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2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70" r:id="rId3"/>
    <p:sldMasterId id="2147483671"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Lst>
  <p:sldSz cy="5143500" cx="9144000"/>
  <p:notesSz cx="6858000" cy="9144000"/>
  <p:embeddedFontLst>
    <p:embeddedFont>
      <p:font typeface="Sniglet"/>
      <p:regular r:id="rId30"/>
    </p:embeddedFont>
    <p:embeddedFont>
      <p:font typeface="Dosis"/>
      <p:regular r:id="rId31"/>
      <p:bold r:id="rId32"/>
    </p:embeddedFont>
    <p:embeddedFont>
      <p:font typeface="Ubuntu"/>
      <p:regular r:id="rId33"/>
      <p:bold r:id="rId34"/>
      <p:italic r:id="rId35"/>
      <p:boldItalic r:id="rId36"/>
    </p:embeddedFont>
    <p:embeddedFont>
      <p:font typeface="Roboto"/>
      <p:regular r:id="rId37"/>
      <p:bold r:id="rId38"/>
      <p:italic r:id="rId39"/>
      <p:boldItalic r:id="rId40"/>
    </p:embeddedFont>
    <p:embeddedFont>
      <p:font typeface="Viga"/>
      <p:regular r:id="rId4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font" Target="fonts/Roboto-boldItalic.fntdata"/><Relationship Id="rId20" Type="http://schemas.openxmlformats.org/officeDocument/2006/relationships/slide" Target="slides/slide15.xml"/><Relationship Id="rId41" Type="http://schemas.openxmlformats.org/officeDocument/2006/relationships/font" Target="fonts/Viga-regular.fntdata"/><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Dosis-regular.fntdata"/><Relationship Id="rId30" Type="http://schemas.openxmlformats.org/officeDocument/2006/relationships/font" Target="fonts/Sniglet-regular.fntdata"/><Relationship Id="rId11" Type="http://schemas.openxmlformats.org/officeDocument/2006/relationships/slide" Target="slides/slide6.xml"/><Relationship Id="rId33" Type="http://schemas.openxmlformats.org/officeDocument/2006/relationships/font" Target="fonts/Ubuntu-regular.fntdata"/><Relationship Id="rId10" Type="http://schemas.openxmlformats.org/officeDocument/2006/relationships/slide" Target="slides/slide5.xml"/><Relationship Id="rId32" Type="http://schemas.openxmlformats.org/officeDocument/2006/relationships/font" Target="fonts/Dosis-bold.fntdata"/><Relationship Id="rId13" Type="http://schemas.openxmlformats.org/officeDocument/2006/relationships/slide" Target="slides/slide8.xml"/><Relationship Id="rId35" Type="http://schemas.openxmlformats.org/officeDocument/2006/relationships/font" Target="fonts/Ubuntu-italic.fntdata"/><Relationship Id="rId12" Type="http://schemas.openxmlformats.org/officeDocument/2006/relationships/slide" Target="slides/slide7.xml"/><Relationship Id="rId34" Type="http://schemas.openxmlformats.org/officeDocument/2006/relationships/font" Target="fonts/Ubuntu-bold.fntdata"/><Relationship Id="rId15" Type="http://schemas.openxmlformats.org/officeDocument/2006/relationships/slide" Target="slides/slide10.xml"/><Relationship Id="rId37" Type="http://schemas.openxmlformats.org/officeDocument/2006/relationships/font" Target="fonts/Roboto-regular.fntdata"/><Relationship Id="rId14" Type="http://schemas.openxmlformats.org/officeDocument/2006/relationships/slide" Target="slides/slide9.xml"/><Relationship Id="rId36" Type="http://schemas.openxmlformats.org/officeDocument/2006/relationships/font" Target="fonts/Ubuntu-boldItalic.fntdata"/><Relationship Id="rId17" Type="http://schemas.openxmlformats.org/officeDocument/2006/relationships/slide" Target="slides/slide12.xml"/><Relationship Id="rId39" Type="http://schemas.openxmlformats.org/officeDocument/2006/relationships/font" Target="fonts/Roboto-italic.fntdata"/><Relationship Id="rId16" Type="http://schemas.openxmlformats.org/officeDocument/2006/relationships/slide" Target="slides/slide11.xml"/><Relationship Id="rId38" Type="http://schemas.openxmlformats.org/officeDocument/2006/relationships/font" Target="fonts/Roboto-bold.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recitmst.qc.ca/Laboratoires-de-sciences-virtuels-PhET" TargetMode="Externa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phet.colorado.edu/sims/html/pendulum-lab/latest/pendulum-lab_fr.html" TargetMode="Externa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www.education.gouv.qc.ca/references/tx-solrtyperecherchepublicationtx-solrpublicationnouveaute/resultats-de-la-recherche/detail/article/cadre-de-reference-de-la-competence-numerique/?fbclid=IwAR02kujgADiHkBgtfqqTZLNz-eIPcYYDK7AN8Z1ZgOgdQuEJwUCmiDkqapg" TargetMode="External"/><Relationship Id="rId3" Type="http://schemas.openxmlformats.org/officeDocument/2006/relationships/hyperlink" Target="https://view.genial.ly/5d812659369a7d0fc95ca03b" TargetMode="External"/><Relationship Id="rId4" Type="http://schemas.openxmlformats.org/officeDocument/2006/relationships/hyperlink" Target="http://www.education.gouv.qc.ca/fileadmin/site_web/documents/ministere/continuum-cadre-reference-num.pdf" TargetMode="Externa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ocs.google.com/document/d/1MBx0OnCAbeSQkSQsqH9fccNqoii2JJLKNiWLx_u6qDw/edit?usp=sharing" TargetMode="Externa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phet.colorado.edu/fr/teaching-resources/browse-activities" TargetMode="Externa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recitmst.qc.ca/Laboratoires-de-sciences-virtuels-PhET" TargetMode="Externa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geogebra.org/" TargetMode="Externa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recit.org/ul/qhr" TargetMode="External"/><Relationship Id="rId3" Type="http://schemas.openxmlformats.org/officeDocument/2006/relationships/hyperlink" Target="http://recit.org/ul/qhq" TargetMode="Externa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campus.recit.qc.ca/enrol/index.php?id=284" TargetMode="Externa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campus.recit.qc.ca/mod/feedback/view.php?id=7952" TargetMode="Externa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recit.org/ul/qjm" TargetMode="External"/><Relationship Id="rId3" Type="http://schemas.openxmlformats.org/officeDocument/2006/relationships/hyperlink" Target="https://drive.google.com/file/d/1cCw1xUrzBzNIgAyDl4iSt08c9GWCe5LX/view?usp=sharing" TargetMode="External"/><Relationship Id="rId4" Type="http://schemas.openxmlformats.org/officeDocument/2006/relationships/hyperlink" Target="https://docs.google.com/presentation/d/1VadbEdr8dR6g3uIFdq1S_BKIx7ivo8rIVrxjOhXeKNA/edit?usp=sharing" TargetMode="Externa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recit.org/ul/qjn" TargetMode="External"/><Relationship Id="rId3" Type="http://schemas.openxmlformats.org/officeDocument/2006/relationships/hyperlink" Target="https://campus.recit.qc.ca/course/view.php?id=284" TargetMode="Externa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phet.colorado.edu/sims/html/pendulum-lab/latest/pendulum-lab_fr.html" TargetMode="Externa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youtu.be/c0NzBYLnOD8" TargetMode="External"/><Relationship Id="rId3" Type="http://schemas.openxmlformats.org/officeDocument/2006/relationships/hyperlink" Target="http://phymain.unisciel.fr/periode-dun-pendule-simple/" TargetMode="External"/><Relationship Id="rId4" Type="http://schemas.openxmlformats.org/officeDocument/2006/relationships/hyperlink" Target="https://youtu.be/TiCk1veJ1tM" TargetMode="Externa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0" name="Shape 570"/>
        <p:cNvGrpSpPr/>
        <p:nvPr/>
      </p:nvGrpSpPr>
      <p:grpSpPr>
        <a:xfrm>
          <a:off x="0" y="0"/>
          <a:ext cx="0" cy="0"/>
          <a:chOff x="0" y="0"/>
          <a:chExt cx="0" cy="0"/>
        </a:xfrm>
      </p:grpSpPr>
      <p:sp>
        <p:nvSpPr>
          <p:cNvPr id="571" name="Google Shape;571;g9589873e30_0_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2" name="Google Shape;572;g9589873e30_0_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Article du webinaire : </a:t>
            </a:r>
            <a:r>
              <a:rPr lang="en" u="sng">
                <a:solidFill>
                  <a:schemeClr val="hlink"/>
                </a:solidFill>
                <a:hlinkClick r:id="rId2"/>
              </a:rPr>
              <a:t>https://recitmst.qc.ca/Laboratoires-de-sciences-virtuels-PhET</a:t>
            </a:r>
            <a:r>
              <a:rPr lang="en"/>
              <a:t>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2" name="Shape 662"/>
        <p:cNvGrpSpPr/>
        <p:nvPr/>
      </p:nvGrpSpPr>
      <p:grpSpPr>
        <a:xfrm>
          <a:off x="0" y="0"/>
          <a:ext cx="0" cy="0"/>
          <a:chOff x="0" y="0"/>
          <a:chExt cx="0" cy="0"/>
        </a:xfrm>
      </p:grpSpPr>
      <p:sp>
        <p:nvSpPr>
          <p:cNvPr id="663" name="Google Shape;663;g850aede09c_0_118: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664" name="Google Shape;664;g850aede09c_0_1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VIA, écrire les éléments observés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5 minutes</a:t>
            </a:r>
            <a:endParaRPr/>
          </a:p>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1" name="Shape 671"/>
        <p:cNvGrpSpPr/>
        <p:nvPr/>
      </p:nvGrpSpPr>
      <p:grpSpPr>
        <a:xfrm>
          <a:off x="0" y="0"/>
          <a:ext cx="0" cy="0"/>
          <a:chOff x="0" y="0"/>
          <a:chExt cx="0" cy="0"/>
        </a:xfrm>
      </p:grpSpPr>
      <p:sp>
        <p:nvSpPr>
          <p:cNvPr id="672" name="Google Shape;672;g850aede09c_0_12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673" name="Google Shape;673;g850aede09c_0_1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Discussion</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7" name="Shape 677"/>
        <p:cNvGrpSpPr/>
        <p:nvPr/>
      </p:nvGrpSpPr>
      <p:grpSpPr>
        <a:xfrm>
          <a:off x="0" y="0"/>
          <a:ext cx="0" cy="0"/>
          <a:chOff x="0" y="0"/>
          <a:chExt cx="0" cy="0"/>
        </a:xfrm>
      </p:grpSpPr>
      <p:sp>
        <p:nvSpPr>
          <p:cNvPr id="678" name="Google Shape;678;g850aede09c_0_146: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679" name="Google Shape;679;g850aede09c_0_1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3" name="Shape 683"/>
        <p:cNvGrpSpPr/>
        <p:nvPr/>
      </p:nvGrpSpPr>
      <p:grpSpPr>
        <a:xfrm>
          <a:off x="0" y="0"/>
          <a:ext cx="0" cy="0"/>
          <a:chOff x="0" y="0"/>
          <a:chExt cx="0" cy="0"/>
        </a:xfrm>
      </p:grpSpPr>
      <p:sp>
        <p:nvSpPr>
          <p:cNvPr id="684" name="Google Shape;684;g850aede09c_0_108: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685" name="Google Shape;685;g850aede09c_0_1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Lien vers le laboratoire : </a:t>
            </a:r>
            <a:r>
              <a:rPr lang="en" u="sng">
                <a:solidFill>
                  <a:schemeClr val="hlink"/>
                </a:solidFill>
                <a:hlinkClick r:id="rId2"/>
              </a:rPr>
              <a:t>https://phet.colorado.edu/sims/html/pendulum-lab/latest/pendulum-lab_fr.html</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5 minutes</a:t>
            </a:r>
            <a:endParaRPr/>
          </a:p>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2" name="Shape 692"/>
        <p:cNvGrpSpPr/>
        <p:nvPr/>
      </p:nvGrpSpPr>
      <p:grpSpPr>
        <a:xfrm>
          <a:off x="0" y="0"/>
          <a:ext cx="0" cy="0"/>
          <a:chOff x="0" y="0"/>
          <a:chExt cx="0" cy="0"/>
        </a:xfrm>
      </p:grpSpPr>
      <p:sp>
        <p:nvSpPr>
          <p:cNvPr id="693" name="Google Shape;693;g35ed75ccf_028: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694" name="Google Shape;694;g35ed75ccf_0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0" name="Shape 700"/>
        <p:cNvGrpSpPr/>
        <p:nvPr/>
      </p:nvGrpSpPr>
      <p:grpSpPr>
        <a:xfrm>
          <a:off x="0" y="0"/>
          <a:ext cx="0" cy="0"/>
          <a:chOff x="0" y="0"/>
          <a:chExt cx="0" cy="0"/>
        </a:xfrm>
      </p:grpSpPr>
      <p:sp>
        <p:nvSpPr>
          <p:cNvPr id="701" name="Google Shape;701;g95d9f5353c_0_454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702" name="Google Shape;702;g95d9f5353c_0_45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3D4965"/>
                </a:solidFill>
              </a:rPr>
              <a:t>Cadre de référence de la compétence numérique : </a:t>
            </a:r>
            <a:r>
              <a:rPr lang="en" u="sng">
                <a:solidFill>
                  <a:srgbClr val="3C78D8"/>
                </a:solidFill>
                <a:hlinkClick r:id="rId2">
                  <a:extLst>
                    <a:ext uri="{A12FA001-AC4F-418D-AE19-62706E023703}">
                      <ahyp:hlinkClr val="tx"/>
                    </a:ext>
                  </a:extLst>
                </a:hlinkClick>
              </a:rPr>
              <a:t>http://www.education.gouv.qc.ca/references/tx-solrtyperecherchepublicationtx-solrpublicationnouveaute/resultats-de-la-recherche/detail/article/cadre-de-reference-de-la-competence-numerique/?fbclid=IwAR02kujgADiHkBgtfqqTZLNz-eIPcYYDK7AN8Z1ZgOgdQuEJwUCmiDkqapg</a:t>
            </a:r>
            <a:endParaRPr/>
          </a:p>
          <a:p>
            <a:pPr indent="0" lvl="0" marL="0" rtl="0" algn="l">
              <a:spcBef>
                <a:spcPts val="0"/>
              </a:spcBef>
              <a:spcAft>
                <a:spcPts val="0"/>
              </a:spcAft>
              <a:buNone/>
            </a:pPr>
            <a:r>
              <a:rPr lang="en"/>
              <a:t>Cadre version interactive (genial.ly) </a:t>
            </a:r>
            <a:r>
              <a:rPr lang="en" u="sng">
                <a:solidFill>
                  <a:schemeClr val="hlink"/>
                </a:solidFill>
                <a:hlinkClick r:id="rId3"/>
              </a:rPr>
              <a:t>https://view.genial.ly/5d812659369a7d0fc95ca03b</a:t>
            </a:r>
            <a:endParaRPr/>
          </a:p>
          <a:p>
            <a:pPr indent="0" lvl="0" marL="0" rtl="0" algn="l">
              <a:spcBef>
                <a:spcPts val="0"/>
              </a:spcBef>
              <a:spcAft>
                <a:spcPts val="0"/>
              </a:spcAft>
              <a:buClr>
                <a:srgbClr val="3D4965"/>
              </a:buClr>
              <a:buSzPts val="1100"/>
              <a:buFont typeface="Arial"/>
              <a:buNone/>
            </a:pPr>
            <a:r>
              <a:rPr lang="en"/>
              <a:t>Continuum de dévelppement des la compétence numérique </a:t>
            </a:r>
            <a:r>
              <a:rPr lang="en" u="sng">
                <a:solidFill>
                  <a:schemeClr val="hlink"/>
                </a:solidFill>
                <a:hlinkClick r:id="rId4"/>
              </a:rPr>
              <a:t>http://www.education.gouv.qc.ca/fileadmin/site_web/documents/ministere/continuum-cadre-reference-num.pdf</a:t>
            </a:r>
            <a:endParaRPr/>
          </a:p>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8" name="Shape 718"/>
        <p:cNvGrpSpPr/>
        <p:nvPr/>
      </p:nvGrpSpPr>
      <p:grpSpPr>
        <a:xfrm>
          <a:off x="0" y="0"/>
          <a:ext cx="0" cy="0"/>
          <a:chOff x="0" y="0"/>
          <a:chExt cx="0" cy="0"/>
        </a:xfrm>
      </p:grpSpPr>
      <p:sp>
        <p:nvSpPr>
          <p:cNvPr id="719" name="Google Shape;719;g850aede09c_0_136: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720" name="Google Shape;720;g850aede09c_0_1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6" name="Shape 726"/>
        <p:cNvGrpSpPr/>
        <p:nvPr/>
      </p:nvGrpSpPr>
      <p:grpSpPr>
        <a:xfrm>
          <a:off x="0" y="0"/>
          <a:ext cx="0" cy="0"/>
          <a:chOff x="0" y="0"/>
          <a:chExt cx="0" cy="0"/>
        </a:xfrm>
      </p:grpSpPr>
      <p:sp>
        <p:nvSpPr>
          <p:cNvPr id="727" name="Google Shape;727;g850aede09c_0_5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728" name="Google Shape;728;g850aede09c_0_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Lien vers le document des stratégies  : </a:t>
            </a:r>
            <a:r>
              <a:rPr lang="en" u="sng">
                <a:solidFill>
                  <a:schemeClr val="hlink"/>
                </a:solidFill>
                <a:hlinkClick r:id="rId2"/>
              </a:rPr>
              <a:t>https://docs.google.com/document/d/1MBx0OnCAbeSQkSQsqH9fccNqoii2JJLKNiWLx_u6qDw/edit?usp=sharing</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5" name="Shape 735"/>
        <p:cNvGrpSpPr/>
        <p:nvPr/>
      </p:nvGrpSpPr>
      <p:grpSpPr>
        <a:xfrm>
          <a:off x="0" y="0"/>
          <a:ext cx="0" cy="0"/>
          <a:chOff x="0" y="0"/>
          <a:chExt cx="0" cy="0"/>
        </a:xfrm>
      </p:grpSpPr>
      <p:sp>
        <p:nvSpPr>
          <p:cNvPr id="736" name="Google Shape;736;g35ed75ccf_0113: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737" name="Google Shape;737;g35ed75ccf_01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7" name="Shape 747"/>
        <p:cNvGrpSpPr/>
        <p:nvPr/>
      </p:nvGrpSpPr>
      <p:grpSpPr>
        <a:xfrm>
          <a:off x="0" y="0"/>
          <a:ext cx="0" cy="0"/>
          <a:chOff x="0" y="0"/>
          <a:chExt cx="0" cy="0"/>
        </a:xfrm>
      </p:grpSpPr>
      <p:sp>
        <p:nvSpPr>
          <p:cNvPr id="748" name="Google Shape;748;g850aede09c_0_68: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749" name="Google Shape;749;g850aede09c_0_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2"/>
              </a:rPr>
              <a:t>https://phet.colorado.edu/fr/teaching-resources/browse-activities</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2" name="Shape 582"/>
        <p:cNvGrpSpPr/>
        <p:nvPr/>
      </p:nvGrpSpPr>
      <p:grpSpPr>
        <a:xfrm>
          <a:off x="0" y="0"/>
          <a:ext cx="0" cy="0"/>
          <a:chOff x="0" y="0"/>
          <a:chExt cx="0" cy="0"/>
        </a:xfrm>
      </p:grpSpPr>
      <p:sp>
        <p:nvSpPr>
          <p:cNvPr id="583" name="Google Shape;583;g35f391192_0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584" name="Google Shape;584;g35f391192_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Article du webinaire : </a:t>
            </a:r>
            <a:r>
              <a:rPr lang="en" u="sng">
                <a:solidFill>
                  <a:srgbClr val="0097A7"/>
                </a:solidFill>
                <a:hlinkClick r:id="rId2">
                  <a:extLst>
                    <a:ext uri="{A12FA001-AC4F-418D-AE19-62706E023703}">
                      <ahyp:hlinkClr val="tx"/>
                    </a:ext>
                  </a:extLst>
                </a:hlinkClick>
              </a:rPr>
              <a:t>https://recitmst.qc.ca/Laboratoires-de-sciences-virtuels-PhET</a:t>
            </a:r>
            <a:r>
              <a:rPr lang="en">
                <a:solidFill>
                  <a:schemeClr val="dk1"/>
                </a:solidFill>
              </a:rPr>
              <a:t>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7" name="Shape 757"/>
        <p:cNvGrpSpPr/>
        <p:nvPr/>
      </p:nvGrpSpPr>
      <p:grpSpPr>
        <a:xfrm>
          <a:off x="0" y="0"/>
          <a:ext cx="0" cy="0"/>
          <a:chOff x="0" y="0"/>
          <a:chExt cx="0" cy="0"/>
        </a:xfrm>
      </p:grpSpPr>
      <p:sp>
        <p:nvSpPr>
          <p:cNvPr id="758" name="Google Shape;758;g80489bc0ed_0_8: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759" name="Google Shape;759;g80489bc0ed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Lien vers GeoGebra :</a:t>
            </a:r>
            <a:r>
              <a:rPr lang="en" u="sng">
                <a:solidFill>
                  <a:schemeClr val="hlink"/>
                </a:solidFill>
                <a:hlinkClick r:id="rId2"/>
              </a:rPr>
              <a:t>https://www.geogebra.org/</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9" name="Shape 769"/>
        <p:cNvGrpSpPr/>
        <p:nvPr/>
      </p:nvGrpSpPr>
      <p:grpSpPr>
        <a:xfrm>
          <a:off x="0" y="0"/>
          <a:ext cx="0" cy="0"/>
          <a:chOff x="0" y="0"/>
          <a:chExt cx="0" cy="0"/>
        </a:xfrm>
      </p:grpSpPr>
      <p:sp>
        <p:nvSpPr>
          <p:cNvPr id="770" name="Google Shape;770;g80489bc0ed_0_14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771" name="Google Shape;771;g80489bc0ed_0_1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Document Partage de ressources PhET:  </a:t>
            </a:r>
            <a:r>
              <a:rPr lang="en" sz="1400" u="sng">
                <a:solidFill>
                  <a:schemeClr val="accent1"/>
                </a:solidFill>
                <a:latin typeface="Dosis"/>
                <a:ea typeface="Dosis"/>
                <a:cs typeface="Dosis"/>
                <a:sym typeface="Dosis"/>
                <a:hlinkClick r:id="rId2">
                  <a:extLst>
                    <a:ext uri="{A12FA001-AC4F-418D-AE19-62706E023703}">
                      <ahyp:hlinkClr val="tx"/>
                    </a:ext>
                  </a:extLst>
                </a:hlinkClick>
              </a:rPr>
              <a:t>http://recit.org/ul/qhr</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Document Partage de ressources GeoGebra:  </a:t>
            </a:r>
            <a:r>
              <a:rPr lang="en" sz="1400" u="sng">
                <a:solidFill>
                  <a:schemeClr val="accent1"/>
                </a:solidFill>
                <a:latin typeface="Dosis"/>
                <a:ea typeface="Dosis"/>
                <a:cs typeface="Dosis"/>
                <a:sym typeface="Dosis"/>
                <a:hlinkClick r:id="rId3">
                  <a:extLst>
                    <a:ext uri="{A12FA001-AC4F-418D-AE19-62706E023703}">
                      <ahyp:hlinkClr val="tx"/>
                    </a:ext>
                  </a:extLst>
                </a:hlinkClick>
              </a:rPr>
              <a:t>http://recit.org/ul/qhq</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1" name="Shape 781"/>
        <p:cNvGrpSpPr/>
        <p:nvPr/>
      </p:nvGrpSpPr>
      <p:grpSpPr>
        <a:xfrm>
          <a:off x="0" y="0"/>
          <a:ext cx="0" cy="0"/>
          <a:chOff x="0" y="0"/>
          <a:chExt cx="0" cy="0"/>
        </a:xfrm>
      </p:grpSpPr>
      <p:sp>
        <p:nvSpPr>
          <p:cNvPr id="782" name="Google Shape;782;g95d9f5353c_0_458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783" name="Google Shape;783;g95d9f5353c_0_45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Lien pour obtenir le badge de participation : </a:t>
            </a:r>
            <a:r>
              <a:rPr lang="en" u="sng">
                <a:solidFill>
                  <a:schemeClr val="hlink"/>
                </a:solidFill>
                <a:hlinkClick r:id="rId2"/>
              </a:rPr>
              <a:t>https://campus.recit.qc.ca/enrol/index.php?id=284</a:t>
            </a:r>
            <a:r>
              <a:rPr lang="en"/>
              <a:t>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9" name="Shape 789"/>
        <p:cNvGrpSpPr/>
        <p:nvPr/>
      </p:nvGrpSpPr>
      <p:grpSpPr>
        <a:xfrm>
          <a:off x="0" y="0"/>
          <a:ext cx="0" cy="0"/>
          <a:chOff x="0" y="0"/>
          <a:chExt cx="0" cy="0"/>
        </a:xfrm>
      </p:grpSpPr>
      <p:sp>
        <p:nvSpPr>
          <p:cNvPr id="790" name="Google Shape;790;g95d9f5353c_0_34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91" name="Google Shape;791;g95d9f5353c_0_34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Lien du formulaire de rétroaction : </a:t>
            </a:r>
            <a:r>
              <a:rPr lang="en" sz="1050">
                <a:solidFill>
                  <a:srgbClr val="1A73E8"/>
                </a:solidFill>
                <a:highlight>
                  <a:srgbClr val="FFFFFF"/>
                </a:highlight>
                <a:uFill>
                  <a:noFill/>
                </a:uFill>
                <a:latin typeface="Roboto"/>
                <a:ea typeface="Roboto"/>
                <a:cs typeface="Roboto"/>
                <a:sym typeface="Roboto"/>
                <a:hlinkClick r:id="rId2">
                  <a:extLst>
                    <a:ext uri="{A12FA001-AC4F-418D-AE19-62706E023703}">
                      <ahyp:hlinkClr val="tx"/>
                    </a:ext>
                  </a:extLst>
                </a:hlinkClick>
              </a:rPr>
              <a:t>https://campus.recit.qc.ca/mod/feedback/view.php?id=7952</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0" name="Shape 800"/>
        <p:cNvGrpSpPr/>
        <p:nvPr/>
      </p:nvGrpSpPr>
      <p:grpSpPr>
        <a:xfrm>
          <a:off x="0" y="0"/>
          <a:ext cx="0" cy="0"/>
          <a:chOff x="0" y="0"/>
          <a:chExt cx="0" cy="0"/>
        </a:xfrm>
      </p:grpSpPr>
      <p:sp>
        <p:nvSpPr>
          <p:cNvPr id="801" name="Google Shape;801;g35ed75ccf_02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802" name="Google Shape;802;g35ed75ccf_0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9" name="Shape 589"/>
        <p:cNvGrpSpPr/>
        <p:nvPr/>
      </p:nvGrpSpPr>
      <p:grpSpPr>
        <a:xfrm>
          <a:off x="0" y="0"/>
          <a:ext cx="0" cy="0"/>
          <a:chOff x="0" y="0"/>
          <a:chExt cx="0" cy="0"/>
        </a:xfrm>
      </p:grpSpPr>
      <p:sp>
        <p:nvSpPr>
          <p:cNvPr id="590" name="Google Shape;590;g35f391192_0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591" name="Google Shape;591;g35f391192_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Version web de la présentation : </a:t>
            </a:r>
            <a:r>
              <a:rPr lang="en" u="sng">
                <a:solidFill>
                  <a:schemeClr val="hlink"/>
                </a:solidFill>
                <a:hlinkClick r:id="rId2"/>
              </a:rPr>
              <a:t>http://recit.org/ul/qjm</a:t>
            </a:r>
            <a:endParaRPr/>
          </a:p>
          <a:p>
            <a:pPr indent="0" lvl="0" marL="0" rtl="0" algn="l">
              <a:spcBef>
                <a:spcPts val="0"/>
              </a:spcBef>
              <a:spcAft>
                <a:spcPts val="0"/>
              </a:spcAft>
              <a:buNone/>
            </a:pPr>
            <a:r>
              <a:rPr lang="en"/>
              <a:t>Version</a:t>
            </a:r>
            <a:r>
              <a:rPr lang="en"/>
              <a:t> téléchargeable PDF : </a:t>
            </a:r>
            <a:r>
              <a:rPr lang="en" u="sng">
                <a:solidFill>
                  <a:schemeClr val="hlink"/>
                </a:solidFill>
                <a:hlinkClick r:id="rId3"/>
              </a:rPr>
              <a:t>https://drive.google.com/file/d/1cCw1xUrzBzNIgAyDl4iSt08c9GWCe5LX/view?usp=sharing</a:t>
            </a:r>
            <a:r>
              <a:rPr lang="en"/>
              <a:t> </a:t>
            </a:r>
            <a:endParaRPr/>
          </a:p>
          <a:p>
            <a:pPr indent="0" lvl="0" marL="0" rtl="0" algn="l">
              <a:spcBef>
                <a:spcPts val="0"/>
              </a:spcBef>
              <a:spcAft>
                <a:spcPts val="0"/>
              </a:spcAft>
              <a:buNone/>
            </a:pPr>
            <a:r>
              <a:rPr lang="en"/>
              <a:t>Version modifiable : </a:t>
            </a:r>
            <a:r>
              <a:rPr lang="en" u="sng">
                <a:solidFill>
                  <a:schemeClr val="hlink"/>
                </a:solidFill>
                <a:hlinkClick r:id="rId4"/>
              </a:rPr>
              <a:t>https://docs.google.com/presentation/d/1VadbEdr8dR6g3uIFdq1S_BKIx7ivo8rIVrxjOhXeKNA/edit?usp=sharing</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0" name="Shape 600"/>
        <p:cNvGrpSpPr/>
        <p:nvPr/>
      </p:nvGrpSpPr>
      <p:grpSpPr>
        <a:xfrm>
          <a:off x="0" y="0"/>
          <a:ext cx="0" cy="0"/>
          <a:chOff x="0" y="0"/>
          <a:chExt cx="0" cy="0"/>
        </a:xfrm>
      </p:grpSpPr>
      <p:sp>
        <p:nvSpPr>
          <p:cNvPr id="601" name="Google Shape;601;p: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602" name="Google Shape;60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7" name="Shape 607"/>
        <p:cNvGrpSpPr/>
        <p:nvPr/>
      </p:nvGrpSpPr>
      <p:grpSpPr>
        <a:xfrm>
          <a:off x="0" y="0"/>
          <a:ext cx="0" cy="0"/>
          <a:chOff x="0" y="0"/>
          <a:chExt cx="0" cy="0"/>
        </a:xfrm>
      </p:grpSpPr>
      <p:sp>
        <p:nvSpPr>
          <p:cNvPr id="608" name="Google Shape;608;g95d9f5353c_0_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609" name="Google Shape;609;g95d9f5353c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Capture d’écran pour la liste pour la liste de participants</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Lien vers le cours RV virtuels du RÉCIT MST : </a:t>
            </a:r>
            <a:r>
              <a:rPr lang="en" u="sng">
                <a:solidFill>
                  <a:schemeClr val="hlink"/>
                </a:solidFill>
                <a:hlinkClick r:id="rId2"/>
              </a:rPr>
              <a:t>http://recit.org/ul/qjn</a:t>
            </a:r>
            <a:r>
              <a:rPr lang="en">
                <a:solidFill>
                  <a:schemeClr val="dk1"/>
                </a:solidFill>
              </a:rPr>
              <a:t> ou </a:t>
            </a:r>
            <a:r>
              <a:rPr lang="en" u="sng">
                <a:solidFill>
                  <a:schemeClr val="hlink"/>
                </a:solidFill>
                <a:hlinkClick r:id="rId3"/>
              </a:rPr>
              <a:t>https://campus.recit.qc.ca/course/view.php?id=284</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7" name="Shape 617"/>
        <p:cNvGrpSpPr/>
        <p:nvPr/>
      </p:nvGrpSpPr>
      <p:grpSpPr>
        <a:xfrm>
          <a:off x="0" y="0"/>
          <a:ext cx="0" cy="0"/>
          <a:chOff x="0" y="0"/>
          <a:chExt cx="0" cy="0"/>
        </a:xfrm>
      </p:grpSpPr>
      <p:sp>
        <p:nvSpPr>
          <p:cNvPr id="618" name="Google Shape;618;g35f391192_05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619" name="Google Shape;619;g35f391192_0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VIA, écrire les hypothèses</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8" name="Shape 628"/>
        <p:cNvGrpSpPr/>
        <p:nvPr/>
      </p:nvGrpSpPr>
      <p:grpSpPr>
        <a:xfrm>
          <a:off x="0" y="0"/>
          <a:ext cx="0" cy="0"/>
          <a:chOff x="0" y="0"/>
          <a:chExt cx="0" cy="0"/>
        </a:xfrm>
      </p:grpSpPr>
      <p:sp>
        <p:nvSpPr>
          <p:cNvPr id="629" name="Google Shape;629;g850aede09c_0_88: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630" name="Google Shape;630;g850aede09c_0_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Lien vers le laboratoire : </a:t>
            </a:r>
            <a:r>
              <a:rPr lang="en" u="sng">
                <a:solidFill>
                  <a:schemeClr val="hlink"/>
                </a:solidFill>
                <a:hlinkClick r:id="rId2"/>
              </a:rPr>
              <a:t>https://phet.colorado.edu/sims/html/pendulum-lab/latest/pendulum-lab_fr.html</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5 minutes</a:t>
            </a:r>
            <a:endParaRPr/>
          </a:p>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8" name="Shape 638"/>
        <p:cNvGrpSpPr/>
        <p:nvPr/>
      </p:nvGrpSpPr>
      <p:grpSpPr>
        <a:xfrm>
          <a:off x="0" y="0"/>
          <a:ext cx="0" cy="0"/>
          <a:chOff x="0" y="0"/>
          <a:chExt cx="0" cy="0"/>
        </a:xfrm>
      </p:grpSpPr>
      <p:sp>
        <p:nvSpPr>
          <p:cNvPr id="639" name="Google Shape;639;g850aede09c_0_1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640" name="Google Shape;640;g850aede09c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VIA, écrire les éléments observés</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7" name="Shape 647"/>
        <p:cNvGrpSpPr/>
        <p:nvPr/>
      </p:nvGrpSpPr>
      <p:grpSpPr>
        <a:xfrm>
          <a:off x="0" y="0"/>
          <a:ext cx="0" cy="0"/>
          <a:chOff x="0" y="0"/>
          <a:chExt cx="0" cy="0"/>
        </a:xfrm>
      </p:grpSpPr>
      <p:sp>
        <p:nvSpPr>
          <p:cNvPr id="648" name="Google Shape;648;g8530ce0b3f_0_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649" name="Google Shape;649;g8530ce0b3f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Lien vers la vidéo : </a:t>
            </a:r>
            <a:r>
              <a:rPr lang="en" u="sng">
                <a:solidFill>
                  <a:schemeClr val="hlink"/>
                </a:solidFill>
                <a:hlinkClick r:id="rId2"/>
              </a:rPr>
              <a:t>https://youtu.be/c0NzBYLnOD8</a:t>
            </a:r>
            <a:endParaRPr/>
          </a:p>
          <a:p>
            <a:pPr indent="0" lvl="0" marL="0" rtl="0" algn="l">
              <a:spcBef>
                <a:spcPts val="0"/>
              </a:spcBef>
              <a:spcAft>
                <a:spcPts val="0"/>
              </a:spcAft>
              <a:buNone/>
            </a:pPr>
            <a:r>
              <a:rPr lang="en"/>
              <a:t>Lien vers la référence : </a:t>
            </a:r>
            <a:r>
              <a:rPr lang="en" u="sng">
                <a:solidFill>
                  <a:schemeClr val="hlink"/>
                </a:solidFill>
                <a:hlinkClick r:id="rId3"/>
              </a:rPr>
              <a:t>http://phymain.unisciel.fr/periode-dun-pendule-simple/</a:t>
            </a:r>
            <a:endParaRPr/>
          </a:p>
          <a:p>
            <a:pPr indent="0" lvl="0" marL="0" rtl="0" algn="l">
              <a:spcBef>
                <a:spcPts val="0"/>
              </a:spcBef>
              <a:spcAft>
                <a:spcPts val="0"/>
              </a:spcAft>
              <a:buNone/>
            </a:pPr>
            <a:r>
              <a:rPr lang="en"/>
              <a:t>Vidéo Walter Lewin : </a:t>
            </a:r>
            <a:r>
              <a:rPr lang="en" u="sng">
                <a:solidFill>
                  <a:schemeClr val="hlink"/>
                </a:solidFill>
                <a:hlinkClick r:id="rId4"/>
              </a:rPr>
              <a:t>https://youtu.be/TiCk1veJ1tM</a:t>
            </a:r>
            <a:endParaRPr/>
          </a:p>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ype="title">
  <p:cSld name="TITLE">
    <p:spTree>
      <p:nvGrpSpPr>
        <p:cNvPr id="161" name="Shape 161"/>
        <p:cNvGrpSpPr/>
        <p:nvPr/>
      </p:nvGrpSpPr>
      <p:grpSpPr>
        <a:xfrm>
          <a:off x="0" y="0"/>
          <a:ext cx="0" cy="0"/>
          <a:chOff x="0" y="0"/>
          <a:chExt cx="0" cy="0"/>
        </a:xfrm>
      </p:grpSpPr>
      <p:sp>
        <p:nvSpPr>
          <p:cNvPr id="162" name="Google Shape;162;p2"/>
          <p:cNvSpPr txBox="1"/>
          <p:nvPr>
            <p:ph type="ctrTitle"/>
          </p:nvPr>
        </p:nvSpPr>
        <p:spPr>
          <a:xfrm>
            <a:off x="2305100" y="1161050"/>
            <a:ext cx="6153000" cy="1159800"/>
          </a:xfrm>
          <a:prstGeom prst="rect">
            <a:avLst/>
          </a:prstGeom>
        </p:spPr>
        <p:txBody>
          <a:bodyPr anchorCtr="0" anchor="ctr" bIns="91425" lIns="91425" spcFirstLastPara="1" rIns="91425" wrap="square" tIns="91425">
            <a:noAutofit/>
          </a:bodyPr>
          <a:lstStyle>
            <a:lvl1pPr lvl="0" algn="r">
              <a:spcBef>
                <a:spcPts val="0"/>
              </a:spcBef>
              <a:spcAft>
                <a:spcPts val="0"/>
              </a:spcAft>
              <a:buClr>
                <a:schemeClr val="dk2"/>
              </a:buClr>
              <a:buSzPts val="4800"/>
              <a:buNone/>
              <a:defRPr b="0" sz="4800">
                <a:solidFill>
                  <a:schemeClr val="dk2"/>
                </a:solidFill>
              </a:defRPr>
            </a:lvl1pPr>
            <a:lvl2pPr lvl="1" algn="r">
              <a:spcBef>
                <a:spcPts val="0"/>
              </a:spcBef>
              <a:spcAft>
                <a:spcPts val="0"/>
              </a:spcAft>
              <a:buClr>
                <a:schemeClr val="dk2"/>
              </a:buClr>
              <a:buSzPts val="4800"/>
              <a:buNone/>
              <a:defRPr b="0" sz="4800">
                <a:solidFill>
                  <a:schemeClr val="dk2"/>
                </a:solidFill>
              </a:defRPr>
            </a:lvl2pPr>
            <a:lvl3pPr lvl="2" algn="r">
              <a:spcBef>
                <a:spcPts val="0"/>
              </a:spcBef>
              <a:spcAft>
                <a:spcPts val="0"/>
              </a:spcAft>
              <a:buClr>
                <a:schemeClr val="dk2"/>
              </a:buClr>
              <a:buSzPts val="4800"/>
              <a:buNone/>
              <a:defRPr b="0" sz="4800">
                <a:solidFill>
                  <a:schemeClr val="dk2"/>
                </a:solidFill>
              </a:defRPr>
            </a:lvl3pPr>
            <a:lvl4pPr lvl="3" algn="r">
              <a:spcBef>
                <a:spcPts val="0"/>
              </a:spcBef>
              <a:spcAft>
                <a:spcPts val="0"/>
              </a:spcAft>
              <a:buClr>
                <a:schemeClr val="dk2"/>
              </a:buClr>
              <a:buSzPts val="4800"/>
              <a:buNone/>
              <a:defRPr b="0" sz="4800">
                <a:solidFill>
                  <a:schemeClr val="dk2"/>
                </a:solidFill>
              </a:defRPr>
            </a:lvl4pPr>
            <a:lvl5pPr lvl="4" algn="r">
              <a:spcBef>
                <a:spcPts val="0"/>
              </a:spcBef>
              <a:spcAft>
                <a:spcPts val="0"/>
              </a:spcAft>
              <a:buClr>
                <a:schemeClr val="dk2"/>
              </a:buClr>
              <a:buSzPts val="4800"/>
              <a:buNone/>
              <a:defRPr b="0" sz="4800">
                <a:solidFill>
                  <a:schemeClr val="dk2"/>
                </a:solidFill>
              </a:defRPr>
            </a:lvl5pPr>
            <a:lvl6pPr lvl="5" algn="r">
              <a:spcBef>
                <a:spcPts val="0"/>
              </a:spcBef>
              <a:spcAft>
                <a:spcPts val="0"/>
              </a:spcAft>
              <a:buClr>
                <a:schemeClr val="dk2"/>
              </a:buClr>
              <a:buSzPts val="4800"/>
              <a:buNone/>
              <a:defRPr b="0" sz="4800">
                <a:solidFill>
                  <a:schemeClr val="dk2"/>
                </a:solidFill>
              </a:defRPr>
            </a:lvl6pPr>
            <a:lvl7pPr lvl="6" algn="r">
              <a:spcBef>
                <a:spcPts val="0"/>
              </a:spcBef>
              <a:spcAft>
                <a:spcPts val="0"/>
              </a:spcAft>
              <a:buClr>
                <a:schemeClr val="dk2"/>
              </a:buClr>
              <a:buSzPts val="4800"/>
              <a:buNone/>
              <a:defRPr b="0" sz="4800">
                <a:solidFill>
                  <a:schemeClr val="dk2"/>
                </a:solidFill>
              </a:defRPr>
            </a:lvl7pPr>
            <a:lvl8pPr lvl="7" algn="r">
              <a:spcBef>
                <a:spcPts val="0"/>
              </a:spcBef>
              <a:spcAft>
                <a:spcPts val="0"/>
              </a:spcAft>
              <a:buClr>
                <a:schemeClr val="dk2"/>
              </a:buClr>
              <a:buSzPts val="4800"/>
              <a:buNone/>
              <a:defRPr b="0" sz="4800">
                <a:solidFill>
                  <a:schemeClr val="dk2"/>
                </a:solidFill>
              </a:defRPr>
            </a:lvl8pPr>
            <a:lvl9pPr lvl="8" algn="r">
              <a:spcBef>
                <a:spcPts val="0"/>
              </a:spcBef>
              <a:spcAft>
                <a:spcPts val="0"/>
              </a:spcAft>
              <a:buClr>
                <a:schemeClr val="dk2"/>
              </a:buClr>
              <a:buSzPts val="4800"/>
              <a:buNone/>
              <a:defRPr b="0" sz="4800">
                <a:solidFill>
                  <a:schemeClr val="dk2"/>
                </a:solidFill>
              </a:defRPr>
            </a:lvl9pPr>
          </a:lstStyle>
          <a:p/>
        </p:txBody>
      </p:sp>
      <p:sp>
        <p:nvSpPr>
          <p:cNvPr id="163" name="Google Shape;163;p2"/>
          <p:cNvSpPr/>
          <p:nvPr/>
        </p:nvSpPr>
        <p:spPr>
          <a:xfrm>
            <a:off x="723692" y="4220091"/>
            <a:ext cx="794875" cy="985737"/>
          </a:xfrm>
          <a:custGeom>
            <a:rect b="b" l="l" r="r" t="t"/>
            <a:pathLst>
              <a:path extrusionOk="0" h="19698" w="15884">
                <a:moveTo>
                  <a:pt x="9355" y="4108"/>
                </a:moveTo>
                <a:lnTo>
                  <a:pt x="9465" y="4145"/>
                </a:lnTo>
                <a:lnTo>
                  <a:pt x="9538" y="4182"/>
                </a:lnTo>
                <a:lnTo>
                  <a:pt x="9648" y="4328"/>
                </a:lnTo>
                <a:lnTo>
                  <a:pt x="9721" y="4549"/>
                </a:lnTo>
                <a:lnTo>
                  <a:pt x="9721" y="4769"/>
                </a:lnTo>
                <a:lnTo>
                  <a:pt x="9721" y="4842"/>
                </a:lnTo>
                <a:lnTo>
                  <a:pt x="9685" y="4879"/>
                </a:lnTo>
                <a:lnTo>
                  <a:pt x="9575" y="4952"/>
                </a:lnTo>
                <a:lnTo>
                  <a:pt x="9391" y="4952"/>
                </a:lnTo>
                <a:lnTo>
                  <a:pt x="9355" y="4915"/>
                </a:lnTo>
                <a:lnTo>
                  <a:pt x="9281" y="4842"/>
                </a:lnTo>
                <a:lnTo>
                  <a:pt x="9208" y="4695"/>
                </a:lnTo>
                <a:lnTo>
                  <a:pt x="9171" y="4549"/>
                </a:lnTo>
                <a:lnTo>
                  <a:pt x="9171" y="4438"/>
                </a:lnTo>
                <a:lnTo>
                  <a:pt x="9171" y="4328"/>
                </a:lnTo>
                <a:lnTo>
                  <a:pt x="9245" y="4108"/>
                </a:lnTo>
                <a:close/>
                <a:moveTo>
                  <a:pt x="9355" y="3705"/>
                </a:moveTo>
                <a:lnTo>
                  <a:pt x="9245" y="3742"/>
                </a:lnTo>
                <a:lnTo>
                  <a:pt x="9135" y="3778"/>
                </a:lnTo>
                <a:lnTo>
                  <a:pt x="9025" y="3852"/>
                </a:lnTo>
                <a:lnTo>
                  <a:pt x="8988" y="3925"/>
                </a:lnTo>
                <a:lnTo>
                  <a:pt x="8914" y="3998"/>
                </a:lnTo>
                <a:lnTo>
                  <a:pt x="8841" y="4218"/>
                </a:lnTo>
                <a:lnTo>
                  <a:pt x="8804" y="4475"/>
                </a:lnTo>
                <a:lnTo>
                  <a:pt x="8804" y="4659"/>
                </a:lnTo>
                <a:lnTo>
                  <a:pt x="8841" y="4805"/>
                </a:lnTo>
                <a:lnTo>
                  <a:pt x="8878" y="4952"/>
                </a:lnTo>
                <a:lnTo>
                  <a:pt x="8988" y="5099"/>
                </a:lnTo>
                <a:lnTo>
                  <a:pt x="9098" y="5209"/>
                </a:lnTo>
                <a:lnTo>
                  <a:pt x="9245" y="5282"/>
                </a:lnTo>
                <a:lnTo>
                  <a:pt x="9391" y="5355"/>
                </a:lnTo>
                <a:lnTo>
                  <a:pt x="9538" y="5355"/>
                </a:lnTo>
                <a:lnTo>
                  <a:pt x="9721" y="5319"/>
                </a:lnTo>
                <a:lnTo>
                  <a:pt x="9868" y="5245"/>
                </a:lnTo>
                <a:lnTo>
                  <a:pt x="10015" y="5135"/>
                </a:lnTo>
                <a:lnTo>
                  <a:pt x="10088" y="4989"/>
                </a:lnTo>
                <a:lnTo>
                  <a:pt x="10125" y="4805"/>
                </a:lnTo>
                <a:lnTo>
                  <a:pt x="10125" y="4659"/>
                </a:lnTo>
                <a:lnTo>
                  <a:pt x="10088" y="4475"/>
                </a:lnTo>
                <a:lnTo>
                  <a:pt x="10052" y="4292"/>
                </a:lnTo>
                <a:lnTo>
                  <a:pt x="9978" y="4145"/>
                </a:lnTo>
                <a:lnTo>
                  <a:pt x="9905" y="3998"/>
                </a:lnTo>
                <a:lnTo>
                  <a:pt x="9795" y="3888"/>
                </a:lnTo>
                <a:lnTo>
                  <a:pt x="9648" y="3778"/>
                </a:lnTo>
                <a:lnTo>
                  <a:pt x="9501" y="3742"/>
                </a:lnTo>
                <a:lnTo>
                  <a:pt x="9355" y="3705"/>
                </a:lnTo>
                <a:close/>
                <a:moveTo>
                  <a:pt x="11262" y="6676"/>
                </a:moveTo>
                <a:lnTo>
                  <a:pt x="11262" y="6786"/>
                </a:lnTo>
                <a:lnTo>
                  <a:pt x="11225" y="6859"/>
                </a:lnTo>
                <a:lnTo>
                  <a:pt x="11152" y="6933"/>
                </a:lnTo>
                <a:lnTo>
                  <a:pt x="11042" y="7006"/>
                </a:lnTo>
                <a:lnTo>
                  <a:pt x="10785" y="7116"/>
                </a:lnTo>
                <a:lnTo>
                  <a:pt x="10602" y="7190"/>
                </a:lnTo>
                <a:lnTo>
                  <a:pt x="9795" y="7556"/>
                </a:lnTo>
                <a:lnTo>
                  <a:pt x="9721" y="7263"/>
                </a:lnTo>
                <a:lnTo>
                  <a:pt x="10639" y="6823"/>
                </a:lnTo>
                <a:lnTo>
                  <a:pt x="11079" y="6676"/>
                </a:lnTo>
                <a:close/>
                <a:moveTo>
                  <a:pt x="11115" y="6273"/>
                </a:moveTo>
                <a:lnTo>
                  <a:pt x="10859" y="6346"/>
                </a:lnTo>
                <a:lnTo>
                  <a:pt x="10052" y="6639"/>
                </a:lnTo>
                <a:lnTo>
                  <a:pt x="9648" y="6823"/>
                </a:lnTo>
                <a:lnTo>
                  <a:pt x="9281" y="7006"/>
                </a:lnTo>
                <a:lnTo>
                  <a:pt x="9208" y="7080"/>
                </a:lnTo>
                <a:lnTo>
                  <a:pt x="9208" y="7116"/>
                </a:lnTo>
                <a:lnTo>
                  <a:pt x="9208" y="7190"/>
                </a:lnTo>
                <a:lnTo>
                  <a:pt x="9208" y="7263"/>
                </a:lnTo>
                <a:lnTo>
                  <a:pt x="9318" y="7336"/>
                </a:lnTo>
                <a:lnTo>
                  <a:pt x="9465" y="7336"/>
                </a:lnTo>
                <a:lnTo>
                  <a:pt x="9465" y="7593"/>
                </a:lnTo>
                <a:lnTo>
                  <a:pt x="9538" y="7813"/>
                </a:lnTo>
                <a:lnTo>
                  <a:pt x="9575" y="7887"/>
                </a:lnTo>
                <a:lnTo>
                  <a:pt x="9648" y="7923"/>
                </a:lnTo>
                <a:lnTo>
                  <a:pt x="9758" y="7923"/>
                </a:lnTo>
                <a:lnTo>
                  <a:pt x="10492" y="7630"/>
                </a:lnTo>
                <a:lnTo>
                  <a:pt x="10859" y="7483"/>
                </a:lnTo>
                <a:lnTo>
                  <a:pt x="11225" y="7336"/>
                </a:lnTo>
                <a:lnTo>
                  <a:pt x="11409" y="7190"/>
                </a:lnTo>
                <a:lnTo>
                  <a:pt x="11556" y="7006"/>
                </a:lnTo>
                <a:lnTo>
                  <a:pt x="11629" y="6896"/>
                </a:lnTo>
                <a:lnTo>
                  <a:pt x="11629" y="6786"/>
                </a:lnTo>
                <a:lnTo>
                  <a:pt x="11629" y="6676"/>
                </a:lnTo>
                <a:lnTo>
                  <a:pt x="11592" y="6566"/>
                </a:lnTo>
                <a:lnTo>
                  <a:pt x="11556" y="6419"/>
                </a:lnTo>
                <a:lnTo>
                  <a:pt x="11482" y="6346"/>
                </a:lnTo>
                <a:lnTo>
                  <a:pt x="11372" y="6273"/>
                </a:lnTo>
                <a:close/>
                <a:moveTo>
                  <a:pt x="10198" y="2861"/>
                </a:moveTo>
                <a:lnTo>
                  <a:pt x="10235" y="3228"/>
                </a:lnTo>
                <a:lnTo>
                  <a:pt x="10345" y="3595"/>
                </a:lnTo>
                <a:lnTo>
                  <a:pt x="10565" y="4292"/>
                </a:lnTo>
                <a:lnTo>
                  <a:pt x="10822" y="5062"/>
                </a:lnTo>
                <a:lnTo>
                  <a:pt x="10895" y="5282"/>
                </a:lnTo>
                <a:lnTo>
                  <a:pt x="9025" y="6052"/>
                </a:lnTo>
                <a:lnTo>
                  <a:pt x="7154" y="6786"/>
                </a:lnTo>
                <a:lnTo>
                  <a:pt x="5173" y="7593"/>
                </a:lnTo>
                <a:lnTo>
                  <a:pt x="4146" y="7997"/>
                </a:lnTo>
                <a:lnTo>
                  <a:pt x="3816" y="8143"/>
                </a:lnTo>
                <a:lnTo>
                  <a:pt x="3486" y="8290"/>
                </a:lnTo>
                <a:lnTo>
                  <a:pt x="3266" y="7887"/>
                </a:lnTo>
                <a:lnTo>
                  <a:pt x="3045" y="7446"/>
                </a:lnTo>
                <a:lnTo>
                  <a:pt x="2679" y="6566"/>
                </a:lnTo>
                <a:lnTo>
                  <a:pt x="2532" y="6162"/>
                </a:lnTo>
                <a:lnTo>
                  <a:pt x="2385" y="5869"/>
                </a:lnTo>
                <a:lnTo>
                  <a:pt x="2238" y="5612"/>
                </a:lnTo>
                <a:lnTo>
                  <a:pt x="2715" y="5539"/>
                </a:lnTo>
                <a:lnTo>
                  <a:pt x="3192" y="5429"/>
                </a:lnTo>
                <a:lnTo>
                  <a:pt x="3669" y="5282"/>
                </a:lnTo>
                <a:lnTo>
                  <a:pt x="4146" y="5099"/>
                </a:lnTo>
                <a:lnTo>
                  <a:pt x="5210" y="4659"/>
                </a:lnTo>
                <a:lnTo>
                  <a:pt x="6273" y="4218"/>
                </a:lnTo>
                <a:lnTo>
                  <a:pt x="6824" y="4035"/>
                </a:lnTo>
                <a:lnTo>
                  <a:pt x="7374" y="3852"/>
                </a:lnTo>
                <a:lnTo>
                  <a:pt x="8474" y="3558"/>
                </a:lnTo>
                <a:lnTo>
                  <a:pt x="9025" y="3411"/>
                </a:lnTo>
                <a:lnTo>
                  <a:pt x="9538" y="3191"/>
                </a:lnTo>
                <a:lnTo>
                  <a:pt x="9868" y="3081"/>
                </a:lnTo>
                <a:lnTo>
                  <a:pt x="10015" y="2971"/>
                </a:lnTo>
                <a:lnTo>
                  <a:pt x="10198" y="2861"/>
                </a:lnTo>
                <a:close/>
                <a:moveTo>
                  <a:pt x="8658" y="7740"/>
                </a:moveTo>
                <a:lnTo>
                  <a:pt x="8694" y="7923"/>
                </a:lnTo>
                <a:lnTo>
                  <a:pt x="8071" y="8253"/>
                </a:lnTo>
                <a:lnTo>
                  <a:pt x="7704" y="8437"/>
                </a:lnTo>
                <a:lnTo>
                  <a:pt x="7594" y="8437"/>
                </a:lnTo>
                <a:lnTo>
                  <a:pt x="7557" y="8363"/>
                </a:lnTo>
                <a:lnTo>
                  <a:pt x="7557" y="8180"/>
                </a:lnTo>
                <a:lnTo>
                  <a:pt x="8658" y="7740"/>
                </a:lnTo>
                <a:close/>
                <a:moveTo>
                  <a:pt x="10198" y="2384"/>
                </a:moveTo>
                <a:lnTo>
                  <a:pt x="9978" y="2458"/>
                </a:lnTo>
                <a:lnTo>
                  <a:pt x="9795" y="2568"/>
                </a:lnTo>
                <a:lnTo>
                  <a:pt x="9391" y="2788"/>
                </a:lnTo>
                <a:lnTo>
                  <a:pt x="8841" y="2971"/>
                </a:lnTo>
                <a:lnTo>
                  <a:pt x="8328" y="3155"/>
                </a:lnTo>
                <a:lnTo>
                  <a:pt x="7264" y="3411"/>
                </a:lnTo>
                <a:lnTo>
                  <a:pt x="6750" y="3558"/>
                </a:lnTo>
                <a:lnTo>
                  <a:pt x="6237" y="3742"/>
                </a:lnTo>
                <a:lnTo>
                  <a:pt x="5210" y="4145"/>
                </a:lnTo>
                <a:lnTo>
                  <a:pt x="4219" y="4585"/>
                </a:lnTo>
                <a:lnTo>
                  <a:pt x="3669" y="4805"/>
                </a:lnTo>
                <a:lnTo>
                  <a:pt x="3119" y="4989"/>
                </a:lnTo>
                <a:lnTo>
                  <a:pt x="2018" y="5319"/>
                </a:lnTo>
                <a:lnTo>
                  <a:pt x="1945" y="5355"/>
                </a:lnTo>
                <a:lnTo>
                  <a:pt x="1908" y="5392"/>
                </a:lnTo>
                <a:lnTo>
                  <a:pt x="1908" y="5466"/>
                </a:lnTo>
                <a:lnTo>
                  <a:pt x="1945" y="5539"/>
                </a:lnTo>
                <a:lnTo>
                  <a:pt x="1982" y="5576"/>
                </a:lnTo>
                <a:lnTo>
                  <a:pt x="1945" y="5686"/>
                </a:lnTo>
                <a:lnTo>
                  <a:pt x="1945" y="5759"/>
                </a:lnTo>
                <a:lnTo>
                  <a:pt x="2018" y="5979"/>
                </a:lnTo>
                <a:lnTo>
                  <a:pt x="2165" y="6456"/>
                </a:lnTo>
                <a:lnTo>
                  <a:pt x="2385" y="6933"/>
                </a:lnTo>
                <a:lnTo>
                  <a:pt x="2752" y="7850"/>
                </a:lnTo>
                <a:lnTo>
                  <a:pt x="2972" y="8290"/>
                </a:lnTo>
                <a:lnTo>
                  <a:pt x="3192" y="8694"/>
                </a:lnTo>
                <a:lnTo>
                  <a:pt x="3266" y="8767"/>
                </a:lnTo>
                <a:lnTo>
                  <a:pt x="3302" y="8804"/>
                </a:lnTo>
                <a:lnTo>
                  <a:pt x="3412" y="8804"/>
                </a:lnTo>
                <a:lnTo>
                  <a:pt x="3522" y="8730"/>
                </a:lnTo>
                <a:lnTo>
                  <a:pt x="3596" y="8620"/>
                </a:lnTo>
                <a:lnTo>
                  <a:pt x="3999" y="8510"/>
                </a:lnTo>
                <a:lnTo>
                  <a:pt x="4403" y="8363"/>
                </a:lnTo>
                <a:lnTo>
                  <a:pt x="5173" y="8033"/>
                </a:lnTo>
                <a:lnTo>
                  <a:pt x="7300" y="7190"/>
                </a:lnTo>
                <a:lnTo>
                  <a:pt x="9281" y="6419"/>
                </a:lnTo>
                <a:lnTo>
                  <a:pt x="10235" y="6052"/>
                </a:lnTo>
                <a:lnTo>
                  <a:pt x="10712" y="5832"/>
                </a:lnTo>
                <a:lnTo>
                  <a:pt x="11152" y="5612"/>
                </a:lnTo>
                <a:lnTo>
                  <a:pt x="11262" y="5612"/>
                </a:lnTo>
                <a:lnTo>
                  <a:pt x="11335" y="5539"/>
                </a:lnTo>
                <a:lnTo>
                  <a:pt x="11372" y="5392"/>
                </a:lnTo>
                <a:lnTo>
                  <a:pt x="11372" y="5282"/>
                </a:lnTo>
                <a:lnTo>
                  <a:pt x="11299" y="5025"/>
                </a:lnTo>
                <a:lnTo>
                  <a:pt x="11042" y="4255"/>
                </a:lnTo>
                <a:lnTo>
                  <a:pt x="10785" y="3485"/>
                </a:lnTo>
                <a:lnTo>
                  <a:pt x="10639" y="3118"/>
                </a:lnTo>
                <a:lnTo>
                  <a:pt x="10455" y="2751"/>
                </a:lnTo>
                <a:lnTo>
                  <a:pt x="10418" y="2714"/>
                </a:lnTo>
                <a:lnTo>
                  <a:pt x="10345" y="2678"/>
                </a:lnTo>
                <a:lnTo>
                  <a:pt x="10382" y="2568"/>
                </a:lnTo>
                <a:lnTo>
                  <a:pt x="10382" y="2494"/>
                </a:lnTo>
                <a:lnTo>
                  <a:pt x="10308" y="2421"/>
                </a:lnTo>
                <a:lnTo>
                  <a:pt x="10198" y="2384"/>
                </a:lnTo>
                <a:close/>
                <a:moveTo>
                  <a:pt x="8694" y="7263"/>
                </a:moveTo>
                <a:lnTo>
                  <a:pt x="7337" y="7813"/>
                </a:lnTo>
                <a:lnTo>
                  <a:pt x="7264" y="7850"/>
                </a:lnTo>
                <a:lnTo>
                  <a:pt x="7227" y="7923"/>
                </a:lnTo>
                <a:lnTo>
                  <a:pt x="7190" y="7997"/>
                </a:lnTo>
                <a:lnTo>
                  <a:pt x="7227" y="8070"/>
                </a:lnTo>
                <a:lnTo>
                  <a:pt x="7190" y="8143"/>
                </a:lnTo>
                <a:lnTo>
                  <a:pt x="7154" y="8363"/>
                </a:lnTo>
                <a:lnTo>
                  <a:pt x="7190" y="8620"/>
                </a:lnTo>
                <a:lnTo>
                  <a:pt x="7227" y="8730"/>
                </a:lnTo>
                <a:lnTo>
                  <a:pt x="7300" y="8840"/>
                </a:lnTo>
                <a:lnTo>
                  <a:pt x="7411" y="8877"/>
                </a:lnTo>
                <a:lnTo>
                  <a:pt x="7557" y="8877"/>
                </a:lnTo>
                <a:lnTo>
                  <a:pt x="7704" y="8840"/>
                </a:lnTo>
                <a:lnTo>
                  <a:pt x="7887" y="8804"/>
                </a:lnTo>
                <a:lnTo>
                  <a:pt x="8218" y="8620"/>
                </a:lnTo>
                <a:lnTo>
                  <a:pt x="9061" y="8217"/>
                </a:lnTo>
                <a:lnTo>
                  <a:pt x="9098" y="8180"/>
                </a:lnTo>
                <a:lnTo>
                  <a:pt x="9171" y="8107"/>
                </a:lnTo>
                <a:lnTo>
                  <a:pt x="9171" y="8033"/>
                </a:lnTo>
                <a:lnTo>
                  <a:pt x="9171" y="7960"/>
                </a:lnTo>
                <a:lnTo>
                  <a:pt x="8951" y="7410"/>
                </a:lnTo>
                <a:lnTo>
                  <a:pt x="8914" y="7336"/>
                </a:lnTo>
                <a:lnTo>
                  <a:pt x="8841" y="7300"/>
                </a:lnTo>
                <a:lnTo>
                  <a:pt x="8768" y="7263"/>
                </a:lnTo>
                <a:close/>
                <a:moveTo>
                  <a:pt x="11702" y="8327"/>
                </a:moveTo>
                <a:lnTo>
                  <a:pt x="11886" y="8694"/>
                </a:lnTo>
                <a:lnTo>
                  <a:pt x="12106" y="9060"/>
                </a:lnTo>
                <a:lnTo>
                  <a:pt x="11702" y="9244"/>
                </a:lnTo>
                <a:lnTo>
                  <a:pt x="11335" y="9390"/>
                </a:lnTo>
                <a:lnTo>
                  <a:pt x="10932" y="9500"/>
                </a:lnTo>
                <a:lnTo>
                  <a:pt x="10528" y="9611"/>
                </a:lnTo>
                <a:lnTo>
                  <a:pt x="10382" y="9244"/>
                </a:lnTo>
                <a:lnTo>
                  <a:pt x="10198" y="8877"/>
                </a:lnTo>
                <a:lnTo>
                  <a:pt x="10162" y="8840"/>
                </a:lnTo>
                <a:lnTo>
                  <a:pt x="10565" y="8730"/>
                </a:lnTo>
                <a:lnTo>
                  <a:pt x="10932" y="8620"/>
                </a:lnTo>
                <a:lnTo>
                  <a:pt x="11702" y="8327"/>
                </a:lnTo>
                <a:close/>
                <a:moveTo>
                  <a:pt x="11776" y="7887"/>
                </a:moveTo>
                <a:lnTo>
                  <a:pt x="11299" y="8070"/>
                </a:lnTo>
                <a:lnTo>
                  <a:pt x="10822" y="8217"/>
                </a:lnTo>
                <a:lnTo>
                  <a:pt x="9868" y="8510"/>
                </a:lnTo>
                <a:lnTo>
                  <a:pt x="9832" y="8510"/>
                </a:lnTo>
                <a:lnTo>
                  <a:pt x="9795" y="8583"/>
                </a:lnTo>
                <a:lnTo>
                  <a:pt x="9758" y="8694"/>
                </a:lnTo>
                <a:lnTo>
                  <a:pt x="9832" y="8804"/>
                </a:lnTo>
                <a:lnTo>
                  <a:pt x="9868" y="8840"/>
                </a:lnTo>
                <a:lnTo>
                  <a:pt x="9942" y="8877"/>
                </a:lnTo>
                <a:lnTo>
                  <a:pt x="9905" y="8950"/>
                </a:lnTo>
                <a:lnTo>
                  <a:pt x="9905" y="9024"/>
                </a:lnTo>
                <a:lnTo>
                  <a:pt x="10088" y="9427"/>
                </a:lnTo>
                <a:lnTo>
                  <a:pt x="10198" y="9867"/>
                </a:lnTo>
                <a:lnTo>
                  <a:pt x="10235" y="9941"/>
                </a:lnTo>
                <a:lnTo>
                  <a:pt x="10272" y="9977"/>
                </a:lnTo>
                <a:lnTo>
                  <a:pt x="10308" y="10014"/>
                </a:lnTo>
                <a:lnTo>
                  <a:pt x="10382" y="10051"/>
                </a:lnTo>
                <a:lnTo>
                  <a:pt x="10932" y="9904"/>
                </a:lnTo>
                <a:lnTo>
                  <a:pt x="11446" y="9757"/>
                </a:lnTo>
                <a:lnTo>
                  <a:pt x="11959" y="9574"/>
                </a:lnTo>
                <a:lnTo>
                  <a:pt x="12436" y="9317"/>
                </a:lnTo>
                <a:lnTo>
                  <a:pt x="12509" y="9280"/>
                </a:lnTo>
                <a:lnTo>
                  <a:pt x="12583" y="9207"/>
                </a:lnTo>
                <a:lnTo>
                  <a:pt x="12583" y="9097"/>
                </a:lnTo>
                <a:lnTo>
                  <a:pt x="12546" y="9024"/>
                </a:lnTo>
                <a:lnTo>
                  <a:pt x="12253" y="8547"/>
                </a:lnTo>
                <a:lnTo>
                  <a:pt x="11996" y="7997"/>
                </a:lnTo>
                <a:lnTo>
                  <a:pt x="11959" y="7923"/>
                </a:lnTo>
                <a:lnTo>
                  <a:pt x="11922" y="7887"/>
                </a:lnTo>
                <a:close/>
                <a:moveTo>
                  <a:pt x="8914" y="9354"/>
                </a:moveTo>
                <a:lnTo>
                  <a:pt x="9061" y="9757"/>
                </a:lnTo>
                <a:lnTo>
                  <a:pt x="9281" y="10161"/>
                </a:lnTo>
                <a:lnTo>
                  <a:pt x="8658" y="10491"/>
                </a:lnTo>
                <a:lnTo>
                  <a:pt x="7961" y="10784"/>
                </a:lnTo>
                <a:lnTo>
                  <a:pt x="7814" y="10858"/>
                </a:lnTo>
                <a:lnTo>
                  <a:pt x="7741" y="10858"/>
                </a:lnTo>
                <a:lnTo>
                  <a:pt x="7704" y="10821"/>
                </a:lnTo>
                <a:lnTo>
                  <a:pt x="7631" y="10674"/>
                </a:lnTo>
                <a:lnTo>
                  <a:pt x="7594" y="10491"/>
                </a:lnTo>
                <a:lnTo>
                  <a:pt x="7521" y="10161"/>
                </a:lnTo>
                <a:lnTo>
                  <a:pt x="7374" y="9867"/>
                </a:lnTo>
                <a:lnTo>
                  <a:pt x="8914" y="9354"/>
                </a:lnTo>
                <a:close/>
                <a:moveTo>
                  <a:pt x="8951" y="8950"/>
                </a:moveTo>
                <a:lnTo>
                  <a:pt x="7154" y="9537"/>
                </a:lnTo>
                <a:lnTo>
                  <a:pt x="7117" y="9574"/>
                </a:lnTo>
                <a:lnTo>
                  <a:pt x="7080" y="9611"/>
                </a:lnTo>
                <a:lnTo>
                  <a:pt x="7044" y="9721"/>
                </a:lnTo>
                <a:lnTo>
                  <a:pt x="7080" y="9831"/>
                </a:lnTo>
                <a:lnTo>
                  <a:pt x="7190" y="9904"/>
                </a:lnTo>
                <a:lnTo>
                  <a:pt x="7190" y="10124"/>
                </a:lnTo>
                <a:lnTo>
                  <a:pt x="7227" y="10381"/>
                </a:lnTo>
                <a:lnTo>
                  <a:pt x="7374" y="10858"/>
                </a:lnTo>
                <a:lnTo>
                  <a:pt x="7411" y="11004"/>
                </a:lnTo>
                <a:lnTo>
                  <a:pt x="7521" y="11114"/>
                </a:lnTo>
                <a:lnTo>
                  <a:pt x="7631" y="11188"/>
                </a:lnTo>
                <a:lnTo>
                  <a:pt x="7777" y="11225"/>
                </a:lnTo>
                <a:lnTo>
                  <a:pt x="8034" y="11151"/>
                </a:lnTo>
                <a:lnTo>
                  <a:pt x="8291" y="11078"/>
                </a:lnTo>
                <a:lnTo>
                  <a:pt x="8768" y="10858"/>
                </a:lnTo>
                <a:lnTo>
                  <a:pt x="9245" y="10601"/>
                </a:lnTo>
                <a:lnTo>
                  <a:pt x="9685" y="10344"/>
                </a:lnTo>
                <a:lnTo>
                  <a:pt x="9721" y="10271"/>
                </a:lnTo>
                <a:lnTo>
                  <a:pt x="9758" y="10197"/>
                </a:lnTo>
                <a:lnTo>
                  <a:pt x="9758" y="10161"/>
                </a:lnTo>
                <a:lnTo>
                  <a:pt x="9721" y="10087"/>
                </a:lnTo>
                <a:lnTo>
                  <a:pt x="9538" y="9867"/>
                </a:lnTo>
                <a:lnTo>
                  <a:pt x="9391" y="9611"/>
                </a:lnTo>
                <a:lnTo>
                  <a:pt x="9281" y="9354"/>
                </a:lnTo>
                <a:lnTo>
                  <a:pt x="9208" y="9060"/>
                </a:lnTo>
                <a:lnTo>
                  <a:pt x="9171" y="8987"/>
                </a:lnTo>
                <a:lnTo>
                  <a:pt x="9098" y="8950"/>
                </a:lnTo>
                <a:close/>
                <a:moveTo>
                  <a:pt x="12473" y="10344"/>
                </a:moveTo>
                <a:lnTo>
                  <a:pt x="12619" y="10711"/>
                </a:lnTo>
                <a:lnTo>
                  <a:pt x="11959" y="11078"/>
                </a:lnTo>
                <a:lnTo>
                  <a:pt x="11299" y="11445"/>
                </a:lnTo>
                <a:lnTo>
                  <a:pt x="11152" y="10894"/>
                </a:lnTo>
                <a:lnTo>
                  <a:pt x="11189" y="10858"/>
                </a:lnTo>
                <a:lnTo>
                  <a:pt x="11189" y="10784"/>
                </a:lnTo>
                <a:lnTo>
                  <a:pt x="11482" y="10674"/>
                </a:lnTo>
                <a:lnTo>
                  <a:pt x="11776" y="10601"/>
                </a:lnTo>
                <a:lnTo>
                  <a:pt x="12473" y="10344"/>
                </a:lnTo>
                <a:close/>
                <a:moveTo>
                  <a:pt x="6273" y="10418"/>
                </a:moveTo>
                <a:lnTo>
                  <a:pt x="6347" y="10454"/>
                </a:lnTo>
                <a:lnTo>
                  <a:pt x="6420" y="10564"/>
                </a:lnTo>
                <a:lnTo>
                  <a:pt x="6567" y="10894"/>
                </a:lnTo>
                <a:lnTo>
                  <a:pt x="5797" y="11261"/>
                </a:lnTo>
                <a:lnTo>
                  <a:pt x="5100" y="11738"/>
                </a:lnTo>
                <a:lnTo>
                  <a:pt x="4953" y="11298"/>
                </a:lnTo>
                <a:lnTo>
                  <a:pt x="4843" y="11078"/>
                </a:lnTo>
                <a:lnTo>
                  <a:pt x="4733" y="10894"/>
                </a:lnTo>
                <a:lnTo>
                  <a:pt x="5613" y="10601"/>
                </a:lnTo>
                <a:lnTo>
                  <a:pt x="5943" y="10491"/>
                </a:lnTo>
                <a:lnTo>
                  <a:pt x="6237" y="10418"/>
                </a:lnTo>
                <a:close/>
                <a:moveTo>
                  <a:pt x="12583" y="9867"/>
                </a:moveTo>
                <a:lnTo>
                  <a:pt x="12509" y="9904"/>
                </a:lnTo>
                <a:lnTo>
                  <a:pt x="11519" y="10271"/>
                </a:lnTo>
                <a:lnTo>
                  <a:pt x="11115" y="10381"/>
                </a:lnTo>
                <a:lnTo>
                  <a:pt x="10932" y="10491"/>
                </a:lnTo>
                <a:lnTo>
                  <a:pt x="10859" y="10564"/>
                </a:lnTo>
                <a:lnTo>
                  <a:pt x="10785" y="10638"/>
                </a:lnTo>
                <a:lnTo>
                  <a:pt x="10785" y="10748"/>
                </a:lnTo>
                <a:lnTo>
                  <a:pt x="10822" y="10821"/>
                </a:lnTo>
                <a:lnTo>
                  <a:pt x="10859" y="10858"/>
                </a:lnTo>
                <a:lnTo>
                  <a:pt x="10859" y="10894"/>
                </a:lnTo>
                <a:lnTo>
                  <a:pt x="10895" y="11335"/>
                </a:lnTo>
                <a:lnTo>
                  <a:pt x="11005" y="11738"/>
                </a:lnTo>
                <a:lnTo>
                  <a:pt x="11005" y="11848"/>
                </a:lnTo>
                <a:lnTo>
                  <a:pt x="11079" y="11885"/>
                </a:lnTo>
                <a:lnTo>
                  <a:pt x="11152" y="11921"/>
                </a:lnTo>
                <a:lnTo>
                  <a:pt x="11225" y="11921"/>
                </a:lnTo>
                <a:lnTo>
                  <a:pt x="12142" y="11445"/>
                </a:lnTo>
                <a:lnTo>
                  <a:pt x="12986" y="10931"/>
                </a:lnTo>
                <a:lnTo>
                  <a:pt x="13060" y="10858"/>
                </a:lnTo>
                <a:lnTo>
                  <a:pt x="13096" y="10784"/>
                </a:lnTo>
                <a:lnTo>
                  <a:pt x="13096" y="10711"/>
                </a:lnTo>
                <a:lnTo>
                  <a:pt x="13060" y="10638"/>
                </a:lnTo>
                <a:lnTo>
                  <a:pt x="12876" y="10344"/>
                </a:lnTo>
                <a:lnTo>
                  <a:pt x="12766" y="10014"/>
                </a:lnTo>
                <a:lnTo>
                  <a:pt x="12729" y="9941"/>
                </a:lnTo>
                <a:lnTo>
                  <a:pt x="12656" y="9904"/>
                </a:lnTo>
                <a:lnTo>
                  <a:pt x="12583" y="9867"/>
                </a:lnTo>
                <a:close/>
                <a:moveTo>
                  <a:pt x="6200" y="9977"/>
                </a:moveTo>
                <a:lnTo>
                  <a:pt x="5980" y="10014"/>
                </a:lnTo>
                <a:lnTo>
                  <a:pt x="5760" y="10087"/>
                </a:lnTo>
                <a:lnTo>
                  <a:pt x="5356" y="10234"/>
                </a:lnTo>
                <a:lnTo>
                  <a:pt x="4843" y="10381"/>
                </a:lnTo>
                <a:lnTo>
                  <a:pt x="4329" y="10564"/>
                </a:lnTo>
                <a:lnTo>
                  <a:pt x="4293" y="10601"/>
                </a:lnTo>
                <a:lnTo>
                  <a:pt x="4256" y="10638"/>
                </a:lnTo>
                <a:lnTo>
                  <a:pt x="4219" y="10784"/>
                </a:lnTo>
                <a:lnTo>
                  <a:pt x="4256" y="10894"/>
                </a:lnTo>
                <a:lnTo>
                  <a:pt x="4293" y="10931"/>
                </a:lnTo>
                <a:lnTo>
                  <a:pt x="4366" y="10968"/>
                </a:lnTo>
                <a:lnTo>
                  <a:pt x="4513" y="11298"/>
                </a:lnTo>
                <a:lnTo>
                  <a:pt x="4659" y="11701"/>
                </a:lnTo>
                <a:lnTo>
                  <a:pt x="4769" y="12142"/>
                </a:lnTo>
                <a:lnTo>
                  <a:pt x="4843" y="12215"/>
                </a:lnTo>
                <a:lnTo>
                  <a:pt x="4916" y="12252"/>
                </a:lnTo>
                <a:lnTo>
                  <a:pt x="4990" y="12252"/>
                </a:lnTo>
                <a:lnTo>
                  <a:pt x="5100" y="12215"/>
                </a:lnTo>
                <a:lnTo>
                  <a:pt x="5540" y="11921"/>
                </a:lnTo>
                <a:lnTo>
                  <a:pt x="5980" y="11665"/>
                </a:lnTo>
                <a:lnTo>
                  <a:pt x="6420" y="11445"/>
                </a:lnTo>
                <a:lnTo>
                  <a:pt x="6934" y="11225"/>
                </a:lnTo>
                <a:lnTo>
                  <a:pt x="6970" y="11188"/>
                </a:lnTo>
                <a:lnTo>
                  <a:pt x="7044" y="11114"/>
                </a:lnTo>
                <a:lnTo>
                  <a:pt x="7044" y="11041"/>
                </a:lnTo>
                <a:lnTo>
                  <a:pt x="7044" y="10931"/>
                </a:lnTo>
                <a:lnTo>
                  <a:pt x="6897" y="10601"/>
                </a:lnTo>
                <a:lnTo>
                  <a:pt x="6750" y="10307"/>
                </a:lnTo>
                <a:lnTo>
                  <a:pt x="6677" y="10161"/>
                </a:lnTo>
                <a:lnTo>
                  <a:pt x="6530" y="10051"/>
                </a:lnTo>
                <a:lnTo>
                  <a:pt x="6383" y="10014"/>
                </a:lnTo>
                <a:lnTo>
                  <a:pt x="6200" y="9977"/>
                </a:lnTo>
                <a:close/>
                <a:moveTo>
                  <a:pt x="9832" y="11371"/>
                </a:moveTo>
                <a:lnTo>
                  <a:pt x="10125" y="11921"/>
                </a:lnTo>
                <a:lnTo>
                  <a:pt x="9721" y="12142"/>
                </a:lnTo>
                <a:lnTo>
                  <a:pt x="9318" y="12288"/>
                </a:lnTo>
                <a:lnTo>
                  <a:pt x="8914" y="12435"/>
                </a:lnTo>
                <a:lnTo>
                  <a:pt x="8511" y="12545"/>
                </a:lnTo>
                <a:lnTo>
                  <a:pt x="8328" y="12032"/>
                </a:lnTo>
                <a:lnTo>
                  <a:pt x="8694" y="11921"/>
                </a:lnTo>
                <a:lnTo>
                  <a:pt x="9098" y="11738"/>
                </a:lnTo>
                <a:lnTo>
                  <a:pt x="9832" y="11371"/>
                </a:lnTo>
                <a:close/>
                <a:moveTo>
                  <a:pt x="9868" y="10894"/>
                </a:moveTo>
                <a:lnTo>
                  <a:pt x="8951" y="11298"/>
                </a:lnTo>
                <a:lnTo>
                  <a:pt x="8474" y="11481"/>
                </a:lnTo>
                <a:lnTo>
                  <a:pt x="8071" y="11738"/>
                </a:lnTo>
                <a:lnTo>
                  <a:pt x="7997" y="11738"/>
                </a:lnTo>
                <a:lnTo>
                  <a:pt x="7924" y="11775"/>
                </a:lnTo>
                <a:lnTo>
                  <a:pt x="7887" y="11885"/>
                </a:lnTo>
                <a:lnTo>
                  <a:pt x="7887" y="11958"/>
                </a:lnTo>
                <a:lnTo>
                  <a:pt x="8034" y="12398"/>
                </a:lnTo>
                <a:lnTo>
                  <a:pt x="8181" y="12839"/>
                </a:lnTo>
                <a:lnTo>
                  <a:pt x="8254" y="12949"/>
                </a:lnTo>
                <a:lnTo>
                  <a:pt x="8328" y="12985"/>
                </a:lnTo>
                <a:lnTo>
                  <a:pt x="8364" y="12985"/>
                </a:lnTo>
                <a:lnTo>
                  <a:pt x="8951" y="12839"/>
                </a:lnTo>
                <a:lnTo>
                  <a:pt x="9465" y="12655"/>
                </a:lnTo>
                <a:lnTo>
                  <a:pt x="10015" y="12472"/>
                </a:lnTo>
                <a:lnTo>
                  <a:pt x="10528" y="12215"/>
                </a:lnTo>
                <a:lnTo>
                  <a:pt x="10565" y="12142"/>
                </a:lnTo>
                <a:lnTo>
                  <a:pt x="10602" y="12105"/>
                </a:lnTo>
                <a:lnTo>
                  <a:pt x="10602" y="12032"/>
                </a:lnTo>
                <a:lnTo>
                  <a:pt x="10602" y="11958"/>
                </a:lnTo>
                <a:lnTo>
                  <a:pt x="10125" y="11041"/>
                </a:lnTo>
                <a:lnTo>
                  <a:pt x="10088" y="10968"/>
                </a:lnTo>
                <a:lnTo>
                  <a:pt x="10015" y="10894"/>
                </a:lnTo>
                <a:close/>
                <a:moveTo>
                  <a:pt x="13133" y="12288"/>
                </a:moveTo>
                <a:lnTo>
                  <a:pt x="13243" y="12325"/>
                </a:lnTo>
                <a:lnTo>
                  <a:pt x="13353" y="12472"/>
                </a:lnTo>
                <a:lnTo>
                  <a:pt x="13610" y="12985"/>
                </a:lnTo>
                <a:lnTo>
                  <a:pt x="12839" y="13242"/>
                </a:lnTo>
                <a:lnTo>
                  <a:pt x="12106" y="13572"/>
                </a:lnTo>
                <a:lnTo>
                  <a:pt x="11996" y="13352"/>
                </a:lnTo>
                <a:lnTo>
                  <a:pt x="11886" y="13132"/>
                </a:lnTo>
                <a:lnTo>
                  <a:pt x="11739" y="12692"/>
                </a:lnTo>
                <a:lnTo>
                  <a:pt x="12032" y="12618"/>
                </a:lnTo>
                <a:lnTo>
                  <a:pt x="12289" y="12545"/>
                </a:lnTo>
                <a:lnTo>
                  <a:pt x="12839" y="12362"/>
                </a:lnTo>
                <a:lnTo>
                  <a:pt x="13023" y="12288"/>
                </a:lnTo>
                <a:close/>
                <a:moveTo>
                  <a:pt x="7044" y="12325"/>
                </a:moveTo>
                <a:lnTo>
                  <a:pt x="7337" y="13022"/>
                </a:lnTo>
                <a:lnTo>
                  <a:pt x="5833" y="13792"/>
                </a:lnTo>
                <a:lnTo>
                  <a:pt x="5613" y="13132"/>
                </a:lnTo>
                <a:lnTo>
                  <a:pt x="5943" y="12875"/>
                </a:lnTo>
                <a:lnTo>
                  <a:pt x="6273" y="12655"/>
                </a:lnTo>
                <a:lnTo>
                  <a:pt x="6677" y="12472"/>
                </a:lnTo>
                <a:lnTo>
                  <a:pt x="7044" y="12325"/>
                </a:lnTo>
                <a:close/>
                <a:moveTo>
                  <a:pt x="13060" y="11885"/>
                </a:moveTo>
                <a:lnTo>
                  <a:pt x="12839" y="11921"/>
                </a:lnTo>
                <a:lnTo>
                  <a:pt x="12473" y="12068"/>
                </a:lnTo>
                <a:lnTo>
                  <a:pt x="11922" y="12215"/>
                </a:lnTo>
                <a:lnTo>
                  <a:pt x="11666" y="12288"/>
                </a:lnTo>
                <a:lnTo>
                  <a:pt x="11446" y="12398"/>
                </a:lnTo>
                <a:lnTo>
                  <a:pt x="11372" y="12435"/>
                </a:lnTo>
                <a:lnTo>
                  <a:pt x="11372" y="12472"/>
                </a:lnTo>
                <a:lnTo>
                  <a:pt x="11372" y="12582"/>
                </a:lnTo>
                <a:lnTo>
                  <a:pt x="11446" y="12655"/>
                </a:lnTo>
                <a:lnTo>
                  <a:pt x="11519" y="12692"/>
                </a:lnTo>
                <a:lnTo>
                  <a:pt x="11482" y="12839"/>
                </a:lnTo>
                <a:lnTo>
                  <a:pt x="11482" y="13022"/>
                </a:lnTo>
                <a:lnTo>
                  <a:pt x="11519" y="13169"/>
                </a:lnTo>
                <a:lnTo>
                  <a:pt x="11556" y="13315"/>
                </a:lnTo>
                <a:lnTo>
                  <a:pt x="11702" y="13646"/>
                </a:lnTo>
                <a:lnTo>
                  <a:pt x="11886" y="13902"/>
                </a:lnTo>
                <a:lnTo>
                  <a:pt x="11996" y="13976"/>
                </a:lnTo>
                <a:lnTo>
                  <a:pt x="12106" y="13976"/>
                </a:lnTo>
                <a:lnTo>
                  <a:pt x="13023" y="13609"/>
                </a:lnTo>
                <a:lnTo>
                  <a:pt x="13940" y="13279"/>
                </a:lnTo>
                <a:lnTo>
                  <a:pt x="14013" y="13205"/>
                </a:lnTo>
                <a:lnTo>
                  <a:pt x="14050" y="13169"/>
                </a:lnTo>
                <a:lnTo>
                  <a:pt x="14087" y="13095"/>
                </a:lnTo>
                <a:lnTo>
                  <a:pt x="14050" y="13022"/>
                </a:lnTo>
                <a:lnTo>
                  <a:pt x="13646" y="12142"/>
                </a:lnTo>
                <a:lnTo>
                  <a:pt x="13573" y="12032"/>
                </a:lnTo>
                <a:lnTo>
                  <a:pt x="13463" y="11958"/>
                </a:lnTo>
                <a:lnTo>
                  <a:pt x="13353" y="11885"/>
                </a:lnTo>
                <a:close/>
                <a:moveTo>
                  <a:pt x="7190" y="11848"/>
                </a:moveTo>
                <a:lnTo>
                  <a:pt x="7117" y="11885"/>
                </a:lnTo>
                <a:lnTo>
                  <a:pt x="6640" y="12032"/>
                </a:lnTo>
                <a:lnTo>
                  <a:pt x="6163" y="12215"/>
                </a:lnTo>
                <a:lnTo>
                  <a:pt x="5723" y="12508"/>
                </a:lnTo>
                <a:lnTo>
                  <a:pt x="5320" y="12802"/>
                </a:lnTo>
                <a:lnTo>
                  <a:pt x="5246" y="12839"/>
                </a:lnTo>
                <a:lnTo>
                  <a:pt x="5210" y="12875"/>
                </a:lnTo>
                <a:lnTo>
                  <a:pt x="5173" y="12912"/>
                </a:lnTo>
                <a:lnTo>
                  <a:pt x="5173" y="12985"/>
                </a:lnTo>
                <a:lnTo>
                  <a:pt x="5246" y="13279"/>
                </a:lnTo>
                <a:lnTo>
                  <a:pt x="5320" y="13572"/>
                </a:lnTo>
                <a:lnTo>
                  <a:pt x="5540" y="14159"/>
                </a:lnTo>
                <a:lnTo>
                  <a:pt x="5576" y="14196"/>
                </a:lnTo>
                <a:lnTo>
                  <a:pt x="5650" y="14269"/>
                </a:lnTo>
                <a:lnTo>
                  <a:pt x="5797" y="14269"/>
                </a:lnTo>
                <a:lnTo>
                  <a:pt x="7667" y="13315"/>
                </a:lnTo>
                <a:lnTo>
                  <a:pt x="7741" y="13279"/>
                </a:lnTo>
                <a:lnTo>
                  <a:pt x="7777" y="13205"/>
                </a:lnTo>
                <a:lnTo>
                  <a:pt x="7814" y="13132"/>
                </a:lnTo>
                <a:lnTo>
                  <a:pt x="7777" y="13059"/>
                </a:lnTo>
                <a:lnTo>
                  <a:pt x="7374" y="11995"/>
                </a:lnTo>
                <a:lnTo>
                  <a:pt x="7337" y="11921"/>
                </a:lnTo>
                <a:lnTo>
                  <a:pt x="7264" y="11885"/>
                </a:lnTo>
                <a:lnTo>
                  <a:pt x="7190" y="11848"/>
                </a:lnTo>
                <a:close/>
                <a:moveTo>
                  <a:pt x="10528" y="13279"/>
                </a:moveTo>
                <a:lnTo>
                  <a:pt x="10895" y="13976"/>
                </a:lnTo>
                <a:lnTo>
                  <a:pt x="9318" y="14599"/>
                </a:lnTo>
                <a:lnTo>
                  <a:pt x="9025" y="13902"/>
                </a:lnTo>
                <a:lnTo>
                  <a:pt x="9098" y="13829"/>
                </a:lnTo>
                <a:lnTo>
                  <a:pt x="9098" y="13792"/>
                </a:lnTo>
                <a:lnTo>
                  <a:pt x="9135" y="13756"/>
                </a:lnTo>
                <a:lnTo>
                  <a:pt x="9465" y="13609"/>
                </a:lnTo>
                <a:lnTo>
                  <a:pt x="9758" y="13535"/>
                </a:lnTo>
                <a:lnTo>
                  <a:pt x="10528" y="13279"/>
                </a:lnTo>
                <a:close/>
                <a:moveTo>
                  <a:pt x="10639" y="12839"/>
                </a:moveTo>
                <a:lnTo>
                  <a:pt x="10565" y="12875"/>
                </a:lnTo>
                <a:lnTo>
                  <a:pt x="9501" y="13242"/>
                </a:lnTo>
                <a:lnTo>
                  <a:pt x="9061" y="13352"/>
                </a:lnTo>
                <a:lnTo>
                  <a:pt x="8878" y="13462"/>
                </a:lnTo>
                <a:lnTo>
                  <a:pt x="8768" y="13499"/>
                </a:lnTo>
                <a:lnTo>
                  <a:pt x="8731" y="13572"/>
                </a:lnTo>
                <a:lnTo>
                  <a:pt x="8658" y="13682"/>
                </a:lnTo>
                <a:lnTo>
                  <a:pt x="8694" y="13829"/>
                </a:lnTo>
                <a:lnTo>
                  <a:pt x="8731" y="13866"/>
                </a:lnTo>
                <a:lnTo>
                  <a:pt x="8731" y="13902"/>
                </a:lnTo>
                <a:lnTo>
                  <a:pt x="8768" y="14159"/>
                </a:lnTo>
                <a:lnTo>
                  <a:pt x="8841" y="14416"/>
                </a:lnTo>
                <a:lnTo>
                  <a:pt x="9025" y="14893"/>
                </a:lnTo>
                <a:lnTo>
                  <a:pt x="9098" y="14929"/>
                </a:lnTo>
                <a:lnTo>
                  <a:pt x="9135" y="14966"/>
                </a:lnTo>
                <a:lnTo>
                  <a:pt x="9208" y="15003"/>
                </a:lnTo>
                <a:lnTo>
                  <a:pt x="9281" y="15003"/>
                </a:lnTo>
                <a:lnTo>
                  <a:pt x="11225" y="14269"/>
                </a:lnTo>
                <a:lnTo>
                  <a:pt x="11262" y="14232"/>
                </a:lnTo>
                <a:lnTo>
                  <a:pt x="11299" y="14159"/>
                </a:lnTo>
                <a:lnTo>
                  <a:pt x="11335" y="14086"/>
                </a:lnTo>
                <a:lnTo>
                  <a:pt x="11335" y="14012"/>
                </a:lnTo>
                <a:lnTo>
                  <a:pt x="10822" y="12985"/>
                </a:lnTo>
                <a:lnTo>
                  <a:pt x="10785" y="12912"/>
                </a:lnTo>
                <a:lnTo>
                  <a:pt x="10712" y="12875"/>
                </a:lnTo>
                <a:lnTo>
                  <a:pt x="10639" y="12839"/>
                </a:lnTo>
                <a:close/>
                <a:moveTo>
                  <a:pt x="7997" y="14342"/>
                </a:moveTo>
                <a:lnTo>
                  <a:pt x="8107" y="14489"/>
                </a:lnTo>
                <a:lnTo>
                  <a:pt x="8144" y="14599"/>
                </a:lnTo>
                <a:lnTo>
                  <a:pt x="8107" y="14746"/>
                </a:lnTo>
                <a:lnTo>
                  <a:pt x="8034" y="14893"/>
                </a:lnTo>
                <a:lnTo>
                  <a:pt x="7924" y="15003"/>
                </a:lnTo>
                <a:lnTo>
                  <a:pt x="7814" y="15149"/>
                </a:lnTo>
                <a:lnTo>
                  <a:pt x="7557" y="15296"/>
                </a:lnTo>
                <a:lnTo>
                  <a:pt x="7044" y="15516"/>
                </a:lnTo>
                <a:lnTo>
                  <a:pt x="6787" y="15590"/>
                </a:lnTo>
                <a:lnTo>
                  <a:pt x="6567" y="15736"/>
                </a:lnTo>
                <a:lnTo>
                  <a:pt x="6310" y="15113"/>
                </a:lnTo>
                <a:lnTo>
                  <a:pt x="6383" y="15076"/>
                </a:lnTo>
                <a:lnTo>
                  <a:pt x="6457" y="14966"/>
                </a:lnTo>
                <a:lnTo>
                  <a:pt x="6457" y="14929"/>
                </a:lnTo>
                <a:lnTo>
                  <a:pt x="6530" y="15003"/>
                </a:lnTo>
                <a:lnTo>
                  <a:pt x="6604" y="14966"/>
                </a:lnTo>
                <a:lnTo>
                  <a:pt x="6787" y="14929"/>
                </a:lnTo>
                <a:lnTo>
                  <a:pt x="7227" y="14783"/>
                </a:lnTo>
                <a:lnTo>
                  <a:pt x="7631" y="14599"/>
                </a:lnTo>
                <a:lnTo>
                  <a:pt x="7997" y="14342"/>
                </a:lnTo>
                <a:close/>
                <a:moveTo>
                  <a:pt x="15150" y="15370"/>
                </a:moveTo>
                <a:lnTo>
                  <a:pt x="15150" y="15443"/>
                </a:lnTo>
                <a:lnTo>
                  <a:pt x="15224" y="15480"/>
                </a:lnTo>
                <a:lnTo>
                  <a:pt x="15260" y="15516"/>
                </a:lnTo>
                <a:lnTo>
                  <a:pt x="15150" y="15736"/>
                </a:lnTo>
                <a:lnTo>
                  <a:pt x="15004" y="15993"/>
                </a:lnTo>
                <a:lnTo>
                  <a:pt x="14857" y="15626"/>
                </a:lnTo>
                <a:lnTo>
                  <a:pt x="15150" y="15370"/>
                </a:lnTo>
                <a:close/>
                <a:moveTo>
                  <a:pt x="7997" y="13902"/>
                </a:moveTo>
                <a:lnTo>
                  <a:pt x="7887" y="13939"/>
                </a:lnTo>
                <a:lnTo>
                  <a:pt x="7631" y="14122"/>
                </a:lnTo>
                <a:lnTo>
                  <a:pt x="7337" y="14269"/>
                </a:lnTo>
                <a:lnTo>
                  <a:pt x="7044" y="14416"/>
                </a:lnTo>
                <a:lnTo>
                  <a:pt x="6750" y="14526"/>
                </a:lnTo>
                <a:lnTo>
                  <a:pt x="6347" y="14599"/>
                </a:lnTo>
                <a:lnTo>
                  <a:pt x="6163" y="14673"/>
                </a:lnTo>
                <a:lnTo>
                  <a:pt x="6090" y="14746"/>
                </a:lnTo>
                <a:lnTo>
                  <a:pt x="6017" y="14819"/>
                </a:lnTo>
                <a:lnTo>
                  <a:pt x="6017" y="14929"/>
                </a:lnTo>
                <a:lnTo>
                  <a:pt x="5943" y="15003"/>
                </a:lnTo>
                <a:lnTo>
                  <a:pt x="5943" y="15113"/>
                </a:lnTo>
                <a:lnTo>
                  <a:pt x="6127" y="15590"/>
                </a:lnTo>
                <a:lnTo>
                  <a:pt x="6273" y="16103"/>
                </a:lnTo>
                <a:lnTo>
                  <a:pt x="6347" y="16177"/>
                </a:lnTo>
                <a:lnTo>
                  <a:pt x="6420" y="16213"/>
                </a:lnTo>
                <a:lnTo>
                  <a:pt x="6493" y="16213"/>
                </a:lnTo>
                <a:lnTo>
                  <a:pt x="6567" y="16177"/>
                </a:lnTo>
                <a:lnTo>
                  <a:pt x="6787" y="16030"/>
                </a:lnTo>
                <a:lnTo>
                  <a:pt x="7007" y="15920"/>
                </a:lnTo>
                <a:lnTo>
                  <a:pt x="7484" y="15736"/>
                </a:lnTo>
                <a:lnTo>
                  <a:pt x="7704" y="15663"/>
                </a:lnTo>
                <a:lnTo>
                  <a:pt x="7924" y="15553"/>
                </a:lnTo>
                <a:lnTo>
                  <a:pt x="8144" y="15406"/>
                </a:lnTo>
                <a:lnTo>
                  <a:pt x="8328" y="15223"/>
                </a:lnTo>
                <a:lnTo>
                  <a:pt x="8438" y="15076"/>
                </a:lnTo>
                <a:lnTo>
                  <a:pt x="8511" y="14893"/>
                </a:lnTo>
                <a:lnTo>
                  <a:pt x="8511" y="14709"/>
                </a:lnTo>
                <a:lnTo>
                  <a:pt x="8511" y="14526"/>
                </a:lnTo>
                <a:lnTo>
                  <a:pt x="8474" y="14342"/>
                </a:lnTo>
                <a:lnTo>
                  <a:pt x="8364" y="14159"/>
                </a:lnTo>
                <a:lnTo>
                  <a:pt x="8254" y="14049"/>
                </a:lnTo>
                <a:lnTo>
                  <a:pt x="8071" y="13939"/>
                </a:lnTo>
                <a:lnTo>
                  <a:pt x="7997" y="13902"/>
                </a:lnTo>
                <a:close/>
                <a:moveTo>
                  <a:pt x="14710" y="15736"/>
                </a:moveTo>
                <a:lnTo>
                  <a:pt x="14747" y="15993"/>
                </a:lnTo>
                <a:lnTo>
                  <a:pt x="14820" y="16250"/>
                </a:lnTo>
                <a:lnTo>
                  <a:pt x="14490" y="16507"/>
                </a:lnTo>
                <a:lnTo>
                  <a:pt x="14417" y="16397"/>
                </a:lnTo>
                <a:lnTo>
                  <a:pt x="14307" y="15993"/>
                </a:lnTo>
                <a:lnTo>
                  <a:pt x="14380" y="15956"/>
                </a:lnTo>
                <a:lnTo>
                  <a:pt x="14710" y="15736"/>
                </a:lnTo>
                <a:close/>
                <a:moveTo>
                  <a:pt x="14123" y="16103"/>
                </a:moveTo>
                <a:lnTo>
                  <a:pt x="14160" y="16397"/>
                </a:lnTo>
                <a:lnTo>
                  <a:pt x="14233" y="16690"/>
                </a:lnTo>
                <a:lnTo>
                  <a:pt x="13830" y="16873"/>
                </a:lnTo>
                <a:lnTo>
                  <a:pt x="13720" y="16727"/>
                </a:lnTo>
                <a:lnTo>
                  <a:pt x="13500" y="16433"/>
                </a:lnTo>
                <a:lnTo>
                  <a:pt x="14123" y="16103"/>
                </a:lnTo>
                <a:close/>
                <a:moveTo>
                  <a:pt x="13426" y="16470"/>
                </a:moveTo>
                <a:lnTo>
                  <a:pt x="13500" y="16727"/>
                </a:lnTo>
                <a:lnTo>
                  <a:pt x="13536" y="16873"/>
                </a:lnTo>
                <a:lnTo>
                  <a:pt x="13573" y="16984"/>
                </a:lnTo>
                <a:lnTo>
                  <a:pt x="13096" y="17167"/>
                </a:lnTo>
                <a:lnTo>
                  <a:pt x="12986" y="17057"/>
                </a:lnTo>
                <a:lnTo>
                  <a:pt x="12876" y="16873"/>
                </a:lnTo>
                <a:lnTo>
                  <a:pt x="12839" y="16727"/>
                </a:lnTo>
                <a:lnTo>
                  <a:pt x="13426" y="16470"/>
                </a:lnTo>
                <a:close/>
                <a:moveTo>
                  <a:pt x="12583" y="16837"/>
                </a:moveTo>
                <a:lnTo>
                  <a:pt x="12656" y="17094"/>
                </a:lnTo>
                <a:lnTo>
                  <a:pt x="12803" y="17277"/>
                </a:lnTo>
                <a:lnTo>
                  <a:pt x="12399" y="17460"/>
                </a:lnTo>
                <a:lnTo>
                  <a:pt x="12326" y="17387"/>
                </a:lnTo>
                <a:lnTo>
                  <a:pt x="12253" y="17277"/>
                </a:lnTo>
                <a:lnTo>
                  <a:pt x="12216" y="17167"/>
                </a:lnTo>
                <a:lnTo>
                  <a:pt x="12216" y="17020"/>
                </a:lnTo>
                <a:lnTo>
                  <a:pt x="12583" y="16837"/>
                </a:lnTo>
                <a:close/>
                <a:moveTo>
                  <a:pt x="12032" y="17094"/>
                </a:moveTo>
                <a:lnTo>
                  <a:pt x="11996" y="17240"/>
                </a:lnTo>
                <a:lnTo>
                  <a:pt x="12032" y="17387"/>
                </a:lnTo>
                <a:lnTo>
                  <a:pt x="12106" y="17570"/>
                </a:lnTo>
                <a:lnTo>
                  <a:pt x="11812" y="17644"/>
                </a:lnTo>
                <a:lnTo>
                  <a:pt x="11776" y="17644"/>
                </a:lnTo>
                <a:lnTo>
                  <a:pt x="11739" y="17497"/>
                </a:lnTo>
                <a:lnTo>
                  <a:pt x="11666" y="17240"/>
                </a:lnTo>
                <a:lnTo>
                  <a:pt x="12032" y="17094"/>
                </a:lnTo>
                <a:close/>
                <a:moveTo>
                  <a:pt x="11446" y="17350"/>
                </a:moveTo>
                <a:lnTo>
                  <a:pt x="11482" y="17607"/>
                </a:lnTo>
                <a:lnTo>
                  <a:pt x="11519" y="17791"/>
                </a:lnTo>
                <a:lnTo>
                  <a:pt x="11189" y="17901"/>
                </a:lnTo>
                <a:lnTo>
                  <a:pt x="11115" y="17937"/>
                </a:lnTo>
                <a:lnTo>
                  <a:pt x="11115" y="17864"/>
                </a:lnTo>
                <a:lnTo>
                  <a:pt x="11115" y="17827"/>
                </a:lnTo>
                <a:lnTo>
                  <a:pt x="11115" y="17717"/>
                </a:lnTo>
                <a:lnTo>
                  <a:pt x="11005" y="17607"/>
                </a:lnTo>
                <a:lnTo>
                  <a:pt x="10969" y="17534"/>
                </a:lnTo>
                <a:lnTo>
                  <a:pt x="11446" y="17350"/>
                </a:lnTo>
                <a:close/>
                <a:moveTo>
                  <a:pt x="10639" y="17644"/>
                </a:moveTo>
                <a:lnTo>
                  <a:pt x="10749" y="17791"/>
                </a:lnTo>
                <a:lnTo>
                  <a:pt x="10859" y="17901"/>
                </a:lnTo>
                <a:lnTo>
                  <a:pt x="10932" y="17974"/>
                </a:lnTo>
                <a:lnTo>
                  <a:pt x="10969" y="17974"/>
                </a:lnTo>
                <a:lnTo>
                  <a:pt x="10455" y="18194"/>
                </a:lnTo>
                <a:lnTo>
                  <a:pt x="10418" y="18121"/>
                </a:lnTo>
                <a:lnTo>
                  <a:pt x="10345" y="18121"/>
                </a:lnTo>
                <a:lnTo>
                  <a:pt x="10235" y="18157"/>
                </a:lnTo>
                <a:lnTo>
                  <a:pt x="10162" y="17901"/>
                </a:lnTo>
                <a:lnTo>
                  <a:pt x="10125" y="17827"/>
                </a:lnTo>
                <a:lnTo>
                  <a:pt x="10639" y="17644"/>
                </a:lnTo>
                <a:close/>
                <a:moveTo>
                  <a:pt x="10272" y="440"/>
                </a:moveTo>
                <a:lnTo>
                  <a:pt x="10455" y="477"/>
                </a:lnTo>
                <a:lnTo>
                  <a:pt x="10565" y="550"/>
                </a:lnTo>
                <a:lnTo>
                  <a:pt x="10675" y="624"/>
                </a:lnTo>
                <a:lnTo>
                  <a:pt x="10785" y="734"/>
                </a:lnTo>
                <a:lnTo>
                  <a:pt x="10969" y="990"/>
                </a:lnTo>
                <a:lnTo>
                  <a:pt x="11005" y="1210"/>
                </a:lnTo>
                <a:lnTo>
                  <a:pt x="11042" y="1431"/>
                </a:lnTo>
                <a:lnTo>
                  <a:pt x="11335" y="2348"/>
                </a:lnTo>
                <a:lnTo>
                  <a:pt x="11886" y="3998"/>
                </a:lnTo>
                <a:lnTo>
                  <a:pt x="13060" y="7300"/>
                </a:lnTo>
                <a:lnTo>
                  <a:pt x="14233" y="10564"/>
                </a:lnTo>
                <a:lnTo>
                  <a:pt x="14857" y="12215"/>
                </a:lnTo>
                <a:lnTo>
                  <a:pt x="15187" y="13095"/>
                </a:lnTo>
                <a:lnTo>
                  <a:pt x="15407" y="13646"/>
                </a:lnTo>
                <a:lnTo>
                  <a:pt x="15334" y="13682"/>
                </a:lnTo>
                <a:lnTo>
                  <a:pt x="15297" y="13829"/>
                </a:lnTo>
                <a:lnTo>
                  <a:pt x="15297" y="13939"/>
                </a:lnTo>
                <a:lnTo>
                  <a:pt x="15260" y="14196"/>
                </a:lnTo>
                <a:lnTo>
                  <a:pt x="15224" y="14379"/>
                </a:lnTo>
                <a:lnTo>
                  <a:pt x="15187" y="14526"/>
                </a:lnTo>
                <a:lnTo>
                  <a:pt x="15004" y="14856"/>
                </a:lnTo>
                <a:lnTo>
                  <a:pt x="14747" y="15149"/>
                </a:lnTo>
                <a:lnTo>
                  <a:pt x="14453" y="15370"/>
                </a:lnTo>
                <a:lnTo>
                  <a:pt x="14123" y="15590"/>
                </a:lnTo>
                <a:lnTo>
                  <a:pt x="13793" y="15773"/>
                </a:lnTo>
                <a:lnTo>
                  <a:pt x="13060" y="16140"/>
                </a:lnTo>
                <a:lnTo>
                  <a:pt x="12326" y="16470"/>
                </a:lnTo>
                <a:lnTo>
                  <a:pt x="10859" y="17094"/>
                </a:lnTo>
                <a:lnTo>
                  <a:pt x="10015" y="17424"/>
                </a:lnTo>
                <a:lnTo>
                  <a:pt x="9978" y="17387"/>
                </a:lnTo>
                <a:lnTo>
                  <a:pt x="9942" y="17387"/>
                </a:lnTo>
                <a:lnTo>
                  <a:pt x="9905" y="17424"/>
                </a:lnTo>
                <a:lnTo>
                  <a:pt x="9905" y="17460"/>
                </a:lnTo>
                <a:lnTo>
                  <a:pt x="8841" y="17791"/>
                </a:lnTo>
                <a:lnTo>
                  <a:pt x="7777" y="18121"/>
                </a:lnTo>
                <a:lnTo>
                  <a:pt x="6970" y="18304"/>
                </a:lnTo>
                <a:lnTo>
                  <a:pt x="6163" y="18487"/>
                </a:lnTo>
                <a:lnTo>
                  <a:pt x="5797" y="18524"/>
                </a:lnTo>
                <a:lnTo>
                  <a:pt x="5613" y="18524"/>
                </a:lnTo>
                <a:lnTo>
                  <a:pt x="5430" y="18451"/>
                </a:lnTo>
                <a:lnTo>
                  <a:pt x="5283" y="18377"/>
                </a:lnTo>
                <a:lnTo>
                  <a:pt x="5173" y="18231"/>
                </a:lnTo>
                <a:lnTo>
                  <a:pt x="5063" y="18121"/>
                </a:lnTo>
                <a:lnTo>
                  <a:pt x="4953" y="17974"/>
                </a:lnTo>
                <a:lnTo>
                  <a:pt x="4879" y="17680"/>
                </a:lnTo>
                <a:lnTo>
                  <a:pt x="4769" y="17387"/>
                </a:lnTo>
                <a:lnTo>
                  <a:pt x="4476" y="16507"/>
                </a:lnTo>
                <a:lnTo>
                  <a:pt x="3926" y="14819"/>
                </a:lnTo>
                <a:lnTo>
                  <a:pt x="3376" y="13169"/>
                </a:lnTo>
                <a:lnTo>
                  <a:pt x="2752" y="11518"/>
                </a:lnTo>
                <a:lnTo>
                  <a:pt x="2165" y="9867"/>
                </a:lnTo>
                <a:lnTo>
                  <a:pt x="1505" y="8253"/>
                </a:lnTo>
                <a:lnTo>
                  <a:pt x="845" y="6603"/>
                </a:lnTo>
                <a:lnTo>
                  <a:pt x="588" y="6052"/>
                </a:lnTo>
                <a:lnTo>
                  <a:pt x="478" y="5796"/>
                </a:lnTo>
                <a:lnTo>
                  <a:pt x="331" y="5539"/>
                </a:lnTo>
                <a:lnTo>
                  <a:pt x="368" y="5502"/>
                </a:lnTo>
                <a:lnTo>
                  <a:pt x="404" y="5429"/>
                </a:lnTo>
                <a:lnTo>
                  <a:pt x="368" y="5209"/>
                </a:lnTo>
                <a:lnTo>
                  <a:pt x="404" y="5025"/>
                </a:lnTo>
                <a:lnTo>
                  <a:pt x="404" y="4879"/>
                </a:lnTo>
                <a:lnTo>
                  <a:pt x="478" y="4695"/>
                </a:lnTo>
                <a:lnTo>
                  <a:pt x="624" y="4402"/>
                </a:lnTo>
                <a:lnTo>
                  <a:pt x="845" y="4145"/>
                </a:lnTo>
                <a:lnTo>
                  <a:pt x="1101" y="3888"/>
                </a:lnTo>
                <a:lnTo>
                  <a:pt x="1395" y="3668"/>
                </a:lnTo>
                <a:lnTo>
                  <a:pt x="1725" y="3485"/>
                </a:lnTo>
                <a:lnTo>
                  <a:pt x="2018" y="3301"/>
                </a:lnTo>
                <a:lnTo>
                  <a:pt x="2789" y="2935"/>
                </a:lnTo>
                <a:lnTo>
                  <a:pt x="3596" y="2641"/>
                </a:lnTo>
                <a:lnTo>
                  <a:pt x="5210" y="2017"/>
                </a:lnTo>
                <a:lnTo>
                  <a:pt x="6787" y="1394"/>
                </a:lnTo>
                <a:lnTo>
                  <a:pt x="7557" y="1100"/>
                </a:lnTo>
                <a:lnTo>
                  <a:pt x="8364" y="807"/>
                </a:lnTo>
                <a:lnTo>
                  <a:pt x="9135" y="587"/>
                </a:lnTo>
                <a:lnTo>
                  <a:pt x="9538" y="514"/>
                </a:lnTo>
                <a:lnTo>
                  <a:pt x="9942" y="440"/>
                </a:lnTo>
                <a:close/>
                <a:moveTo>
                  <a:pt x="9868" y="17937"/>
                </a:moveTo>
                <a:lnTo>
                  <a:pt x="9868" y="17974"/>
                </a:lnTo>
                <a:lnTo>
                  <a:pt x="9905" y="18157"/>
                </a:lnTo>
                <a:lnTo>
                  <a:pt x="10015" y="18341"/>
                </a:lnTo>
                <a:lnTo>
                  <a:pt x="9575" y="18524"/>
                </a:lnTo>
                <a:lnTo>
                  <a:pt x="9575" y="18487"/>
                </a:lnTo>
                <a:lnTo>
                  <a:pt x="9538" y="18341"/>
                </a:lnTo>
                <a:lnTo>
                  <a:pt x="9465" y="18231"/>
                </a:lnTo>
                <a:lnTo>
                  <a:pt x="9391" y="18084"/>
                </a:lnTo>
                <a:lnTo>
                  <a:pt x="9868" y="17937"/>
                </a:lnTo>
                <a:close/>
                <a:moveTo>
                  <a:pt x="9098" y="18194"/>
                </a:moveTo>
                <a:lnTo>
                  <a:pt x="9171" y="18414"/>
                </a:lnTo>
                <a:lnTo>
                  <a:pt x="9245" y="18524"/>
                </a:lnTo>
                <a:lnTo>
                  <a:pt x="9318" y="18598"/>
                </a:lnTo>
                <a:lnTo>
                  <a:pt x="8841" y="18781"/>
                </a:lnTo>
                <a:lnTo>
                  <a:pt x="8768" y="18708"/>
                </a:lnTo>
                <a:lnTo>
                  <a:pt x="8694" y="18598"/>
                </a:lnTo>
                <a:lnTo>
                  <a:pt x="8621" y="18487"/>
                </a:lnTo>
                <a:lnTo>
                  <a:pt x="8584" y="18341"/>
                </a:lnTo>
                <a:lnTo>
                  <a:pt x="9098" y="18194"/>
                </a:lnTo>
                <a:close/>
                <a:moveTo>
                  <a:pt x="8254" y="18414"/>
                </a:moveTo>
                <a:lnTo>
                  <a:pt x="8291" y="18561"/>
                </a:lnTo>
                <a:lnTo>
                  <a:pt x="8364" y="18744"/>
                </a:lnTo>
                <a:lnTo>
                  <a:pt x="8511" y="18928"/>
                </a:lnTo>
                <a:lnTo>
                  <a:pt x="8181" y="19038"/>
                </a:lnTo>
                <a:lnTo>
                  <a:pt x="8144" y="18964"/>
                </a:lnTo>
                <a:lnTo>
                  <a:pt x="8107" y="18928"/>
                </a:lnTo>
                <a:lnTo>
                  <a:pt x="7997" y="18854"/>
                </a:lnTo>
                <a:lnTo>
                  <a:pt x="7961" y="18818"/>
                </a:lnTo>
                <a:lnTo>
                  <a:pt x="7851" y="18634"/>
                </a:lnTo>
                <a:lnTo>
                  <a:pt x="7851" y="18561"/>
                </a:lnTo>
                <a:lnTo>
                  <a:pt x="8254" y="18414"/>
                </a:lnTo>
                <a:close/>
                <a:moveTo>
                  <a:pt x="5246" y="18818"/>
                </a:moveTo>
                <a:lnTo>
                  <a:pt x="5430" y="18891"/>
                </a:lnTo>
                <a:lnTo>
                  <a:pt x="5650" y="18928"/>
                </a:lnTo>
                <a:lnTo>
                  <a:pt x="5870" y="18964"/>
                </a:lnTo>
                <a:lnTo>
                  <a:pt x="5943" y="19221"/>
                </a:lnTo>
                <a:lnTo>
                  <a:pt x="5760" y="19148"/>
                </a:lnTo>
                <a:lnTo>
                  <a:pt x="5576" y="19038"/>
                </a:lnTo>
                <a:lnTo>
                  <a:pt x="5393" y="18928"/>
                </a:lnTo>
                <a:lnTo>
                  <a:pt x="5246" y="18818"/>
                </a:lnTo>
                <a:close/>
                <a:moveTo>
                  <a:pt x="7557" y="18634"/>
                </a:moveTo>
                <a:lnTo>
                  <a:pt x="7557" y="18781"/>
                </a:lnTo>
                <a:lnTo>
                  <a:pt x="7631" y="18928"/>
                </a:lnTo>
                <a:lnTo>
                  <a:pt x="7704" y="19038"/>
                </a:lnTo>
                <a:lnTo>
                  <a:pt x="7777" y="19148"/>
                </a:lnTo>
                <a:lnTo>
                  <a:pt x="7704" y="19184"/>
                </a:lnTo>
                <a:lnTo>
                  <a:pt x="7227" y="19294"/>
                </a:lnTo>
                <a:lnTo>
                  <a:pt x="7154" y="19184"/>
                </a:lnTo>
                <a:lnTo>
                  <a:pt x="7080" y="19074"/>
                </a:lnTo>
                <a:lnTo>
                  <a:pt x="6970" y="18928"/>
                </a:lnTo>
                <a:lnTo>
                  <a:pt x="6897" y="18781"/>
                </a:lnTo>
                <a:lnTo>
                  <a:pt x="7117" y="18708"/>
                </a:lnTo>
                <a:lnTo>
                  <a:pt x="7557" y="18634"/>
                </a:lnTo>
                <a:close/>
                <a:moveTo>
                  <a:pt x="6604" y="18854"/>
                </a:moveTo>
                <a:lnTo>
                  <a:pt x="6677" y="19111"/>
                </a:lnTo>
                <a:lnTo>
                  <a:pt x="6750" y="19221"/>
                </a:lnTo>
                <a:lnTo>
                  <a:pt x="6824" y="19331"/>
                </a:lnTo>
                <a:lnTo>
                  <a:pt x="6493" y="19331"/>
                </a:lnTo>
                <a:lnTo>
                  <a:pt x="6493" y="19258"/>
                </a:lnTo>
                <a:lnTo>
                  <a:pt x="6493" y="19221"/>
                </a:lnTo>
                <a:lnTo>
                  <a:pt x="6420" y="19184"/>
                </a:lnTo>
                <a:lnTo>
                  <a:pt x="6383" y="19184"/>
                </a:lnTo>
                <a:lnTo>
                  <a:pt x="6310" y="19221"/>
                </a:lnTo>
                <a:lnTo>
                  <a:pt x="6273" y="19221"/>
                </a:lnTo>
                <a:lnTo>
                  <a:pt x="6200" y="19184"/>
                </a:lnTo>
                <a:lnTo>
                  <a:pt x="6163" y="19074"/>
                </a:lnTo>
                <a:lnTo>
                  <a:pt x="6127" y="18928"/>
                </a:lnTo>
                <a:lnTo>
                  <a:pt x="6604" y="18854"/>
                </a:lnTo>
                <a:close/>
                <a:moveTo>
                  <a:pt x="10125" y="0"/>
                </a:moveTo>
                <a:lnTo>
                  <a:pt x="9721" y="37"/>
                </a:lnTo>
                <a:lnTo>
                  <a:pt x="9318" y="110"/>
                </a:lnTo>
                <a:lnTo>
                  <a:pt x="8804" y="220"/>
                </a:lnTo>
                <a:lnTo>
                  <a:pt x="8291" y="403"/>
                </a:lnTo>
                <a:lnTo>
                  <a:pt x="7300" y="734"/>
                </a:lnTo>
                <a:lnTo>
                  <a:pt x="5320" y="1504"/>
                </a:lnTo>
                <a:lnTo>
                  <a:pt x="3376" y="2274"/>
                </a:lnTo>
                <a:lnTo>
                  <a:pt x="2422" y="2678"/>
                </a:lnTo>
                <a:lnTo>
                  <a:pt x="1945" y="2898"/>
                </a:lnTo>
                <a:lnTo>
                  <a:pt x="1505" y="3118"/>
                </a:lnTo>
                <a:lnTo>
                  <a:pt x="1248" y="3301"/>
                </a:lnTo>
                <a:lnTo>
                  <a:pt x="955" y="3485"/>
                </a:lnTo>
                <a:lnTo>
                  <a:pt x="698" y="3742"/>
                </a:lnTo>
                <a:lnTo>
                  <a:pt x="441" y="3998"/>
                </a:lnTo>
                <a:lnTo>
                  <a:pt x="221" y="4292"/>
                </a:lnTo>
                <a:lnTo>
                  <a:pt x="74" y="4622"/>
                </a:lnTo>
                <a:lnTo>
                  <a:pt x="38" y="4769"/>
                </a:lnTo>
                <a:lnTo>
                  <a:pt x="38" y="4915"/>
                </a:lnTo>
                <a:lnTo>
                  <a:pt x="38" y="5099"/>
                </a:lnTo>
                <a:lnTo>
                  <a:pt x="74" y="5245"/>
                </a:lnTo>
                <a:lnTo>
                  <a:pt x="1" y="5282"/>
                </a:lnTo>
                <a:lnTo>
                  <a:pt x="1" y="5319"/>
                </a:lnTo>
                <a:lnTo>
                  <a:pt x="38" y="5722"/>
                </a:lnTo>
                <a:lnTo>
                  <a:pt x="148" y="6052"/>
                </a:lnTo>
                <a:lnTo>
                  <a:pt x="441" y="6786"/>
                </a:lnTo>
                <a:lnTo>
                  <a:pt x="1065" y="8400"/>
                </a:lnTo>
                <a:lnTo>
                  <a:pt x="2348" y="11665"/>
                </a:lnTo>
                <a:lnTo>
                  <a:pt x="2935" y="13315"/>
                </a:lnTo>
                <a:lnTo>
                  <a:pt x="3522" y="15003"/>
                </a:lnTo>
                <a:lnTo>
                  <a:pt x="4072" y="16653"/>
                </a:lnTo>
                <a:lnTo>
                  <a:pt x="4293" y="17424"/>
                </a:lnTo>
                <a:lnTo>
                  <a:pt x="4439" y="17827"/>
                </a:lnTo>
                <a:lnTo>
                  <a:pt x="4513" y="18047"/>
                </a:lnTo>
                <a:lnTo>
                  <a:pt x="4623" y="18231"/>
                </a:lnTo>
                <a:lnTo>
                  <a:pt x="4659" y="18451"/>
                </a:lnTo>
                <a:lnTo>
                  <a:pt x="4733" y="18634"/>
                </a:lnTo>
                <a:lnTo>
                  <a:pt x="4806" y="18781"/>
                </a:lnTo>
                <a:lnTo>
                  <a:pt x="4916" y="18928"/>
                </a:lnTo>
                <a:lnTo>
                  <a:pt x="5026" y="19074"/>
                </a:lnTo>
                <a:lnTo>
                  <a:pt x="5173" y="19221"/>
                </a:lnTo>
                <a:lnTo>
                  <a:pt x="5503" y="19404"/>
                </a:lnTo>
                <a:lnTo>
                  <a:pt x="5833" y="19551"/>
                </a:lnTo>
                <a:lnTo>
                  <a:pt x="6237" y="19661"/>
                </a:lnTo>
                <a:lnTo>
                  <a:pt x="6604" y="19698"/>
                </a:lnTo>
                <a:lnTo>
                  <a:pt x="7007" y="19698"/>
                </a:lnTo>
                <a:lnTo>
                  <a:pt x="7484" y="19625"/>
                </a:lnTo>
                <a:lnTo>
                  <a:pt x="7924" y="19515"/>
                </a:lnTo>
                <a:lnTo>
                  <a:pt x="8841" y="19184"/>
                </a:lnTo>
                <a:lnTo>
                  <a:pt x="11079" y="18341"/>
                </a:lnTo>
                <a:lnTo>
                  <a:pt x="13206" y="17570"/>
                </a:lnTo>
                <a:lnTo>
                  <a:pt x="13830" y="17314"/>
                </a:lnTo>
                <a:lnTo>
                  <a:pt x="14417" y="17020"/>
                </a:lnTo>
                <a:lnTo>
                  <a:pt x="14527" y="17020"/>
                </a:lnTo>
                <a:lnTo>
                  <a:pt x="14674" y="16947"/>
                </a:lnTo>
                <a:lnTo>
                  <a:pt x="14710" y="16873"/>
                </a:lnTo>
                <a:lnTo>
                  <a:pt x="14710" y="16837"/>
                </a:lnTo>
                <a:lnTo>
                  <a:pt x="14894" y="16690"/>
                </a:lnTo>
                <a:lnTo>
                  <a:pt x="15187" y="16433"/>
                </a:lnTo>
                <a:lnTo>
                  <a:pt x="15407" y="16103"/>
                </a:lnTo>
                <a:lnTo>
                  <a:pt x="15554" y="15773"/>
                </a:lnTo>
                <a:lnTo>
                  <a:pt x="15701" y="15406"/>
                </a:lnTo>
                <a:lnTo>
                  <a:pt x="15774" y="15039"/>
                </a:lnTo>
                <a:lnTo>
                  <a:pt x="15811" y="14636"/>
                </a:lnTo>
                <a:lnTo>
                  <a:pt x="15847" y="13866"/>
                </a:lnTo>
                <a:lnTo>
                  <a:pt x="15884" y="13829"/>
                </a:lnTo>
                <a:lnTo>
                  <a:pt x="15884" y="13756"/>
                </a:lnTo>
                <a:lnTo>
                  <a:pt x="15847" y="13572"/>
                </a:lnTo>
                <a:lnTo>
                  <a:pt x="15811" y="13389"/>
                </a:lnTo>
                <a:lnTo>
                  <a:pt x="15664" y="13059"/>
                </a:lnTo>
                <a:lnTo>
                  <a:pt x="15334" y="12178"/>
                </a:lnTo>
                <a:lnTo>
                  <a:pt x="14710" y="10564"/>
                </a:lnTo>
                <a:lnTo>
                  <a:pt x="13500" y="7263"/>
                </a:lnTo>
                <a:lnTo>
                  <a:pt x="12326" y="3962"/>
                </a:lnTo>
                <a:lnTo>
                  <a:pt x="11776" y="2311"/>
                </a:lnTo>
                <a:lnTo>
                  <a:pt x="11446" y="1431"/>
                </a:lnTo>
                <a:lnTo>
                  <a:pt x="11372" y="1174"/>
                </a:lnTo>
                <a:lnTo>
                  <a:pt x="11409" y="1027"/>
                </a:lnTo>
                <a:lnTo>
                  <a:pt x="11409" y="917"/>
                </a:lnTo>
                <a:lnTo>
                  <a:pt x="11372" y="770"/>
                </a:lnTo>
                <a:lnTo>
                  <a:pt x="11299" y="624"/>
                </a:lnTo>
                <a:lnTo>
                  <a:pt x="11152" y="403"/>
                </a:lnTo>
                <a:lnTo>
                  <a:pt x="10895" y="220"/>
                </a:lnTo>
                <a:lnTo>
                  <a:pt x="10712" y="110"/>
                </a:lnTo>
                <a:lnTo>
                  <a:pt x="10528" y="37"/>
                </a:lnTo>
                <a:lnTo>
                  <a:pt x="10345" y="0"/>
                </a:ln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164" name="Google Shape;164;p2"/>
          <p:cNvSpPr/>
          <p:nvPr/>
        </p:nvSpPr>
        <p:spPr>
          <a:xfrm>
            <a:off x="-58319" y="3053287"/>
            <a:ext cx="782014" cy="890356"/>
          </a:xfrm>
          <a:custGeom>
            <a:rect b="b" l="l" r="r" t="t"/>
            <a:pathLst>
              <a:path extrusionOk="0" h="17792" w="15627">
                <a:moveTo>
                  <a:pt x="10528" y="1"/>
                </a:moveTo>
                <a:lnTo>
                  <a:pt x="10455" y="37"/>
                </a:lnTo>
                <a:lnTo>
                  <a:pt x="10308" y="221"/>
                </a:lnTo>
                <a:lnTo>
                  <a:pt x="10198" y="441"/>
                </a:lnTo>
                <a:lnTo>
                  <a:pt x="10015" y="881"/>
                </a:lnTo>
                <a:lnTo>
                  <a:pt x="9831" y="1468"/>
                </a:lnTo>
                <a:lnTo>
                  <a:pt x="9685" y="2091"/>
                </a:lnTo>
                <a:lnTo>
                  <a:pt x="9685" y="2201"/>
                </a:lnTo>
                <a:lnTo>
                  <a:pt x="9721" y="2311"/>
                </a:lnTo>
                <a:lnTo>
                  <a:pt x="9795" y="2348"/>
                </a:lnTo>
                <a:lnTo>
                  <a:pt x="9868" y="2385"/>
                </a:lnTo>
                <a:lnTo>
                  <a:pt x="9941" y="2421"/>
                </a:lnTo>
                <a:lnTo>
                  <a:pt x="10051" y="2385"/>
                </a:lnTo>
                <a:lnTo>
                  <a:pt x="10125" y="2311"/>
                </a:lnTo>
                <a:lnTo>
                  <a:pt x="10198" y="2238"/>
                </a:lnTo>
                <a:lnTo>
                  <a:pt x="10235" y="2055"/>
                </a:lnTo>
                <a:lnTo>
                  <a:pt x="10235" y="2018"/>
                </a:lnTo>
                <a:lnTo>
                  <a:pt x="10235" y="1981"/>
                </a:lnTo>
                <a:lnTo>
                  <a:pt x="10455" y="1138"/>
                </a:lnTo>
                <a:lnTo>
                  <a:pt x="10638" y="624"/>
                </a:lnTo>
                <a:lnTo>
                  <a:pt x="10675" y="367"/>
                </a:lnTo>
                <a:lnTo>
                  <a:pt x="10712" y="111"/>
                </a:lnTo>
                <a:lnTo>
                  <a:pt x="10675" y="37"/>
                </a:lnTo>
                <a:lnTo>
                  <a:pt x="10602" y="1"/>
                </a:lnTo>
                <a:close/>
                <a:moveTo>
                  <a:pt x="3559" y="1028"/>
                </a:moveTo>
                <a:lnTo>
                  <a:pt x="3522" y="1064"/>
                </a:lnTo>
                <a:lnTo>
                  <a:pt x="3485" y="1101"/>
                </a:lnTo>
                <a:lnTo>
                  <a:pt x="3485" y="1138"/>
                </a:lnTo>
                <a:lnTo>
                  <a:pt x="3559" y="1321"/>
                </a:lnTo>
                <a:lnTo>
                  <a:pt x="3669" y="1468"/>
                </a:lnTo>
                <a:lnTo>
                  <a:pt x="3889" y="1761"/>
                </a:lnTo>
                <a:lnTo>
                  <a:pt x="4109" y="2055"/>
                </a:lnTo>
                <a:lnTo>
                  <a:pt x="4366" y="2348"/>
                </a:lnTo>
                <a:lnTo>
                  <a:pt x="4476" y="2605"/>
                </a:lnTo>
                <a:lnTo>
                  <a:pt x="4586" y="2862"/>
                </a:lnTo>
                <a:lnTo>
                  <a:pt x="4696" y="2972"/>
                </a:lnTo>
                <a:lnTo>
                  <a:pt x="4769" y="3045"/>
                </a:lnTo>
                <a:lnTo>
                  <a:pt x="4916" y="3082"/>
                </a:lnTo>
                <a:lnTo>
                  <a:pt x="5063" y="3082"/>
                </a:lnTo>
                <a:lnTo>
                  <a:pt x="5136" y="3045"/>
                </a:lnTo>
                <a:lnTo>
                  <a:pt x="5209" y="3008"/>
                </a:lnTo>
                <a:lnTo>
                  <a:pt x="5246" y="2935"/>
                </a:lnTo>
                <a:lnTo>
                  <a:pt x="5246" y="2862"/>
                </a:lnTo>
                <a:lnTo>
                  <a:pt x="5209" y="2715"/>
                </a:lnTo>
                <a:lnTo>
                  <a:pt x="5173" y="2642"/>
                </a:lnTo>
                <a:lnTo>
                  <a:pt x="5099" y="2605"/>
                </a:lnTo>
                <a:lnTo>
                  <a:pt x="4989" y="2605"/>
                </a:lnTo>
                <a:lnTo>
                  <a:pt x="4989" y="2568"/>
                </a:lnTo>
                <a:lnTo>
                  <a:pt x="4989" y="2495"/>
                </a:lnTo>
                <a:lnTo>
                  <a:pt x="4953" y="2385"/>
                </a:lnTo>
                <a:lnTo>
                  <a:pt x="4806" y="2128"/>
                </a:lnTo>
                <a:lnTo>
                  <a:pt x="4623" y="1871"/>
                </a:lnTo>
                <a:lnTo>
                  <a:pt x="4402" y="1615"/>
                </a:lnTo>
                <a:lnTo>
                  <a:pt x="4146" y="1394"/>
                </a:lnTo>
                <a:lnTo>
                  <a:pt x="3889" y="1174"/>
                </a:lnTo>
                <a:lnTo>
                  <a:pt x="3595" y="1028"/>
                </a:lnTo>
                <a:close/>
                <a:moveTo>
                  <a:pt x="15334" y="3999"/>
                </a:moveTo>
                <a:lnTo>
                  <a:pt x="15260" y="4035"/>
                </a:lnTo>
                <a:lnTo>
                  <a:pt x="15187" y="4109"/>
                </a:lnTo>
                <a:lnTo>
                  <a:pt x="15077" y="4182"/>
                </a:lnTo>
                <a:lnTo>
                  <a:pt x="14967" y="4256"/>
                </a:lnTo>
                <a:lnTo>
                  <a:pt x="14820" y="4329"/>
                </a:lnTo>
                <a:lnTo>
                  <a:pt x="14673" y="4329"/>
                </a:lnTo>
                <a:lnTo>
                  <a:pt x="14527" y="4402"/>
                </a:lnTo>
                <a:lnTo>
                  <a:pt x="14490" y="4439"/>
                </a:lnTo>
                <a:lnTo>
                  <a:pt x="14453" y="4549"/>
                </a:lnTo>
                <a:lnTo>
                  <a:pt x="14417" y="4586"/>
                </a:lnTo>
                <a:lnTo>
                  <a:pt x="14380" y="4622"/>
                </a:lnTo>
                <a:lnTo>
                  <a:pt x="14233" y="4732"/>
                </a:lnTo>
                <a:lnTo>
                  <a:pt x="13940" y="4842"/>
                </a:lnTo>
                <a:lnTo>
                  <a:pt x="13720" y="4989"/>
                </a:lnTo>
                <a:lnTo>
                  <a:pt x="13536" y="5173"/>
                </a:lnTo>
                <a:lnTo>
                  <a:pt x="13499" y="5246"/>
                </a:lnTo>
                <a:lnTo>
                  <a:pt x="13499" y="5319"/>
                </a:lnTo>
                <a:lnTo>
                  <a:pt x="13573" y="5356"/>
                </a:lnTo>
                <a:lnTo>
                  <a:pt x="13830" y="5356"/>
                </a:lnTo>
                <a:lnTo>
                  <a:pt x="14013" y="5319"/>
                </a:lnTo>
                <a:lnTo>
                  <a:pt x="14380" y="5173"/>
                </a:lnTo>
                <a:lnTo>
                  <a:pt x="14673" y="5026"/>
                </a:lnTo>
                <a:lnTo>
                  <a:pt x="14783" y="4953"/>
                </a:lnTo>
                <a:lnTo>
                  <a:pt x="14857" y="4806"/>
                </a:lnTo>
                <a:lnTo>
                  <a:pt x="15077" y="4769"/>
                </a:lnTo>
                <a:lnTo>
                  <a:pt x="15260" y="4659"/>
                </a:lnTo>
                <a:lnTo>
                  <a:pt x="15370" y="4696"/>
                </a:lnTo>
                <a:lnTo>
                  <a:pt x="15444" y="4696"/>
                </a:lnTo>
                <a:lnTo>
                  <a:pt x="15554" y="4622"/>
                </a:lnTo>
                <a:lnTo>
                  <a:pt x="15627" y="4549"/>
                </a:lnTo>
                <a:lnTo>
                  <a:pt x="15627" y="4476"/>
                </a:lnTo>
                <a:lnTo>
                  <a:pt x="15590" y="4366"/>
                </a:lnTo>
                <a:lnTo>
                  <a:pt x="15627" y="4329"/>
                </a:lnTo>
                <a:lnTo>
                  <a:pt x="15627" y="4256"/>
                </a:lnTo>
                <a:lnTo>
                  <a:pt x="15590" y="4182"/>
                </a:lnTo>
                <a:lnTo>
                  <a:pt x="15554" y="4109"/>
                </a:lnTo>
                <a:lnTo>
                  <a:pt x="15480" y="4035"/>
                </a:lnTo>
                <a:lnTo>
                  <a:pt x="15407" y="4035"/>
                </a:lnTo>
                <a:lnTo>
                  <a:pt x="15334" y="3999"/>
                </a:lnTo>
                <a:close/>
                <a:moveTo>
                  <a:pt x="2238" y="7447"/>
                </a:moveTo>
                <a:lnTo>
                  <a:pt x="2128" y="7484"/>
                </a:lnTo>
                <a:lnTo>
                  <a:pt x="1064" y="7960"/>
                </a:lnTo>
                <a:lnTo>
                  <a:pt x="477" y="8217"/>
                </a:lnTo>
                <a:lnTo>
                  <a:pt x="257" y="8364"/>
                </a:lnTo>
                <a:lnTo>
                  <a:pt x="147" y="8474"/>
                </a:lnTo>
                <a:lnTo>
                  <a:pt x="111" y="8437"/>
                </a:lnTo>
                <a:lnTo>
                  <a:pt x="74" y="8437"/>
                </a:lnTo>
                <a:lnTo>
                  <a:pt x="1" y="8511"/>
                </a:lnTo>
                <a:lnTo>
                  <a:pt x="1" y="8584"/>
                </a:lnTo>
                <a:lnTo>
                  <a:pt x="37" y="8621"/>
                </a:lnTo>
                <a:lnTo>
                  <a:pt x="111" y="8694"/>
                </a:lnTo>
                <a:lnTo>
                  <a:pt x="221" y="8731"/>
                </a:lnTo>
                <a:lnTo>
                  <a:pt x="367" y="8694"/>
                </a:lnTo>
                <a:lnTo>
                  <a:pt x="514" y="8657"/>
                </a:lnTo>
                <a:lnTo>
                  <a:pt x="808" y="8547"/>
                </a:lnTo>
                <a:lnTo>
                  <a:pt x="1028" y="8474"/>
                </a:lnTo>
                <a:lnTo>
                  <a:pt x="2385" y="7887"/>
                </a:lnTo>
                <a:lnTo>
                  <a:pt x="2458" y="7850"/>
                </a:lnTo>
                <a:lnTo>
                  <a:pt x="2532" y="7777"/>
                </a:lnTo>
                <a:lnTo>
                  <a:pt x="2532" y="7667"/>
                </a:lnTo>
                <a:lnTo>
                  <a:pt x="2495" y="7594"/>
                </a:lnTo>
                <a:lnTo>
                  <a:pt x="2422" y="7520"/>
                </a:lnTo>
                <a:lnTo>
                  <a:pt x="2348" y="7484"/>
                </a:lnTo>
                <a:lnTo>
                  <a:pt x="2238" y="7447"/>
                </a:lnTo>
                <a:close/>
                <a:moveTo>
                  <a:pt x="6677" y="7814"/>
                </a:moveTo>
                <a:lnTo>
                  <a:pt x="6603" y="7887"/>
                </a:lnTo>
                <a:lnTo>
                  <a:pt x="6603" y="7960"/>
                </a:lnTo>
                <a:lnTo>
                  <a:pt x="6603" y="8070"/>
                </a:lnTo>
                <a:lnTo>
                  <a:pt x="6933" y="8474"/>
                </a:lnTo>
                <a:lnTo>
                  <a:pt x="7044" y="8694"/>
                </a:lnTo>
                <a:lnTo>
                  <a:pt x="7154" y="8914"/>
                </a:lnTo>
                <a:lnTo>
                  <a:pt x="7227" y="8951"/>
                </a:lnTo>
                <a:lnTo>
                  <a:pt x="7264" y="8987"/>
                </a:lnTo>
                <a:lnTo>
                  <a:pt x="7410" y="8987"/>
                </a:lnTo>
                <a:lnTo>
                  <a:pt x="7594" y="8877"/>
                </a:lnTo>
                <a:lnTo>
                  <a:pt x="7777" y="8767"/>
                </a:lnTo>
                <a:lnTo>
                  <a:pt x="7924" y="8621"/>
                </a:lnTo>
                <a:lnTo>
                  <a:pt x="7924" y="8657"/>
                </a:lnTo>
                <a:lnTo>
                  <a:pt x="7997" y="8767"/>
                </a:lnTo>
                <a:lnTo>
                  <a:pt x="8071" y="8877"/>
                </a:lnTo>
                <a:lnTo>
                  <a:pt x="8181" y="8951"/>
                </a:lnTo>
                <a:lnTo>
                  <a:pt x="8327" y="9024"/>
                </a:lnTo>
                <a:lnTo>
                  <a:pt x="8584" y="9061"/>
                </a:lnTo>
                <a:lnTo>
                  <a:pt x="8768" y="9061"/>
                </a:lnTo>
                <a:lnTo>
                  <a:pt x="8951" y="8987"/>
                </a:lnTo>
                <a:lnTo>
                  <a:pt x="9281" y="8841"/>
                </a:lnTo>
                <a:lnTo>
                  <a:pt x="9611" y="8657"/>
                </a:lnTo>
                <a:lnTo>
                  <a:pt x="9721" y="8547"/>
                </a:lnTo>
                <a:lnTo>
                  <a:pt x="9758" y="8474"/>
                </a:lnTo>
                <a:lnTo>
                  <a:pt x="9758" y="8364"/>
                </a:lnTo>
                <a:lnTo>
                  <a:pt x="9685" y="8254"/>
                </a:lnTo>
                <a:lnTo>
                  <a:pt x="9648" y="8217"/>
                </a:lnTo>
                <a:lnTo>
                  <a:pt x="9464" y="8217"/>
                </a:lnTo>
                <a:lnTo>
                  <a:pt x="9428" y="8291"/>
                </a:lnTo>
                <a:lnTo>
                  <a:pt x="9244" y="8437"/>
                </a:lnTo>
                <a:lnTo>
                  <a:pt x="8988" y="8547"/>
                </a:lnTo>
                <a:lnTo>
                  <a:pt x="8768" y="8621"/>
                </a:lnTo>
                <a:lnTo>
                  <a:pt x="8584" y="8657"/>
                </a:lnTo>
                <a:lnTo>
                  <a:pt x="8474" y="8657"/>
                </a:lnTo>
                <a:lnTo>
                  <a:pt x="8401" y="8621"/>
                </a:lnTo>
                <a:lnTo>
                  <a:pt x="8364" y="8584"/>
                </a:lnTo>
                <a:lnTo>
                  <a:pt x="8327" y="8547"/>
                </a:lnTo>
                <a:lnTo>
                  <a:pt x="8254" y="8254"/>
                </a:lnTo>
                <a:lnTo>
                  <a:pt x="8181" y="8144"/>
                </a:lnTo>
                <a:lnTo>
                  <a:pt x="8071" y="8107"/>
                </a:lnTo>
                <a:lnTo>
                  <a:pt x="7961" y="8107"/>
                </a:lnTo>
                <a:lnTo>
                  <a:pt x="7887" y="8144"/>
                </a:lnTo>
                <a:lnTo>
                  <a:pt x="7740" y="8254"/>
                </a:lnTo>
                <a:lnTo>
                  <a:pt x="7630" y="8401"/>
                </a:lnTo>
                <a:lnTo>
                  <a:pt x="7410" y="8547"/>
                </a:lnTo>
                <a:lnTo>
                  <a:pt x="7264" y="8364"/>
                </a:lnTo>
                <a:lnTo>
                  <a:pt x="7117" y="8180"/>
                </a:lnTo>
                <a:lnTo>
                  <a:pt x="6970" y="7997"/>
                </a:lnTo>
                <a:lnTo>
                  <a:pt x="6787" y="7850"/>
                </a:lnTo>
                <a:lnTo>
                  <a:pt x="6713" y="7814"/>
                </a:lnTo>
                <a:close/>
                <a:moveTo>
                  <a:pt x="12876" y="11005"/>
                </a:moveTo>
                <a:lnTo>
                  <a:pt x="12803" y="11042"/>
                </a:lnTo>
                <a:lnTo>
                  <a:pt x="12766" y="11078"/>
                </a:lnTo>
                <a:lnTo>
                  <a:pt x="12766" y="11152"/>
                </a:lnTo>
                <a:lnTo>
                  <a:pt x="12729" y="11225"/>
                </a:lnTo>
                <a:lnTo>
                  <a:pt x="12766" y="11298"/>
                </a:lnTo>
                <a:lnTo>
                  <a:pt x="12986" y="11702"/>
                </a:lnTo>
                <a:lnTo>
                  <a:pt x="13279" y="12069"/>
                </a:lnTo>
                <a:lnTo>
                  <a:pt x="13499" y="12399"/>
                </a:lnTo>
                <a:lnTo>
                  <a:pt x="13646" y="12509"/>
                </a:lnTo>
                <a:lnTo>
                  <a:pt x="13830" y="12619"/>
                </a:lnTo>
                <a:lnTo>
                  <a:pt x="13976" y="12619"/>
                </a:lnTo>
                <a:lnTo>
                  <a:pt x="14013" y="12582"/>
                </a:lnTo>
                <a:lnTo>
                  <a:pt x="14086" y="12546"/>
                </a:lnTo>
                <a:lnTo>
                  <a:pt x="14160" y="12436"/>
                </a:lnTo>
                <a:lnTo>
                  <a:pt x="14160" y="12325"/>
                </a:lnTo>
                <a:lnTo>
                  <a:pt x="14160" y="12252"/>
                </a:lnTo>
                <a:lnTo>
                  <a:pt x="14123" y="12142"/>
                </a:lnTo>
                <a:lnTo>
                  <a:pt x="14086" y="12069"/>
                </a:lnTo>
                <a:lnTo>
                  <a:pt x="14050" y="12032"/>
                </a:lnTo>
                <a:lnTo>
                  <a:pt x="13903" y="12032"/>
                </a:lnTo>
                <a:lnTo>
                  <a:pt x="13830" y="11885"/>
                </a:lnTo>
                <a:lnTo>
                  <a:pt x="13573" y="11592"/>
                </a:lnTo>
                <a:lnTo>
                  <a:pt x="13316" y="11298"/>
                </a:lnTo>
                <a:lnTo>
                  <a:pt x="13059" y="11042"/>
                </a:lnTo>
                <a:lnTo>
                  <a:pt x="13023" y="11005"/>
                </a:lnTo>
                <a:close/>
                <a:moveTo>
                  <a:pt x="8181" y="3192"/>
                </a:moveTo>
                <a:lnTo>
                  <a:pt x="8511" y="3228"/>
                </a:lnTo>
                <a:lnTo>
                  <a:pt x="8878" y="3265"/>
                </a:lnTo>
                <a:lnTo>
                  <a:pt x="9208" y="3339"/>
                </a:lnTo>
                <a:lnTo>
                  <a:pt x="9538" y="3412"/>
                </a:lnTo>
                <a:lnTo>
                  <a:pt x="9868" y="3522"/>
                </a:lnTo>
                <a:lnTo>
                  <a:pt x="10198" y="3669"/>
                </a:lnTo>
                <a:lnTo>
                  <a:pt x="10528" y="3852"/>
                </a:lnTo>
                <a:lnTo>
                  <a:pt x="10822" y="4035"/>
                </a:lnTo>
                <a:lnTo>
                  <a:pt x="11078" y="4256"/>
                </a:lnTo>
                <a:lnTo>
                  <a:pt x="11335" y="4476"/>
                </a:lnTo>
                <a:lnTo>
                  <a:pt x="11592" y="4732"/>
                </a:lnTo>
                <a:lnTo>
                  <a:pt x="11812" y="4989"/>
                </a:lnTo>
                <a:lnTo>
                  <a:pt x="11996" y="5319"/>
                </a:lnTo>
                <a:lnTo>
                  <a:pt x="12142" y="5576"/>
                </a:lnTo>
                <a:lnTo>
                  <a:pt x="12252" y="5870"/>
                </a:lnTo>
                <a:lnTo>
                  <a:pt x="12362" y="6200"/>
                </a:lnTo>
                <a:lnTo>
                  <a:pt x="12436" y="6530"/>
                </a:lnTo>
                <a:lnTo>
                  <a:pt x="12509" y="6823"/>
                </a:lnTo>
                <a:lnTo>
                  <a:pt x="12509" y="7153"/>
                </a:lnTo>
                <a:lnTo>
                  <a:pt x="12509" y="7484"/>
                </a:lnTo>
                <a:lnTo>
                  <a:pt x="12472" y="7814"/>
                </a:lnTo>
                <a:lnTo>
                  <a:pt x="12399" y="8144"/>
                </a:lnTo>
                <a:lnTo>
                  <a:pt x="12289" y="8511"/>
                </a:lnTo>
                <a:lnTo>
                  <a:pt x="12142" y="8804"/>
                </a:lnTo>
                <a:lnTo>
                  <a:pt x="11996" y="9134"/>
                </a:lnTo>
                <a:lnTo>
                  <a:pt x="11812" y="9428"/>
                </a:lnTo>
                <a:lnTo>
                  <a:pt x="11592" y="9721"/>
                </a:lnTo>
                <a:lnTo>
                  <a:pt x="11115" y="10271"/>
                </a:lnTo>
                <a:lnTo>
                  <a:pt x="10345" y="11115"/>
                </a:lnTo>
                <a:lnTo>
                  <a:pt x="9941" y="11555"/>
                </a:lnTo>
                <a:lnTo>
                  <a:pt x="9575" y="12032"/>
                </a:lnTo>
                <a:lnTo>
                  <a:pt x="9281" y="12509"/>
                </a:lnTo>
                <a:lnTo>
                  <a:pt x="8988" y="13022"/>
                </a:lnTo>
                <a:lnTo>
                  <a:pt x="8914" y="13279"/>
                </a:lnTo>
                <a:lnTo>
                  <a:pt x="8804" y="13573"/>
                </a:lnTo>
                <a:lnTo>
                  <a:pt x="8768" y="13829"/>
                </a:lnTo>
                <a:lnTo>
                  <a:pt x="8731" y="14123"/>
                </a:lnTo>
                <a:lnTo>
                  <a:pt x="8217" y="14013"/>
                </a:lnTo>
                <a:lnTo>
                  <a:pt x="7704" y="13939"/>
                </a:lnTo>
                <a:lnTo>
                  <a:pt x="8584" y="11665"/>
                </a:lnTo>
                <a:lnTo>
                  <a:pt x="9061" y="10418"/>
                </a:lnTo>
                <a:lnTo>
                  <a:pt x="9318" y="9831"/>
                </a:lnTo>
                <a:lnTo>
                  <a:pt x="9391" y="9538"/>
                </a:lnTo>
                <a:lnTo>
                  <a:pt x="9391" y="9391"/>
                </a:lnTo>
                <a:lnTo>
                  <a:pt x="9354" y="9244"/>
                </a:lnTo>
                <a:lnTo>
                  <a:pt x="9318" y="9208"/>
                </a:lnTo>
                <a:lnTo>
                  <a:pt x="9281" y="9208"/>
                </a:lnTo>
                <a:lnTo>
                  <a:pt x="9171" y="9281"/>
                </a:lnTo>
                <a:lnTo>
                  <a:pt x="9098" y="9391"/>
                </a:lnTo>
                <a:lnTo>
                  <a:pt x="8988" y="9611"/>
                </a:lnTo>
                <a:lnTo>
                  <a:pt x="8768" y="10088"/>
                </a:lnTo>
                <a:lnTo>
                  <a:pt x="8217" y="11445"/>
                </a:lnTo>
                <a:lnTo>
                  <a:pt x="7337" y="13719"/>
                </a:lnTo>
                <a:lnTo>
                  <a:pt x="7227" y="13903"/>
                </a:lnTo>
                <a:lnTo>
                  <a:pt x="6970" y="13829"/>
                </a:lnTo>
                <a:lnTo>
                  <a:pt x="6420" y="13683"/>
                </a:lnTo>
                <a:lnTo>
                  <a:pt x="6420" y="13646"/>
                </a:lnTo>
                <a:lnTo>
                  <a:pt x="6493" y="13389"/>
                </a:lnTo>
                <a:lnTo>
                  <a:pt x="6530" y="13096"/>
                </a:lnTo>
                <a:lnTo>
                  <a:pt x="6530" y="12546"/>
                </a:lnTo>
                <a:lnTo>
                  <a:pt x="6603" y="11372"/>
                </a:lnTo>
                <a:lnTo>
                  <a:pt x="6677" y="10125"/>
                </a:lnTo>
                <a:lnTo>
                  <a:pt x="6713" y="9501"/>
                </a:lnTo>
                <a:lnTo>
                  <a:pt x="6677" y="8877"/>
                </a:lnTo>
                <a:lnTo>
                  <a:pt x="6677" y="8804"/>
                </a:lnTo>
                <a:lnTo>
                  <a:pt x="6640" y="8767"/>
                </a:lnTo>
                <a:lnTo>
                  <a:pt x="6530" y="8694"/>
                </a:lnTo>
                <a:lnTo>
                  <a:pt x="6420" y="8731"/>
                </a:lnTo>
                <a:lnTo>
                  <a:pt x="6383" y="8767"/>
                </a:lnTo>
                <a:lnTo>
                  <a:pt x="6347" y="8841"/>
                </a:lnTo>
                <a:lnTo>
                  <a:pt x="6273" y="9391"/>
                </a:lnTo>
                <a:lnTo>
                  <a:pt x="6237" y="9978"/>
                </a:lnTo>
                <a:lnTo>
                  <a:pt x="6200" y="11115"/>
                </a:lnTo>
                <a:lnTo>
                  <a:pt x="6090" y="12289"/>
                </a:lnTo>
                <a:lnTo>
                  <a:pt x="6016" y="12912"/>
                </a:lnTo>
                <a:lnTo>
                  <a:pt x="6016" y="13206"/>
                </a:lnTo>
                <a:lnTo>
                  <a:pt x="6016" y="13536"/>
                </a:lnTo>
                <a:lnTo>
                  <a:pt x="5540" y="13353"/>
                </a:lnTo>
                <a:lnTo>
                  <a:pt x="5099" y="13206"/>
                </a:lnTo>
                <a:lnTo>
                  <a:pt x="4623" y="13132"/>
                </a:lnTo>
                <a:lnTo>
                  <a:pt x="4182" y="13132"/>
                </a:lnTo>
                <a:lnTo>
                  <a:pt x="4329" y="12876"/>
                </a:lnTo>
                <a:lnTo>
                  <a:pt x="4439" y="12619"/>
                </a:lnTo>
                <a:lnTo>
                  <a:pt x="4549" y="12362"/>
                </a:lnTo>
                <a:lnTo>
                  <a:pt x="4623" y="12069"/>
                </a:lnTo>
                <a:lnTo>
                  <a:pt x="4696" y="11482"/>
                </a:lnTo>
                <a:lnTo>
                  <a:pt x="4696" y="10895"/>
                </a:lnTo>
                <a:lnTo>
                  <a:pt x="4623" y="10161"/>
                </a:lnTo>
                <a:lnTo>
                  <a:pt x="4512" y="9428"/>
                </a:lnTo>
                <a:lnTo>
                  <a:pt x="4366" y="8694"/>
                </a:lnTo>
                <a:lnTo>
                  <a:pt x="4219" y="7960"/>
                </a:lnTo>
                <a:lnTo>
                  <a:pt x="4182" y="7594"/>
                </a:lnTo>
                <a:lnTo>
                  <a:pt x="4182" y="7190"/>
                </a:lnTo>
                <a:lnTo>
                  <a:pt x="4182" y="6823"/>
                </a:lnTo>
                <a:lnTo>
                  <a:pt x="4219" y="6456"/>
                </a:lnTo>
                <a:lnTo>
                  <a:pt x="4292" y="6090"/>
                </a:lnTo>
                <a:lnTo>
                  <a:pt x="4439" y="5760"/>
                </a:lnTo>
                <a:lnTo>
                  <a:pt x="4586" y="5429"/>
                </a:lnTo>
                <a:lnTo>
                  <a:pt x="4769" y="5063"/>
                </a:lnTo>
                <a:lnTo>
                  <a:pt x="5026" y="4769"/>
                </a:lnTo>
                <a:lnTo>
                  <a:pt x="5246" y="4476"/>
                </a:lnTo>
                <a:lnTo>
                  <a:pt x="5503" y="4219"/>
                </a:lnTo>
                <a:lnTo>
                  <a:pt x="5796" y="3999"/>
                </a:lnTo>
                <a:lnTo>
                  <a:pt x="6090" y="3779"/>
                </a:lnTo>
                <a:lnTo>
                  <a:pt x="6420" y="3595"/>
                </a:lnTo>
                <a:lnTo>
                  <a:pt x="6787" y="3449"/>
                </a:lnTo>
                <a:lnTo>
                  <a:pt x="7117" y="3339"/>
                </a:lnTo>
                <a:lnTo>
                  <a:pt x="7484" y="3265"/>
                </a:lnTo>
                <a:lnTo>
                  <a:pt x="7814" y="3228"/>
                </a:lnTo>
                <a:lnTo>
                  <a:pt x="8181" y="3192"/>
                </a:lnTo>
                <a:close/>
                <a:moveTo>
                  <a:pt x="3962" y="13426"/>
                </a:moveTo>
                <a:lnTo>
                  <a:pt x="4623" y="13536"/>
                </a:lnTo>
                <a:lnTo>
                  <a:pt x="5246" y="13719"/>
                </a:lnTo>
                <a:lnTo>
                  <a:pt x="5943" y="13939"/>
                </a:lnTo>
                <a:lnTo>
                  <a:pt x="6603" y="14196"/>
                </a:lnTo>
                <a:lnTo>
                  <a:pt x="6860" y="14270"/>
                </a:lnTo>
                <a:lnTo>
                  <a:pt x="7154" y="14306"/>
                </a:lnTo>
                <a:lnTo>
                  <a:pt x="7704" y="14380"/>
                </a:lnTo>
                <a:lnTo>
                  <a:pt x="8217" y="14490"/>
                </a:lnTo>
                <a:lnTo>
                  <a:pt x="8474" y="14563"/>
                </a:lnTo>
                <a:lnTo>
                  <a:pt x="8731" y="14636"/>
                </a:lnTo>
                <a:lnTo>
                  <a:pt x="8768" y="14783"/>
                </a:lnTo>
                <a:lnTo>
                  <a:pt x="8841" y="14857"/>
                </a:lnTo>
                <a:lnTo>
                  <a:pt x="8951" y="14893"/>
                </a:lnTo>
                <a:lnTo>
                  <a:pt x="9061" y="14893"/>
                </a:lnTo>
                <a:lnTo>
                  <a:pt x="9061" y="15003"/>
                </a:lnTo>
                <a:lnTo>
                  <a:pt x="9024" y="15150"/>
                </a:lnTo>
                <a:lnTo>
                  <a:pt x="8914" y="15223"/>
                </a:lnTo>
                <a:lnTo>
                  <a:pt x="8768" y="15333"/>
                </a:lnTo>
                <a:lnTo>
                  <a:pt x="8034" y="15040"/>
                </a:lnTo>
                <a:lnTo>
                  <a:pt x="6383" y="14490"/>
                </a:lnTo>
                <a:lnTo>
                  <a:pt x="5576" y="14270"/>
                </a:lnTo>
                <a:lnTo>
                  <a:pt x="4769" y="14086"/>
                </a:lnTo>
                <a:lnTo>
                  <a:pt x="4292" y="14013"/>
                </a:lnTo>
                <a:lnTo>
                  <a:pt x="4072" y="14013"/>
                </a:lnTo>
                <a:lnTo>
                  <a:pt x="3852" y="14050"/>
                </a:lnTo>
                <a:lnTo>
                  <a:pt x="3742" y="14013"/>
                </a:lnTo>
                <a:lnTo>
                  <a:pt x="3669" y="13939"/>
                </a:lnTo>
                <a:lnTo>
                  <a:pt x="3632" y="13829"/>
                </a:lnTo>
                <a:lnTo>
                  <a:pt x="3632" y="13719"/>
                </a:lnTo>
                <a:lnTo>
                  <a:pt x="3632" y="13609"/>
                </a:lnTo>
                <a:lnTo>
                  <a:pt x="3705" y="13536"/>
                </a:lnTo>
                <a:lnTo>
                  <a:pt x="3816" y="13463"/>
                </a:lnTo>
                <a:lnTo>
                  <a:pt x="3926" y="13426"/>
                </a:lnTo>
                <a:close/>
                <a:moveTo>
                  <a:pt x="4256" y="15737"/>
                </a:moveTo>
                <a:lnTo>
                  <a:pt x="4696" y="15847"/>
                </a:lnTo>
                <a:lnTo>
                  <a:pt x="4476" y="16067"/>
                </a:lnTo>
                <a:lnTo>
                  <a:pt x="4292" y="16287"/>
                </a:lnTo>
                <a:lnTo>
                  <a:pt x="4292" y="16250"/>
                </a:lnTo>
                <a:lnTo>
                  <a:pt x="4256" y="16140"/>
                </a:lnTo>
                <a:lnTo>
                  <a:pt x="4256" y="15994"/>
                </a:lnTo>
                <a:lnTo>
                  <a:pt x="4256" y="15737"/>
                </a:lnTo>
                <a:close/>
                <a:moveTo>
                  <a:pt x="4843" y="15920"/>
                </a:moveTo>
                <a:lnTo>
                  <a:pt x="4989" y="15957"/>
                </a:lnTo>
                <a:lnTo>
                  <a:pt x="5136" y="15994"/>
                </a:lnTo>
                <a:lnTo>
                  <a:pt x="4879" y="16140"/>
                </a:lnTo>
                <a:lnTo>
                  <a:pt x="4623" y="16360"/>
                </a:lnTo>
                <a:lnTo>
                  <a:pt x="4623" y="16360"/>
                </a:lnTo>
                <a:lnTo>
                  <a:pt x="4733" y="16140"/>
                </a:lnTo>
                <a:lnTo>
                  <a:pt x="4843" y="15920"/>
                </a:lnTo>
                <a:close/>
                <a:moveTo>
                  <a:pt x="4146" y="14453"/>
                </a:moveTo>
                <a:lnTo>
                  <a:pt x="4659" y="14490"/>
                </a:lnTo>
                <a:lnTo>
                  <a:pt x="5356" y="14673"/>
                </a:lnTo>
                <a:lnTo>
                  <a:pt x="6053" y="14857"/>
                </a:lnTo>
                <a:lnTo>
                  <a:pt x="7410" y="15333"/>
                </a:lnTo>
                <a:lnTo>
                  <a:pt x="8034" y="15553"/>
                </a:lnTo>
                <a:lnTo>
                  <a:pt x="8401" y="15663"/>
                </a:lnTo>
                <a:lnTo>
                  <a:pt x="8694" y="15774"/>
                </a:lnTo>
                <a:lnTo>
                  <a:pt x="8731" y="15847"/>
                </a:lnTo>
                <a:lnTo>
                  <a:pt x="8768" y="15884"/>
                </a:lnTo>
                <a:lnTo>
                  <a:pt x="8841" y="15957"/>
                </a:lnTo>
                <a:lnTo>
                  <a:pt x="8951" y="15957"/>
                </a:lnTo>
                <a:lnTo>
                  <a:pt x="8914" y="16067"/>
                </a:lnTo>
                <a:lnTo>
                  <a:pt x="8841" y="16214"/>
                </a:lnTo>
                <a:lnTo>
                  <a:pt x="8694" y="16397"/>
                </a:lnTo>
                <a:lnTo>
                  <a:pt x="8547" y="16507"/>
                </a:lnTo>
                <a:lnTo>
                  <a:pt x="8401" y="16581"/>
                </a:lnTo>
                <a:lnTo>
                  <a:pt x="7227" y="16140"/>
                </a:lnTo>
                <a:lnTo>
                  <a:pt x="6016" y="15774"/>
                </a:lnTo>
                <a:lnTo>
                  <a:pt x="4733" y="15370"/>
                </a:lnTo>
                <a:lnTo>
                  <a:pt x="4072" y="15223"/>
                </a:lnTo>
                <a:lnTo>
                  <a:pt x="3449" y="15113"/>
                </a:lnTo>
                <a:lnTo>
                  <a:pt x="3449" y="15040"/>
                </a:lnTo>
                <a:lnTo>
                  <a:pt x="3449" y="14857"/>
                </a:lnTo>
                <a:lnTo>
                  <a:pt x="3522" y="14673"/>
                </a:lnTo>
                <a:lnTo>
                  <a:pt x="3632" y="14563"/>
                </a:lnTo>
                <a:lnTo>
                  <a:pt x="3705" y="14490"/>
                </a:lnTo>
                <a:lnTo>
                  <a:pt x="3926" y="14490"/>
                </a:lnTo>
                <a:lnTo>
                  <a:pt x="3962" y="14526"/>
                </a:lnTo>
                <a:lnTo>
                  <a:pt x="3999" y="14526"/>
                </a:lnTo>
                <a:lnTo>
                  <a:pt x="4036" y="14490"/>
                </a:lnTo>
                <a:lnTo>
                  <a:pt x="4146" y="14453"/>
                </a:lnTo>
                <a:close/>
                <a:moveTo>
                  <a:pt x="5503" y="16067"/>
                </a:moveTo>
                <a:lnTo>
                  <a:pt x="5723" y="16140"/>
                </a:lnTo>
                <a:lnTo>
                  <a:pt x="5503" y="16287"/>
                </a:lnTo>
                <a:lnTo>
                  <a:pt x="5246" y="16434"/>
                </a:lnTo>
                <a:lnTo>
                  <a:pt x="5026" y="16617"/>
                </a:lnTo>
                <a:lnTo>
                  <a:pt x="4843" y="16837"/>
                </a:lnTo>
                <a:lnTo>
                  <a:pt x="4659" y="16764"/>
                </a:lnTo>
                <a:lnTo>
                  <a:pt x="4733" y="16691"/>
                </a:lnTo>
                <a:lnTo>
                  <a:pt x="5503" y="16067"/>
                </a:lnTo>
                <a:close/>
                <a:moveTo>
                  <a:pt x="5980" y="16214"/>
                </a:moveTo>
                <a:lnTo>
                  <a:pt x="6200" y="16287"/>
                </a:lnTo>
                <a:lnTo>
                  <a:pt x="6200" y="16324"/>
                </a:lnTo>
                <a:lnTo>
                  <a:pt x="5943" y="16434"/>
                </a:lnTo>
                <a:lnTo>
                  <a:pt x="5723" y="16581"/>
                </a:lnTo>
                <a:lnTo>
                  <a:pt x="5540" y="16727"/>
                </a:lnTo>
                <a:lnTo>
                  <a:pt x="5393" y="16947"/>
                </a:lnTo>
                <a:lnTo>
                  <a:pt x="5246" y="16911"/>
                </a:lnTo>
                <a:lnTo>
                  <a:pt x="5613" y="16544"/>
                </a:lnTo>
                <a:lnTo>
                  <a:pt x="5980" y="16214"/>
                </a:lnTo>
                <a:close/>
                <a:moveTo>
                  <a:pt x="6383" y="16360"/>
                </a:moveTo>
                <a:lnTo>
                  <a:pt x="6897" y="16544"/>
                </a:lnTo>
                <a:lnTo>
                  <a:pt x="6420" y="16801"/>
                </a:lnTo>
                <a:lnTo>
                  <a:pt x="6200" y="16947"/>
                </a:lnTo>
                <a:lnTo>
                  <a:pt x="5980" y="17131"/>
                </a:lnTo>
                <a:lnTo>
                  <a:pt x="5796" y="17057"/>
                </a:lnTo>
                <a:lnTo>
                  <a:pt x="5833" y="16984"/>
                </a:lnTo>
                <a:lnTo>
                  <a:pt x="5833" y="16911"/>
                </a:lnTo>
                <a:lnTo>
                  <a:pt x="5833" y="16874"/>
                </a:lnTo>
                <a:lnTo>
                  <a:pt x="6090" y="16617"/>
                </a:lnTo>
                <a:lnTo>
                  <a:pt x="6383" y="16397"/>
                </a:lnTo>
                <a:lnTo>
                  <a:pt x="6383" y="16360"/>
                </a:lnTo>
                <a:close/>
                <a:moveTo>
                  <a:pt x="7080" y="16581"/>
                </a:moveTo>
                <a:lnTo>
                  <a:pt x="7410" y="16691"/>
                </a:lnTo>
                <a:lnTo>
                  <a:pt x="7154" y="16911"/>
                </a:lnTo>
                <a:lnTo>
                  <a:pt x="6787" y="17314"/>
                </a:lnTo>
                <a:lnTo>
                  <a:pt x="6457" y="17241"/>
                </a:lnTo>
                <a:lnTo>
                  <a:pt x="6493" y="17167"/>
                </a:lnTo>
                <a:lnTo>
                  <a:pt x="6457" y="17131"/>
                </a:lnTo>
                <a:lnTo>
                  <a:pt x="6750" y="16837"/>
                </a:lnTo>
                <a:lnTo>
                  <a:pt x="7080" y="16581"/>
                </a:lnTo>
                <a:close/>
                <a:moveTo>
                  <a:pt x="8034" y="2678"/>
                </a:moveTo>
                <a:lnTo>
                  <a:pt x="7704" y="2715"/>
                </a:lnTo>
                <a:lnTo>
                  <a:pt x="7374" y="2752"/>
                </a:lnTo>
                <a:lnTo>
                  <a:pt x="7044" y="2825"/>
                </a:lnTo>
                <a:lnTo>
                  <a:pt x="6750" y="2898"/>
                </a:lnTo>
                <a:lnTo>
                  <a:pt x="6420" y="3008"/>
                </a:lnTo>
                <a:lnTo>
                  <a:pt x="6126" y="3155"/>
                </a:lnTo>
                <a:lnTo>
                  <a:pt x="5833" y="3302"/>
                </a:lnTo>
                <a:lnTo>
                  <a:pt x="5576" y="3522"/>
                </a:lnTo>
                <a:lnTo>
                  <a:pt x="5026" y="3962"/>
                </a:lnTo>
                <a:lnTo>
                  <a:pt x="4806" y="4219"/>
                </a:lnTo>
                <a:lnTo>
                  <a:pt x="4586" y="4512"/>
                </a:lnTo>
                <a:lnTo>
                  <a:pt x="4366" y="4769"/>
                </a:lnTo>
                <a:lnTo>
                  <a:pt x="4182" y="5099"/>
                </a:lnTo>
                <a:lnTo>
                  <a:pt x="3999" y="5393"/>
                </a:lnTo>
                <a:lnTo>
                  <a:pt x="3852" y="5723"/>
                </a:lnTo>
                <a:lnTo>
                  <a:pt x="3742" y="6163"/>
                </a:lnTo>
                <a:lnTo>
                  <a:pt x="3669" y="6603"/>
                </a:lnTo>
                <a:lnTo>
                  <a:pt x="3632" y="7043"/>
                </a:lnTo>
                <a:lnTo>
                  <a:pt x="3632" y="7520"/>
                </a:lnTo>
                <a:lnTo>
                  <a:pt x="3705" y="7960"/>
                </a:lnTo>
                <a:lnTo>
                  <a:pt x="3779" y="8437"/>
                </a:lnTo>
                <a:lnTo>
                  <a:pt x="3962" y="9318"/>
                </a:lnTo>
                <a:lnTo>
                  <a:pt x="4109" y="10308"/>
                </a:lnTo>
                <a:lnTo>
                  <a:pt x="4182" y="10785"/>
                </a:lnTo>
                <a:lnTo>
                  <a:pt x="4219" y="11262"/>
                </a:lnTo>
                <a:lnTo>
                  <a:pt x="4182" y="11739"/>
                </a:lnTo>
                <a:lnTo>
                  <a:pt x="4109" y="12215"/>
                </a:lnTo>
                <a:lnTo>
                  <a:pt x="3999" y="12619"/>
                </a:lnTo>
                <a:lnTo>
                  <a:pt x="3816" y="13059"/>
                </a:lnTo>
                <a:lnTo>
                  <a:pt x="3595" y="13132"/>
                </a:lnTo>
                <a:lnTo>
                  <a:pt x="3449" y="13279"/>
                </a:lnTo>
                <a:lnTo>
                  <a:pt x="3302" y="13426"/>
                </a:lnTo>
                <a:lnTo>
                  <a:pt x="3229" y="13646"/>
                </a:lnTo>
                <a:lnTo>
                  <a:pt x="3229" y="13829"/>
                </a:lnTo>
                <a:lnTo>
                  <a:pt x="3265" y="13976"/>
                </a:lnTo>
                <a:lnTo>
                  <a:pt x="3339" y="14160"/>
                </a:lnTo>
                <a:lnTo>
                  <a:pt x="3412" y="14270"/>
                </a:lnTo>
                <a:lnTo>
                  <a:pt x="3339" y="14343"/>
                </a:lnTo>
                <a:lnTo>
                  <a:pt x="3265" y="14416"/>
                </a:lnTo>
                <a:lnTo>
                  <a:pt x="3192" y="14526"/>
                </a:lnTo>
                <a:lnTo>
                  <a:pt x="3119" y="14673"/>
                </a:lnTo>
                <a:lnTo>
                  <a:pt x="3082" y="14857"/>
                </a:lnTo>
                <a:lnTo>
                  <a:pt x="3045" y="15040"/>
                </a:lnTo>
                <a:lnTo>
                  <a:pt x="3045" y="15187"/>
                </a:lnTo>
                <a:lnTo>
                  <a:pt x="3082" y="15370"/>
                </a:lnTo>
                <a:lnTo>
                  <a:pt x="3192" y="15480"/>
                </a:lnTo>
                <a:lnTo>
                  <a:pt x="3302" y="15590"/>
                </a:lnTo>
                <a:lnTo>
                  <a:pt x="3412" y="15627"/>
                </a:lnTo>
                <a:lnTo>
                  <a:pt x="3485" y="15590"/>
                </a:lnTo>
                <a:lnTo>
                  <a:pt x="3522" y="15553"/>
                </a:lnTo>
                <a:lnTo>
                  <a:pt x="3559" y="15553"/>
                </a:lnTo>
                <a:lnTo>
                  <a:pt x="4072" y="15700"/>
                </a:lnTo>
                <a:lnTo>
                  <a:pt x="3999" y="15810"/>
                </a:lnTo>
                <a:lnTo>
                  <a:pt x="3926" y="15957"/>
                </a:lnTo>
                <a:lnTo>
                  <a:pt x="3926" y="16140"/>
                </a:lnTo>
                <a:lnTo>
                  <a:pt x="3926" y="16324"/>
                </a:lnTo>
                <a:lnTo>
                  <a:pt x="3999" y="16507"/>
                </a:lnTo>
                <a:lnTo>
                  <a:pt x="4072" y="16654"/>
                </a:lnTo>
                <a:lnTo>
                  <a:pt x="4146" y="16801"/>
                </a:lnTo>
                <a:lnTo>
                  <a:pt x="4292" y="16874"/>
                </a:lnTo>
                <a:lnTo>
                  <a:pt x="4256" y="16947"/>
                </a:lnTo>
                <a:lnTo>
                  <a:pt x="4292" y="17021"/>
                </a:lnTo>
                <a:lnTo>
                  <a:pt x="4329" y="17057"/>
                </a:lnTo>
                <a:lnTo>
                  <a:pt x="4402" y="17094"/>
                </a:lnTo>
                <a:lnTo>
                  <a:pt x="4586" y="17167"/>
                </a:lnTo>
                <a:lnTo>
                  <a:pt x="4806" y="17277"/>
                </a:lnTo>
                <a:lnTo>
                  <a:pt x="5283" y="17388"/>
                </a:lnTo>
                <a:lnTo>
                  <a:pt x="5393" y="17424"/>
                </a:lnTo>
                <a:lnTo>
                  <a:pt x="5576" y="17461"/>
                </a:lnTo>
                <a:lnTo>
                  <a:pt x="6310" y="17681"/>
                </a:lnTo>
                <a:lnTo>
                  <a:pt x="6677" y="17754"/>
                </a:lnTo>
                <a:lnTo>
                  <a:pt x="6860" y="17791"/>
                </a:lnTo>
                <a:lnTo>
                  <a:pt x="7044" y="17754"/>
                </a:lnTo>
                <a:lnTo>
                  <a:pt x="7117" y="17718"/>
                </a:lnTo>
                <a:lnTo>
                  <a:pt x="7154" y="17681"/>
                </a:lnTo>
                <a:lnTo>
                  <a:pt x="7154" y="17608"/>
                </a:lnTo>
                <a:lnTo>
                  <a:pt x="7117" y="17534"/>
                </a:lnTo>
                <a:lnTo>
                  <a:pt x="7447" y="17204"/>
                </a:lnTo>
                <a:lnTo>
                  <a:pt x="7594" y="17021"/>
                </a:lnTo>
                <a:lnTo>
                  <a:pt x="7740" y="16837"/>
                </a:lnTo>
                <a:lnTo>
                  <a:pt x="8327" y="17021"/>
                </a:lnTo>
                <a:lnTo>
                  <a:pt x="8437" y="17021"/>
                </a:lnTo>
                <a:lnTo>
                  <a:pt x="8547" y="16984"/>
                </a:lnTo>
                <a:lnTo>
                  <a:pt x="8731" y="16911"/>
                </a:lnTo>
                <a:lnTo>
                  <a:pt x="8914" y="16764"/>
                </a:lnTo>
                <a:lnTo>
                  <a:pt x="9098" y="16581"/>
                </a:lnTo>
                <a:lnTo>
                  <a:pt x="9208" y="16360"/>
                </a:lnTo>
                <a:lnTo>
                  <a:pt x="9281" y="16140"/>
                </a:lnTo>
                <a:lnTo>
                  <a:pt x="9318" y="15884"/>
                </a:lnTo>
                <a:lnTo>
                  <a:pt x="9281" y="15700"/>
                </a:lnTo>
                <a:lnTo>
                  <a:pt x="9208" y="15590"/>
                </a:lnTo>
                <a:lnTo>
                  <a:pt x="9171" y="15517"/>
                </a:lnTo>
                <a:lnTo>
                  <a:pt x="9244" y="15407"/>
                </a:lnTo>
                <a:lnTo>
                  <a:pt x="9354" y="15260"/>
                </a:lnTo>
                <a:lnTo>
                  <a:pt x="9391" y="15113"/>
                </a:lnTo>
                <a:lnTo>
                  <a:pt x="9428" y="15003"/>
                </a:lnTo>
                <a:lnTo>
                  <a:pt x="9501" y="14930"/>
                </a:lnTo>
                <a:lnTo>
                  <a:pt x="9575" y="14857"/>
                </a:lnTo>
                <a:lnTo>
                  <a:pt x="9575" y="14783"/>
                </a:lnTo>
                <a:lnTo>
                  <a:pt x="9538" y="14673"/>
                </a:lnTo>
                <a:lnTo>
                  <a:pt x="9391" y="14526"/>
                </a:lnTo>
                <a:lnTo>
                  <a:pt x="9244" y="14380"/>
                </a:lnTo>
                <a:lnTo>
                  <a:pt x="9244" y="14050"/>
                </a:lnTo>
                <a:lnTo>
                  <a:pt x="9318" y="13683"/>
                </a:lnTo>
                <a:lnTo>
                  <a:pt x="9428" y="13353"/>
                </a:lnTo>
                <a:lnTo>
                  <a:pt x="9538" y="13059"/>
                </a:lnTo>
                <a:lnTo>
                  <a:pt x="9721" y="12766"/>
                </a:lnTo>
                <a:lnTo>
                  <a:pt x="9905" y="12472"/>
                </a:lnTo>
                <a:lnTo>
                  <a:pt x="10308" y="11885"/>
                </a:lnTo>
                <a:lnTo>
                  <a:pt x="10785" y="11335"/>
                </a:lnTo>
                <a:lnTo>
                  <a:pt x="11299" y="10822"/>
                </a:lnTo>
                <a:lnTo>
                  <a:pt x="11775" y="10308"/>
                </a:lnTo>
                <a:lnTo>
                  <a:pt x="12179" y="9758"/>
                </a:lnTo>
                <a:lnTo>
                  <a:pt x="12362" y="9501"/>
                </a:lnTo>
                <a:lnTo>
                  <a:pt x="12546" y="9208"/>
                </a:lnTo>
                <a:lnTo>
                  <a:pt x="12656" y="8951"/>
                </a:lnTo>
                <a:lnTo>
                  <a:pt x="12803" y="8657"/>
                </a:lnTo>
                <a:lnTo>
                  <a:pt x="12876" y="8364"/>
                </a:lnTo>
                <a:lnTo>
                  <a:pt x="12949" y="8034"/>
                </a:lnTo>
                <a:lnTo>
                  <a:pt x="12986" y="7740"/>
                </a:lnTo>
                <a:lnTo>
                  <a:pt x="13023" y="7447"/>
                </a:lnTo>
                <a:lnTo>
                  <a:pt x="13023" y="6823"/>
                </a:lnTo>
                <a:lnTo>
                  <a:pt x="12913" y="6236"/>
                </a:lnTo>
                <a:lnTo>
                  <a:pt x="12729" y="5613"/>
                </a:lnTo>
                <a:lnTo>
                  <a:pt x="12436" y="5026"/>
                </a:lnTo>
                <a:lnTo>
                  <a:pt x="12252" y="4769"/>
                </a:lnTo>
                <a:lnTo>
                  <a:pt x="12069" y="4476"/>
                </a:lnTo>
                <a:lnTo>
                  <a:pt x="11849" y="4256"/>
                </a:lnTo>
                <a:lnTo>
                  <a:pt x="11629" y="3999"/>
                </a:lnTo>
                <a:lnTo>
                  <a:pt x="11372" y="3815"/>
                </a:lnTo>
                <a:lnTo>
                  <a:pt x="11115" y="3595"/>
                </a:lnTo>
                <a:lnTo>
                  <a:pt x="10565" y="3265"/>
                </a:lnTo>
                <a:lnTo>
                  <a:pt x="9978" y="3008"/>
                </a:lnTo>
                <a:lnTo>
                  <a:pt x="9354" y="2825"/>
                </a:lnTo>
                <a:lnTo>
                  <a:pt x="8694" y="2715"/>
                </a:lnTo>
                <a:lnTo>
                  <a:pt x="8034" y="2678"/>
                </a:ln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165" name="Google Shape;165;p2"/>
          <p:cNvSpPr/>
          <p:nvPr/>
        </p:nvSpPr>
        <p:spPr>
          <a:xfrm>
            <a:off x="4025101" y="3422420"/>
            <a:ext cx="370865" cy="809588"/>
          </a:xfrm>
          <a:custGeom>
            <a:rect b="b" l="l" r="r" t="t"/>
            <a:pathLst>
              <a:path extrusionOk="0" h="16178" w="7411">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166" name="Google Shape;166;p2"/>
          <p:cNvSpPr/>
          <p:nvPr/>
        </p:nvSpPr>
        <p:spPr>
          <a:xfrm>
            <a:off x="3078045" y="3128354"/>
            <a:ext cx="730671" cy="895811"/>
          </a:xfrm>
          <a:custGeom>
            <a:rect b="b" l="l" r="r" t="t"/>
            <a:pathLst>
              <a:path extrusionOk="0" h="17901" w="14601">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167" name="Google Shape;167;p2"/>
          <p:cNvSpPr/>
          <p:nvPr/>
        </p:nvSpPr>
        <p:spPr>
          <a:xfrm>
            <a:off x="5401648" y="3285712"/>
            <a:ext cx="805934" cy="750838"/>
          </a:xfrm>
          <a:custGeom>
            <a:rect b="b" l="l" r="r" t="t"/>
            <a:pathLst>
              <a:path extrusionOk="0" h="15004" w="16105">
                <a:moveTo>
                  <a:pt x="13170" y="587"/>
                </a:moveTo>
                <a:lnTo>
                  <a:pt x="13206" y="624"/>
                </a:lnTo>
                <a:lnTo>
                  <a:pt x="13280" y="661"/>
                </a:lnTo>
                <a:lnTo>
                  <a:pt x="13353" y="697"/>
                </a:lnTo>
                <a:lnTo>
                  <a:pt x="13610" y="771"/>
                </a:lnTo>
                <a:lnTo>
                  <a:pt x="13830" y="844"/>
                </a:lnTo>
                <a:lnTo>
                  <a:pt x="14013" y="954"/>
                </a:lnTo>
                <a:lnTo>
                  <a:pt x="14160" y="1174"/>
                </a:lnTo>
                <a:lnTo>
                  <a:pt x="14307" y="1394"/>
                </a:lnTo>
                <a:lnTo>
                  <a:pt x="14343" y="1651"/>
                </a:lnTo>
                <a:lnTo>
                  <a:pt x="14307" y="1908"/>
                </a:lnTo>
                <a:lnTo>
                  <a:pt x="14233" y="2128"/>
                </a:lnTo>
                <a:lnTo>
                  <a:pt x="14087" y="2348"/>
                </a:lnTo>
                <a:lnTo>
                  <a:pt x="13903" y="2531"/>
                </a:lnTo>
                <a:lnTo>
                  <a:pt x="13683" y="2678"/>
                </a:lnTo>
                <a:lnTo>
                  <a:pt x="13463" y="2788"/>
                </a:lnTo>
                <a:lnTo>
                  <a:pt x="13170" y="2825"/>
                </a:lnTo>
                <a:lnTo>
                  <a:pt x="12840" y="2788"/>
                </a:lnTo>
                <a:lnTo>
                  <a:pt x="12656" y="2751"/>
                </a:lnTo>
                <a:lnTo>
                  <a:pt x="12546" y="2715"/>
                </a:lnTo>
                <a:lnTo>
                  <a:pt x="12436" y="2641"/>
                </a:lnTo>
                <a:lnTo>
                  <a:pt x="12363" y="2495"/>
                </a:lnTo>
                <a:lnTo>
                  <a:pt x="12289" y="2495"/>
                </a:lnTo>
                <a:lnTo>
                  <a:pt x="12253" y="2275"/>
                </a:lnTo>
                <a:lnTo>
                  <a:pt x="12253" y="2054"/>
                </a:lnTo>
                <a:lnTo>
                  <a:pt x="12253" y="1871"/>
                </a:lnTo>
                <a:lnTo>
                  <a:pt x="12289" y="1724"/>
                </a:lnTo>
                <a:lnTo>
                  <a:pt x="12399" y="1394"/>
                </a:lnTo>
                <a:lnTo>
                  <a:pt x="12583" y="1064"/>
                </a:lnTo>
                <a:lnTo>
                  <a:pt x="12840" y="807"/>
                </a:lnTo>
                <a:lnTo>
                  <a:pt x="12986" y="697"/>
                </a:lnTo>
                <a:lnTo>
                  <a:pt x="13170" y="587"/>
                </a:lnTo>
                <a:close/>
                <a:moveTo>
                  <a:pt x="9061" y="3338"/>
                </a:moveTo>
                <a:lnTo>
                  <a:pt x="9245" y="3412"/>
                </a:lnTo>
                <a:lnTo>
                  <a:pt x="9245" y="3448"/>
                </a:lnTo>
                <a:lnTo>
                  <a:pt x="9171" y="3632"/>
                </a:lnTo>
                <a:lnTo>
                  <a:pt x="9171" y="3668"/>
                </a:lnTo>
                <a:lnTo>
                  <a:pt x="9135" y="3632"/>
                </a:lnTo>
                <a:lnTo>
                  <a:pt x="9061" y="3522"/>
                </a:lnTo>
                <a:lnTo>
                  <a:pt x="8988" y="3448"/>
                </a:lnTo>
                <a:lnTo>
                  <a:pt x="8988" y="3412"/>
                </a:lnTo>
                <a:lnTo>
                  <a:pt x="8988" y="3375"/>
                </a:lnTo>
                <a:lnTo>
                  <a:pt x="9061" y="3338"/>
                </a:lnTo>
                <a:close/>
                <a:moveTo>
                  <a:pt x="14123" y="440"/>
                </a:moveTo>
                <a:lnTo>
                  <a:pt x="14233" y="477"/>
                </a:lnTo>
                <a:lnTo>
                  <a:pt x="14307" y="587"/>
                </a:lnTo>
                <a:lnTo>
                  <a:pt x="14417" y="661"/>
                </a:lnTo>
                <a:lnTo>
                  <a:pt x="14454" y="807"/>
                </a:lnTo>
                <a:lnTo>
                  <a:pt x="14527" y="807"/>
                </a:lnTo>
                <a:lnTo>
                  <a:pt x="14490" y="624"/>
                </a:lnTo>
                <a:lnTo>
                  <a:pt x="14454" y="477"/>
                </a:lnTo>
                <a:lnTo>
                  <a:pt x="14600" y="551"/>
                </a:lnTo>
                <a:lnTo>
                  <a:pt x="14784" y="624"/>
                </a:lnTo>
                <a:lnTo>
                  <a:pt x="14967" y="771"/>
                </a:lnTo>
                <a:lnTo>
                  <a:pt x="15114" y="881"/>
                </a:lnTo>
                <a:lnTo>
                  <a:pt x="15224" y="1064"/>
                </a:lnTo>
                <a:lnTo>
                  <a:pt x="15334" y="1211"/>
                </a:lnTo>
                <a:lnTo>
                  <a:pt x="15444" y="1578"/>
                </a:lnTo>
                <a:lnTo>
                  <a:pt x="15554" y="1944"/>
                </a:lnTo>
                <a:lnTo>
                  <a:pt x="15627" y="2385"/>
                </a:lnTo>
                <a:lnTo>
                  <a:pt x="15664" y="2568"/>
                </a:lnTo>
                <a:lnTo>
                  <a:pt x="15627" y="2788"/>
                </a:lnTo>
                <a:lnTo>
                  <a:pt x="15591" y="2972"/>
                </a:lnTo>
                <a:lnTo>
                  <a:pt x="15481" y="3118"/>
                </a:lnTo>
                <a:lnTo>
                  <a:pt x="15187" y="3412"/>
                </a:lnTo>
                <a:lnTo>
                  <a:pt x="14930" y="3595"/>
                </a:lnTo>
                <a:lnTo>
                  <a:pt x="14600" y="3705"/>
                </a:lnTo>
                <a:lnTo>
                  <a:pt x="14270" y="3779"/>
                </a:lnTo>
                <a:lnTo>
                  <a:pt x="13940" y="3815"/>
                </a:lnTo>
                <a:lnTo>
                  <a:pt x="13720" y="3779"/>
                </a:lnTo>
                <a:lnTo>
                  <a:pt x="13500" y="3742"/>
                </a:lnTo>
                <a:lnTo>
                  <a:pt x="13316" y="3668"/>
                </a:lnTo>
                <a:lnTo>
                  <a:pt x="13133" y="3595"/>
                </a:lnTo>
                <a:lnTo>
                  <a:pt x="12950" y="3485"/>
                </a:lnTo>
                <a:lnTo>
                  <a:pt x="12803" y="3338"/>
                </a:lnTo>
                <a:lnTo>
                  <a:pt x="12656" y="3192"/>
                </a:lnTo>
                <a:lnTo>
                  <a:pt x="12546" y="3045"/>
                </a:lnTo>
                <a:lnTo>
                  <a:pt x="12840" y="3118"/>
                </a:lnTo>
                <a:lnTo>
                  <a:pt x="13133" y="3155"/>
                </a:lnTo>
                <a:lnTo>
                  <a:pt x="13426" y="3118"/>
                </a:lnTo>
                <a:lnTo>
                  <a:pt x="13720" y="3045"/>
                </a:lnTo>
                <a:lnTo>
                  <a:pt x="13977" y="2935"/>
                </a:lnTo>
                <a:lnTo>
                  <a:pt x="14233" y="2751"/>
                </a:lnTo>
                <a:lnTo>
                  <a:pt x="14417" y="2495"/>
                </a:lnTo>
                <a:lnTo>
                  <a:pt x="14600" y="2238"/>
                </a:lnTo>
                <a:lnTo>
                  <a:pt x="14674" y="1981"/>
                </a:lnTo>
                <a:lnTo>
                  <a:pt x="14710" y="1724"/>
                </a:lnTo>
                <a:lnTo>
                  <a:pt x="14674" y="1468"/>
                </a:lnTo>
                <a:lnTo>
                  <a:pt x="14600" y="1211"/>
                </a:lnTo>
                <a:lnTo>
                  <a:pt x="14490" y="991"/>
                </a:lnTo>
                <a:lnTo>
                  <a:pt x="14343" y="771"/>
                </a:lnTo>
                <a:lnTo>
                  <a:pt x="14160" y="587"/>
                </a:lnTo>
                <a:lnTo>
                  <a:pt x="13940" y="440"/>
                </a:lnTo>
                <a:close/>
                <a:moveTo>
                  <a:pt x="13757" y="0"/>
                </a:moveTo>
                <a:lnTo>
                  <a:pt x="13610" y="74"/>
                </a:lnTo>
                <a:lnTo>
                  <a:pt x="13353" y="110"/>
                </a:lnTo>
                <a:lnTo>
                  <a:pt x="13133" y="147"/>
                </a:lnTo>
                <a:lnTo>
                  <a:pt x="12913" y="257"/>
                </a:lnTo>
                <a:lnTo>
                  <a:pt x="12729" y="404"/>
                </a:lnTo>
                <a:lnTo>
                  <a:pt x="12509" y="551"/>
                </a:lnTo>
                <a:lnTo>
                  <a:pt x="12363" y="734"/>
                </a:lnTo>
                <a:lnTo>
                  <a:pt x="12216" y="917"/>
                </a:lnTo>
                <a:lnTo>
                  <a:pt x="12069" y="1137"/>
                </a:lnTo>
                <a:lnTo>
                  <a:pt x="11996" y="1321"/>
                </a:lnTo>
                <a:lnTo>
                  <a:pt x="11922" y="1578"/>
                </a:lnTo>
                <a:lnTo>
                  <a:pt x="11849" y="1798"/>
                </a:lnTo>
                <a:lnTo>
                  <a:pt x="11849" y="2054"/>
                </a:lnTo>
                <a:lnTo>
                  <a:pt x="11849" y="2275"/>
                </a:lnTo>
                <a:lnTo>
                  <a:pt x="11886" y="2531"/>
                </a:lnTo>
                <a:lnTo>
                  <a:pt x="11959" y="2751"/>
                </a:lnTo>
                <a:lnTo>
                  <a:pt x="12033" y="2972"/>
                </a:lnTo>
                <a:lnTo>
                  <a:pt x="12143" y="3192"/>
                </a:lnTo>
                <a:lnTo>
                  <a:pt x="12253" y="3375"/>
                </a:lnTo>
                <a:lnTo>
                  <a:pt x="12399" y="3558"/>
                </a:lnTo>
                <a:lnTo>
                  <a:pt x="12583" y="3705"/>
                </a:lnTo>
                <a:lnTo>
                  <a:pt x="12766" y="3852"/>
                </a:lnTo>
                <a:lnTo>
                  <a:pt x="12986" y="3999"/>
                </a:lnTo>
                <a:lnTo>
                  <a:pt x="13206" y="4072"/>
                </a:lnTo>
                <a:lnTo>
                  <a:pt x="13426" y="4145"/>
                </a:lnTo>
                <a:lnTo>
                  <a:pt x="13683" y="4219"/>
                </a:lnTo>
                <a:lnTo>
                  <a:pt x="14123" y="4219"/>
                </a:lnTo>
                <a:lnTo>
                  <a:pt x="14564" y="4145"/>
                </a:lnTo>
                <a:lnTo>
                  <a:pt x="15004" y="3999"/>
                </a:lnTo>
                <a:lnTo>
                  <a:pt x="15371" y="3779"/>
                </a:lnTo>
                <a:lnTo>
                  <a:pt x="15591" y="3632"/>
                </a:lnTo>
                <a:lnTo>
                  <a:pt x="15737" y="3448"/>
                </a:lnTo>
                <a:lnTo>
                  <a:pt x="15884" y="3265"/>
                </a:lnTo>
                <a:lnTo>
                  <a:pt x="15994" y="3045"/>
                </a:lnTo>
                <a:lnTo>
                  <a:pt x="16067" y="2788"/>
                </a:lnTo>
                <a:lnTo>
                  <a:pt x="16104" y="2495"/>
                </a:lnTo>
                <a:lnTo>
                  <a:pt x="16067" y="2238"/>
                </a:lnTo>
                <a:lnTo>
                  <a:pt x="15994" y="1981"/>
                </a:lnTo>
                <a:lnTo>
                  <a:pt x="15884" y="1431"/>
                </a:lnTo>
                <a:lnTo>
                  <a:pt x="15774" y="1174"/>
                </a:lnTo>
                <a:lnTo>
                  <a:pt x="15664" y="954"/>
                </a:lnTo>
                <a:lnTo>
                  <a:pt x="15517" y="734"/>
                </a:lnTo>
                <a:lnTo>
                  <a:pt x="15371" y="551"/>
                </a:lnTo>
                <a:lnTo>
                  <a:pt x="15150" y="367"/>
                </a:lnTo>
                <a:lnTo>
                  <a:pt x="14930" y="220"/>
                </a:lnTo>
                <a:lnTo>
                  <a:pt x="14637" y="74"/>
                </a:lnTo>
                <a:lnTo>
                  <a:pt x="14270" y="0"/>
                </a:lnTo>
                <a:close/>
                <a:moveTo>
                  <a:pt x="11115" y="4549"/>
                </a:moveTo>
                <a:lnTo>
                  <a:pt x="11446" y="4842"/>
                </a:lnTo>
                <a:lnTo>
                  <a:pt x="11299" y="4952"/>
                </a:lnTo>
                <a:lnTo>
                  <a:pt x="11115" y="4916"/>
                </a:lnTo>
                <a:lnTo>
                  <a:pt x="10932" y="4916"/>
                </a:lnTo>
                <a:lnTo>
                  <a:pt x="10639" y="4952"/>
                </a:lnTo>
                <a:lnTo>
                  <a:pt x="10859" y="4732"/>
                </a:lnTo>
                <a:lnTo>
                  <a:pt x="11115" y="4549"/>
                </a:lnTo>
                <a:close/>
                <a:moveTo>
                  <a:pt x="6860" y="3632"/>
                </a:moveTo>
                <a:lnTo>
                  <a:pt x="7007" y="3668"/>
                </a:lnTo>
                <a:lnTo>
                  <a:pt x="7044" y="3705"/>
                </a:lnTo>
                <a:lnTo>
                  <a:pt x="7044" y="3742"/>
                </a:lnTo>
                <a:lnTo>
                  <a:pt x="7044" y="3779"/>
                </a:lnTo>
                <a:lnTo>
                  <a:pt x="7080" y="3852"/>
                </a:lnTo>
                <a:lnTo>
                  <a:pt x="7191" y="3889"/>
                </a:lnTo>
                <a:lnTo>
                  <a:pt x="7374" y="3889"/>
                </a:lnTo>
                <a:lnTo>
                  <a:pt x="7411" y="3925"/>
                </a:lnTo>
                <a:lnTo>
                  <a:pt x="7447" y="4035"/>
                </a:lnTo>
                <a:lnTo>
                  <a:pt x="7484" y="4145"/>
                </a:lnTo>
                <a:lnTo>
                  <a:pt x="7484" y="4255"/>
                </a:lnTo>
                <a:lnTo>
                  <a:pt x="7447" y="4512"/>
                </a:lnTo>
                <a:lnTo>
                  <a:pt x="7374" y="4769"/>
                </a:lnTo>
                <a:lnTo>
                  <a:pt x="7227" y="5026"/>
                </a:lnTo>
                <a:lnTo>
                  <a:pt x="7154" y="5136"/>
                </a:lnTo>
                <a:lnTo>
                  <a:pt x="7044" y="5209"/>
                </a:lnTo>
                <a:lnTo>
                  <a:pt x="6934" y="5246"/>
                </a:lnTo>
                <a:lnTo>
                  <a:pt x="6787" y="5246"/>
                </a:lnTo>
                <a:lnTo>
                  <a:pt x="6787" y="4989"/>
                </a:lnTo>
                <a:lnTo>
                  <a:pt x="6750" y="4769"/>
                </a:lnTo>
                <a:lnTo>
                  <a:pt x="6640" y="4549"/>
                </a:lnTo>
                <a:lnTo>
                  <a:pt x="6494" y="4329"/>
                </a:lnTo>
                <a:lnTo>
                  <a:pt x="6310" y="4145"/>
                </a:lnTo>
                <a:lnTo>
                  <a:pt x="6090" y="4035"/>
                </a:lnTo>
                <a:lnTo>
                  <a:pt x="6090" y="3925"/>
                </a:lnTo>
                <a:lnTo>
                  <a:pt x="6163" y="3852"/>
                </a:lnTo>
                <a:lnTo>
                  <a:pt x="6237" y="3779"/>
                </a:lnTo>
                <a:lnTo>
                  <a:pt x="6347" y="3742"/>
                </a:lnTo>
                <a:lnTo>
                  <a:pt x="6567" y="3705"/>
                </a:lnTo>
                <a:lnTo>
                  <a:pt x="6860" y="3632"/>
                </a:lnTo>
                <a:close/>
                <a:moveTo>
                  <a:pt x="6530" y="3192"/>
                </a:moveTo>
                <a:lnTo>
                  <a:pt x="6494" y="3228"/>
                </a:lnTo>
                <a:lnTo>
                  <a:pt x="6457" y="3302"/>
                </a:lnTo>
                <a:lnTo>
                  <a:pt x="6457" y="3338"/>
                </a:lnTo>
                <a:lnTo>
                  <a:pt x="6457" y="3412"/>
                </a:lnTo>
                <a:lnTo>
                  <a:pt x="6200" y="3485"/>
                </a:lnTo>
                <a:lnTo>
                  <a:pt x="5980" y="3558"/>
                </a:lnTo>
                <a:lnTo>
                  <a:pt x="5797" y="3742"/>
                </a:lnTo>
                <a:lnTo>
                  <a:pt x="5760" y="3815"/>
                </a:lnTo>
                <a:lnTo>
                  <a:pt x="5687" y="3925"/>
                </a:lnTo>
                <a:lnTo>
                  <a:pt x="5687" y="4035"/>
                </a:lnTo>
                <a:lnTo>
                  <a:pt x="5687" y="4072"/>
                </a:lnTo>
                <a:lnTo>
                  <a:pt x="5797" y="4219"/>
                </a:lnTo>
                <a:lnTo>
                  <a:pt x="5907" y="4292"/>
                </a:lnTo>
                <a:lnTo>
                  <a:pt x="6053" y="4365"/>
                </a:lnTo>
                <a:lnTo>
                  <a:pt x="6163" y="4439"/>
                </a:lnTo>
                <a:lnTo>
                  <a:pt x="6274" y="4512"/>
                </a:lnTo>
                <a:lnTo>
                  <a:pt x="6347" y="4622"/>
                </a:lnTo>
                <a:lnTo>
                  <a:pt x="6420" y="4769"/>
                </a:lnTo>
                <a:lnTo>
                  <a:pt x="6494" y="5026"/>
                </a:lnTo>
                <a:lnTo>
                  <a:pt x="6457" y="5282"/>
                </a:lnTo>
                <a:lnTo>
                  <a:pt x="6494" y="5392"/>
                </a:lnTo>
                <a:lnTo>
                  <a:pt x="6530" y="5466"/>
                </a:lnTo>
                <a:lnTo>
                  <a:pt x="6750" y="5539"/>
                </a:lnTo>
                <a:lnTo>
                  <a:pt x="6934" y="5539"/>
                </a:lnTo>
                <a:lnTo>
                  <a:pt x="7117" y="5503"/>
                </a:lnTo>
                <a:lnTo>
                  <a:pt x="7264" y="5429"/>
                </a:lnTo>
                <a:lnTo>
                  <a:pt x="7411" y="5282"/>
                </a:lnTo>
                <a:lnTo>
                  <a:pt x="7521" y="5136"/>
                </a:lnTo>
                <a:lnTo>
                  <a:pt x="7631" y="4952"/>
                </a:lnTo>
                <a:lnTo>
                  <a:pt x="7704" y="4769"/>
                </a:lnTo>
                <a:lnTo>
                  <a:pt x="7741" y="4585"/>
                </a:lnTo>
                <a:lnTo>
                  <a:pt x="7777" y="4365"/>
                </a:lnTo>
                <a:lnTo>
                  <a:pt x="7777" y="4145"/>
                </a:lnTo>
                <a:lnTo>
                  <a:pt x="7777" y="3925"/>
                </a:lnTo>
                <a:lnTo>
                  <a:pt x="7704" y="3779"/>
                </a:lnTo>
                <a:lnTo>
                  <a:pt x="7631" y="3668"/>
                </a:lnTo>
                <a:lnTo>
                  <a:pt x="7484" y="3595"/>
                </a:lnTo>
                <a:lnTo>
                  <a:pt x="7337" y="3595"/>
                </a:lnTo>
                <a:lnTo>
                  <a:pt x="7301" y="3485"/>
                </a:lnTo>
                <a:lnTo>
                  <a:pt x="7227" y="3448"/>
                </a:lnTo>
                <a:lnTo>
                  <a:pt x="7044" y="3375"/>
                </a:lnTo>
                <a:lnTo>
                  <a:pt x="6824" y="3302"/>
                </a:lnTo>
                <a:lnTo>
                  <a:pt x="6677" y="3228"/>
                </a:lnTo>
                <a:lnTo>
                  <a:pt x="6567" y="3192"/>
                </a:lnTo>
                <a:close/>
                <a:moveTo>
                  <a:pt x="11739" y="5136"/>
                </a:moveTo>
                <a:lnTo>
                  <a:pt x="12179" y="5686"/>
                </a:lnTo>
                <a:lnTo>
                  <a:pt x="11776" y="5796"/>
                </a:lnTo>
                <a:lnTo>
                  <a:pt x="11409" y="6016"/>
                </a:lnTo>
                <a:lnTo>
                  <a:pt x="11042" y="6236"/>
                </a:lnTo>
                <a:lnTo>
                  <a:pt x="10895" y="6383"/>
                </a:lnTo>
                <a:lnTo>
                  <a:pt x="10785" y="6566"/>
                </a:lnTo>
                <a:lnTo>
                  <a:pt x="10749" y="6640"/>
                </a:lnTo>
                <a:lnTo>
                  <a:pt x="10785" y="6676"/>
                </a:lnTo>
                <a:lnTo>
                  <a:pt x="10859" y="6713"/>
                </a:lnTo>
                <a:lnTo>
                  <a:pt x="10932" y="6713"/>
                </a:lnTo>
                <a:lnTo>
                  <a:pt x="11262" y="6493"/>
                </a:lnTo>
                <a:lnTo>
                  <a:pt x="11556" y="6310"/>
                </a:lnTo>
                <a:lnTo>
                  <a:pt x="11849" y="6199"/>
                </a:lnTo>
                <a:lnTo>
                  <a:pt x="12143" y="6089"/>
                </a:lnTo>
                <a:lnTo>
                  <a:pt x="12253" y="6053"/>
                </a:lnTo>
                <a:lnTo>
                  <a:pt x="12363" y="6016"/>
                </a:lnTo>
                <a:lnTo>
                  <a:pt x="12399" y="5979"/>
                </a:lnTo>
                <a:lnTo>
                  <a:pt x="12619" y="6456"/>
                </a:lnTo>
                <a:lnTo>
                  <a:pt x="12840" y="6896"/>
                </a:lnTo>
                <a:lnTo>
                  <a:pt x="12803" y="6933"/>
                </a:lnTo>
                <a:lnTo>
                  <a:pt x="12326" y="7043"/>
                </a:lnTo>
                <a:lnTo>
                  <a:pt x="11812" y="7117"/>
                </a:lnTo>
                <a:lnTo>
                  <a:pt x="11299" y="7117"/>
                </a:lnTo>
                <a:lnTo>
                  <a:pt x="10749" y="7080"/>
                </a:lnTo>
                <a:lnTo>
                  <a:pt x="10675" y="7117"/>
                </a:lnTo>
                <a:lnTo>
                  <a:pt x="10639" y="7153"/>
                </a:lnTo>
                <a:lnTo>
                  <a:pt x="10639" y="7227"/>
                </a:lnTo>
                <a:lnTo>
                  <a:pt x="10712" y="7300"/>
                </a:lnTo>
                <a:lnTo>
                  <a:pt x="10932" y="7373"/>
                </a:lnTo>
                <a:lnTo>
                  <a:pt x="11189" y="7447"/>
                </a:lnTo>
                <a:lnTo>
                  <a:pt x="11702" y="7483"/>
                </a:lnTo>
                <a:lnTo>
                  <a:pt x="11959" y="7483"/>
                </a:lnTo>
                <a:lnTo>
                  <a:pt x="12216" y="7447"/>
                </a:lnTo>
                <a:lnTo>
                  <a:pt x="12583" y="7373"/>
                </a:lnTo>
                <a:lnTo>
                  <a:pt x="12693" y="7373"/>
                </a:lnTo>
                <a:lnTo>
                  <a:pt x="12766" y="7337"/>
                </a:lnTo>
                <a:lnTo>
                  <a:pt x="12803" y="7410"/>
                </a:lnTo>
                <a:lnTo>
                  <a:pt x="12840" y="7447"/>
                </a:lnTo>
                <a:lnTo>
                  <a:pt x="12876" y="7483"/>
                </a:lnTo>
                <a:lnTo>
                  <a:pt x="12986" y="7520"/>
                </a:lnTo>
                <a:lnTo>
                  <a:pt x="13023" y="7777"/>
                </a:lnTo>
                <a:lnTo>
                  <a:pt x="13060" y="8070"/>
                </a:lnTo>
                <a:lnTo>
                  <a:pt x="12986" y="8107"/>
                </a:lnTo>
                <a:lnTo>
                  <a:pt x="12693" y="7997"/>
                </a:lnTo>
                <a:lnTo>
                  <a:pt x="12473" y="7887"/>
                </a:lnTo>
                <a:lnTo>
                  <a:pt x="12253" y="7777"/>
                </a:lnTo>
                <a:lnTo>
                  <a:pt x="11886" y="7777"/>
                </a:lnTo>
                <a:lnTo>
                  <a:pt x="11776" y="7813"/>
                </a:lnTo>
                <a:lnTo>
                  <a:pt x="11226" y="7777"/>
                </a:lnTo>
                <a:lnTo>
                  <a:pt x="10895" y="7740"/>
                </a:lnTo>
                <a:lnTo>
                  <a:pt x="10749" y="7740"/>
                </a:lnTo>
                <a:lnTo>
                  <a:pt x="10675" y="7703"/>
                </a:lnTo>
                <a:lnTo>
                  <a:pt x="10565" y="7483"/>
                </a:lnTo>
                <a:lnTo>
                  <a:pt x="10529" y="7483"/>
                </a:lnTo>
                <a:lnTo>
                  <a:pt x="10529" y="7520"/>
                </a:lnTo>
                <a:lnTo>
                  <a:pt x="10529" y="7887"/>
                </a:lnTo>
                <a:lnTo>
                  <a:pt x="10529" y="7960"/>
                </a:lnTo>
                <a:lnTo>
                  <a:pt x="10602" y="7997"/>
                </a:lnTo>
                <a:lnTo>
                  <a:pt x="11042" y="8107"/>
                </a:lnTo>
                <a:lnTo>
                  <a:pt x="11482" y="8144"/>
                </a:lnTo>
                <a:lnTo>
                  <a:pt x="11482" y="8327"/>
                </a:lnTo>
                <a:lnTo>
                  <a:pt x="11519" y="8474"/>
                </a:lnTo>
                <a:lnTo>
                  <a:pt x="11592" y="8547"/>
                </a:lnTo>
                <a:lnTo>
                  <a:pt x="11629" y="8584"/>
                </a:lnTo>
                <a:lnTo>
                  <a:pt x="11776" y="8657"/>
                </a:lnTo>
                <a:lnTo>
                  <a:pt x="11959" y="8767"/>
                </a:lnTo>
                <a:lnTo>
                  <a:pt x="11409" y="8657"/>
                </a:lnTo>
                <a:lnTo>
                  <a:pt x="10969" y="8474"/>
                </a:lnTo>
                <a:lnTo>
                  <a:pt x="10712" y="8437"/>
                </a:lnTo>
                <a:lnTo>
                  <a:pt x="10455" y="8400"/>
                </a:lnTo>
                <a:lnTo>
                  <a:pt x="10198" y="8217"/>
                </a:lnTo>
                <a:lnTo>
                  <a:pt x="10052" y="8180"/>
                </a:lnTo>
                <a:lnTo>
                  <a:pt x="9942" y="8144"/>
                </a:lnTo>
                <a:lnTo>
                  <a:pt x="9722" y="8180"/>
                </a:lnTo>
                <a:lnTo>
                  <a:pt x="9575" y="8254"/>
                </a:lnTo>
                <a:lnTo>
                  <a:pt x="9465" y="8364"/>
                </a:lnTo>
                <a:lnTo>
                  <a:pt x="9355" y="8510"/>
                </a:lnTo>
                <a:lnTo>
                  <a:pt x="9245" y="8584"/>
                </a:lnTo>
                <a:lnTo>
                  <a:pt x="9098" y="8620"/>
                </a:lnTo>
                <a:lnTo>
                  <a:pt x="8841" y="8584"/>
                </a:lnTo>
                <a:lnTo>
                  <a:pt x="8621" y="8620"/>
                </a:lnTo>
                <a:lnTo>
                  <a:pt x="8401" y="8694"/>
                </a:lnTo>
                <a:lnTo>
                  <a:pt x="8181" y="8804"/>
                </a:lnTo>
                <a:lnTo>
                  <a:pt x="7924" y="8804"/>
                </a:lnTo>
                <a:lnTo>
                  <a:pt x="7851" y="8767"/>
                </a:lnTo>
                <a:lnTo>
                  <a:pt x="7814" y="8730"/>
                </a:lnTo>
                <a:lnTo>
                  <a:pt x="7814" y="8694"/>
                </a:lnTo>
                <a:lnTo>
                  <a:pt x="7887" y="8620"/>
                </a:lnTo>
                <a:lnTo>
                  <a:pt x="7998" y="8510"/>
                </a:lnTo>
                <a:lnTo>
                  <a:pt x="8144" y="8437"/>
                </a:lnTo>
                <a:lnTo>
                  <a:pt x="8401" y="8327"/>
                </a:lnTo>
                <a:lnTo>
                  <a:pt x="8731" y="8180"/>
                </a:lnTo>
                <a:lnTo>
                  <a:pt x="8915" y="8070"/>
                </a:lnTo>
                <a:lnTo>
                  <a:pt x="9025" y="7924"/>
                </a:lnTo>
                <a:lnTo>
                  <a:pt x="9135" y="7777"/>
                </a:lnTo>
                <a:lnTo>
                  <a:pt x="9208" y="7630"/>
                </a:lnTo>
                <a:lnTo>
                  <a:pt x="9208" y="7447"/>
                </a:lnTo>
                <a:lnTo>
                  <a:pt x="9171" y="7227"/>
                </a:lnTo>
                <a:lnTo>
                  <a:pt x="9098" y="7117"/>
                </a:lnTo>
                <a:lnTo>
                  <a:pt x="8988" y="7006"/>
                </a:lnTo>
                <a:lnTo>
                  <a:pt x="8841" y="6896"/>
                </a:lnTo>
                <a:lnTo>
                  <a:pt x="8694" y="6860"/>
                </a:lnTo>
                <a:lnTo>
                  <a:pt x="8548" y="6823"/>
                </a:lnTo>
                <a:lnTo>
                  <a:pt x="8401" y="6823"/>
                </a:lnTo>
                <a:lnTo>
                  <a:pt x="8254" y="6860"/>
                </a:lnTo>
                <a:lnTo>
                  <a:pt x="8108" y="6933"/>
                </a:lnTo>
                <a:lnTo>
                  <a:pt x="7924" y="7117"/>
                </a:lnTo>
                <a:lnTo>
                  <a:pt x="7924" y="7117"/>
                </a:lnTo>
                <a:lnTo>
                  <a:pt x="7998" y="6970"/>
                </a:lnTo>
                <a:lnTo>
                  <a:pt x="8108" y="6860"/>
                </a:lnTo>
                <a:lnTo>
                  <a:pt x="8291" y="6603"/>
                </a:lnTo>
                <a:lnTo>
                  <a:pt x="8511" y="6383"/>
                </a:lnTo>
                <a:lnTo>
                  <a:pt x="8768" y="6126"/>
                </a:lnTo>
                <a:lnTo>
                  <a:pt x="8951" y="5943"/>
                </a:lnTo>
                <a:lnTo>
                  <a:pt x="9135" y="5796"/>
                </a:lnTo>
                <a:lnTo>
                  <a:pt x="9171" y="5796"/>
                </a:lnTo>
                <a:lnTo>
                  <a:pt x="9391" y="5759"/>
                </a:lnTo>
                <a:lnTo>
                  <a:pt x="9612" y="5686"/>
                </a:lnTo>
                <a:lnTo>
                  <a:pt x="10052" y="5539"/>
                </a:lnTo>
                <a:lnTo>
                  <a:pt x="10455" y="5356"/>
                </a:lnTo>
                <a:lnTo>
                  <a:pt x="10639" y="5282"/>
                </a:lnTo>
                <a:lnTo>
                  <a:pt x="10895" y="5246"/>
                </a:lnTo>
                <a:lnTo>
                  <a:pt x="10895" y="5246"/>
                </a:lnTo>
                <a:lnTo>
                  <a:pt x="10602" y="5503"/>
                </a:lnTo>
                <a:lnTo>
                  <a:pt x="10492" y="5649"/>
                </a:lnTo>
                <a:lnTo>
                  <a:pt x="10419" y="5833"/>
                </a:lnTo>
                <a:lnTo>
                  <a:pt x="10455" y="5869"/>
                </a:lnTo>
                <a:lnTo>
                  <a:pt x="10639" y="5796"/>
                </a:lnTo>
                <a:lnTo>
                  <a:pt x="10822" y="5723"/>
                </a:lnTo>
                <a:lnTo>
                  <a:pt x="11152" y="5503"/>
                </a:lnTo>
                <a:lnTo>
                  <a:pt x="11739" y="5136"/>
                </a:lnTo>
                <a:close/>
                <a:moveTo>
                  <a:pt x="11996" y="8254"/>
                </a:moveTo>
                <a:lnTo>
                  <a:pt x="12546" y="8400"/>
                </a:lnTo>
                <a:lnTo>
                  <a:pt x="12729" y="8584"/>
                </a:lnTo>
                <a:lnTo>
                  <a:pt x="12803" y="8620"/>
                </a:lnTo>
                <a:lnTo>
                  <a:pt x="12876" y="8657"/>
                </a:lnTo>
                <a:lnTo>
                  <a:pt x="12950" y="8620"/>
                </a:lnTo>
                <a:lnTo>
                  <a:pt x="13023" y="8584"/>
                </a:lnTo>
                <a:lnTo>
                  <a:pt x="12950" y="9024"/>
                </a:lnTo>
                <a:lnTo>
                  <a:pt x="12509" y="8914"/>
                </a:lnTo>
                <a:lnTo>
                  <a:pt x="12399" y="8657"/>
                </a:lnTo>
                <a:lnTo>
                  <a:pt x="12216" y="8474"/>
                </a:lnTo>
                <a:lnTo>
                  <a:pt x="12033" y="8327"/>
                </a:lnTo>
                <a:lnTo>
                  <a:pt x="11959" y="8290"/>
                </a:lnTo>
                <a:lnTo>
                  <a:pt x="11996" y="8254"/>
                </a:lnTo>
                <a:close/>
                <a:moveTo>
                  <a:pt x="10932" y="8841"/>
                </a:moveTo>
                <a:lnTo>
                  <a:pt x="11519" y="9097"/>
                </a:lnTo>
                <a:lnTo>
                  <a:pt x="12106" y="9244"/>
                </a:lnTo>
                <a:lnTo>
                  <a:pt x="12033" y="9391"/>
                </a:lnTo>
                <a:lnTo>
                  <a:pt x="11922" y="9537"/>
                </a:lnTo>
                <a:lnTo>
                  <a:pt x="11776" y="9611"/>
                </a:lnTo>
                <a:lnTo>
                  <a:pt x="11702" y="9611"/>
                </a:lnTo>
                <a:lnTo>
                  <a:pt x="11629" y="9574"/>
                </a:lnTo>
                <a:lnTo>
                  <a:pt x="11519" y="9537"/>
                </a:lnTo>
                <a:lnTo>
                  <a:pt x="11409" y="9427"/>
                </a:lnTo>
                <a:lnTo>
                  <a:pt x="11226" y="9244"/>
                </a:lnTo>
                <a:lnTo>
                  <a:pt x="10932" y="8841"/>
                </a:lnTo>
                <a:close/>
                <a:moveTo>
                  <a:pt x="12509" y="9354"/>
                </a:moveTo>
                <a:lnTo>
                  <a:pt x="12876" y="9391"/>
                </a:lnTo>
                <a:lnTo>
                  <a:pt x="12656" y="10161"/>
                </a:lnTo>
                <a:lnTo>
                  <a:pt x="12583" y="10088"/>
                </a:lnTo>
                <a:lnTo>
                  <a:pt x="12363" y="10088"/>
                </a:lnTo>
                <a:lnTo>
                  <a:pt x="12216" y="10051"/>
                </a:lnTo>
                <a:lnTo>
                  <a:pt x="11886" y="9978"/>
                </a:lnTo>
                <a:lnTo>
                  <a:pt x="12106" y="9868"/>
                </a:lnTo>
                <a:lnTo>
                  <a:pt x="12289" y="9758"/>
                </a:lnTo>
                <a:lnTo>
                  <a:pt x="12399" y="9574"/>
                </a:lnTo>
                <a:lnTo>
                  <a:pt x="12509" y="9354"/>
                </a:lnTo>
                <a:close/>
                <a:moveTo>
                  <a:pt x="10382" y="9721"/>
                </a:moveTo>
                <a:lnTo>
                  <a:pt x="11409" y="10161"/>
                </a:lnTo>
                <a:lnTo>
                  <a:pt x="11922" y="10381"/>
                </a:lnTo>
                <a:lnTo>
                  <a:pt x="12253" y="10491"/>
                </a:lnTo>
                <a:lnTo>
                  <a:pt x="12399" y="10491"/>
                </a:lnTo>
                <a:lnTo>
                  <a:pt x="12509" y="10455"/>
                </a:lnTo>
                <a:lnTo>
                  <a:pt x="12326" y="10968"/>
                </a:lnTo>
                <a:lnTo>
                  <a:pt x="12033" y="10858"/>
                </a:lnTo>
                <a:lnTo>
                  <a:pt x="11886" y="10785"/>
                </a:lnTo>
                <a:lnTo>
                  <a:pt x="11776" y="10711"/>
                </a:lnTo>
                <a:lnTo>
                  <a:pt x="11519" y="10528"/>
                </a:lnTo>
                <a:lnTo>
                  <a:pt x="11409" y="10418"/>
                </a:lnTo>
                <a:lnTo>
                  <a:pt x="11262" y="10344"/>
                </a:lnTo>
                <a:lnTo>
                  <a:pt x="11079" y="10308"/>
                </a:lnTo>
                <a:lnTo>
                  <a:pt x="10895" y="10271"/>
                </a:lnTo>
                <a:lnTo>
                  <a:pt x="10492" y="10234"/>
                </a:lnTo>
                <a:lnTo>
                  <a:pt x="10455" y="9978"/>
                </a:lnTo>
                <a:lnTo>
                  <a:pt x="10382" y="9721"/>
                </a:lnTo>
                <a:close/>
                <a:moveTo>
                  <a:pt x="10455" y="10528"/>
                </a:moveTo>
                <a:lnTo>
                  <a:pt x="10785" y="10601"/>
                </a:lnTo>
                <a:lnTo>
                  <a:pt x="10969" y="10638"/>
                </a:lnTo>
                <a:lnTo>
                  <a:pt x="11115" y="10711"/>
                </a:lnTo>
                <a:lnTo>
                  <a:pt x="11336" y="10821"/>
                </a:lnTo>
                <a:lnTo>
                  <a:pt x="11519" y="10968"/>
                </a:lnTo>
                <a:lnTo>
                  <a:pt x="11702" y="11115"/>
                </a:lnTo>
                <a:lnTo>
                  <a:pt x="11886" y="11262"/>
                </a:lnTo>
                <a:lnTo>
                  <a:pt x="12106" y="11335"/>
                </a:lnTo>
                <a:lnTo>
                  <a:pt x="11739" y="11922"/>
                </a:lnTo>
                <a:lnTo>
                  <a:pt x="11629" y="11922"/>
                </a:lnTo>
                <a:lnTo>
                  <a:pt x="11482" y="11885"/>
                </a:lnTo>
                <a:lnTo>
                  <a:pt x="11226" y="11738"/>
                </a:lnTo>
                <a:lnTo>
                  <a:pt x="10565" y="11482"/>
                </a:lnTo>
                <a:lnTo>
                  <a:pt x="10272" y="11335"/>
                </a:lnTo>
                <a:lnTo>
                  <a:pt x="10382" y="10968"/>
                </a:lnTo>
                <a:lnTo>
                  <a:pt x="10455" y="10601"/>
                </a:lnTo>
                <a:lnTo>
                  <a:pt x="10455" y="10528"/>
                </a:lnTo>
                <a:close/>
                <a:moveTo>
                  <a:pt x="10125" y="11665"/>
                </a:moveTo>
                <a:lnTo>
                  <a:pt x="10785" y="11958"/>
                </a:lnTo>
                <a:lnTo>
                  <a:pt x="11115" y="12142"/>
                </a:lnTo>
                <a:lnTo>
                  <a:pt x="11299" y="12215"/>
                </a:lnTo>
                <a:lnTo>
                  <a:pt x="11482" y="12289"/>
                </a:lnTo>
                <a:lnTo>
                  <a:pt x="11226" y="12655"/>
                </a:lnTo>
                <a:lnTo>
                  <a:pt x="10895" y="12545"/>
                </a:lnTo>
                <a:lnTo>
                  <a:pt x="10455" y="12399"/>
                </a:lnTo>
                <a:lnTo>
                  <a:pt x="10052" y="12252"/>
                </a:lnTo>
                <a:lnTo>
                  <a:pt x="9868" y="12142"/>
                </a:lnTo>
                <a:lnTo>
                  <a:pt x="10125" y="11665"/>
                </a:lnTo>
                <a:close/>
                <a:moveTo>
                  <a:pt x="9355" y="9574"/>
                </a:moveTo>
                <a:lnTo>
                  <a:pt x="9575" y="9611"/>
                </a:lnTo>
                <a:lnTo>
                  <a:pt x="9795" y="9648"/>
                </a:lnTo>
                <a:lnTo>
                  <a:pt x="9978" y="9758"/>
                </a:lnTo>
                <a:lnTo>
                  <a:pt x="10052" y="9868"/>
                </a:lnTo>
                <a:lnTo>
                  <a:pt x="10088" y="9941"/>
                </a:lnTo>
                <a:lnTo>
                  <a:pt x="10125" y="10088"/>
                </a:lnTo>
                <a:lnTo>
                  <a:pt x="10125" y="10198"/>
                </a:lnTo>
                <a:lnTo>
                  <a:pt x="9832" y="10161"/>
                </a:lnTo>
                <a:lnTo>
                  <a:pt x="9795" y="10198"/>
                </a:lnTo>
                <a:lnTo>
                  <a:pt x="9795" y="10234"/>
                </a:lnTo>
                <a:lnTo>
                  <a:pt x="9942" y="10344"/>
                </a:lnTo>
                <a:lnTo>
                  <a:pt x="10088" y="10455"/>
                </a:lnTo>
                <a:lnTo>
                  <a:pt x="10015" y="10785"/>
                </a:lnTo>
                <a:lnTo>
                  <a:pt x="9942" y="11078"/>
                </a:lnTo>
                <a:lnTo>
                  <a:pt x="9905" y="11188"/>
                </a:lnTo>
                <a:lnTo>
                  <a:pt x="9648" y="11115"/>
                </a:lnTo>
                <a:lnTo>
                  <a:pt x="9391" y="11078"/>
                </a:lnTo>
                <a:lnTo>
                  <a:pt x="9355" y="11078"/>
                </a:lnTo>
                <a:lnTo>
                  <a:pt x="9318" y="11115"/>
                </a:lnTo>
                <a:lnTo>
                  <a:pt x="9318" y="11151"/>
                </a:lnTo>
                <a:lnTo>
                  <a:pt x="9355" y="11188"/>
                </a:lnTo>
                <a:lnTo>
                  <a:pt x="9538" y="11372"/>
                </a:lnTo>
                <a:lnTo>
                  <a:pt x="9795" y="11518"/>
                </a:lnTo>
                <a:lnTo>
                  <a:pt x="9501" y="11995"/>
                </a:lnTo>
                <a:lnTo>
                  <a:pt x="9061" y="11812"/>
                </a:lnTo>
                <a:lnTo>
                  <a:pt x="8584" y="11628"/>
                </a:lnTo>
                <a:lnTo>
                  <a:pt x="8548" y="11628"/>
                </a:lnTo>
                <a:lnTo>
                  <a:pt x="8548" y="11702"/>
                </a:lnTo>
                <a:lnTo>
                  <a:pt x="8731" y="11848"/>
                </a:lnTo>
                <a:lnTo>
                  <a:pt x="8915" y="12032"/>
                </a:lnTo>
                <a:lnTo>
                  <a:pt x="9318" y="12289"/>
                </a:lnTo>
                <a:lnTo>
                  <a:pt x="9061" y="12582"/>
                </a:lnTo>
                <a:lnTo>
                  <a:pt x="8805" y="12802"/>
                </a:lnTo>
                <a:lnTo>
                  <a:pt x="8548" y="12692"/>
                </a:lnTo>
                <a:lnTo>
                  <a:pt x="8401" y="12069"/>
                </a:lnTo>
                <a:lnTo>
                  <a:pt x="8291" y="11445"/>
                </a:lnTo>
                <a:lnTo>
                  <a:pt x="8218" y="11298"/>
                </a:lnTo>
                <a:lnTo>
                  <a:pt x="8144" y="11188"/>
                </a:lnTo>
                <a:lnTo>
                  <a:pt x="8034" y="11115"/>
                </a:lnTo>
                <a:lnTo>
                  <a:pt x="7374" y="11115"/>
                </a:lnTo>
                <a:lnTo>
                  <a:pt x="7264" y="11078"/>
                </a:lnTo>
                <a:lnTo>
                  <a:pt x="7154" y="11041"/>
                </a:lnTo>
                <a:lnTo>
                  <a:pt x="7007" y="10895"/>
                </a:lnTo>
                <a:lnTo>
                  <a:pt x="6897" y="10675"/>
                </a:lnTo>
                <a:lnTo>
                  <a:pt x="6860" y="10455"/>
                </a:lnTo>
                <a:lnTo>
                  <a:pt x="6860" y="10344"/>
                </a:lnTo>
                <a:lnTo>
                  <a:pt x="6897" y="10234"/>
                </a:lnTo>
                <a:lnTo>
                  <a:pt x="6934" y="10124"/>
                </a:lnTo>
                <a:lnTo>
                  <a:pt x="7007" y="10051"/>
                </a:lnTo>
                <a:lnTo>
                  <a:pt x="7227" y="9978"/>
                </a:lnTo>
                <a:lnTo>
                  <a:pt x="7447" y="9904"/>
                </a:lnTo>
                <a:lnTo>
                  <a:pt x="8328" y="9721"/>
                </a:lnTo>
                <a:lnTo>
                  <a:pt x="8401" y="9758"/>
                </a:lnTo>
                <a:lnTo>
                  <a:pt x="8548" y="9758"/>
                </a:lnTo>
                <a:lnTo>
                  <a:pt x="8841" y="9648"/>
                </a:lnTo>
                <a:lnTo>
                  <a:pt x="9135" y="9574"/>
                </a:lnTo>
                <a:close/>
                <a:moveTo>
                  <a:pt x="1028" y="7373"/>
                </a:moveTo>
                <a:lnTo>
                  <a:pt x="1028" y="7887"/>
                </a:lnTo>
                <a:lnTo>
                  <a:pt x="1101" y="8437"/>
                </a:lnTo>
                <a:lnTo>
                  <a:pt x="1138" y="8474"/>
                </a:lnTo>
                <a:lnTo>
                  <a:pt x="1211" y="8510"/>
                </a:lnTo>
                <a:lnTo>
                  <a:pt x="1285" y="8510"/>
                </a:lnTo>
                <a:lnTo>
                  <a:pt x="1358" y="8474"/>
                </a:lnTo>
                <a:lnTo>
                  <a:pt x="1872" y="8070"/>
                </a:lnTo>
                <a:lnTo>
                  <a:pt x="1945" y="8951"/>
                </a:lnTo>
                <a:lnTo>
                  <a:pt x="1982" y="9611"/>
                </a:lnTo>
                <a:lnTo>
                  <a:pt x="1982" y="9758"/>
                </a:lnTo>
                <a:lnTo>
                  <a:pt x="1982" y="9904"/>
                </a:lnTo>
                <a:lnTo>
                  <a:pt x="1872" y="10014"/>
                </a:lnTo>
                <a:lnTo>
                  <a:pt x="1762" y="10088"/>
                </a:lnTo>
                <a:lnTo>
                  <a:pt x="1615" y="10271"/>
                </a:lnTo>
                <a:lnTo>
                  <a:pt x="1505" y="10455"/>
                </a:lnTo>
                <a:lnTo>
                  <a:pt x="1468" y="10638"/>
                </a:lnTo>
                <a:lnTo>
                  <a:pt x="1468" y="10858"/>
                </a:lnTo>
                <a:lnTo>
                  <a:pt x="1505" y="11078"/>
                </a:lnTo>
                <a:lnTo>
                  <a:pt x="1578" y="11298"/>
                </a:lnTo>
                <a:lnTo>
                  <a:pt x="1688" y="11702"/>
                </a:lnTo>
                <a:lnTo>
                  <a:pt x="2165" y="12876"/>
                </a:lnTo>
                <a:lnTo>
                  <a:pt x="1835" y="12509"/>
                </a:lnTo>
                <a:lnTo>
                  <a:pt x="1505" y="12142"/>
                </a:lnTo>
                <a:lnTo>
                  <a:pt x="1211" y="11665"/>
                </a:lnTo>
                <a:lnTo>
                  <a:pt x="918" y="11188"/>
                </a:lnTo>
                <a:lnTo>
                  <a:pt x="735" y="10675"/>
                </a:lnTo>
                <a:lnTo>
                  <a:pt x="588" y="10161"/>
                </a:lnTo>
                <a:lnTo>
                  <a:pt x="551" y="9831"/>
                </a:lnTo>
                <a:lnTo>
                  <a:pt x="514" y="9501"/>
                </a:lnTo>
                <a:lnTo>
                  <a:pt x="551" y="9171"/>
                </a:lnTo>
                <a:lnTo>
                  <a:pt x="588" y="8841"/>
                </a:lnTo>
                <a:lnTo>
                  <a:pt x="771" y="8180"/>
                </a:lnTo>
                <a:lnTo>
                  <a:pt x="955" y="7557"/>
                </a:lnTo>
                <a:lnTo>
                  <a:pt x="1028" y="7373"/>
                </a:lnTo>
                <a:close/>
                <a:moveTo>
                  <a:pt x="9612" y="12472"/>
                </a:moveTo>
                <a:lnTo>
                  <a:pt x="9942" y="12619"/>
                </a:lnTo>
                <a:lnTo>
                  <a:pt x="10675" y="12912"/>
                </a:lnTo>
                <a:lnTo>
                  <a:pt x="10895" y="12986"/>
                </a:lnTo>
                <a:lnTo>
                  <a:pt x="10529" y="13316"/>
                </a:lnTo>
                <a:lnTo>
                  <a:pt x="10162" y="13609"/>
                </a:lnTo>
                <a:lnTo>
                  <a:pt x="9685" y="13279"/>
                </a:lnTo>
                <a:lnTo>
                  <a:pt x="9171" y="12986"/>
                </a:lnTo>
                <a:lnTo>
                  <a:pt x="9391" y="12729"/>
                </a:lnTo>
                <a:lnTo>
                  <a:pt x="9612" y="12472"/>
                </a:lnTo>
                <a:close/>
                <a:moveTo>
                  <a:pt x="2569" y="5209"/>
                </a:moveTo>
                <a:lnTo>
                  <a:pt x="2899" y="5319"/>
                </a:lnTo>
                <a:lnTo>
                  <a:pt x="3266" y="5356"/>
                </a:lnTo>
                <a:lnTo>
                  <a:pt x="3999" y="5356"/>
                </a:lnTo>
                <a:lnTo>
                  <a:pt x="4733" y="5429"/>
                </a:lnTo>
                <a:lnTo>
                  <a:pt x="5467" y="5539"/>
                </a:lnTo>
                <a:lnTo>
                  <a:pt x="5320" y="5649"/>
                </a:lnTo>
                <a:lnTo>
                  <a:pt x="5173" y="5723"/>
                </a:lnTo>
                <a:lnTo>
                  <a:pt x="4880" y="5833"/>
                </a:lnTo>
                <a:lnTo>
                  <a:pt x="4696" y="5943"/>
                </a:lnTo>
                <a:lnTo>
                  <a:pt x="4513" y="6053"/>
                </a:lnTo>
                <a:lnTo>
                  <a:pt x="4366" y="6236"/>
                </a:lnTo>
                <a:lnTo>
                  <a:pt x="4293" y="6420"/>
                </a:lnTo>
                <a:lnTo>
                  <a:pt x="4256" y="6493"/>
                </a:lnTo>
                <a:lnTo>
                  <a:pt x="4293" y="6603"/>
                </a:lnTo>
                <a:lnTo>
                  <a:pt x="4329" y="6676"/>
                </a:lnTo>
                <a:lnTo>
                  <a:pt x="4366" y="6750"/>
                </a:lnTo>
                <a:lnTo>
                  <a:pt x="4439" y="6823"/>
                </a:lnTo>
                <a:lnTo>
                  <a:pt x="4549" y="6823"/>
                </a:lnTo>
                <a:lnTo>
                  <a:pt x="4660" y="6860"/>
                </a:lnTo>
                <a:lnTo>
                  <a:pt x="4696" y="6933"/>
                </a:lnTo>
                <a:lnTo>
                  <a:pt x="4733" y="7117"/>
                </a:lnTo>
                <a:lnTo>
                  <a:pt x="4770" y="7300"/>
                </a:lnTo>
                <a:lnTo>
                  <a:pt x="4770" y="7667"/>
                </a:lnTo>
                <a:lnTo>
                  <a:pt x="4806" y="7813"/>
                </a:lnTo>
                <a:lnTo>
                  <a:pt x="4586" y="7520"/>
                </a:lnTo>
                <a:lnTo>
                  <a:pt x="4366" y="7263"/>
                </a:lnTo>
                <a:lnTo>
                  <a:pt x="4256" y="7190"/>
                </a:lnTo>
                <a:lnTo>
                  <a:pt x="4146" y="7153"/>
                </a:lnTo>
                <a:lnTo>
                  <a:pt x="3999" y="7117"/>
                </a:lnTo>
                <a:lnTo>
                  <a:pt x="3889" y="7153"/>
                </a:lnTo>
                <a:lnTo>
                  <a:pt x="3632" y="7227"/>
                </a:lnTo>
                <a:lnTo>
                  <a:pt x="3412" y="7373"/>
                </a:lnTo>
                <a:lnTo>
                  <a:pt x="3192" y="7593"/>
                </a:lnTo>
                <a:lnTo>
                  <a:pt x="2972" y="7813"/>
                </a:lnTo>
                <a:lnTo>
                  <a:pt x="2825" y="8070"/>
                </a:lnTo>
                <a:lnTo>
                  <a:pt x="2715" y="8364"/>
                </a:lnTo>
                <a:lnTo>
                  <a:pt x="2642" y="8657"/>
                </a:lnTo>
                <a:lnTo>
                  <a:pt x="2605" y="8951"/>
                </a:lnTo>
                <a:lnTo>
                  <a:pt x="2605" y="9244"/>
                </a:lnTo>
                <a:lnTo>
                  <a:pt x="2679" y="9537"/>
                </a:lnTo>
                <a:lnTo>
                  <a:pt x="2679" y="9611"/>
                </a:lnTo>
                <a:lnTo>
                  <a:pt x="2752" y="9648"/>
                </a:lnTo>
                <a:lnTo>
                  <a:pt x="2789" y="9684"/>
                </a:lnTo>
                <a:lnTo>
                  <a:pt x="3156" y="9684"/>
                </a:lnTo>
                <a:lnTo>
                  <a:pt x="3449" y="9758"/>
                </a:lnTo>
                <a:lnTo>
                  <a:pt x="3706" y="9868"/>
                </a:lnTo>
                <a:lnTo>
                  <a:pt x="3963" y="10014"/>
                </a:lnTo>
                <a:lnTo>
                  <a:pt x="4183" y="10198"/>
                </a:lnTo>
                <a:lnTo>
                  <a:pt x="4403" y="10418"/>
                </a:lnTo>
                <a:lnTo>
                  <a:pt x="4770" y="10858"/>
                </a:lnTo>
                <a:lnTo>
                  <a:pt x="4403" y="11151"/>
                </a:lnTo>
                <a:lnTo>
                  <a:pt x="4109" y="11445"/>
                </a:lnTo>
                <a:lnTo>
                  <a:pt x="3816" y="11775"/>
                </a:lnTo>
                <a:lnTo>
                  <a:pt x="3596" y="12142"/>
                </a:lnTo>
                <a:lnTo>
                  <a:pt x="3412" y="12545"/>
                </a:lnTo>
                <a:lnTo>
                  <a:pt x="3266" y="12986"/>
                </a:lnTo>
                <a:lnTo>
                  <a:pt x="3192" y="13426"/>
                </a:lnTo>
                <a:lnTo>
                  <a:pt x="3156" y="13866"/>
                </a:lnTo>
                <a:lnTo>
                  <a:pt x="3082" y="13829"/>
                </a:lnTo>
                <a:lnTo>
                  <a:pt x="2972" y="13719"/>
                </a:lnTo>
                <a:lnTo>
                  <a:pt x="2899" y="13572"/>
                </a:lnTo>
                <a:lnTo>
                  <a:pt x="2459" y="12582"/>
                </a:lnTo>
                <a:lnTo>
                  <a:pt x="2092" y="11702"/>
                </a:lnTo>
                <a:lnTo>
                  <a:pt x="1945" y="11262"/>
                </a:lnTo>
                <a:lnTo>
                  <a:pt x="1872" y="10821"/>
                </a:lnTo>
                <a:lnTo>
                  <a:pt x="1872" y="10638"/>
                </a:lnTo>
                <a:lnTo>
                  <a:pt x="1945" y="10491"/>
                </a:lnTo>
                <a:lnTo>
                  <a:pt x="2055" y="10381"/>
                </a:lnTo>
                <a:lnTo>
                  <a:pt x="2202" y="10271"/>
                </a:lnTo>
                <a:lnTo>
                  <a:pt x="2312" y="10161"/>
                </a:lnTo>
                <a:lnTo>
                  <a:pt x="2385" y="10051"/>
                </a:lnTo>
                <a:lnTo>
                  <a:pt x="2385" y="9904"/>
                </a:lnTo>
                <a:lnTo>
                  <a:pt x="2385" y="9721"/>
                </a:lnTo>
                <a:lnTo>
                  <a:pt x="2312" y="8730"/>
                </a:lnTo>
                <a:lnTo>
                  <a:pt x="2165" y="7740"/>
                </a:lnTo>
                <a:lnTo>
                  <a:pt x="2165" y="7667"/>
                </a:lnTo>
                <a:lnTo>
                  <a:pt x="2092" y="7593"/>
                </a:lnTo>
                <a:lnTo>
                  <a:pt x="1945" y="7593"/>
                </a:lnTo>
                <a:lnTo>
                  <a:pt x="1358" y="8070"/>
                </a:lnTo>
                <a:lnTo>
                  <a:pt x="1321" y="7667"/>
                </a:lnTo>
                <a:lnTo>
                  <a:pt x="1358" y="7263"/>
                </a:lnTo>
                <a:lnTo>
                  <a:pt x="1395" y="6860"/>
                </a:lnTo>
                <a:lnTo>
                  <a:pt x="1505" y="6456"/>
                </a:lnTo>
                <a:lnTo>
                  <a:pt x="1505" y="6383"/>
                </a:lnTo>
                <a:lnTo>
                  <a:pt x="1468" y="6310"/>
                </a:lnTo>
                <a:lnTo>
                  <a:pt x="1725" y="5796"/>
                </a:lnTo>
                <a:lnTo>
                  <a:pt x="1982" y="5319"/>
                </a:lnTo>
                <a:lnTo>
                  <a:pt x="2239" y="5356"/>
                </a:lnTo>
                <a:lnTo>
                  <a:pt x="2495" y="5392"/>
                </a:lnTo>
                <a:lnTo>
                  <a:pt x="2569" y="5356"/>
                </a:lnTo>
                <a:lnTo>
                  <a:pt x="2605" y="5319"/>
                </a:lnTo>
                <a:lnTo>
                  <a:pt x="2605" y="5282"/>
                </a:lnTo>
                <a:lnTo>
                  <a:pt x="2569" y="5209"/>
                </a:lnTo>
                <a:close/>
                <a:moveTo>
                  <a:pt x="8805" y="13939"/>
                </a:moveTo>
                <a:lnTo>
                  <a:pt x="9098" y="13976"/>
                </a:lnTo>
                <a:lnTo>
                  <a:pt x="9391" y="14049"/>
                </a:lnTo>
                <a:lnTo>
                  <a:pt x="9208" y="14086"/>
                </a:lnTo>
                <a:lnTo>
                  <a:pt x="9171" y="14049"/>
                </a:lnTo>
                <a:lnTo>
                  <a:pt x="9061" y="14049"/>
                </a:lnTo>
                <a:lnTo>
                  <a:pt x="8988" y="13976"/>
                </a:lnTo>
                <a:lnTo>
                  <a:pt x="8805" y="13939"/>
                </a:lnTo>
                <a:close/>
                <a:moveTo>
                  <a:pt x="5815" y="14178"/>
                </a:moveTo>
                <a:lnTo>
                  <a:pt x="5797" y="14196"/>
                </a:lnTo>
                <a:lnTo>
                  <a:pt x="5760" y="14196"/>
                </a:lnTo>
                <a:lnTo>
                  <a:pt x="5815" y="14178"/>
                </a:lnTo>
                <a:close/>
                <a:moveTo>
                  <a:pt x="7154" y="2935"/>
                </a:moveTo>
                <a:lnTo>
                  <a:pt x="7594" y="3008"/>
                </a:lnTo>
                <a:lnTo>
                  <a:pt x="8034" y="3082"/>
                </a:lnTo>
                <a:lnTo>
                  <a:pt x="8438" y="3155"/>
                </a:lnTo>
                <a:lnTo>
                  <a:pt x="8401" y="3192"/>
                </a:lnTo>
                <a:lnTo>
                  <a:pt x="8401" y="3228"/>
                </a:lnTo>
                <a:lnTo>
                  <a:pt x="8401" y="3265"/>
                </a:lnTo>
                <a:lnTo>
                  <a:pt x="8438" y="3265"/>
                </a:lnTo>
                <a:lnTo>
                  <a:pt x="8621" y="3228"/>
                </a:lnTo>
                <a:lnTo>
                  <a:pt x="8768" y="3265"/>
                </a:lnTo>
                <a:lnTo>
                  <a:pt x="8805" y="3265"/>
                </a:lnTo>
                <a:lnTo>
                  <a:pt x="8768" y="3338"/>
                </a:lnTo>
                <a:lnTo>
                  <a:pt x="8768" y="3412"/>
                </a:lnTo>
                <a:lnTo>
                  <a:pt x="8768" y="3448"/>
                </a:lnTo>
                <a:lnTo>
                  <a:pt x="8805" y="3485"/>
                </a:lnTo>
                <a:lnTo>
                  <a:pt x="8841" y="3485"/>
                </a:lnTo>
                <a:lnTo>
                  <a:pt x="8915" y="3522"/>
                </a:lnTo>
                <a:lnTo>
                  <a:pt x="8988" y="3558"/>
                </a:lnTo>
                <a:lnTo>
                  <a:pt x="9098" y="3668"/>
                </a:lnTo>
                <a:lnTo>
                  <a:pt x="9208" y="3815"/>
                </a:lnTo>
                <a:lnTo>
                  <a:pt x="9245" y="3852"/>
                </a:lnTo>
                <a:lnTo>
                  <a:pt x="9281" y="3889"/>
                </a:lnTo>
                <a:lnTo>
                  <a:pt x="9318" y="3852"/>
                </a:lnTo>
                <a:lnTo>
                  <a:pt x="9391" y="3742"/>
                </a:lnTo>
                <a:lnTo>
                  <a:pt x="9465" y="3632"/>
                </a:lnTo>
                <a:lnTo>
                  <a:pt x="9538" y="3558"/>
                </a:lnTo>
                <a:lnTo>
                  <a:pt x="9758" y="3632"/>
                </a:lnTo>
                <a:lnTo>
                  <a:pt x="9612" y="3815"/>
                </a:lnTo>
                <a:lnTo>
                  <a:pt x="9501" y="3999"/>
                </a:lnTo>
                <a:lnTo>
                  <a:pt x="9465" y="4072"/>
                </a:lnTo>
                <a:lnTo>
                  <a:pt x="9465" y="4182"/>
                </a:lnTo>
                <a:lnTo>
                  <a:pt x="9575" y="4182"/>
                </a:lnTo>
                <a:lnTo>
                  <a:pt x="9648" y="4145"/>
                </a:lnTo>
                <a:lnTo>
                  <a:pt x="9795" y="4035"/>
                </a:lnTo>
                <a:lnTo>
                  <a:pt x="10052" y="3815"/>
                </a:lnTo>
                <a:lnTo>
                  <a:pt x="10308" y="3962"/>
                </a:lnTo>
                <a:lnTo>
                  <a:pt x="10235" y="4035"/>
                </a:lnTo>
                <a:lnTo>
                  <a:pt x="9978" y="4365"/>
                </a:lnTo>
                <a:lnTo>
                  <a:pt x="9868" y="4512"/>
                </a:lnTo>
                <a:lnTo>
                  <a:pt x="9795" y="4696"/>
                </a:lnTo>
                <a:lnTo>
                  <a:pt x="9795" y="4732"/>
                </a:lnTo>
                <a:lnTo>
                  <a:pt x="9832" y="4732"/>
                </a:lnTo>
                <a:lnTo>
                  <a:pt x="10015" y="4659"/>
                </a:lnTo>
                <a:lnTo>
                  <a:pt x="10198" y="4549"/>
                </a:lnTo>
                <a:lnTo>
                  <a:pt x="10492" y="4329"/>
                </a:lnTo>
                <a:lnTo>
                  <a:pt x="10639" y="4182"/>
                </a:lnTo>
                <a:lnTo>
                  <a:pt x="10822" y="4292"/>
                </a:lnTo>
                <a:lnTo>
                  <a:pt x="10565" y="4549"/>
                </a:lnTo>
                <a:lnTo>
                  <a:pt x="10272" y="4879"/>
                </a:lnTo>
                <a:lnTo>
                  <a:pt x="10052" y="5209"/>
                </a:lnTo>
                <a:lnTo>
                  <a:pt x="9942" y="5246"/>
                </a:lnTo>
                <a:lnTo>
                  <a:pt x="9648" y="5392"/>
                </a:lnTo>
                <a:lnTo>
                  <a:pt x="9391" y="5539"/>
                </a:lnTo>
                <a:lnTo>
                  <a:pt x="9281" y="5539"/>
                </a:lnTo>
                <a:lnTo>
                  <a:pt x="9135" y="5576"/>
                </a:lnTo>
                <a:lnTo>
                  <a:pt x="8805" y="5759"/>
                </a:lnTo>
                <a:lnTo>
                  <a:pt x="8548" y="5979"/>
                </a:lnTo>
                <a:lnTo>
                  <a:pt x="8364" y="6089"/>
                </a:lnTo>
                <a:lnTo>
                  <a:pt x="8071" y="6346"/>
                </a:lnTo>
                <a:lnTo>
                  <a:pt x="7924" y="6566"/>
                </a:lnTo>
                <a:lnTo>
                  <a:pt x="7741" y="6750"/>
                </a:lnTo>
                <a:lnTo>
                  <a:pt x="7631" y="6970"/>
                </a:lnTo>
                <a:lnTo>
                  <a:pt x="7594" y="7153"/>
                </a:lnTo>
                <a:lnTo>
                  <a:pt x="7631" y="7227"/>
                </a:lnTo>
                <a:lnTo>
                  <a:pt x="7667" y="7300"/>
                </a:lnTo>
                <a:lnTo>
                  <a:pt x="7741" y="7373"/>
                </a:lnTo>
                <a:lnTo>
                  <a:pt x="7851" y="7410"/>
                </a:lnTo>
                <a:lnTo>
                  <a:pt x="7998" y="7410"/>
                </a:lnTo>
                <a:lnTo>
                  <a:pt x="8144" y="7337"/>
                </a:lnTo>
                <a:lnTo>
                  <a:pt x="8401" y="7190"/>
                </a:lnTo>
                <a:lnTo>
                  <a:pt x="8548" y="7153"/>
                </a:lnTo>
                <a:lnTo>
                  <a:pt x="8731" y="7227"/>
                </a:lnTo>
                <a:lnTo>
                  <a:pt x="8805" y="7263"/>
                </a:lnTo>
                <a:lnTo>
                  <a:pt x="8878" y="7337"/>
                </a:lnTo>
                <a:lnTo>
                  <a:pt x="8915" y="7410"/>
                </a:lnTo>
                <a:lnTo>
                  <a:pt x="8915" y="7483"/>
                </a:lnTo>
                <a:lnTo>
                  <a:pt x="8841" y="7593"/>
                </a:lnTo>
                <a:lnTo>
                  <a:pt x="8731" y="7740"/>
                </a:lnTo>
                <a:lnTo>
                  <a:pt x="8584" y="7850"/>
                </a:lnTo>
                <a:lnTo>
                  <a:pt x="8401" y="7960"/>
                </a:lnTo>
                <a:lnTo>
                  <a:pt x="8144" y="8070"/>
                </a:lnTo>
                <a:lnTo>
                  <a:pt x="7961" y="8144"/>
                </a:lnTo>
                <a:lnTo>
                  <a:pt x="7741" y="8254"/>
                </a:lnTo>
                <a:lnTo>
                  <a:pt x="7557" y="8400"/>
                </a:lnTo>
                <a:lnTo>
                  <a:pt x="7521" y="8474"/>
                </a:lnTo>
                <a:lnTo>
                  <a:pt x="7484" y="8584"/>
                </a:lnTo>
                <a:lnTo>
                  <a:pt x="7447" y="8767"/>
                </a:lnTo>
                <a:lnTo>
                  <a:pt x="7521" y="8914"/>
                </a:lnTo>
                <a:lnTo>
                  <a:pt x="7631" y="9061"/>
                </a:lnTo>
                <a:lnTo>
                  <a:pt x="7777" y="9134"/>
                </a:lnTo>
                <a:lnTo>
                  <a:pt x="7887" y="9171"/>
                </a:lnTo>
                <a:lnTo>
                  <a:pt x="8034" y="9207"/>
                </a:lnTo>
                <a:lnTo>
                  <a:pt x="8254" y="9134"/>
                </a:lnTo>
                <a:lnTo>
                  <a:pt x="8694" y="8951"/>
                </a:lnTo>
                <a:lnTo>
                  <a:pt x="9208" y="8951"/>
                </a:lnTo>
                <a:lnTo>
                  <a:pt x="9391" y="8877"/>
                </a:lnTo>
                <a:lnTo>
                  <a:pt x="9575" y="8767"/>
                </a:lnTo>
                <a:lnTo>
                  <a:pt x="9685" y="8657"/>
                </a:lnTo>
                <a:lnTo>
                  <a:pt x="9795" y="8547"/>
                </a:lnTo>
                <a:lnTo>
                  <a:pt x="9905" y="8547"/>
                </a:lnTo>
                <a:lnTo>
                  <a:pt x="10052" y="8584"/>
                </a:lnTo>
                <a:lnTo>
                  <a:pt x="10088" y="8620"/>
                </a:lnTo>
                <a:lnTo>
                  <a:pt x="10125" y="8620"/>
                </a:lnTo>
                <a:lnTo>
                  <a:pt x="10198" y="8657"/>
                </a:lnTo>
                <a:lnTo>
                  <a:pt x="10382" y="8804"/>
                </a:lnTo>
                <a:lnTo>
                  <a:pt x="10565" y="8987"/>
                </a:lnTo>
                <a:lnTo>
                  <a:pt x="11115" y="9648"/>
                </a:lnTo>
                <a:lnTo>
                  <a:pt x="10382" y="9391"/>
                </a:lnTo>
                <a:lnTo>
                  <a:pt x="10015" y="9281"/>
                </a:lnTo>
                <a:lnTo>
                  <a:pt x="9648" y="9171"/>
                </a:lnTo>
                <a:lnTo>
                  <a:pt x="9612" y="9207"/>
                </a:lnTo>
                <a:lnTo>
                  <a:pt x="9281" y="9171"/>
                </a:lnTo>
                <a:lnTo>
                  <a:pt x="8951" y="9207"/>
                </a:lnTo>
                <a:lnTo>
                  <a:pt x="8621" y="9281"/>
                </a:lnTo>
                <a:lnTo>
                  <a:pt x="8328" y="9391"/>
                </a:lnTo>
                <a:lnTo>
                  <a:pt x="8291" y="9427"/>
                </a:lnTo>
                <a:lnTo>
                  <a:pt x="8144" y="9427"/>
                </a:lnTo>
                <a:lnTo>
                  <a:pt x="7631" y="9537"/>
                </a:lnTo>
                <a:lnTo>
                  <a:pt x="7117" y="9648"/>
                </a:lnTo>
                <a:lnTo>
                  <a:pt x="6934" y="9684"/>
                </a:lnTo>
                <a:lnTo>
                  <a:pt x="6787" y="9794"/>
                </a:lnTo>
                <a:lnTo>
                  <a:pt x="6677" y="9904"/>
                </a:lnTo>
                <a:lnTo>
                  <a:pt x="6567" y="10088"/>
                </a:lnTo>
                <a:lnTo>
                  <a:pt x="6494" y="10271"/>
                </a:lnTo>
                <a:lnTo>
                  <a:pt x="6494" y="10455"/>
                </a:lnTo>
                <a:lnTo>
                  <a:pt x="6494" y="10601"/>
                </a:lnTo>
                <a:lnTo>
                  <a:pt x="6530" y="10785"/>
                </a:lnTo>
                <a:lnTo>
                  <a:pt x="6604" y="10968"/>
                </a:lnTo>
                <a:lnTo>
                  <a:pt x="6714" y="11115"/>
                </a:lnTo>
                <a:lnTo>
                  <a:pt x="6824" y="11225"/>
                </a:lnTo>
                <a:lnTo>
                  <a:pt x="6970" y="11335"/>
                </a:lnTo>
                <a:lnTo>
                  <a:pt x="7117" y="11408"/>
                </a:lnTo>
                <a:lnTo>
                  <a:pt x="7301" y="11445"/>
                </a:lnTo>
                <a:lnTo>
                  <a:pt x="7484" y="11482"/>
                </a:lnTo>
                <a:lnTo>
                  <a:pt x="7777" y="11482"/>
                </a:lnTo>
                <a:lnTo>
                  <a:pt x="7851" y="11555"/>
                </a:lnTo>
                <a:lnTo>
                  <a:pt x="7924" y="11665"/>
                </a:lnTo>
                <a:lnTo>
                  <a:pt x="7961" y="11812"/>
                </a:lnTo>
                <a:lnTo>
                  <a:pt x="8034" y="12105"/>
                </a:lnTo>
                <a:lnTo>
                  <a:pt x="8071" y="12362"/>
                </a:lnTo>
                <a:lnTo>
                  <a:pt x="8108" y="12509"/>
                </a:lnTo>
                <a:lnTo>
                  <a:pt x="7851" y="12435"/>
                </a:lnTo>
                <a:lnTo>
                  <a:pt x="7631" y="12399"/>
                </a:lnTo>
                <a:lnTo>
                  <a:pt x="7557" y="12362"/>
                </a:lnTo>
                <a:lnTo>
                  <a:pt x="7521" y="12215"/>
                </a:lnTo>
                <a:lnTo>
                  <a:pt x="7521" y="12179"/>
                </a:lnTo>
                <a:lnTo>
                  <a:pt x="7447" y="12179"/>
                </a:lnTo>
                <a:lnTo>
                  <a:pt x="7447" y="12215"/>
                </a:lnTo>
                <a:lnTo>
                  <a:pt x="7411" y="12472"/>
                </a:lnTo>
                <a:lnTo>
                  <a:pt x="7411" y="12509"/>
                </a:lnTo>
                <a:lnTo>
                  <a:pt x="7447" y="12545"/>
                </a:lnTo>
                <a:lnTo>
                  <a:pt x="7851" y="12729"/>
                </a:lnTo>
                <a:lnTo>
                  <a:pt x="8254" y="12949"/>
                </a:lnTo>
                <a:lnTo>
                  <a:pt x="8438" y="13316"/>
                </a:lnTo>
                <a:lnTo>
                  <a:pt x="8474" y="13389"/>
                </a:lnTo>
                <a:lnTo>
                  <a:pt x="8548" y="13426"/>
                </a:lnTo>
                <a:lnTo>
                  <a:pt x="8621" y="13426"/>
                </a:lnTo>
                <a:lnTo>
                  <a:pt x="8694" y="13389"/>
                </a:lnTo>
                <a:lnTo>
                  <a:pt x="8841" y="13279"/>
                </a:lnTo>
                <a:lnTo>
                  <a:pt x="9428" y="13609"/>
                </a:lnTo>
                <a:lnTo>
                  <a:pt x="9281" y="13609"/>
                </a:lnTo>
                <a:lnTo>
                  <a:pt x="8548" y="13536"/>
                </a:lnTo>
                <a:lnTo>
                  <a:pt x="7851" y="13536"/>
                </a:lnTo>
                <a:lnTo>
                  <a:pt x="7374" y="13206"/>
                </a:lnTo>
                <a:lnTo>
                  <a:pt x="6860" y="12912"/>
                </a:lnTo>
                <a:lnTo>
                  <a:pt x="6824" y="12876"/>
                </a:lnTo>
                <a:lnTo>
                  <a:pt x="6750" y="12912"/>
                </a:lnTo>
                <a:lnTo>
                  <a:pt x="6750" y="12949"/>
                </a:lnTo>
                <a:lnTo>
                  <a:pt x="6750" y="13022"/>
                </a:lnTo>
                <a:lnTo>
                  <a:pt x="6970" y="13316"/>
                </a:lnTo>
                <a:lnTo>
                  <a:pt x="7227" y="13572"/>
                </a:lnTo>
                <a:lnTo>
                  <a:pt x="6897" y="13609"/>
                </a:lnTo>
                <a:lnTo>
                  <a:pt x="6567" y="13646"/>
                </a:lnTo>
                <a:lnTo>
                  <a:pt x="6310" y="13426"/>
                </a:lnTo>
                <a:lnTo>
                  <a:pt x="6090" y="13169"/>
                </a:lnTo>
                <a:lnTo>
                  <a:pt x="6017" y="13169"/>
                </a:lnTo>
                <a:lnTo>
                  <a:pt x="5943" y="13242"/>
                </a:lnTo>
                <a:lnTo>
                  <a:pt x="5907" y="13389"/>
                </a:lnTo>
                <a:lnTo>
                  <a:pt x="5943" y="13499"/>
                </a:lnTo>
                <a:lnTo>
                  <a:pt x="5980" y="13646"/>
                </a:lnTo>
                <a:lnTo>
                  <a:pt x="6090" y="13756"/>
                </a:lnTo>
                <a:lnTo>
                  <a:pt x="5760" y="13829"/>
                </a:lnTo>
                <a:lnTo>
                  <a:pt x="5430" y="13939"/>
                </a:lnTo>
                <a:lnTo>
                  <a:pt x="5393" y="13903"/>
                </a:lnTo>
                <a:lnTo>
                  <a:pt x="5173" y="13682"/>
                </a:lnTo>
                <a:lnTo>
                  <a:pt x="5026" y="13609"/>
                </a:lnTo>
                <a:lnTo>
                  <a:pt x="4916" y="13572"/>
                </a:lnTo>
                <a:lnTo>
                  <a:pt x="4880" y="13572"/>
                </a:lnTo>
                <a:lnTo>
                  <a:pt x="4880" y="13609"/>
                </a:lnTo>
                <a:lnTo>
                  <a:pt x="4880" y="13682"/>
                </a:lnTo>
                <a:lnTo>
                  <a:pt x="4916" y="13793"/>
                </a:lnTo>
                <a:lnTo>
                  <a:pt x="4990" y="13939"/>
                </a:lnTo>
                <a:lnTo>
                  <a:pt x="5100" y="14086"/>
                </a:lnTo>
                <a:lnTo>
                  <a:pt x="5136" y="14086"/>
                </a:lnTo>
                <a:lnTo>
                  <a:pt x="4843" y="14306"/>
                </a:lnTo>
                <a:lnTo>
                  <a:pt x="4623" y="14269"/>
                </a:lnTo>
                <a:lnTo>
                  <a:pt x="4109" y="14196"/>
                </a:lnTo>
                <a:lnTo>
                  <a:pt x="3853" y="14159"/>
                </a:lnTo>
                <a:lnTo>
                  <a:pt x="3596" y="14086"/>
                </a:lnTo>
                <a:lnTo>
                  <a:pt x="3669" y="14013"/>
                </a:lnTo>
                <a:lnTo>
                  <a:pt x="3706" y="13903"/>
                </a:lnTo>
                <a:lnTo>
                  <a:pt x="3706" y="13829"/>
                </a:lnTo>
                <a:lnTo>
                  <a:pt x="3669" y="13719"/>
                </a:lnTo>
                <a:lnTo>
                  <a:pt x="3632" y="13646"/>
                </a:lnTo>
                <a:lnTo>
                  <a:pt x="3559" y="13609"/>
                </a:lnTo>
                <a:lnTo>
                  <a:pt x="3632" y="13242"/>
                </a:lnTo>
                <a:lnTo>
                  <a:pt x="3742" y="12876"/>
                </a:lnTo>
                <a:lnTo>
                  <a:pt x="3889" y="12509"/>
                </a:lnTo>
                <a:lnTo>
                  <a:pt x="4073" y="12179"/>
                </a:lnTo>
                <a:lnTo>
                  <a:pt x="4293" y="11848"/>
                </a:lnTo>
                <a:lnTo>
                  <a:pt x="4549" y="11555"/>
                </a:lnTo>
                <a:lnTo>
                  <a:pt x="4843" y="11298"/>
                </a:lnTo>
                <a:lnTo>
                  <a:pt x="5173" y="11115"/>
                </a:lnTo>
                <a:lnTo>
                  <a:pt x="5246" y="11041"/>
                </a:lnTo>
                <a:lnTo>
                  <a:pt x="5283" y="10931"/>
                </a:lnTo>
                <a:lnTo>
                  <a:pt x="5283" y="10858"/>
                </a:lnTo>
                <a:lnTo>
                  <a:pt x="5210" y="10785"/>
                </a:lnTo>
                <a:lnTo>
                  <a:pt x="4770" y="10234"/>
                </a:lnTo>
                <a:lnTo>
                  <a:pt x="4549" y="9978"/>
                </a:lnTo>
                <a:lnTo>
                  <a:pt x="4293" y="9758"/>
                </a:lnTo>
                <a:lnTo>
                  <a:pt x="3999" y="9574"/>
                </a:lnTo>
                <a:lnTo>
                  <a:pt x="3706" y="9427"/>
                </a:lnTo>
                <a:lnTo>
                  <a:pt x="3376" y="9317"/>
                </a:lnTo>
                <a:lnTo>
                  <a:pt x="3046" y="9281"/>
                </a:lnTo>
                <a:lnTo>
                  <a:pt x="3046" y="8877"/>
                </a:lnTo>
                <a:lnTo>
                  <a:pt x="3119" y="8510"/>
                </a:lnTo>
                <a:lnTo>
                  <a:pt x="3266" y="8180"/>
                </a:lnTo>
                <a:lnTo>
                  <a:pt x="3486" y="7887"/>
                </a:lnTo>
                <a:lnTo>
                  <a:pt x="3632" y="7740"/>
                </a:lnTo>
                <a:lnTo>
                  <a:pt x="3816" y="7593"/>
                </a:lnTo>
                <a:lnTo>
                  <a:pt x="3889" y="7557"/>
                </a:lnTo>
                <a:lnTo>
                  <a:pt x="3963" y="7557"/>
                </a:lnTo>
                <a:lnTo>
                  <a:pt x="4036" y="7593"/>
                </a:lnTo>
                <a:lnTo>
                  <a:pt x="4109" y="7630"/>
                </a:lnTo>
                <a:lnTo>
                  <a:pt x="4219" y="7740"/>
                </a:lnTo>
                <a:lnTo>
                  <a:pt x="4329" y="7887"/>
                </a:lnTo>
                <a:lnTo>
                  <a:pt x="4916" y="8657"/>
                </a:lnTo>
                <a:lnTo>
                  <a:pt x="5026" y="8730"/>
                </a:lnTo>
                <a:lnTo>
                  <a:pt x="5136" y="8767"/>
                </a:lnTo>
                <a:lnTo>
                  <a:pt x="5210" y="8730"/>
                </a:lnTo>
                <a:lnTo>
                  <a:pt x="5246" y="8694"/>
                </a:lnTo>
                <a:lnTo>
                  <a:pt x="5283" y="8620"/>
                </a:lnTo>
                <a:lnTo>
                  <a:pt x="5283" y="8547"/>
                </a:lnTo>
                <a:lnTo>
                  <a:pt x="5136" y="7006"/>
                </a:lnTo>
                <a:lnTo>
                  <a:pt x="5100" y="6823"/>
                </a:lnTo>
                <a:lnTo>
                  <a:pt x="4990" y="6640"/>
                </a:lnTo>
                <a:lnTo>
                  <a:pt x="4880" y="6493"/>
                </a:lnTo>
                <a:lnTo>
                  <a:pt x="4660" y="6456"/>
                </a:lnTo>
                <a:lnTo>
                  <a:pt x="4733" y="6420"/>
                </a:lnTo>
                <a:lnTo>
                  <a:pt x="4843" y="6346"/>
                </a:lnTo>
                <a:lnTo>
                  <a:pt x="5026" y="6199"/>
                </a:lnTo>
                <a:lnTo>
                  <a:pt x="5430" y="6016"/>
                </a:lnTo>
                <a:lnTo>
                  <a:pt x="5613" y="5943"/>
                </a:lnTo>
                <a:lnTo>
                  <a:pt x="5760" y="5796"/>
                </a:lnTo>
                <a:lnTo>
                  <a:pt x="5870" y="5649"/>
                </a:lnTo>
                <a:lnTo>
                  <a:pt x="5980" y="5466"/>
                </a:lnTo>
                <a:lnTo>
                  <a:pt x="5980" y="5392"/>
                </a:lnTo>
                <a:lnTo>
                  <a:pt x="5943" y="5319"/>
                </a:lnTo>
                <a:lnTo>
                  <a:pt x="5907" y="5246"/>
                </a:lnTo>
                <a:lnTo>
                  <a:pt x="5833" y="5209"/>
                </a:lnTo>
                <a:lnTo>
                  <a:pt x="4990" y="5099"/>
                </a:lnTo>
                <a:lnTo>
                  <a:pt x="4109" y="4989"/>
                </a:lnTo>
                <a:lnTo>
                  <a:pt x="3742" y="4989"/>
                </a:lnTo>
                <a:lnTo>
                  <a:pt x="3302" y="4952"/>
                </a:lnTo>
                <a:lnTo>
                  <a:pt x="2899" y="4989"/>
                </a:lnTo>
                <a:lnTo>
                  <a:pt x="2715" y="5026"/>
                </a:lnTo>
                <a:lnTo>
                  <a:pt x="2532" y="5099"/>
                </a:lnTo>
                <a:lnTo>
                  <a:pt x="2495" y="5136"/>
                </a:lnTo>
                <a:lnTo>
                  <a:pt x="2532" y="5209"/>
                </a:lnTo>
                <a:lnTo>
                  <a:pt x="2165" y="5062"/>
                </a:lnTo>
                <a:lnTo>
                  <a:pt x="2459" y="4732"/>
                </a:lnTo>
                <a:lnTo>
                  <a:pt x="2752" y="4402"/>
                </a:lnTo>
                <a:lnTo>
                  <a:pt x="3082" y="4145"/>
                </a:lnTo>
                <a:lnTo>
                  <a:pt x="3449" y="3889"/>
                </a:lnTo>
                <a:lnTo>
                  <a:pt x="3816" y="3668"/>
                </a:lnTo>
                <a:lnTo>
                  <a:pt x="4219" y="3448"/>
                </a:lnTo>
                <a:lnTo>
                  <a:pt x="4623" y="3302"/>
                </a:lnTo>
                <a:lnTo>
                  <a:pt x="5026" y="3155"/>
                </a:lnTo>
                <a:lnTo>
                  <a:pt x="5467" y="3045"/>
                </a:lnTo>
                <a:lnTo>
                  <a:pt x="5907" y="2972"/>
                </a:lnTo>
                <a:lnTo>
                  <a:pt x="6310" y="2935"/>
                </a:lnTo>
                <a:close/>
                <a:moveTo>
                  <a:pt x="5393" y="14343"/>
                </a:moveTo>
                <a:lnTo>
                  <a:pt x="5430" y="14379"/>
                </a:lnTo>
                <a:lnTo>
                  <a:pt x="5356" y="14379"/>
                </a:lnTo>
                <a:lnTo>
                  <a:pt x="5393" y="14343"/>
                </a:lnTo>
                <a:close/>
                <a:moveTo>
                  <a:pt x="7704" y="13903"/>
                </a:moveTo>
                <a:lnTo>
                  <a:pt x="7961" y="14049"/>
                </a:lnTo>
                <a:lnTo>
                  <a:pt x="8291" y="14196"/>
                </a:lnTo>
                <a:lnTo>
                  <a:pt x="8584" y="14306"/>
                </a:lnTo>
                <a:lnTo>
                  <a:pt x="8181" y="14379"/>
                </a:lnTo>
                <a:lnTo>
                  <a:pt x="7741" y="14416"/>
                </a:lnTo>
                <a:lnTo>
                  <a:pt x="7704" y="14306"/>
                </a:lnTo>
                <a:lnTo>
                  <a:pt x="7631" y="14233"/>
                </a:lnTo>
                <a:lnTo>
                  <a:pt x="7264" y="14123"/>
                </a:lnTo>
                <a:lnTo>
                  <a:pt x="6970" y="13939"/>
                </a:lnTo>
                <a:lnTo>
                  <a:pt x="7521" y="13903"/>
                </a:lnTo>
                <a:close/>
                <a:moveTo>
                  <a:pt x="6420" y="14013"/>
                </a:moveTo>
                <a:lnTo>
                  <a:pt x="6567" y="14123"/>
                </a:lnTo>
                <a:lnTo>
                  <a:pt x="6787" y="14306"/>
                </a:lnTo>
                <a:lnTo>
                  <a:pt x="7007" y="14453"/>
                </a:lnTo>
                <a:lnTo>
                  <a:pt x="6053" y="14416"/>
                </a:lnTo>
                <a:lnTo>
                  <a:pt x="6053" y="14343"/>
                </a:lnTo>
                <a:lnTo>
                  <a:pt x="6053" y="14269"/>
                </a:lnTo>
                <a:lnTo>
                  <a:pt x="5980" y="14196"/>
                </a:lnTo>
                <a:lnTo>
                  <a:pt x="5907" y="14159"/>
                </a:lnTo>
                <a:lnTo>
                  <a:pt x="5870" y="14159"/>
                </a:lnTo>
                <a:lnTo>
                  <a:pt x="5980" y="14123"/>
                </a:lnTo>
                <a:lnTo>
                  <a:pt x="6420" y="14013"/>
                </a:lnTo>
                <a:close/>
                <a:moveTo>
                  <a:pt x="6824" y="2385"/>
                </a:moveTo>
                <a:lnTo>
                  <a:pt x="6750" y="2421"/>
                </a:lnTo>
                <a:lnTo>
                  <a:pt x="6677" y="2495"/>
                </a:lnTo>
                <a:lnTo>
                  <a:pt x="6127" y="2531"/>
                </a:lnTo>
                <a:lnTo>
                  <a:pt x="5540" y="2605"/>
                </a:lnTo>
                <a:lnTo>
                  <a:pt x="5026" y="2715"/>
                </a:lnTo>
                <a:lnTo>
                  <a:pt x="4476" y="2861"/>
                </a:lnTo>
                <a:lnTo>
                  <a:pt x="3926" y="3082"/>
                </a:lnTo>
                <a:lnTo>
                  <a:pt x="3376" y="3375"/>
                </a:lnTo>
                <a:lnTo>
                  <a:pt x="2899" y="3705"/>
                </a:lnTo>
                <a:lnTo>
                  <a:pt x="2459" y="4109"/>
                </a:lnTo>
                <a:lnTo>
                  <a:pt x="2018" y="4512"/>
                </a:lnTo>
                <a:lnTo>
                  <a:pt x="1652" y="4989"/>
                </a:lnTo>
                <a:lnTo>
                  <a:pt x="1321" y="5466"/>
                </a:lnTo>
                <a:lnTo>
                  <a:pt x="1065" y="6016"/>
                </a:lnTo>
                <a:lnTo>
                  <a:pt x="735" y="6713"/>
                </a:lnTo>
                <a:lnTo>
                  <a:pt x="478" y="7447"/>
                </a:lnTo>
                <a:lnTo>
                  <a:pt x="221" y="8180"/>
                </a:lnTo>
                <a:lnTo>
                  <a:pt x="74" y="8914"/>
                </a:lnTo>
                <a:lnTo>
                  <a:pt x="38" y="9244"/>
                </a:lnTo>
                <a:lnTo>
                  <a:pt x="1" y="9611"/>
                </a:lnTo>
                <a:lnTo>
                  <a:pt x="38" y="9941"/>
                </a:lnTo>
                <a:lnTo>
                  <a:pt x="74" y="10271"/>
                </a:lnTo>
                <a:lnTo>
                  <a:pt x="148" y="10601"/>
                </a:lnTo>
                <a:lnTo>
                  <a:pt x="258" y="10931"/>
                </a:lnTo>
                <a:lnTo>
                  <a:pt x="368" y="11262"/>
                </a:lnTo>
                <a:lnTo>
                  <a:pt x="514" y="11555"/>
                </a:lnTo>
                <a:lnTo>
                  <a:pt x="881" y="12142"/>
                </a:lnTo>
                <a:lnTo>
                  <a:pt x="1285" y="12692"/>
                </a:lnTo>
                <a:lnTo>
                  <a:pt x="1725" y="13206"/>
                </a:lnTo>
                <a:lnTo>
                  <a:pt x="2202" y="13719"/>
                </a:lnTo>
                <a:lnTo>
                  <a:pt x="2459" y="13976"/>
                </a:lnTo>
                <a:lnTo>
                  <a:pt x="2752" y="14233"/>
                </a:lnTo>
                <a:lnTo>
                  <a:pt x="2825" y="14343"/>
                </a:lnTo>
                <a:lnTo>
                  <a:pt x="2899" y="14416"/>
                </a:lnTo>
                <a:lnTo>
                  <a:pt x="3009" y="14453"/>
                </a:lnTo>
                <a:lnTo>
                  <a:pt x="3119" y="14453"/>
                </a:lnTo>
                <a:lnTo>
                  <a:pt x="3192" y="14526"/>
                </a:lnTo>
                <a:lnTo>
                  <a:pt x="3559" y="14636"/>
                </a:lnTo>
                <a:lnTo>
                  <a:pt x="3889" y="14746"/>
                </a:lnTo>
                <a:lnTo>
                  <a:pt x="4623" y="14820"/>
                </a:lnTo>
                <a:lnTo>
                  <a:pt x="6017" y="14966"/>
                </a:lnTo>
                <a:lnTo>
                  <a:pt x="6714" y="15003"/>
                </a:lnTo>
                <a:lnTo>
                  <a:pt x="7411" y="15003"/>
                </a:lnTo>
                <a:lnTo>
                  <a:pt x="8108" y="14930"/>
                </a:lnTo>
                <a:lnTo>
                  <a:pt x="8768" y="14783"/>
                </a:lnTo>
                <a:lnTo>
                  <a:pt x="9465" y="14600"/>
                </a:lnTo>
                <a:lnTo>
                  <a:pt x="9758" y="14453"/>
                </a:lnTo>
                <a:lnTo>
                  <a:pt x="10088" y="14306"/>
                </a:lnTo>
                <a:lnTo>
                  <a:pt x="10382" y="14159"/>
                </a:lnTo>
                <a:lnTo>
                  <a:pt x="10675" y="13976"/>
                </a:lnTo>
                <a:lnTo>
                  <a:pt x="11152" y="13536"/>
                </a:lnTo>
                <a:lnTo>
                  <a:pt x="11629" y="13059"/>
                </a:lnTo>
                <a:lnTo>
                  <a:pt x="12033" y="12509"/>
                </a:lnTo>
                <a:lnTo>
                  <a:pt x="12399" y="11958"/>
                </a:lnTo>
                <a:lnTo>
                  <a:pt x="12729" y="11372"/>
                </a:lnTo>
                <a:lnTo>
                  <a:pt x="12986" y="10748"/>
                </a:lnTo>
                <a:lnTo>
                  <a:pt x="13243" y="10161"/>
                </a:lnTo>
                <a:lnTo>
                  <a:pt x="13426" y="9464"/>
                </a:lnTo>
                <a:lnTo>
                  <a:pt x="13500" y="9097"/>
                </a:lnTo>
                <a:lnTo>
                  <a:pt x="13573" y="8730"/>
                </a:lnTo>
                <a:lnTo>
                  <a:pt x="13573" y="8400"/>
                </a:lnTo>
                <a:lnTo>
                  <a:pt x="13573" y="8034"/>
                </a:lnTo>
                <a:lnTo>
                  <a:pt x="13573" y="7667"/>
                </a:lnTo>
                <a:lnTo>
                  <a:pt x="13500" y="7300"/>
                </a:lnTo>
                <a:lnTo>
                  <a:pt x="13426" y="6970"/>
                </a:lnTo>
                <a:lnTo>
                  <a:pt x="13353" y="6640"/>
                </a:lnTo>
                <a:lnTo>
                  <a:pt x="13206" y="6346"/>
                </a:lnTo>
                <a:lnTo>
                  <a:pt x="13060" y="6053"/>
                </a:lnTo>
                <a:lnTo>
                  <a:pt x="12693" y="5466"/>
                </a:lnTo>
                <a:lnTo>
                  <a:pt x="12289" y="4916"/>
                </a:lnTo>
                <a:lnTo>
                  <a:pt x="11849" y="4475"/>
                </a:lnTo>
                <a:lnTo>
                  <a:pt x="11372" y="4035"/>
                </a:lnTo>
                <a:lnTo>
                  <a:pt x="10895" y="3668"/>
                </a:lnTo>
                <a:lnTo>
                  <a:pt x="10345" y="3338"/>
                </a:lnTo>
                <a:lnTo>
                  <a:pt x="9795" y="3045"/>
                </a:lnTo>
                <a:lnTo>
                  <a:pt x="9208" y="2788"/>
                </a:lnTo>
                <a:lnTo>
                  <a:pt x="8584" y="2605"/>
                </a:lnTo>
                <a:lnTo>
                  <a:pt x="7998" y="2458"/>
                </a:lnTo>
                <a:lnTo>
                  <a:pt x="7447" y="2385"/>
                </a:ln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168" name="Google Shape;168;p2"/>
          <p:cNvSpPr/>
          <p:nvPr/>
        </p:nvSpPr>
        <p:spPr>
          <a:xfrm>
            <a:off x="8364459" y="3346843"/>
            <a:ext cx="873792" cy="600260"/>
          </a:xfrm>
          <a:custGeom>
            <a:rect b="b" l="l" r="r" t="t"/>
            <a:pathLst>
              <a:path extrusionOk="0" h="11995" w="17461">
                <a:moveTo>
                  <a:pt x="9758" y="2238"/>
                </a:moveTo>
                <a:lnTo>
                  <a:pt x="9721" y="2274"/>
                </a:lnTo>
                <a:lnTo>
                  <a:pt x="9648" y="2311"/>
                </a:lnTo>
                <a:lnTo>
                  <a:pt x="9611" y="2458"/>
                </a:lnTo>
                <a:lnTo>
                  <a:pt x="9648" y="2568"/>
                </a:lnTo>
                <a:lnTo>
                  <a:pt x="9721" y="2605"/>
                </a:lnTo>
                <a:lnTo>
                  <a:pt x="9758" y="2641"/>
                </a:lnTo>
                <a:lnTo>
                  <a:pt x="9941" y="2641"/>
                </a:lnTo>
                <a:lnTo>
                  <a:pt x="9978" y="2605"/>
                </a:lnTo>
                <a:lnTo>
                  <a:pt x="10051" y="2531"/>
                </a:lnTo>
                <a:lnTo>
                  <a:pt x="10051" y="2458"/>
                </a:lnTo>
                <a:lnTo>
                  <a:pt x="10051" y="2348"/>
                </a:lnTo>
                <a:lnTo>
                  <a:pt x="9978" y="2274"/>
                </a:lnTo>
                <a:lnTo>
                  <a:pt x="9941" y="2238"/>
                </a:lnTo>
                <a:close/>
                <a:moveTo>
                  <a:pt x="9795" y="3191"/>
                </a:moveTo>
                <a:lnTo>
                  <a:pt x="9721" y="3265"/>
                </a:lnTo>
                <a:lnTo>
                  <a:pt x="9684" y="3301"/>
                </a:lnTo>
                <a:lnTo>
                  <a:pt x="9684" y="3375"/>
                </a:lnTo>
                <a:lnTo>
                  <a:pt x="9684" y="3485"/>
                </a:lnTo>
                <a:lnTo>
                  <a:pt x="9758" y="3522"/>
                </a:lnTo>
                <a:lnTo>
                  <a:pt x="9795" y="3558"/>
                </a:lnTo>
                <a:lnTo>
                  <a:pt x="9941" y="3558"/>
                </a:lnTo>
                <a:lnTo>
                  <a:pt x="9978" y="3522"/>
                </a:lnTo>
                <a:lnTo>
                  <a:pt x="10015" y="3485"/>
                </a:lnTo>
                <a:lnTo>
                  <a:pt x="10051" y="3375"/>
                </a:lnTo>
                <a:lnTo>
                  <a:pt x="10015" y="3301"/>
                </a:lnTo>
                <a:lnTo>
                  <a:pt x="9978" y="3228"/>
                </a:lnTo>
                <a:lnTo>
                  <a:pt x="9941" y="3191"/>
                </a:lnTo>
                <a:close/>
                <a:moveTo>
                  <a:pt x="11519" y="3045"/>
                </a:moveTo>
                <a:lnTo>
                  <a:pt x="11409" y="3081"/>
                </a:lnTo>
                <a:lnTo>
                  <a:pt x="11335" y="3118"/>
                </a:lnTo>
                <a:lnTo>
                  <a:pt x="11298" y="3191"/>
                </a:lnTo>
                <a:lnTo>
                  <a:pt x="11262" y="3265"/>
                </a:lnTo>
                <a:lnTo>
                  <a:pt x="11262" y="3338"/>
                </a:lnTo>
                <a:lnTo>
                  <a:pt x="11262" y="3412"/>
                </a:lnTo>
                <a:lnTo>
                  <a:pt x="11298" y="3485"/>
                </a:lnTo>
                <a:lnTo>
                  <a:pt x="11372" y="3522"/>
                </a:lnTo>
                <a:lnTo>
                  <a:pt x="11445" y="3595"/>
                </a:lnTo>
                <a:lnTo>
                  <a:pt x="11592" y="3595"/>
                </a:lnTo>
                <a:lnTo>
                  <a:pt x="11665" y="3522"/>
                </a:lnTo>
                <a:lnTo>
                  <a:pt x="11702" y="3485"/>
                </a:lnTo>
                <a:lnTo>
                  <a:pt x="11739" y="3412"/>
                </a:lnTo>
                <a:lnTo>
                  <a:pt x="11702" y="3265"/>
                </a:lnTo>
                <a:lnTo>
                  <a:pt x="11702" y="3155"/>
                </a:lnTo>
                <a:lnTo>
                  <a:pt x="11629" y="3081"/>
                </a:lnTo>
                <a:lnTo>
                  <a:pt x="11519" y="3045"/>
                </a:lnTo>
                <a:close/>
                <a:moveTo>
                  <a:pt x="15554" y="1541"/>
                </a:moveTo>
                <a:lnTo>
                  <a:pt x="15407" y="1871"/>
                </a:lnTo>
                <a:lnTo>
                  <a:pt x="15187" y="2164"/>
                </a:lnTo>
                <a:lnTo>
                  <a:pt x="14967" y="2458"/>
                </a:lnTo>
                <a:lnTo>
                  <a:pt x="14710" y="2715"/>
                </a:lnTo>
                <a:lnTo>
                  <a:pt x="14416" y="2935"/>
                </a:lnTo>
                <a:lnTo>
                  <a:pt x="14123" y="3155"/>
                </a:lnTo>
                <a:lnTo>
                  <a:pt x="13536" y="3595"/>
                </a:lnTo>
                <a:lnTo>
                  <a:pt x="13279" y="3265"/>
                </a:lnTo>
                <a:lnTo>
                  <a:pt x="12986" y="2971"/>
                </a:lnTo>
                <a:lnTo>
                  <a:pt x="13096" y="2935"/>
                </a:lnTo>
                <a:lnTo>
                  <a:pt x="13683" y="2531"/>
                </a:lnTo>
                <a:lnTo>
                  <a:pt x="14306" y="2164"/>
                </a:lnTo>
                <a:lnTo>
                  <a:pt x="14930" y="1834"/>
                </a:lnTo>
                <a:lnTo>
                  <a:pt x="15554" y="1541"/>
                </a:lnTo>
                <a:close/>
                <a:moveTo>
                  <a:pt x="8914" y="3228"/>
                </a:moveTo>
                <a:lnTo>
                  <a:pt x="8841" y="3301"/>
                </a:lnTo>
                <a:lnTo>
                  <a:pt x="8804" y="3375"/>
                </a:lnTo>
                <a:lnTo>
                  <a:pt x="8804" y="3485"/>
                </a:lnTo>
                <a:lnTo>
                  <a:pt x="8804" y="3558"/>
                </a:lnTo>
                <a:lnTo>
                  <a:pt x="8877" y="3632"/>
                </a:lnTo>
                <a:lnTo>
                  <a:pt x="8951" y="3668"/>
                </a:lnTo>
                <a:lnTo>
                  <a:pt x="9098" y="3668"/>
                </a:lnTo>
                <a:lnTo>
                  <a:pt x="9134" y="3632"/>
                </a:lnTo>
                <a:lnTo>
                  <a:pt x="9208" y="3558"/>
                </a:lnTo>
                <a:lnTo>
                  <a:pt x="9208" y="3485"/>
                </a:lnTo>
                <a:lnTo>
                  <a:pt x="9208" y="3375"/>
                </a:lnTo>
                <a:lnTo>
                  <a:pt x="9171" y="3338"/>
                </a:lnTo>
                <a:lnTo>
                  <a:pt x="9134" y="3265"/>
                </a:lnTo>
                <a:lnTo>
                  <a:pt x="9061" y="3228"/>
                </a:lnTo>
                <a:close/>
                <a:moveTo>
                  <a:pt x="16324" y="1101"/>
                </a:moveTo>
                <a:lnTo>
                  <a:pt x="16140" y="1541"/>
                </a:lnTo>
                <a:lnTo>
                  <a:pt x="15884" y="1944"/>
                </a:lnTo>
                <a:lnTo>
                  <a:pt x="15590" y="2348"/>
                </a:lnTo>
                <a:lnTo>
                  <a:pt x="15297" y="2751"/>
                </a:lnTo>
                <a:lnTo>
                  <a:pt x="14967" y="3081"/>
                </a:lnTo>
                <a:lnTo>
                  <a:pt x="14600" y="3412"/>
                </a:lnTo>
                <a:lnTo>
                  <a:pt x="13829" y="4072"/>
                </a:lnTo>
                <a:lnTo>
                  <a:pt x="13756" y="3925"/>
                </a:lnTo>
                <a:lnTo>
                  <a:pt x="13976" y="3778"/>
                </a:lnTo>
                <a:lnTo>
                  <a:pt x="14343" y="3558"/>
                </a:lnTo>
                <a:lnTo>
                  <a:pt x="14673" y="3301"/>
                </a:lnTo>
                <a:lnTo>
                  <a:pt x="15003" y="3008"/>
                </a:lnTo>
                <a:lnTo>
                  <a:pt x="15297" y="2715"/>
                </a:lnTo>
                <a:lnTo>
                  <a:pt x="15554" y="2384"/>
                </a:lnTo>
                <a:lnTo>
                  <a:pt x="15774" y="2018"/>
                </a:lnTo>
                <a:lnTo>
                  <a:pt x="15957" y="1651"/>
                </a:lnTo>
                <a:lnTo>
                  <a:pt x="16104" y="1211"/>
                </a:lnTo>
                <a:lnTo>
                  <a:pt x="16104" y="1137"/>
                </a:lnTo>
                <a:lnTo>
                  <a:pt x="16324" y="1101"/>
                </a:lnTo>
                <a:close/>
                <a:moveTo>
                  <a:pt x="10528" y="3962"/>
                </a:moveTo>
                <a:lnTo>
                  <a:pt x="10455" y="3998"/>
                </a:lnTo>
                <a:lnTo>
                  <a:pt x="10381" y="4072"/>
                </a:lnTo>
                <a:lnTo>
                  <a:pt x="10381" y="4108"/>
                </a:lnTo>
                <a:lnTo>
                  <a:pt x="10345" y="4219"/>
                </a:lnTo>
                <a:lnTo>
                  <a:pt x="10381" y="4329"/>
                </a:lnTo>
                <a:lnTo>
                  <a:pt x="10455" y="4402"/>
                </a:lnTo>
                <a:lnTo>
                  <a:pt x="10491" y="4439"/>
                </a:lnTo>
                <a:lnTo>
                  <a:pt x="10638" y="4439"/>
                </a:lnTo>
                <a:lnTo>
                  <a:pt x="10748" y="4365"/>
                </a:lnTo>
                <a:lnTo>
                  <a:pt x="10785" y="4292"/>
                </a:lnTo>
                <a:lnTo>
                  <a:pt x="10822" y="4219"/>
                </a:lnTo>
                <a:lnTo>
                  <a:pt x="10785" y="4108"/>
                </a:lnTo>
                <a:lnTo>
                  <a:pt x="10748" y="4072"/>
                </a:lnTo>
                <a:lnTo>
                  <a:pt x="10712" y="3998"/>
                </a:lnTo>
                <a:lnTo>
                  <a:pt x="10675" y="3962"/>
                </a:lnTo>
                <a:close/>
                <a:moveTo>
                  <a:pt x="16434" y="477"/>
                </a:moveTo>
                <a:lnTo>
                  <a:pt x="16617" y="514"/>
                </a:lnTo>
                <a:lnTo>
                  <a:pt x="16764" y="587"/>
                </a:lnTo>
                <a:lnTo>
                  <a:pt x="16837" y="734"/>
                </a:lnTo>
                <a:lnTo>
                  <a:pt x="16911" y="880"/>
                </a:lnTo>
                <a:lnTo>
                  <a:pt x="16947" y="1064"/>
                </a:lnTo>
                <a:lnTo>
                  <a:pt x="16947" y="1247"/>
                </a:lnTo>
                <a:lnTo>
                  <a:pt x="16911" y="1541"/>
                </a:lnTo>
                <a:lnTo>
                  <a:pt x="16764" y="1871"/>
                </a:lnTo>
                <a:lnTo>
                  <a:pt x="16544" y="2128"/>
                </a:lnTo>
                <a:lnTo>
                  <a:pt x="16104" y="2641"/>
                </a:lnTo>
                <a:lnTo>
                  <a:pt x="15077" y="3668"/>
                </a:lnTo>
                <a:lnTo>
                  <a:pt x="14086" y="4549"/>
                </a:lnTo>
                <a:lnTo>
                  <a:pt x="14013" y="4402"/>
                </a:lnTo>
                <a:lnTo>
                  <a:pt x="14123" y="4329"/>
                </a:lnTo>
                <a:lnTo>
                  <a:pt x="14967" y="3632"/>
                </a:lnTo>
                <a:lnTo>
                  <a:pt x="15370" y="3228"/>
                </a:lnTo>
                <a:lnTo>
                  <a:pt x="15737" y="2825"/>
                </a:lnTo>
                <a:lnTo>
                  <a:pt x="16067" y="2384"/>
                </a:lnTo>
                <a:lnTo>
                  <a:pt x="16361" y="1908"/>
                </a:lnTo>
                <a:lnTo>
                  <a:pt x="16617" y="1431"/>
                </a:lnTo>
                <a:lnTo>
                  <a:pt x="16764" y="880"/>
                </a:lnTo>
                <a:lnTo>
                  <a:pt x="16764" y="770"/>
                </a:lnTo>
                <a:lnTo>
                  <a:pt x="16727" y="697"/>
                </a:lnTo>
                <a:lnTo>
                  <a:pt x="16654" y="660"/>
                </a:lnTo>
                <a:lnTo>
                  <a:pt x="16544" y="660"/>
                </a:lnTo>
                <a:lnTo>
                  <a:pt x="15920" y="770"/>
                </a:lnTo>
                <a:lnTo>
                  <a:pt x="15333" y="954"/>
                </a:lnTo>
                <a:lnTo>
                  <a:pt x="15333" y="954"/>
                </a:lnTo>
                <a:lnTo>
                  <a:pt x="15590" y="807"/>
                </a:lnTo>
                <a:lnTo>
                  <a:pt x="15884" y="660"/>
                </a:lnTo>
                <a:lnTo>
                  <a:pt x="16177" y="550"/>
                </a:lnTo>
                <a:lnTo>
                  <a:pt x="16434" y="477"/>
                </a:lnTo>
                <a:close/>
                <a:moveTo>
                  <a:pt x="9354" y="4182"/>
                </a:moveTo>
                <a:lnTo>
                  <a:pt x="9208" y="4255"/>
                </a:lnTo>
                <a:lnTo>
                  <a:pt x="9134" y="4365"/>
                </a:lnTo>
                <a:lnTo>
                  <a:pt x="9134" y="4439"/>
                </a:lnTo>
                <a:lnTo>
                  <a:pt x="9171" y="4512"/>
                </a:lnTo>
                <a:lnTo>
                  <a:pt x="9208" y="4585"/>
                </a:lnTo>
                <a:lnTo>
                  <a:pt x="9281" y="4622"/>
                </a:lnTo>
                <a:lnTo>
                  <a:pt x="9428" y="4622"/>
                </a:lnTo>
                <a:lnTo>
                  <a:pt x="9538" y="4585"/>
                </a:lnTo>
                <a:lnTo>
                  <a:pt x="9611" y="4475"/>
                </a:lnTo>
                <a:lnTo>
                  <a:pt x="9648" y="4402"/>
                </a:lnTo>
                <a:lnTo>
                  <a:pt x="9648" y="4292"/>
                </a:lnTo>
                <a:lnTo>
                  <a:pt x="9611" y="4255"/>
                </a:lnTo>
                <a:lnTo>
                  <a:pt x="9538" y="4182"/>
                </a:lnTo>
                <a:close/>
                <a:moveTo>
                  <a:pt x="13243" y="6566"/>
                </a:moveTo>
                <a:lnTo>
                  <a:pt x="13169" y="6639"/>
                </a:lnTo>
                <a:lnTo>
                  <a:pt x="13133" y="6713"/>
                </a:lnTo>
                <a:lnTo>
                  <a:pt x="13133" y="6860"/>
                </a:lnTo>
                <a:lnTo>
                  <a:pt x="13133" y="6933"/>
                </a:lnTo>
                <a:lnTo>
                  <a:pt x="13206" y="6970"/>
                </a:lnTo>
                <a:lnTo>
                  <a:pt x="13316" y="7006"/>
                </a:lnTo>
                <a:lnTo>
                  <a:pt x="13463" y="6970"/>
                </a:lnTo>
                <a:lnTo>
                  <a:pt x="13536" y="6933"/>
                </a:lnTo>
                <a:lnTo>
                  <a:pt x="13536" y="6860"/>
                </a:lnTo>
                <a:lnTo>
                  <a:pt x="13573" y="6750"/>
                </a:lnTo>
                <a:lnTo>
                  <a:pt x="13536" y="6676"/>
                </a:lnTo>
                <a:lnTo>
                  <a:pt x="13463" y="6603"/>
                </a:lnTo>
                <a:lnTo>
                  <a:pt x="13316" y="6566"/>
                </a:lnTo>
                <a:close/>
                <a:moveTo>
                  <a:pt x="12216" y="7300"/>
                </a:moveTo>
                <a:lnTo>
                  <a:pt x="12105" y="7336"/>
                </a:lnTo>
                <a:lnTo>
                  <a:pt x="12032" y="7410"/>
                </a:lnTo>
                <a:lnTo>
                  <a:pt x="11995" y="7520"/>
                </a:lnTo>
                <a:lnTo>
                  <a:pt x="11995" y="7630"/>
                </a:lnTo>
                <a:lnTo>
                  <a:pt x="12032" y="7703"/>
                </a:lnTo>
                <a:lnTo>
                  <a:pt x="12105" y="7777"/>
                </a:lnTo>
                <a:lnTo>
                  <a:pt x="12216" y="7777"/>
                </a:lnTo>
                <a:lnTo>
                  <a:pt x="12289" y="7740"/>
                </a:lnTo>
                <a:lnTo>
                  <a:pt x="12362" y="7703"/>
                </a:lnTo>
                <a:lnTo>
                  <a:pt x="12436" y="7630"/>
                </a:lnTo>
                <a:lnTo>
                  <a:pt x="12436" y="7520"/>
                </a:lnTo>
                <a:lnTo>
                  <a:pt x="12436" y="7410"/>
                </a:lnTo>
                <a:lnTo>
                  <a:pt x="12326" y="7336"/>
                </a:lnTo>
                <a:lnTo>
                  <a:pt x="12216" y="7300"/>
                </a:lnTo>
                <a:close/>
                <a:moveTo>
                  <a:pt x="12729" y="8033"/>
                </a:moveTo>
                <a:lnTo>
                  <a:pt x="12656" y="8107"/>
                </a:lnTo>
                <a:lnTo>
                  <a:pt x="12656" y="8143"/>
                </a:lnTo>
                <a:lnTo>
                  <a:pt x="12619" y="8253"/>
                </a:lnTo>
                <a:lnTo>
                  <a:pt x="12619" y="8400"/>
                </a:lnTo>
                <a:lnTo>
                  <a:pt x="12656" y="8437"/>
                </a:lnTo>
                <a:lnTo>
                  <a:pt x="12692" y="8474"/>
                </a:lnTo>
                <a:lnTo>
                  <a:pt x="12729" y="8474"/>
                </a:lnTo>
                <a:lnTo>
                  <a:pt x="12802" y="8510"/>
                </a:lnTo>
                <a:lnTo>
                  <a:pt x="12912" y="8474"/>
                </a:lnTo>
                <a:lnTo>
                  <a:pt x="12986" y="8437"/>
                </a:lnTo>
                <a:lnTo>
                  <a:pt x="13022" y="8400"/>
                </a:lnTo>
                <a:lnTo>
                  <a:pt x="13022" y="8253"/>
                </a:lnTo>
                <a:lnTo>
                  <a:pt x="13022" y="8180"/>
                </a:lnTo>
                <a:lnTo>
                  <a:pt x="12949" y="8107"/>
                </a:lnTo>
                <a:lnTo>
                  <a:pt x="12912" y="8033"/>
                </a:lnTo>
                <a:close/>
                <a:moveTo>
                  <a:pt x="10051" y="2128"/>
                </a:moveTo>
                <a:lnTo>
                  <a:pt x="10455" y="2164"/>
                </a:lnTo>
                <a:lnTo>
                  <a:pt x="10858" y="2238"/>
                </a:lnTo>
                <a:lnTo>
                  <a:pt x="11262" y="2348"/>
                </a:lnTo>
                <a:lnTo>
                  <a:pt x="11225" y="2458"/>
                </a:lnTo>
                <a:lnTo>
                  <a:pt x="11262" y="2568"/>
                </a:lnTo>
                <a:lnTo>
                  <a:pt x="11335" y="2641"/>
                </a:lnTo>
                <a:lnTo>
                  <a:pt x="11445" y="2715"/>
                </a:lnTo>
                <a:lnTo>
                  <a:pt x="11629" y="2715"/>
                </a:lnTo>
                <a:lnTo>
                  <a:pt x="11775" y="2788"/>
                </a:lnTo>
                <a:lnTo>
                  <a:pt x="12105" y="2935"/>
                </a:lnTo>
                <a:lnTo>
                  <a:pt x="12179" y="2971"/>
                </a:lnTo>
                <a:lnTo>
                  <a:pt x="12252" y="3008"/>
                </a:lnTo>
                <a:lnTo>
                  <a:pt x="12472" y="3191"/>
                </a:lnTo>
                <a:lnTo>
                  <a:pt x="12692" y="3412"/>
                </a:lnTo>
                <a:lnTo>
                  <a:pt x="13096" y="3852"/>
                </a:lnTo>
                <a:lnTo>
                  <a:pt x="11482" y="4842"/>
                </a:lnTo>
                <a:lnTo>
                  <a:pt x="9868" y="5796"/>
                </a:lnTo>
                <a:lnTo>
                  <a:pt x="6090" y="8070"/>
                </a:lnTo>
                <a:lnTo>
                  <a:pt x="5209" y="8620"/>
                </a:lnTo>
                <a:lnTo>
                  <a:pt x="5356" y="8327"/>
                </a:lnTo>
                <a:lnTo>
                  <a:pt x="5649" y="7960"/>
                </a:lnTo>
                <a:lnTo>
                  <a:pt x="5943" y="7557"/>
                </a:lnTo>
                <a:lnTo>
                  <a:pt x="5906" y="7483"/>
                </a:lnTo>
                <a:lnTo>
                  <a:pt x="5870" y="7483"/>
                </a:lnTo>
                <a:lnTo>
                  <a:pt x="5686" y="7593"/>
                </a:lnTo>
                <a:lnTo>
                  <a:pt x="5539" y="7740"/>
                </a:lnTo>
                <a:lnTo>
                  <a:pt x="5209" y="8070"/>
                </a:lnTo>
                <a:lnTo>
                  <a:pt x="4989" y="8437"/>
                </a:lnTo>
                <a:lnTo>
                  <a:pt x="4769" y="8840"/>
                </a:lnTo>
                <a:lnTo>
                  <a:pt x="4732" y="8877"/>
                </a:lnTo>
                <a:lnTo>
                  <a:pt x="4622" y="8584"/>
                </a:lnTo>
                <a:lnTo>
                  <a:pt x="4916" y="8107"/>
                </a:lnTo>
                <a:lnTo>
                  <a:pt x="5283" y="7630"/>
                </a:lnTo>
                <a:lnTo>
                  <a:pt x="5649" y="7190"/>
                </a:lnTo>
                <a:lnTo>
                  <a:pt x="6016" y="6786"/>
                </a:lnTo>
                <a:lnTo>
                  <a:pt x="6016" y="6750"/>
                </a:lnTo>
                <a:lnTo>
                  <a:pt x="6016" y="6713"/>
                </a:lnTo>
                <a:lnTo>
                  <a:pt x="5943" y="6713"/>
                </a:lnTo>
                <a:lnTo>
                  <a:pt x="5539" y="7043"/>
                </a:lnTo>
                <a:lnTo>
                  <a:pt x="5173" y="7410"/>
                </a:lnTo>
                <a:lnTo>
                  <a:pt x="4842" y="7777"/>
                </a:lnTo>
                <a:lnTo>
                  <a:pt x="4512" y="8180"/>
                </a:lnTo>
                <a:lnTo>
                  <a:pt x="4476" y="7923"/>
                </a:lnTo>
                <a:lnTo>
                  <a:pt x="4439" y="7667"/>
                </a:lnTo>
                <a:lnTo>
                  <a:pt x="4659" y="7336"/>
                </a:lnTo>
                <a:lnTo>
                  <a:pt x="4879" y="7080"/>
                </a:lnTo>
                <a:lnTo>
                  <a:pt x="5686" y="6016"/>
                </a:lnTo>
                <a:lnTo>
                  <a:pt x="5723" y="5943"/>
                </a:lnTo>
                <a:lnTo>
                  <a:pt x="5686" y="5906"/>
                </a:lnTo>
                <a:lnTo>
                  <a:pt x="5576" y="5906"/>
                </a:lnTo>
                <a:lnTo>
                  <a:pt x="5283" y="6199"/>
                </a:lnTo>
                <a:lnTo>
                  <a:pt x="4953" y="6529"/>
                </a:lnTo>
                <a:lnTo>
                  <a:pt x="4402" y="7153"/>
                </a:lnTo>
                <a:lnTo>
                  <a:pt x="4402" y="6529"/>
                </a:lnTo>
                <a:lnTo>
                  <a:pt x="4622" y="6199"/>
                </a:lnTo>
                <a:lnTo>
                  <a:pt x="4953" y="5759"/>
                </a:lnTo>
                <a:lnTo>
                  <a:pt x="5136" y="5502"/>
                </a:lnTo>
                <a:lnTo>
                  <a:pt x="5246" y="5392"/>
                </a:lnTo>
                <a:lnTo>
                  <a:pt x="5393" y="5319"/>
                </a:lnTo>
                <a:lnTo>
                  <a:pt x="5429" y="5319"/>
                </a:lnTo>
                <a:lnTo>
                  <a:pt x="5429" y="5282"/>
                </a:lnTo>
                <a:lnTo>
                  <a:pt x="5393" y="5246"/>
                </a:lnTo>
                <a:lnTo>
                  <a:pt x="5393" y="5209"/>
                </a:lnTo>
                <a:lnTo>
                  <a:pt x="5173" y="5209"/>
                </a:lnTo>
                <a:lnTo>
                  <a:pt x="5063" y="5282"/>
                </a:lnTo>
                <a:lnTo>
                  <a:pt x="4953" y="5356"/>
                </a:lnTo>
                <a:lnTo>
                  <a:pt x="4769" y="5539"/>
                </a:lnTo>
                <a:lnTo>
                  <a:pt x="4622" y="5722"/>
                </a:lnTo>
                <a:lnTo>
                  <a:pt x="4476" y="5869"/>
                </a:lnTo>
                <a:lnTo>
                  <a:pt x="4586" y="5466"/>
                </a:lnTo>
                <a:lnTo>
                  <a:pt x="4732" y="5062"/>
                </a:lnTo>
                <a:lnTo>
                  <a:pt x="4879" y="4842"/>
                </a:lnTo>
                <a:lnTo>
                  <a:pt x="5026" y="4622"/>
                </a:lnTo>
                <a:lnTo>
                  <a:pt x="5209" y="4402"/>
                </a:lnTo>
                <a:lnTo>
                  <a:pt x="5393" y="4219"/>
                </a:lnTo>
                <a:lnTo>
                  <a:pt x="5796" y="3852"/>
                </a:lnTo>
                <a:lnTo>
                  <a:pt x="6236" y="3522"/>
                </a:lnTo>
                <a:lnTo>
                  <a:pt x="6677" y="3228"/>
                </a:lnTo>
                <a:lnTo>
                  <a:pt x="7117" y="2935"/>
                </a:lnTo>
                <a:lnTo>
                  <a:pt x="7594" y="2715"/>
                </a:lnTo>
                <a:lnTo>
                  <a:pt x="8070" y="2494"/>
                </a:lnTo>
                <a:lnTo>
                  <a:pt x="8474" y="2348"/>
                </a:lnTo>
                <a:lnTo>
                  <a:pt x="8841" y="2238"/>
                </a:lnTo>
                <a:lnTo>
                  <a:pt x="9244" y="2164"/>
                </a:lnTo>
                <a:lnTo>
                  <a:pt x="9648" y="2128"/>
                </a:lnTo>
                <a:close/>
                <a:moveTo>
                  <a:pt x="13316" y="4219"/>
                </a:moveTo>
                <a:lnTo>
                  <a:pt x="13426" y="4365"/>
                </a:lnTo>
                <a:lnTo>
                  <a:pt x="12582" y="5026"/>
                </a:lnTo>
                <a:lnTo>
                  <a:pt x="11702" y="5649"/>
                </a:lnTo>
                <a:lnTo>
                  <a:pt x="10785" y="6273"/>
                </a:lnTo>
                <a:lnTo>
                  <a:pt x="9868" y="6860"/>
                </a:lnTo>
                <a:lnTo>
                  <a:pt x="8877" y="7446"/>
                </a:lnTo>
                <a:lnTo>
                  <a:pt x="7887" y="8033"/>
                </a:lnTo>
                <a:lnTo>
                  <a:pt x="6860" y="8584"/>
                </a:lnTo>
                <a:lnTo>
                  <a:pt x="5796" y="9097"/>
                </a:lnTo>
                <a:lnTo>
                  <a:pt x="4989" y="9464"/>
                </a:lnTo>
                <a:lnTo>
                  <a:pt x="4916" y="9317"/>
                </a:lnTo>
                <a:lnTo>
                  <a:pt x="4953" y="9207"/>
                </a:lnTo>
                <a:lnTo>
                  <a:pt x="6053" y="8584"/>
                </a:lnTo>
                <a:lnTo>
                  <a:pt x="10198" y="6089"/>
                </a:lnTo>
                <a:lnTo>
                  <a:pt x="11775" y="5136"/>
                </a:lnTo>
                <a:lnTo>
                  <a:pt x="13316" y="4219"/>
                </a:lnTo>
                <a:close/>
                <a:moveTo>
                  <a:pt x="3962" y="7960"/>
                </a:moveTo>
                <a:lnTo>
                  <a:pt x="3999" y="8070"/>
                </a:lnTo>
                <a:lnTo>
                  <a:pt x="3999" y="8107"/>
                </a:lnTo>
                <a:lnTo>
                  <a:pt x="4146" y="8694"/>
                </a:lnTo>
                <a:lnTo>
                  <a:pt x="3962" y="9024"/>
                </a:lnTo>
                <a:lnTo>
                  <a:pt x="3925" y="9097"/>
                </a:lnTo>
                <a:lnTo>
                  <a:pt x="3925" y="9134"/>
                </a:lnTo>
                <a:lnTo>
                  <a:pt x="3999" y="9244"/>
                </a:lnTo>
                <a:lnTo>
                  <a:pt x="3339" y="9501"/>
                </a:lnTo>
                <a:lnTo>
                  <a:pt x="3008" y="9611"/>
                </a:lnTo>
                <a:lnTo>
                  <a:pt x="2642" y="9684"/>
                </a:lnTo>
                <a:lnTo>
                  <a:pt x="2898" y="9171"/>
                </a:lnTo>
                <a:lnTo>
                  <a:pt x="3229" y="8694"/>
                </a:lnTo>
                <a:lnTo>
                  <a:pt x="3559" y="8327"/>
                </a:lnTo>
                <a:lnTo>
                  <a:pt x="3962" y="7960"/>
                </a:lnTo>
                <a:close/>
                <a:moveTo>
                  <a:pt x="13609" y="4732"/>
                </a:moveTo>
                <a:lnTo>
                  <a:pt x="13683" y="4915"/>
                </a:lnTo>
                <a:lnTo>
                  <a:pt x="12986" y="5502"/>
                </a:lnTo>
                <a:lnTo>
                  <a:pt x="12105" y="6199"/>
                </a:lnTo>
                <a:lnTo>
                  <a:pt x="11225" y="6823"/>
                </a:lnTo>
                <a:lnTo>
                  <a:pt x="10308" y="7446"/>
                </a:lnTo>
                <a:lnTo>
                  <a:pt x="9354" y="8033"/>
                </a:lnTo>
                <a:lnTo>
                  <a:pt x="8401" y="8584"/>
                </a:lnTo>
                <a:lnTo>
                  <a:pt x="7447" y="9097"/>
                </a:lnTo>
                <a:lnTo>
                  <a:pt x="6456" y="9574"/>
                </a:lnTo>
                <a:lnTo>
                  <a:pt x="5429" y="10014"/>
                </a:lnTo>
                <a:lnTo>
                  <a:pt x="5246" y="9794"/>
                </a:lnTo>
                <a:lnTo>
                  <a:pt x="5466" y="9684"/>
                </a:lnTo>
                <a:lnTo>
                  <a:pt x="6603" y="9134"/>
                </a:lnTo>
                <a:lnTo>
                  <a:pt x="7740" y="8547"/>
                </a:lnTo>
                <a:lnTo>
                  <a:pt x="8877" y="7923"/>
                </a:lnTo>
                <a:lnTo>
                  <a:pt x="9978" y="7263"/>
                </a:lnTo>
                <a:lnTo>
                  <a:pt x="10895" y="6676"/>
                </a:lnTo>
                <a:lnTo>
                  <a:pt x="11812" y="6053"/>
                </a:lnTo>
                <a:lnTo>
                  <a:pt x="12729" y="5392"/>
                </a:lnTo>
                <a:lnTo>
                  <a:pt x="13609" y="4732"/>
                </a:lnTo>
                <a:close/>
                <a:moveTo>
                  <a:pt x="11995" y="9721"/>
                </a:moveTo>
                <a:lnTo>
                  <a:pt x="12472" y="9831"/>
                </a:lnTo>
                <a:lnTo>
                  <a:pt x="12436" y="9867"/>
                </a:lnTo>
                <a:lnTo>
                  <a:pt x="12032" y="10271"/>
                </a:lnTo>
                <a:lnTo>
                  <a:pt x="12032" y="10198"/>
                </a:lnTo>
                <a:lnTo>
                  <a:pt x="11995" y="9721"/>
                </a:lnTo>
                <a:close/>
                <a:moveTo>
                  <a:pt x="2715" y="8804"/>
                </a:moveTo>
                <a:lnTo>
                  <a:pt x="2422" y="9317"/>
                </a:lnTo>
                <a:lnTo>
                  <a:pt x="2165" y="9867"/>
                </a:lnTo>
                <a:lnTo>
                  <a:pt x="2165" y="9941"/>
                </a:lnTo>
                <a:lnTo>
                  <a:pt x="2201" y="10051"/>
                </a:lnTo>
                <a:lnTo>
                  <a:pt x="2275" y="10088"/>
                </a:lnTo>
                <a:lnTo>
                  <a:pt x="2348" y="10124"/>
                </a:lnTo>
                <a:lnTo>
                  <a:pt x="2898" y="10014"/>
                </a:lnTo>
                <a:lnTo>
                  <a:pt x="3449" y="9867"/>
                </a:lnTo>
                <a:lnTo>
                  <a:pt x="3925" y="9684"/>
                </a:lnTo>
                <a:lnTo>
                  <a:pt x="4439" y="9464"/>
                </a:lnTo>
                <a:lnTo>
                  <a:pt x="4549" y="9684"/>
                </a:lnTo>
                <a:lnTo>
                  <a:pt x="3559" y="10124"/>
                </a:lnTo>
                <a:lnTo>
                  <a:pt x="3082" y="10308"/>
                </a:lnTo>
                <a:lnTo>
                  <a:pt x="2568" y="10528"/>
                </a:lnTo>
                <a:lnTo>
                  <a:pt x="2275" y="10638"/>
                </a:lnTo>
                <a:lnTo>
                  <a:pt x="2018" y="10674"/>
                </a:lnTo>
                <a:lnTo>
                  <a:pt x="1761" y="10711"/>
                </a:lnTo>
                <a:lnTo>
                  <a:pt x="1468" y="10711"/>
                </a:lnTo>
                <a:lnTo>
                  <a:pt x="2091" y="9794"/>
                </a:lnTo>
                <a:lnTo>
                  <a:pt x="2348" y="9317"/>
                </a:lnTo>
                <a:lnTo>
                  <a:pt x="2642" y="8877"/>
                </a:lnTo>
                <a:lnTo>
                  <a:pt x="2715" y="8804"/>
                </a:lnTo>
                <a:close/>
                <a:moveTo>
                  <a:pt x="13829" y="5429"/>
                </a:moveTo>
                <a:lnTo>
                  <a:pt x="13940" y="5943"/>
                </a:lnTo>
                <a:lnTo>
                  <a:pt x="13940" y="6456"/>
                </a:lnTo>
                <a:lnTo>
                  <a:pt x="13940" y="6896"/>
                </a:lnTo>
                <a:lnTo>
                  <a:pt x="13866" y="7336"/>
                </a:lnTo>
                <a:lnTo>
                  <a:pt x="13756" y="7740"/>
                </a:lnTo>
                <a:lnTo>
                  <a:pt x="13609" y="8143"/>
                </a:lnTo>
                <a:lnTo>
                  <a:pt x="13426" y="8547"/>
                </a:lnTo>
                <a:lnTo>
                  <a:pt x="13206" y="8914"/>
                </a:lnTo>
                <a:lnTo>
                  <a:pt x="12949" y="9281"/>
                </a:lnTo>
                <a:lnTo>
                  <a:pt x="12656" y="9647"/>
                </a:lnTo>
                <a:lnTo>
                  <a:pt x="12289" y="9611"/>
                </a:lnTo>
                <a:lnTo>
                  <a:pt x="11922" y="9537"/>
                </a:lnTo>
                <a:lnTo>
                  <a:pt x="11849" y="9574"/>
                </a:lnTo>
                <a:lnTo>
                  <a:pt x="11812" y="9574"/>
                </a:lnTo>
                <a:lnTo>
                  <a:pt x="11775" y="9647"/>
                </a:lnTo>
                <a:lnTo>
                  <a:pt x="11702" y="10418"/>
                </a:lnTo>
                <a:lnTo>
                  <a:pt x="11702" y="10491"/>
                </a:lnTo>
                <a:lnTo>
                  <a:pt x="11409" y="10711"/>
                </a:lnTo>
                <a:lnTo>
                  <a:pt x="11188" y="10821"/>
                </a:lnTo>
                <a:lnTo>
                  <a:pt x="11152" y="10858"/>
                </a:lnTo>
                <a:lnTo>
                  <a:pt x="11042" y="10931"/>
                </a:lnTo>
                <a:lnTo>
                  <a:pt x="11042" y="10564"/>
                </a:lnTo>
                <a:lnTo>
                  <a:pt x="11115" y="10198"/>
                </a:lnTo>
                <a:lnTo>
                  <a:pt x="11188" y="9867"/>
                </a:lnTo>
                <a:lnTo>
                  <a:pt x="11298" y="9501"/>
                </a:lnTo>
                <a:lnTo>
                  <a:pt x="11298" y="9464"/>
                </a:lnTo>
                <a:lnTo>
                  <a:pt x="11262" y="9427"/>
                </a:lnTo>
                <a:lnTo>
                  <a:pt x="11225" y="9427"/>
                </a:lnTo>
                <a:lnTo>
                  <a:pt x="11188" y="9464"/>
                </a:lnTo>
                <a:lnTo>
                  <a:pt x="11078" y="9647"/>
                </a:lnTo>
                <a:lnTo>
                  <a:pt x="10968" y="9831"/>
                </a:lnTo>
                <a:lnTo>
                  <a:pt x="10785" y="10234"/>
                </a:lnTo>
                <a:lnTo>
                  <a:pt x="10712" y="10638"/>
                </a:lnTo>
                <a:lnTo>
                  <a:pt x="10712" y="11078"/>
                </a:lnTo>
                <a:lnTo>
                  <a:pt x="10271" y="11261"/>
                </a:lnTo>
                <a:lnTo>
                  <a:pt x="9831" y="11371"/>
                </a:lnTo>
                <a:lnTo>
                  <a:pt x="9868" y="11005"/>
                </a:lnTo>
                <a:lnTo>
                  <a:pt x="9978" y="10638"/>
                </a:lnTo>
                <a:lnTo>
                  <a:pt x="10051" y="10344"/>
                </a:lnTo>
                <a:lnTo>
                  <a:pt x="10161" y="10088"/>
                </a:lnTo>
                <a:lnTo>
                  <a:pt x="10418" y="9574"/>
                </a:lnTo>
                <a:lnTo>
                  <a:pt x="10418" y="9537"/>
                </a:lnTo>
                <a:lnTo>
                  <a:pt x="10381" y="9501"/>
                </a:lnTo>
                <a:lnTo>
                  <a:pt x="10345" y="9501"/>
                </a:lnTo>
                <a:lnTo>
                  <a:pt x="10345" y="9537"/>
                </a:lnTo>
                <a:lnTo>
                  <a:pt x="10015" y="9941"/>
                </a:lnTo>
                <a:lnTo>
                  <a:pt x="9758" y="10418"/>
                </a:lnTo>
                <a:lnTo>
                  <a:pt x="9538" y="10895"/>
                </a:lnTo>
                <a:lnTo>
                  <a:pt x="9501" y="11151"/>
                </a:lnTo>
                <a:lnTo>
                  <a:pt x="9428" y="11408"/>
                </a:lnTo>
                <a:lnTo>
                  <a:pt x="8951" y="11408"/>
                </a:lnTo>
                <a:lnTo>
                  <a:pt x="8951" y="11261"/>
                </a:lnTo>
                <a:lnTo>
                  <a:pt x="8914" y="11225"/>
                </a:lnTo>
                <a:lnTo>
                  <a:pt x="8877" y="11188"/>
                </a:lnTo>
                <a:lnTo>
                  <a:pt x="8841" y="11188"/>
                </a:lnTo>
                <a:lnTo>
                  <a:pt x="8804" y="11225"/>
                </a:lnTo>
                <a:lnTo>
                  <a:pt x="8731" y="11298"/>
                </a:lnTo>
                <a:lnTo>
                  <a:pt x="9171" y="10454"/>
                </a:lnTo>
                <a:lnTo>
                  <a:pt x="9391" y="10051"/>
                </a:lnTo>
                <a:lnTo>
                  <a:pt x="9684" y="9647"/>
                </a:lnTo>
                <a:lnTo>
                  <a:pt x="9684" y="9611"/>
                </a:lnTo>
                <a:lnTo>
                  <a:pt x="9648" y="9611"/>
                </a:lnTo>
                <a:lnTo>
                  <a:pt x="9648" y="9574"/>
                </a:lnTo>
                <a:lnTo>
                  <a:pt x="9611" y="9611"/>
                </a:lnTo>
                <a:lnTo>
                  <a:pt x="9244" y="10014"/>
                </a:lnTo>
                <a:lnTo>
                  <a:pt x="8914" y="10418"/>
                </a:lnTo>
                <a:lnTo>
                  <a:pt x="8621" y="10858"/>
                </a:lnTo>
                <a:lnTo>
                  <a:pt x="8327" y="11335"/>
                </a:lnTo>
                <a:lnTo>
                  <a:pt x="7960" y="11225"/>
                </a:lnTo>
                <a:lnTo>
                  <a:pt x="7997" y="11188"/>
                </a:lnTo>
                <a:lnTo>
                  <a:pt x="7997" y="11151"/>
                </a:lnTo>
                <a:lnTo>
                  <a:pt x="7960" y="11115"/>
                </a:lnTo>
                <a:lnTo>
                  <a:pt x="7960" y="11078"/>
                </a:lnTo>
                <a:lnTo>
                  <a:pt x="7924" y="10968"/>
                </a:lnTo>
                <a:lnTo>
                  <a:pt x="7960" y="10858"/>
                </a:lnTo>
                <a:lnTo>
                  <a:pt x="8034" y="10601"/>
                </a:lnTo>
                <a:lnTo>
                  <a:pt x="8181" y="10308"/>
                </a:lnTo>
                <a:lnTo>
                  <a:pt x="8474" y="9831"/>
                </a:lnTo>
                <a:lnTo>
                  <a:pt x="8767" y="9427"/>
                </a:lnTo>
                <a:lnTo>
                  <a:pt x="8804" y="9391"/>
                </a:lnTo>
                <a:lnTo>
                  <a:pt x="8767" y="9317"/>
                </a:lnTo>
                <a:lnTo>
                  <a:pt x="8694" y="9317"/>
                </a:lnTo>
                <a:lnTo>
                  <a:pt x="8364" y="9537"/>
                </a:lnTo>
                <a:lnTo>
                  <a:pt x="8107" y="9831"/>
                </a:lnTo>
                <a:lnTo>
                  <a:pt x="7887" y="10124"/>
                </a:lnTo>
                <a:lnTo>
                  <a:pt x="7704" y="10454"/>
                </a:lnTo>
                <a:lnTo>
                  <a:pt x="7594" y="10784"/>
                </a:lnTo>
                <a:lnTo>
                  <a:pt x="7557" y="10968"/>
                </a:lnTo>
                <a:lnTo>
                  <a:pt x="7594" y="11115"/>
                </a:lnTo>
                <a:lnTo>
                  <a:pt x="7153" y="10968"/>
                </a:lnTo>
                <a:lnTo>
                  <a:pt x="6713" y="10784"/>
                </a:lnTo>
                <a:lnTo>
                  <a:pt x="6933" y="10564"/>
                </a:lnTo>
                <a:lnTo>
                  <a:pt x="7080" y="10344"/>
                </a:lnTo>
                <a:lnTo>
                  <a:pt x="7153" y="10234"/>
                </a:lnTo>
                <a:lnTo>
                  <a:pt x="7190" y="10124"/>
                </a:lnTo>
                <a:lnTo>
                  <a:pt x="7190" y="10088"/>
                </a:lnTo>
                <a:lnTo>
                  <a:pt x="7153" y="10088"/>
                </a:lnTo>
                <a:lnTo>
                  <a:pt x="7080" y="10124"/>
                </a:lnTo>
                <a:lnTo>
                  <a:pt x="7007" y="10161"/>
                </a:lnTo>
                <a:lnTo>
                  <a:pt x="6823" y="10308"/>
                </a:lnTo>
                <a:lnTo>
                  <a:pt x="6493" y="10564"/>
                </a:lnTo>
                <a:lnTo>
                  <a:pt x="6420" y="10638"/>
                </a:lnTo>
                <a:lnTo>
                  <a:pt x="5906" y="10344"/>
                </a:lnTo>
                <a:lnTo>
                  <a:pt x="6897" y="9904"/>
                </a:lnTo>
                <a:lnTo>
                  <a:pt x="7887" y="9391"/>
                </a:lnTo>
                <a:lnTo>
                  <a:pt x="8877" y="8877"/>
                </a:lnTo>
                <a:lnTo>
                  <a:pt x="9795" y="8327"/>
                </a:lnTo>
                <a:lnTo>
                  <a:pt x="10748" y="7740"/>
                </a:lnTo>
                <a:lnTo>
                  <a:pt x="11665" y="7116"/>
                </a:lnTo>
                <a:lnTo>
                  <a:pt x="12546" y="6456"/>
                </a:lnTo>
                <a:lnTo>
                  <a:pt x="13426" y="5796"/>
                </a:lnTo>
                <a:lnTo>
                  <a:pt x="13829" y="5429"/>
                </a:lnTo>
                <a:close/>
                <a:moveTo>
                  <a:pt x="1651" y="9757"/>
                </a:moveTo>
                <a:lnTo>
                  <a:pt x="1028" y="10711"/>
                </a:lnTo>
                <a:lnTo>
                  <a:pt x="991" y="10784"/>
                </a:lnTo>
                <a:lnTo>
                  <a:pt x="1028" y="10858"/>
                </a:lnTo>
                <a:lnTo>
                  <a:pt x="1028" y="10931"/>
                </a:lnTo>
                <a:lnTo>
                  <a:pt x="1101" y="10968"/>
                </a:lnTo>
                <a:lnTo>
                  <a:pt x="1358" y="11041"/>
                </a:lnTo>
                <a:lnTo>
                  <a:pt x="1651" y="11078"/>
                </a:lnTo>
                <a:lnTo>
                  <a:pt x="1908" y="11078"/>
                </a:lnTo>
                <a:lnTo>
                  <a:pt x="2165" y="11041"/>
                </a:lnTo>
                <a:lnTo>
                  <a:pt x="2715" y="10858"/>
                </a:lnTo>
                <a:lnTo>
                  <a:pt x="3229" y="10638"/>
                </a:lnTo>
                <a:lnTo>
                  <a:pt x="4769" y="10014"/>
                </a:lnTo>
                <a:lnTo>
                  <a:pt x="4953" y="10198"/>
                </a:lnTo>
                <a:lnTo>
                  <a:pt x="4072" y="10564"/>
                </a:lnTo>
                <a:lnTo>
                  <a:pt x="3192" y="10895"/>
                </a:lnTo>
                <a:lnTo>
                  <a:pt x="2238" y="11188"/>
                </a:lnTo>
                <a:lnTo>
                  <a:pt x="1248" y="11445"/>
                </a:lnTo>
                <a:lnTo>
                  <a:pt x="1101" y="11518"/>
                </a:lnTo>
                <a:lnTo>
                  <a:pt x="844" y="11555"/>
                </a:lnTo>
                <a:lnTo>
                  <a:pt x="624" y="11555"/>
                </a:lnTo>
                <a:lnTo>
                  <a:pt x="551" y="11518"/>
                </a:lnTo>
                <a:lnTo>
                  <a:pt x="477" y="11481"/>
                </a:lnTo>
                <a:lnTo>
                  <a:pt x="477" y="11408"/>
                </a:lnTo>
                <a:lnTo>
                  <a:pt x="514" y="11298"/>
                </a:lnTo>
                <a:lnTo>
                  <a:pt x="661" y="11005"/>
                </a:lnTo>
                <a:lnTo>
                  <a:pt x="991" y="10601"/>
                </a:lnTo>
                <a:lnTo>
                  <a:pt x="1321" y="10161"/>
                </a:lnTo>
                <a:lnTo>
                  <a:pt x="1651" y="9757"/>
                </a:lnTo>
                <a:close/>
                <a:moveTo>
                  <a:pt x="16324" y="0"/>
                </a:moveTo>
                <a:lnTo>
                  <a:pt x="16140" y="37"/>
                </a:lnTo>
                <a:lnTo>
                  <a:pt x="15774" y="147"/>
                </a:lnTo>
                <a:lnTo>
                  <a:pt x="15480" y="330"/>
                </a:lnTo>
                <a:lnTo>
                  <a:pt x="14636" y="807"/>
                </a:lnTo>
                <a:lnTo>
                  <a:pt x="13866" y="1357"/>
                </a:lnTo>
                <a:lnTo>
                  <a:pt x="13059" y="1908"/>
                </a:lnTo>
                <a:lnTo>
                  <a:pt x="12289" y="2458"/>
                </a:lnTo>
                <a:lnTo>
                  <a:pt x="12032" y="2311"/>
                </a:lnTo>
                <a:lnTo>
                  <a:pt x="11812" y="2238"/>
                </a:lnTo>
                <a:lnTo>
                  <a:pt x="11629" y="2238"/>
                </a:lnTo>
                <a:lnTo>
                  <a:pt x="11372" y="2091"/>
                </a:lnTo>
                <a:lnTo>
                  <a:pt x="11115" y="1981"/>
                </a:lnTo>
                <a:lnTo>
                  <a:pt x="10858" y="1908"/>
                </a:lnTo>
                <a:lnTo>
                  <a:pt x="10565" y="1834"/>
                </a:lnTo>
                <a:lnTo>
                  <a:pt x="10015" y="1761"/>
                </a:lnTo>
                <a:lnTo>
                  <a:pt x="9464" y="1761"/>
                </a:lnTo>
                <a:lnTo>
                  <a:pt x="8914" y="1834"/>
                </a:lnTo>
                <a:lnTo>
                  <a:pt x="8364" y="1981"/>
                </a:lnTo>
                <a:lnTo>
                  <a:pt x="7814" y="2164"/>
                </a:lnTo>
                <a:lnTo>
                  <a:pt x="7300" y="2384"/>
                </a:lnTo>
                <a:lnTo>
                  <a:pt x="6677" y="2715"/>
                </a:lnTo>
                <a:lnTo>
                  <a:pt x="6090" y="3081"/>
                </a:lnTo>
                <a:lnTo>
                  <a:pt x="5503" y="3522"/>
                </a:lnTo>
                <a:lnTo>
                  <a:pt x="4989" y="3962"/>
                </a:lnTo>
                <a:lnTo>
                  <a:pt x="4769" y="4219"/>
                </a:lnTo>
                <a:lnTo>
                  <a:pt x="4549" y="4475"/>
                </a:lnTo>
                <a:lnTo>
                  <a:pt x="4402" y="4769"/>
                </a:lnTo>
                <a:lnTo>
                  <a:pt x="4256" y="5062"/>
                </a:lnTo>
                <a:lnTo>
                  <a:pt x="4146" y="5356"/>
                </a:lnTo>
                <a:lnTo>
                  <a:pt x="4035" y="5686"/>
                </a:lnTo>
                <a:lnTo>
                  <a:pt x="3999" y="6016"/>
                </a:lnTo>
                <a:lnTo>
                  <a:pt x="3925" y="6346"/>
                </a:lnTo>
                <a:lnTo>
                  <a:pt x="3889" y="6970"/>
                </a:lnTo>
                <a:lnTo>
                  <a:pt x="3925" y="7630"/>
                </a:lnTo>
                <a:lnTo>
                  <a:pt x="3339" y="7960"/>
                </a:lnTo>
                <a:lnTo>
                  <a:pt x="2752" y="8290"/>
                </a:lnTo>
                <a:lnTo>
                  <a:pt x="2238" y="8657"/>
                </a:lnTo>
                <a:lnTo>
                  <a:pt x="1725" y="9097"/>
                </a:lnTo>
                <a:lnTo>
                  <a:pt x="1248" y="9574"/>
                </a:lnTo>
                <a:lnTo>
                  <a:pt x="808" y="10051"/>
                </a:lnTo>
                <a:lnTo>
                  <a:pt x="404" y="10601"/>
                </a:lnTo>
                <a:lnTo>
                  <a:pt x="221" y="10858"/>
                </a:lnTo>
                <a:lnTo>
                  <a:pt x="74" y="11151"/>
                </a:lnTo>
                <a:lnTo>
                  <a:pt x="1" y="11371"/>
                </a:lnTo>
                <a:lnTo>
                  <a:pt x="37" y="11555"/>
                </a:lnTo>
                <a:lnTo>
                  <a:pt x="111" y="11738"/>
                </a:lnTo>
                <a:lnTo>
                  <a:pt x="184" y="11812"/>
                </a:lnTo>
                <a:lnTo>
                  <a:pt x="257" y="11885"/>
                </a:lnTo>
                <a:lnTo>
                  <a:pt x="477" y="11958"/>
                </a:lnTo>
                <a:lnTo>
                  <a:pt x="697" y="11995"/>
                </a:lnTo>
                <a:lnTo>
                  <a:pt x="918" y="11995"/>
                </a:lnTo>
                <a:lnTo>
                  <a:pt x="1174" y="11958"/>
                </a:lnTo>
                <a:lnTo>
                  <a:pt x="1835" y="11812"/>
                </a:lnTo>
                <a:lnTo>
                  <a:pt x="2495" y="11591"/>
                </a:lnTo>
                <a:lnTo>
                  <a:pt x="3815" y="11151"/>
                </a:lnTo>
                <a:lnTo>
                  <a:pt x="4586" y="10858"/>
                </a:lnTo>
                <a:lnTo>
                  <a:pt x="5356" y="10564"/>
                </a:lnTo>
                <a:lnTo>
                  <a:pt x="5760" y="10858"/>
                </a:lnTo>
                <a:lnTo>
                  <a:pt x="6200" y="11078"/>
                </a:lnTo>
                <a:lnTo>
                  <a:pt x="6236" y="11261"/>
                </a:lnTo>
                <a:lnTo>
                  <a:pt x="6273" y="11335"/>
                </a:lnTo>
                <a:lnTo>
                  <a:pt x="6346" y="11371"/>
                </a:lnTo>
                <a:lnTo>
                  <a:pt x="6493" y="11371"/>
                </a:lnTo>
                <a:lnTo>
                  <a:pt x="6603" y="11261"/>
                </a:lnTo>
                <a:lnTo>
                  <a:pt x="7410" y="11591"/>
                </a:lnTo>
                <a:lnTo>
                  <a:pt x="7814" y="11702"/>
                </a:lnTo>
                <a:lnTo>
                  <a:pt x="8217" y="11812"/>
                </a:lnTo>
                <a:lnTo>
                  <a:pt x="8291" y="11848"/>
                </a:lnTo>
                <a:lnTo>
                  <a:pt x="8364" y="11885"/>
                </a:lnTo>
                <a:lnTo>
                  <a:pt x="8474" y="11848"/>
                </a:lnTo>
                <a:lnTo>
                  <a:pt x="8547" y="11885"/>
                </a:lnTo>
                <a:lnTo>
                  <a:pt x="8877" y="11922"/>
                </a:lnTo>
                <a:lnTo>
                  <a:pt x="9574" y="11922"/>
                </a:lnTo>
                <a:lnTo>
                  <a:pt x="9905" y="11885"/>
                </a:lnTo>
                <a:lnTo>
                  <a:pt x="10235" y="11812"/>
                </a:lnTo>
                <a:lnTo>
                  <a:pt x="10565" y="11702"/>
                </a:lnTo>
                <a:lnTo>
                  <a:pt x="10895" y="11555"/>
                </a:lnTo>
                <a:lnTo>
                  <a:pt x="11225" y="11408"/>
                </a:lnTo>
                <a:lnTo>
                  <a:pt x="11555" y="11225"/>
                </a:lnTo>
                <a:lnTo>
                  <a:pt x="11885" y="11041"/>
                </a:lnTo>
                <a:lnTo>
                  <a:pt x="12179" y="10784"/>
                </a:lnTo>
                <a:lnTo>
                  <a:pt x="12472" y="10564"/>
                </a:lnTo>
                <a:lnTo>
                  <a:pt x="12766" y="10308"/>
                </a:lnTo>
                <a:lnTo>
                  <a:pt x="13022" y="10014"/>
                </a:lnTo>
                <a:lnTo>
                  <a:pt x="13279" y="9721"/>
                </a:lnTo>
                <a:lnTo>
                  <a:pt x="13499" y="9391"/>
                </a:lnTo>
                <a:lnTo>
                  <a:pt x="13719" y="9097"/>
                </a:lnTo>
                <a:lnTo>
                  <a:pt x="13903" y="8730"/>
                </a:lnTo>
                <a:lnTo>
                  <a:pt x="14050" y="8400"/>
                </a:lnTo>
                <a:lnTo>
                  <a:pt x="14196" y="8033"/>
                </a:lnTo>
                <a:lnTo>
                  <a:pt x="14306" y="7667"/>
                </a:lnTo>
                <a:lnTo>
                  <a:pt x="14380" y="7300"/>
                </a:lnTo>
                <a:lnTo>
                  <a:pt x="14453" y="6933"/>
                </a:lnTo>
                <a:lnTo>
                  <a:pt x="14490" y="6529"/>
                </a:lnTo>
                <a:lnTo>
                  <a:pt x="14490" y="6163"/>
                </a:lnTo>
                <a:lnTo>
                  <a:pt x="14453" y="5796"/>
                </a:lnTo>
                <a:lnTo>
                  <a:pt x="14380" y="5429"/>
                </a:lnTo>
                <a:lnTo>
                  <a:pt x="14270" y="5062"/>
                </a:lnTo>
                <a:lnTo>
                  <a:pt x="15113" y="4329"/>
                </a:lnTo>
                <a:lnTo>
                  <a:pt x="15920" y="3558"/>
                </a:lnTo>
                <a:lnTo>
                  <a:pt x="16434" y="3045"/>
                </a:lnTo>
                <a:lnTo>
                  <a:pt x="16691" y="2751"/>
                </a:lnTo>
                <a:lnTo>
                  <a:pt x="16947" y="2458"/>
                </a:lnTo>
                <a:lnTo>
                  <a:pt x="17168" y="2128"/>
                </a:lnTo>
                <a:lnTo>
                  <a:pt x="17351" y="1798"/>
                </a:lnTo>
                <a:lnTo>
                  <a:pt x="17461" y="1431"/>
                </a:lnTo>
                <a:lnTo>
                  <a:pt x="17461" y="1247"/>
                </a:lnTo>
                <a:lnTo>
                  <a:pt x="17461" y="1064"/>
                </a:lnTo>
                <a:lnTo>
                  <a:pt x="17388" y="770"/>
                </a:lnTo>
                <a:lnTo>
                  <a:pt x="17278" y="514"/>
                </a:lnTo>
                <a:lnTo>
                  <a:pt x="17094" y="257"/>
                </a:lnTo>
                <a:lnTo>
                  <a:pt x="16837" y="74"/>
                </a:lnTo>
                <a:lnTo>
                  <a:pt x="16691" y="37"/>
                </a:lnTo>
                <a:lnTo>
                  <a:pt x="16507"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169" name="Google Shape;169;p2"/>
          <p:cNvSpPr/>
          <p:nvPr/>
        </p:nvSpPr>
        <p:spPr>
          <a:xfrm>
            <a:off x="4551116" y="3125540"/>
            <a:ext cx="657208" cy="679227"/>
          </a:xfrm>
          <a:custGeom>
            <a:rect b="b" l="l" r="r" t="t"/>
            <a:pathLst>
              <a:path extrusionOk="0" h="13573" w="13133">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170" name="Google Shape;170;p2"/>
          <p:cNvSpPr/>
          <p:nvPr/>
        </p:nvSpPr>
        <p:spPr>
          <a:xfrm>
            <a:off x="4419881" y="3994834"/>
            <a:ext cx="919681" cy="950908"/>
          </a:xfrm>
          <a:custGeom>
            <a:rect b="b" l="l" r="r" t="t"/>
            <a:pathLst>
              <a:path extrusionOk="0" h="19002" w="18378">
                <a:moveTo>
                  <a:pt x="13793" y="5429"/>
                </a:moveTo>
                <a:lnTo>
                  <a:pt x="13682" y="5466"/>
                </a:lnTo>
                <a:lnTo>
                  <a:pt x="13572" y="5502"/>
                </a:lnTo>
                <a:lnTo>
                  <a:pt x="13499" y="5576"/>
                </a:lnTo>
                <a:lnTo>
                  <a:pt x="13352" y="5759"/>
                </a:lnTo>
                <a:lnTo>
                  <a:pt x="13352" y="5869"/>
                </a:lnTo>
                <a:lnTo>
                  <a:pt x="13352" y="5979"/>
                </a:lnTo>
                <a:lnTo>
                  <a:pt x="13389" y="6016"/>
                </a:lnTo>
                <a:lnTo>
                  <a:pt x="13426" y="6053"/>
                </a:lnTo>
                <a:lnTo>
                  <a:pt x="13499" y="6053"/>
                </a:lnTo>
                <a:lnTo>
                  <a:pt x="13572" y="5979"/>
                </a:lnTo>
                <a:lnTo>
                  <a:pt x="13646" y="5943"/>
                </a:lnTo>
                <a:lnTo>
                  <a:pt x="13719" y="5796"/>
                </a:lnTo>
                <a:lnTo>
                  <a:pt x="13829" y="5649"/>
                </a:lnTo>
                <a:lnTo>
                  <a:pt x="13903" y="5502"/>
                </a:lnTo>
                <a:lnTo>
                  <a:pt x="13903" y="5466"/>
                </a:lnTo>
                <a:lnTo>
                  <a:pt x="13903" y="5429"/>
                </a:lnTo>
                <a:close/>
                <a:moveTo>
                  <a:pt x="13242" y="6089"/>
                </a:moveTo>
                <a:lnTo>
                  <a:pt x="13169" y="6126"/>
                </a:lnTo>
                <a:lnTo>
                  <a:pt x="13022" y="6309"/>
                </a:lnTo>
                <a:lnTo>
                  <a:pt x="12912" y="6493"/>
                </a:lnTo>
                <a:lnTo>
                  <a:pt x="12875" y="6529"/>
                </a:lnTo>
                <a:lnTo>
                  <a:pt x="12875" y="6603"/>
                </a:lnTo>
                <a:lnTo>
                  <a:pt x="12949" y="6676"/>
                </a:lnTo>
                <a:lnTo>
                  <a:pt x="13022" y="6713"/>
                </a:lnTo>
                <a:lnTo>
                  <a:pt x="13096" y="6676"/>
                </a:lnTo>
                <a:lnTo>
                  <a:pt x="13132" y="6639"/>
                </a:lnTo>
                <a:lnTo>
                  <a:pt x="13242" y="6456"/>
                </a:lnTo>
                <a:lnTo>
                  <a:pt x="13352" y="6273"/>
                </a:lnTo>
                <a:lnTo>
                  <a:pt x="13389" y="6199"/>
                </a:lnTo>
                <a:lnTo>
                  <a:pt x="13316" y="6126"/>
                </a:lnTo>
                <a:lnTo>
                  <a:pt x="13242" y="6089"/>
                </a:lnTo>
                <a:close/>
                <a:moveTo>
                  <a:pt x="17241" y="6419"/>
                </a:moveTo>
                <a:lnTo>
                  <a:pt x="17534" y="6713"/>
                </a:lnTo>
                <a:lnTo>
                  <a:pt x="17497" y="6713"/>
                </a:lnTo>
                <a:lnTo>
                  <a:pt x="17387" y="6823"/>
                </a:lnTo>
                <a:lnTo>
                  <a:pt x="17351" y="6676"/>
                </a:lnTo>
                <a:lnTo>
                  <a:pt x="17241" y="6419"/>
                </a:lnTo>
                <a:close/>
                <a:moveTo>
                  <a:pt x="12692" y="6786"/>
                </a:moveTo>
                <a:lnTo>
                  <a:pt x="12582" y="6860"/>
                </a:lnTo>
                <a:lnTo>
                  <a:pt x="12435" y="6970"/>
                </a:lnTo>
                <a:lnTo>
                  <a:pt x="12399" y="7116"/>
                </a:lnTo>
                <a:lnTo>
                  <a:pt x="12362" y="7190"/>
                </a:lnTo>
                <a:lnTo>
                  <a:pt x="12399" y="7226"/>
                </a:lnTo>
                <a:lnTo>
                  <a:pt x="12472" y="7300"/>
                </a:lnTo>
                <a:lnTo>
                  <a:pt x="12582" y="7300"/>
                </a:lnTo>
                <a:lnTo>
                  <a:pt x="12619" y="7263"/>
                </a:lnTo>
                <a:lnTo>
                  <a:pt x="12655" y="7190"/>
                </a:lnTo>
                <a:lnTo>
                  <a:pt x="12729" y="7043"/>
                </a:lnTo>
                <a:lnTo>
                  <a:pt x="12802" y="7006"/>
                </a:lnTo>
                <a:lnTo>
                  <a:pt x="12839" y="6933"/>
                </a:lnTo>
                <a:lnTo>
                  <a:pt x="12875" y="6860"/>
                </a:lnTo>
                <a:lnTo>
                  <a:pt x="12875" y="6823"/>
                </a:lnTo>
                <a:lnTo>
                  <a:pt x="12839" y="6823"/>
                </a:lnTo>
                <a:lnTo>
                  <a:pt x="12765" y="6786"/>
                </a:lnTo>
                <a:close/>
                <a:moveTo>
                  <a:pt x="17571" y="6750"/>
                </a:moveTo>
                <a:lnTo>
                  <a:pt x="17828" y="7043"/>
                </a:lnTo>
                <a:lnTo>
                  <a:pt x="18048" y="7373"/>
                </a:lnTo>
                <a:lnTo>
                  <a:pt x="17828" y="7593"/>
                </a:lnTo>
                <a:lnTo>
                  <a:pt x="17828" y="7520"/>
                </a:lnTo>
                <a:lnTo>
                  <a:pt x="17864" y="7336"/>
                </a:lnTo>
                <a:lnTo>
                  <a:pt x="17828" y="7116"/>
                </a:lnTo>
                <a:lnTo>
                  <a:pt x="17828" y="7080"/>
                </a:lnTo>
                <a:lnTo>
                  <a:pt x="17754" y="7006"/>
                </a:lnTo>
                <a:lnTo>
                  <a:pt x="17681" y="7006"/>
                </a:lnTo>
                <a:lnTo>
                  <a:pt x="17644" y="7043"/>
                </a:lnTo>
                <a:lnTo>
                  <a:pt x="17681" y="7080"/>
                </a:lnTo>
                <a:lnTo>
                  <a:pt x="17644" y="7226"/>
                </a:lnTo>
                <a:lnTo>
                  <a:pt x="17607" y="7446"/>
                </a:lnTo>
                <a:lnTo>
                  <a:pt x="17534" y="7667"/>
                </a:lnTo>
                <a:lnTo>
                  <a:pt x="17534" y="7887"/>
                </a:lnTo>
                <a:lnTo>
                  <a:pt x="17534" y="7960"/>
                </a:lnTo>
                <a:lnTo>
                  <a:pt x="17131" y="8584"/>
                </a:lnTo>
                <a:lnTo>
                  <a:pt x="17167" y="8217"/>
                </a:lnTo>
                <a:lnTo>
                  <a:pt x="17241" y="7850"/>
                </a:lnTo>
                <a:lnTo>
                  <a:pt x="17387" y="7630"/>
                </a:lnTo>
                <a:lnTo>
                  <a:pt x="17387" y="7593"/>
                </a:lnTo>
                <a:lnTo>
                  <a:pt x="17387" y="7520"/>
                </a:lnTo>
                <a:lnTo>
                  <a:pt x="17461" y="7483"/>
                </a:lnTo>
                <a:lnTo>
                  <a:pt x="17497" y="7446"/>
                </a:lnTo>
                <a:lnTo>
                  <a:pt x="17534" y="7373"/>
                </a:lnTo>
                <a:lnTo>
                  <a:pt x="17534" y="7263"/>
                </a:lnTo>
                <a:lnTo>
                  <a:pt x="17497" y="7080"/>
                </a:lnTo>
                <a:lnTo>
                  <a:pt x="17571" y="6750"/>
                </a:lnTo>
                <a:close/>
                <a:moveTo>
                  <a:pt x="16874" y="8840"/>
                </a:moveTo>
                <a:lnTo>
                  <a:pt x="16947" y="8877"/>
                </a:lnTo>
                <a:lnTo>
                  <a:pt x="16874" y="8950"/>
                </a:lnTo>
                <a:lnTo>
                  <a:pt x="16874" y="8877"/>
                </a:lnTo>
                <a:lnTo>
                  <a:pt x="16874" y="8840"/>
                </a:lnTo>
                <a:close/>
                <a:moveTo>
                  <a:pt x="11445" y="8584"/>
                </a:moveTo>
                <a:lnTo>
                  <a:pt x="11408" y="8620"/>
                </a:lnTo>
                <a:lnTo>
                  <a:pt x="11298" y="8657"/>
                </a:lnTo>
                <a:lnTo>
                  <a:pt x="11188" y="8804"/>
                </a:lnTo>
                <a:lnTo>
                  <a:pt x="11188" y="8840"/>
                </a:lnTo>
                <a:lnTo>
                  <a:pt x="11188" y="8914"/>
                </a:lnTo>
                <a:lnTo>
                  <a:pt x="11188" y="8987"/>
                </a:lnTo>
                <a:lnTo>
                  <a:pt x="11225" y="9024"/>
                </a:lnTo>
                <a:lnTo>
                  <a:pt x="11408" y="9024"/>
                </a:lnTo>
                <a:lnTo>
                  <a:pt x="11445" y="8987"/>
                </a:lnTo>
                <a:lnTo>
                  <a:pt x="11555" y="8804"/>
                </a:lnTo>
                <a:lnTo>
                  <a:pt x="11555" y="8730"/>
                </a:lnTo>
                <a:lnTo>
                  <a:pt x="11555" y="8657"/>
                </a:lnTo>
                <a:lnTo>
                  <a:pt x="11518" y="8620"/>
                </a:lnTo>
                <a:lnTo>
                  <a:pt x="11445" y="8584"/>
                </a:lnTo>
                <a:close/>
                <a:moveTo>
                  <a:pt x="16580" y="8804"/>
                </a:moveTo>
                <a:lnTo>
                  <a:pt x="16580" y="8877"/>
                </a:lnTo>
                <a:lnTo>
                  <a:pt x="16580" y="9060"/>
                </a:lnTo>
                <a:lnTo>
                  <a:pt x="16617" y="9170"/>
                </a:lnTo>
                <a:lnTo>
                  <a:pt x="16654" y="9244"/>
                </a:lnTo>
                <a:lnTo>
                  <a:pt x="16397" y="9611"/>
                </a:lnTo>
                <a:lnTo>
                  <a:pt x="16360" y="9391"/>
                </a:lnTo>
                <a:lnTo>
                  <a:pt x="16324" y="9170"/>
                </a:lnTo>
                <a:lnTo>
                  <a:pt x="16324" y="9097"/>
                </a:lnTo>
                <a:lnTo>
                  <a:pt x="16580" y="8804"/>
                </a:lnTo>
                <a:close/>
                <a:moveTo>
                  <a:pt x="16067" y="9391"/>
                </a:moveTo>
                <a:lnTo>
                  <a:pt x="16067" y="9684"/>
                </a:lnTo>
                <a:lnTo>
                  <a:pt x="16103" y="9794"/>
                </a:lnTo>
                <a:lnTo>
                  <a:pt x="16177" y="9941"/>
                </a:lnTo>
                <a:lnTo>
                  <a:pt x="15993" y="10161"/>
                </a:lnTo>
                <a:lnTo>
                  <a:pt x="15920" y="10308"/>
                </a:lnTo>
                <a:lnTo>
                  <a:pt x="15957" y="9867"/>
                </a:lnTo>
                <a:lnTo>
                  <a:pt x="15920" y="9794"/>
                </a:lnTo>
                <a:lnTo>
                  <a:pt x="15847" y="9757"/>
                </a:lnTo>
                <a:lnTo>
                  <a:pt x="15810" y="9721"/>
                </a:lnTo>
                <a:lnTo>
                  <a:pt x="16067" y="9391"/>
                </a:lnTo>
                <a:close/>
                <a:moveTo>
                  <a:pt x="9611" y="2348"/>
                </a:moveTo>
                <a:lnTo>
                  <a:pt x="9574" y="2421"/>
                </a:lnTo>
                <a:lnTo>
                  <a:pt x="9134" y="2861"/>
                </a:lnTo>
                <a:lnTo>
                  <a:pt x="8767" y="3375"/>
                </a:lnTo>
                <a:lnTo>
                  <a:pt x="7997" y="4365"/>
                </a:lnTo>
                <a:lnTo>
                  <a:pt x="7630" y="4879"/>
                </a:lnTo>
                <a:lnTo>
                  <a:pt x="7227" y="5356"/>
                </a:lnTo>
                <a:lnTo>
                  <a:pt x="6823" y="5832"/>
                </a:lnTo>
                <a:lnTo>
                  <a:pt x="6346" y="6273"/>
                </a:lnTo>
                <a:lnTo>
                  <a:pt x="6273" y="6346"/>
                </a:lnTo>
                <a:lnTo>
                  <a:pt x="6273" y="6456"/>
                </a:lnTo>
                <a:lnTo>
                  <a:pt x="6236" y="6456"/>
                </a:lnTo>
                <a:lnTo>
                  <a:pt x="6163" y="6493"/>
                </a:lnTo>
                <a:lnTo>
                  <a:pt x="6163" y="6566"/>
                </a:lnTo>
                <a:lnTo>
                  <a:pt x="6199" y="6603"/>
                </a:lnTo>
                <a:lnTo>
                  <a:pt x="6309" y="6786"/>
                </a:lnTo>
                <a:lnTo>
                  <a:pt x="6493" y="6970"/>
                </a:lnTo>
                <a:lnTo>
                  <a:pt x="6823" y="7263"/>
                </a:lnTo>
                <a:lnTo>
                  <a:pt x="7593" y="7813"/>
                </a:lnTo>
                <a:lnTo>
                  <a:pt x="8437" y="8363"/>
                </a:lnTo>
                <a:lnTo>
                  <a:pt x="8620" y="8510"/>
                </a:lnTo>
                <a:lnTo>
                  <a:pt x="8767" y="8694"/>
                </a:lnTo>
                <a:lnTo>
                  <a:pt x="9061" y="9060"/>
                </a:lnTo>
                <a:lnTo>
                  <a:pt x="9207" y="9207"/>
                </a:lnTo>
                <a:lnTo>
                  <a:pt x="9391" y="9354"/>
                </a:lnTo>
                <a:lnTo>
                  <a:pt x="9758" y="9574"/>
                </a:lnTo>
                <a:lnTo>
                  <a:pt x="10638" y="10161"/>
                </a:lnTo>
                <a:lnTo>
                  <a:pt x="11482" y="10784"/>
                </a:lnTo>
                <a:lnTo>
                  <a:pt x="12289" y="11408"/>
                </a:lnTo>
                <a:lnTo>
                  <a:pt x="12362" y="11445"/>
                </a:lnTo>
                <a:lnTo>
                  <a:pt x="12472" y="11445"/>
                </a:lnTo>
                <a:lnTo>
                  <a:pt x="12545" y="11408"/>
                </a:lnTo>
                <a:lnTo>
                  <a:pt x="12582" y="11371"/>
                </a:lnTo>
                <a:lnTo>
                  <a:pt x="12619" y="11298"/>
                </a:lnTo>
                <a:lnTo>
                  <a:pt x="12655" y="11188"/>
                </a:lnTo>
                <a:lnTo>
                  <a:pt x="12619" y="11115"/>
                </a:lnTo>
                <a:lnTo>
                  <a:pt x="12545" y="11041"/>
                </a:lnTo>
                <a:lnTo>
                  <a:pt x="11775" y="10418"/>
                </a:lnTo>
                <a:lnTo>
                  <a:pt x="11812" y="10381"/>
                </a:lnTo>
                <a:lnTo>
                  <a:pt x="11922" y="10198"/>
                </a:lnTo>
                <a:lnTo>
                  <a:pt x="11995" y="10014"/>
                </a:lnTo>
                <a:lnTo>
                  <a:pt x="11995" y="9941"/>
                </a:lnTo>
                <a:lnTo>
                  <a:pt x="11958" y="9904"/>
                </a:lnTo>
                <a:lnTo>
                  <a:pt x="11885" y="9904"/>
                </a:lnTo>
                <a:lnTo>
                  <a:pt x="11738" y="10051"/>
                </a:lnTo>
                <a:lnTo>
                  <a:pt x="11592" y="10234"/>
                </a:lnTo>
                <a:lnTo>
                  <a:pt x="11555" y="10271"/>
                </a:lnTo>
                <a:lnTo>
                  <a:pt x="11005" y="9867"/>
                </a:lnTo>
                <a:lnTo>
                  <a:pt x="10821" y="9757"/>
                </a:lnTo>
                <a:lnTo>
                  <a:pt x="10858" y="9684"/>
                </a:lnTo>
                <a:lnTo>
                  <a:pt x="10895" y="9611"/>
                </a:lnTo>
                <a:lnTo>
                  <a:pt x="11041" y="9464"/>
                </a:lnTo>
                <a:lnTo>
                  <a:pt x="11078" y="9427"/>
                </a:lnTo>
                <a:lnTo>
                  <a:pt x="11078" y="9354"/>
                </a:lnTo>
                <a:lnTo>
                  <a:pt x="11078" y="9317"/>
                </a:lnTo>
                <a:lnTo>
                  <a:pt x="11005" y="9281"/>
                </a:lnTo>
                <a:lnTo>
                  <a:pt x="10968" y="9317"/>
                </a:lnTo>
                <a:lnTo>
                  <a:pt x="10895" y="9281"/>
                </a:lnTo>
                <a:lnTo>
                  <a:pt x="10821" y="9317"/>
                </a:lnTo>
                <a:lnTo>
                  <a:pt x="10711" y="9427"/>
                </a:lnTo>
                <a:lnTo>
                  <a:pt x="10601" y="9574"/>
                </a:lnTo>
                <a:lnTo>
                  <a:pt x="10124" y="9281"/>
                </a:lnTo>
                <a:lnTo>
                  <a:pt x="10051" y="9207"/>
                </a:lnTo>
                <a:lnTo>
                  <a:pt x="10234" y="8914"/>
                </a:lnTo>
                <a:lnTo>
                  <a:pt x="10234" y="8840"/>
                </a:lnTo>
                <a:lnTo>
                  <a:pt x="10234" y="8804"/>
                </a:lnTo>
                <a:lnTo>
                  <a:pt x="10198" y="8730"/>
                </a:lnTo>
                <a:lnTo>
                  <a:pt x="10088" y="8694"/>
                </a:lnTo>
                <a:lnTo>
                  <a:pt x="10051" y="8730"/>
                </a:lnTo>
                <a:lnTo>
                  <a:pt x="10014" y="8767"/>
                </a:lnTo>
                <a:lnTo>
                  <a:pt x="9758" y="9060"/>
                </a:lnTo>
                <a:lnTo>
                  <a:pt x="9537" y="8877"/>
                </a:lnTo>
                <a:lnTo>
                  <a:pt x="9354" y="8694"/>
                </a:lnTo>
                <a:lnTo>
                  <a:pt x="9134" y="8437"/>
                </a:lnTo>
                <a:lnTo>
                  <a:pt x="9207" y="8327"/>
                </a:lnTo>
                <a:lnTo>
                  <a:pt x="9281" y="8217"/>
                </a:lnTo>
                <a:lnTo>
                  <a:pt x="9354" y="7960"/>
                </a:lnTo>
                <a:lnTo>
                  <a:pt x="9354" y="7887"/>
                </a:lnTo>
                <a:lnTo>
                  <a:pt x="9317" y="7850"/>
                </a:lnTo>
                <a:lnTo>
                  <a:pt x="9244" y="7850"/>
                </a:lnTo>
                <a:lnTo>
                  <a:pt x="9171" y="7887"/>
                </a:lnTo>
                <a:lnTo>
                  <a:pt x="8987" y="8107"/>
                </a:lnTo>
                <a:lnTo>
                  <a:pt x="8951" y="8180"/>
                </a:lnTo>
                <a:lnTo>
                  <a:pt x="8767" y="8033"/>
                </a:lnTo>
                <a:lnTo>
                  <a:pt x="8327" y="7740"/>
                </a:lnTo>
                <a:lnTo>
                  <a:pt x="8364" y="7446"/>
                </a:lnTo>
                <a:lnTo>
                  <a:pt x="8364" y="7410"/>
                </a:lnTo>
                <a:lnTo>
                  <a:pt x="8327" y="7336"/>
                </a:lnTo>
                <a:lnTo>
                  <a:pt x="8290" y="7300"/>
                </a:lnTo>
                <a:lnTo>
                  <a:pt x="8180" y="7300"/>
                </a:lnTo>
                <a:lnTo>
                  <a:pt x="8107" y="7336"/>
                </a:lnTo>
                <a:lnTo>
                  <a:pt x="8070" y="7446"/>
                </a:lnTo>
                <a:lnTo>
                  <a:pt x="8034" y="7556"/>
                </a:lnTo>
                <a:lnTo>
                  <a:pt x="7960" y="7520"/>
                </a:lnTo>
                <a:lnTo>
                  <a:pt x="7410" y="7116"/>
                </a:lnTo>
                <a:lnTo>
                  <a:pt x="7447" y="7080"/>
                </a:lnTo>
                <a:lnTo>
                  <a:pt x="7520" y="6970"/>
                </a:lnTo>
                <a:lnTo>
                  <a:pt x="7520" y="6896"/>
                </a:lnTo>
                <a:lnTo>
                  <a:pt x="7520" y="6860"/>
                </a:lnTo>
                <a:lnTo>
                  <a:pt x="7557" y="6750"/>
                </a:lnTo>
                <a:lnTo>
                  <a:pt x="7520" y="6713"/>
                </a:lnTo>
                <a:lnTo>
                  <a:pt x="7483" y="6713"/>
                </a:lnTo>
                <a:lnTo>
                  <a:pt x="7410" y="6750"/>
                </a:lnTo>
                <a:lnTo>
                  <a:pt x="7337" y="6750"/>
                </a:lnTo>
                <a:lnTo>
                  <a:pt x="7227" y="6823"/>
                </a:lnTo>
                <a:lnTo>
                  <a:pt x="7116" y="6896"/>
                </a:lnTo>
                <a:lnTo>
                  <a:pt x="6640" y="6639"/>
                </a:lnTo>
                <a:lnTo>
                  <a:pt x="6640" y="6603"/>
                </a:lnTo>
                <a:lnTo>
                  <a:pt x="7116" y="6163"/>
                </a:lnTo>
                <a:lnTo>
                  <a:pt x="7557" y="5649"/>
                </a:lnTo>
                <a:lnTo>
                  <a:pt x="7593" y="5722"/>
                </a:lnTo>
                <a:lnTo>
                  <a:pt x="7630" y="5759"/>
                </a:lnTo>
                <a:lnTo>
                  <a:pt x="7740" y="5759"/>
                </a:lnTo>
                <a:lnTo>
                  <a:pt x="8034" y="5576"/>
                </a:lnTo>
                <a:lnTo>
                  <a:pt x="8327" y="5392"/>
                </a:lnTo>
                <a:lnTo>
                  <a:pt x="8620" y="5209"/>
                </a:lnTo>
                <a:lnTo>
                  <a:pt x="8914" y="5025"/>
                </a:lnTo>
                <a:lnTo>
                  <a:pt x="9244" y="4879"/>
                </a:lnTo>
                <a:lnTo>
                  <a:pt x="9574" y="4732"/>
                </a:lnTo>
                <a:lnTo>
                  <a:pt x="9941" y="4659"/>
                </a:lnTo>
                <a:lnTo>
                  <a:pt x="10308" y="4622"/>
                </a:lnTo>
                <a:lnTo>
                  <a:pt x="10491" y="4622"/>
                </a:lnTo>
                <a:lnTo>
                  <a:pt x="10675" y="4659"/>
                </a:lnTo>
                <a:lnTo>
                  <a:pt x="10821" y="4732"/>
                </a:lnTo>
                <a:lnTo>
                  <a:pt x="10931" y="4842"/>
                </a:lnTo>
                <a:lnTo>
                  <a:pt x="11041" y="4989"/>
                </a:lnTo>
                <a:lnTo>
                  <a:pt x="11078" y="5136"/>
                </a:lnTo>
                <a:lnTo>
                  <a:pt x="11151" y="5502"/>
                </a:lnTo>
                <a:lnTo>
                  <a:pt x="11151" y="5906"/>
                </a:lnTo>
                <a:lnTo>
                  <a:pt x="11151" y="6309"/>
                </a:lnTo>
                <a:lnTo>
                  <a:pt x="11151" y="6676"/>
                </a:lnTo>
                <a:lnTo>
                  <a:pt x="11188" y="7006"/>
                </a:lnTo>
                <a:lnTo>
                  <a:pt x="11261" y="7373"/>
                </a:lnTo>
                <a:lnTo>
                  <a:pt x="11445" y="7703"/>
                </a:lnTo>
                <a:lnTo>
                  <a:pt x="11408" y="7813"/>
                </a:lnTo>
                <a:lnTo>
                  <a:pt x="11372" y="7923"/>
                </a:lnTo>
                <a:lnTo>
                  <a:pt x="11372" y="8033"/>
                </a:lnTo>
                <a:lnTo>
                  <a:pt x="11372" y="8143"/>
                </a:lnTo>
                <a:lnTo>
                  <a:pt x="11445" y="8253"/>
                </a:lnTo>
                <a:lnTo>
                  <a:pt x="11482" y="8327"/>
                </a:lnTo>
                <a:lnTo>
                  <a:pt x="11592" y="8400"/>
                </a:lnTo>
                <a:lnTo>
                  <a:pt x="11665" y="8474"/>
                </a:lnTo>
                <a:lnTo>
                  <a:pt x="11775" y="8510"/>
                </a:lnTo>
                <a:lnTo>
                  <a:pt x="12105" y="8510"/>
                </a:lnTo>
                <a:lnTo>
                  <a:pt x="12435" y="8694"/>
                </a:lnTo>
                <a:lnTo>
                  <a:pt x="12765" y="8840"/>
                </a:lnTo>
                <a:lnTo>
                  <a:pt x="13022" y="8877"/>
                </a:lnTo>
                <a:lnTo>
                  <a:pt x="13316" y="8877"/>
                </a:lnTo>
                <a:lnTo>
                  <a:pt x="13646" y="8804"/>
                </a:lnTo>
                <a:lnTo>
                  <a:pt x="13939" y="8694"/>
                </a:lnTo>
                <a:lnTo>
                  <a:pt x="14233" y="8584"/>
                </a:lnTo>
                <a:lnTo>
                  <a:pt x="14489" y="8400"/>
                </a:lnTo>
                <a:lnTo>
                  <a:pt x="14746" y="8217"/>
                </a:lnTo>
                <a:lnTo>
                  <a:pt x="14930" y="8033"/>
                </a:lnTo>
                <a:lnTo>
                  <a:pt x="14966" y="7997"/>
                </a:lnTo>
                <a:lnTo>
                  <a:pt x="14966" y="7923"/>
                </a:lnTo>
                <a:lnTo>
                  <a:pt x="14930" y="7813"/>
                </a:lnTo>
                <a:lnTo>
                  <a:pt x="14820" y="7777"/>
                </a:lnTo>
                <a:lnTo>
                  <a:pt x="14710" y="7777"/>
                </a:lnTo>
                <a:lnTo>
                  <a:pt x="14123" y="8143"/>
                </a:lnTo>
                <a:lnTo>
                  <a:pt x="13829" y="8290"/>
                </a:lnTo>
                <a:lnTo>
                  <a:pt x="13462" y="8400"/>
                </a:lnTo>
                <a:lnTo>
                  <a:pt x="13206" y="8474"/>
                </a:lnTo>
                <a:lnTo>
                  <a:pt x="12912" y="8437"/>
                </a:lnTo>
                <a:lnTo>
                  <a:pt x="12692" y="8363"/>
                </a:lnTo>
                <a:lnTo>
                  <a:pt x="12472" y="8217"/>
                </a:lnTo>
                <a:lnTo>
                  <a:pt x="12545" y="8107"/>
                </a:lnTo>
                <a:lnTo>
                  <a:pt x="12582" y="7960"/>
                </a:lnTo>
                <a:lnTo>
                  <a:pt x="12582" y="7850"/>
                </a:lnTo>
                <a:lnTo>
                  <a:pt x="12545" y="7777"/>
                </a:lnTo>
                <a:lnTo>
                  <a:pt x="12509" y="7740"/>
                </a:lnTo>
                <a:lnTo>
                  <a:pt x="12325" y="7630"/>
                </a:lnTo>
                <a:lnTo>
                  <a:pt x="12142" y="7520"/>
                </a:lnTo>
                <a:lnTo>
                  <a:pt x="11812" y="7520"/>
                </a:lnTo>
                <a:lnTo>
                  <a:pt x="11628" y="7116"/>
                </a:lnTo>
                <a:lnTo>
                  <a:pt x="11518" y="6713"/>
                </a:lnTo>
                <a:lnTo>
                  <a:pt x="11518" y="6346"/>
                </a:lnTo>
                <a:lnTo>
                  <a:pt x="11518" y="6016"/>
                </a:lnTo>
                <a:lnTo>
                  <a:pt x="11555" y="5649"/>
                </a:lnTo>
                <a:lnTo>
                  <a:pt x="11518" y="5282"/>
                </a:lnTo>
                <a:lnTo>
                  <a:pt x="11445" y="4989"/>
                </a:lnTo>
                <a:lnTo>
                  <a:pt x="11335" y="4732"/>
                </a:lnTo>
                <a:lnTo>
                  <a:pt x="11188" y="4549"/>
                </a:lnTo>
                <a:lnTo>
                  <a:pt x="11005" y="4402"/>
                </a:lnTo>
                <a:lnTo>
                  <a:pt x="10785" y="4329"/>
                </a:lnTo>
                <a:lnTo>
                  <a:pt x="10565" y="4255"/>
                </a:lnTo>
                <a:lnTo>
                  <a:pt x="10051" y="4255"/>
                </a:lnTo>
                <a:lnTo>
                  <a:pt x="9758" y="4292"/>
                </a:lnTo>
                <a:lnTo>
                  <a:pt x="9464" y="4365"/>
                </a:lnTo>
                <a:lnTo>
                  <a:pt x="8914" y="4585"/>
                </a:lnTo>
                <a:lnTo>
                  <a:pt x="8400" y="4879"/>
                </a:lnTo>
                <a:lnTo>
                  <a:pt x="7960" y="5209"/>
                </a:lnTo>
                <a:lnTo>
                  <a:pt x="8290" y="4769"/>
                </a:lnTo>
                <a:lnTo>
                  <a:pt x="9061" y="3742"/>
                </a:lnTo>
                <a:lnTo>
                  <a:pt x="9464" y="3191"/>
                </a:lnTo>
                <a:lnTo>
                  <a:pt x="9831" y="2641"/>
                </a:lnTo>
                <a:lnTo>
                  <a:pt x="9868" y="2568"/>
                </a:lnTo>
                <a:lnTo>
                  <a:pt x="9868" y="2531"/>
                </a:lnTo>
                <a:lnTo>
                  <a:pt x="9794" y="2421"/>
                </a:lnTo>
                <a:lnTo>
                  <a:pt x="9721" y="2384"/>
                </a:lnTo>
                <a:lnTo>
                  <a:pt x="9684" y="2348"/>
                </a:lnTo>
                <a:close/>
                <a:moveTo>
                  <a:pt x="15663" y="9867"/>
                </a:moveTo>
                <a:lnTo>
                  <a:pt x="15700" y="9904"/>
                </a:lnTo>
                <a:lnTo>
                  <a:pt x="15627" y="10381"/>
                </a:lnTo>
                <a:lnTo>
                  <a:pt x="15663" y="10418"/>
                </a:lnTo>
                <a:lnTo>
                  <a:pt x="15663" y="10454"/>
                </a:lnTo>
                <a:lnTo>
                  <a:pt x="15773" y="10491"/>
                </a:lnTo>
                <a:lnTo>
                  <a:pt x="15443" y="10895"/>
                </a:lnTo>
                <a:lnTo>
                  <a:pt x="15443" y="10821"/>
                </a:lnTo>
                <a:lnTo>
                  <a:pt x="15333" y="10491"/>
                </a:lnTo>
                <a:lnTo>
                  <a:pt x="15296" y="10454"/>
                </a:lnTo>
                <a:lnTo>
                  <a:pt x="15260" y="10454"/>
                </a:lnTo>
                <a:lnTo>
                  <a:pt x="15223" y="10491"/>
                </a:lnTo>
                <a:lnTo>
                  <a:pt x="15223" y="10528"/>
                </a:lnTo>
                <a:lnTo>
                  <a:pt x="15186" y="10821"/>
                </a:lnTo>
                <a:lnTo>
                  <a:pt x="15186" y="11188"/>
                </a:lnTo>
                <a:lnTo>
                  <a:pt x="15223" y="11225"/>
                </a:lnTo>
                <a:lnTo>
                  <a:pt x="14746" y="11848"/>
                </a:lnTo>
                <a:lnTo>
                  <a:pt x="14746" y="11591"/>
                </a:lnTo>
                <a:lnTo>
                  <a:pt x="14746" y="11371"/>
                </a:lnTo>
                <a:lnTo>
                  <a:pt x="14746" y="11115"/>
                </a:lnTo>
                <a:lnTo>
                  <a:pt x="14710" y="11078"/>
                </a:lnTo>
                <a:lnTo>
                  <a:pt x="15333" y="10308"/>
                </a:lnTo>
                <a:lnTo>
                  <a:pt x="15663" y="9867"/>
                </a:lnTo>
                <a:close/>
                <a:moveTo>
                  <a:pt x="14526" y="11298"/>
                </a:moveTo>
                <a:lnTo>
                  <a:pt x="14453" y="11555"/>
                </a:lnTo>
                <a:lnTo>
                  <a:pt x="14416" y="11775"/>
                </a:lnTo>
                <a:lnTo>
                  <a:pt x="14453" y="11885"/>
                </a:lnTo>
                <a:lnTo>
                  <a:pt x="14489" y="11958"/>
                </a:lnTo>
                <a:lnTo>
                  <a:pt x="14563" y="11995"/>
                </a:lnTo>
                <a:lnTo>
                  <a:pt x="14600" y="11995"/>
                </a:lnTo>
                <a:lnTo>
                  <a:pt x="14123" y="12619"/>
                </a:lnTo>
                <a:lnTo>
                  <a:pt x="14049" y="12655"/>
                </a:lnTo>
                <a:lnTo>
                  <a:pt x="14049" y="12362"/>
                </a:lnTo>
                <a:lnTo>
                  <a:pt x="14049" y="12142"/>
                </a:lnTo>
                <a:lnTo>
                  <a:pt x="14049" y="12032"/>
                </a:lnTo>
                <a:lnTo>
                  <a:pt x="14013" y="11922"/>
                </a:lnTo>
                <a:lnTo>
                  <a:pt x="14526" y="11298"/>
                </a:lnTo>
                <a:close/>
                <a:moveTo>
                  <a:pt x="4806" y="7997"/>
                </a:moveTo>
                <a:lnTo>
                  <a:pt x="4769" y="8033"/>
                </a:lnTo>
                <a:lnTo>
                  <a:pt x="4769" y="8070"/>
                </a:lnTo>
                <a:lnTo>
                  <a:pt x="4952" y="8217"/>
                </a:lnTo>
                <a:lnTo>
                  <a:pt x="5099" y="8327"/>
                </a:lnTo>
                <a:lnTo>
                  <a:pt x="5576" y="8584"/>
                </a:lnTo>
                <a:lnTo>
                  <a:pt x="6126" y="8840"/>
                </a:lnTo>
                <a:lnTo>
                  <a:pt x="6640" y="9134"/>
                </a:lnTo>
                <a:lnTo>
                  <a:pt x="7116" y="9501"/>
                </a:lnTo>
                <a:lnTo>
                  <a:pt x="7557" y="9831"/>
                </a:lnTo>
                <a:lnTo>
                  <a:pt x="8437" y="10638"/>
                </a:lnTo>
                <a:lnTo>
                  <a:pt x="9244" y="11371"/>
                </a:lnTo>
                <a:lnTo>
                  <a:pt x="10088" y="12105"/>
                </a:lnTo>
                <a:lnTo>
                  <a:pt x="10344" y="12325"/>
                </a:lnTo>
                <a:lnTo>
                  <a:pt x="10748" y="12655"/>
                </a:lnTo>
                <a:lnTo>
                  <a:pt x="10931" y="12765"/>
                </a:lnTo>
                <a:lnTo>
                  <a:pt x="11115" y="12839"/>
                </a:lnTo>
                <a:lnTo>
                  <a:pt x="11225" y="12839"/>
                </a:lnTo>
                <a:lnTo>
                  <a:pt x="11298" y="12802"/>
                </a:lnTo>
                <a:lnTo>
                  <a:pt x="11335" y="12765"/>
                </a:lnTo>
                <a:lnTo>
                  <a:pt x="11372" y="12692"/>
                </a:lnTo>
                <a:lnTo>
                  <a:pt x="11372" y="12582"/>
                </a:lnTo>
                <a:lnTo>
                  <a:pt x="11335" y="12472"/>
                </a:lnTo>
                <a:lnTo>
                  <a:pt x="11151" y="12325"/>
                </a:lnTo>
                <a:lnTo>
                  <a:pt x="10711" y="11995"/>
                </a:lnTo>
                <a:lnTo>
                  <a:pt x="10271" y="11628"/>
                </a:lnTo>
                <a:lnTo>
                  <a:pt x="9391" y="10858"/>
                </a:lnTo>
                <a:lnTo>
                  <a:pt x="8547" y="10051"/>
                </a:lnTo>
                <a:lnTo>
                  <a:pt x="8107" y="9684"/>
                </a:lnTo>
                <a:lnTo>
                  <a:pt x="7703" y="9354"/>
                </a:lnTo>
                <a:lnTo>
                  <a:pt x="7227" y="9024"/>
                </a:lnTo>
                <a:lnTo>
                  <a:pt x="6786" y="8694"/>
                </a:lnTo>
                <a:lnTo>
                  <a:pt x="6309" y="8437"/>
                </a:lnTo>
                <a:lnTo>
                  <a:pt x="5833" y="8217"/>
                </a:lnTo>
                <a:lnTo>
                  <a:pt x="5356" y="8033"/>
                </a:lnTo>
                <a:lnTo>
                  <a:pt x="5209" y="7997"/>
                </a:lnTo>
                <a:close/>
                <a:moveTo>
                  <a:pt x="954" y="12582"/>
                </a:moveTo>
                <a:lnTo>
                  <a:pt x="1101" y="12692"/>
                </a:lnTo>
                <a:lnTo>
                  <a:pt x="1064" y="12765"/>
                </a:lnTo>
                <a:lnTo>
                  <a:pt x="1064" y="12839"/>
                </a:lnTo>
                <a:lnTo>
                  <a:pt x="1064" y="12875"/>
                </a:lnTo>
                <a:lnTo>
                  <a:pt x="1101" y="12839"/>
                </a:lnTo>
                <a:lnTo>
                  <a:pt x="1211" y="12912"/>
                </a:lnTo>
                <a:lnTo>
                  <a:pt x="1247" y="12985"/>
                </a:lnTo>
                <a:lnTo>
                  <a:pt x="1247" y="13059"/>
                </a:lnTo>
                <a:lnTo>
                  <a:pt x="1284" y="13242"/>
                </a:lnTo>
                <a:lnTo>
                  <a:pt x="991" y="13095"/>
                </a:lnTo>
                <a:lnTo>
                  <a:pt x="844" y="13059"/>
                </a:lnTo>
                <a:lnTo>
                  <a:pt x="697" y="13022"/>
                </a:lnTo>
                <a:lnTo>
                  <a:pt x="844" y="12765"/>
                </a:lnTo>
                <a:lnTo>
                  <a:pt x="954" y="12582"/>
                </a:lnTo>
                <a:close/>
                <a:moveTo>
                  <a:pt x="2715" y="10858"/>
                </a:moveTo>
                <a:lnTo>
                  <a:pt x="2641" y="10931"/>
                </a:lnTo>
                <a:lnTo>
                  <a:pt x="2641" y="10968"/>
                </a:lnTo>
                <a:lnTo>
                  <a:pt x="2788" y="11151"/>
                </a:lnTo>
                <a:lnTo>
                  <a:pt x="2935" y="11261"/>
                </a:lnTo>
                <a:lnTo>
                  <a:pt x="3302" y="11445"/>
                </a:lnTo>
                <a:lnTo>
                  <a:pt x="3778" y="11775"/>
                </a:lnTo>
                <a:lnTo>
                  <a:pt x="4255" y="12105"/>
                </a:lnTo>
                <a:lnTo>
                  <a:pt x="5099" y="12765"/>
                </a:lnTo>
                <a:lnTo>
                  <a:pt x="5539" y="13095"/>
                </a:lnTo>
                <a:lnTo>
                  <a:pt x="5759" y="13242"/>
                </a:lnTo>
                <a:lnTo>
                  <a:pt x="5869" y="13279"/>
                </a:lnTo>
                <a:lnTo>
                  <a:pt x="6053" y="13279"/>
                </a:lnTo>
                <a:lnTo>
                  <a:pt x="6126" y="13242"/>
                </a:lnTo>
                <a:lnTo>
                  <a:pt x="6163" y="13169"/>
                </a:lnTo>
                <a:lnTo>
                  <a:pt x="6126" y="13059"/>
                </a:lnTo>
                <a:lnTo>
                  <a:pt x="6089" y="12985"/>
                </a:lnTo>
                <a:lnTo>
                  <a:pt x="6016" y="12875"/>
                </a:lnTo>
                <a:lnTo>
                  <a:pt x="5869" y="12729"/>
                </a:lnTo>
                <a:lnTo>
                  <a:pt x="5502" y="12472"/>
                </a:lnTo>
                <a:lnTo>
                  <a:pt x="4512" y="11738"/>
                </a:lnTo>
                <a:lnTo>
                  <a:pt x="4035" y="11408"/>
                </a:lnTo>
                <a:lnTo>
                  <a:pt x="3522" y="11078"/>
                </a:lnTo>
                <a:lnTo>
                  <a:pt x="3338" y="11005"/>
                </a:lnTo>
                <a:lnTo>
                  <a:pt x="3118" y="10895"/>
                </a:lnTo>
                <a:lnTo>
                  <a:pt x="2935" y="10858"/>
                </a:lnTo>
                <a:close/>
                <a:moveTo>
                  <a:pt x="13756" y="12252"/>
                </a:moveTo>
                <a:lnTo>
                  <a:pt x="13719" y="12362"/>
                </a:lnTo>
                <a:lnTo>
                  <a:pt x="13719" y="12619"/>
                </a:lnTo>
                <a:lnTo>
                  <a:pt x="13719" y="12912"/>
                </a:lnTo>
                <a:lnTo>
                  <a:pt x="13756" y="12985"/>
                </a:lnTo>
                <a:lnTo>
                  <a:pt x="13793" y="13022"/>
                </a:lnTo>
                <a:lnTo>
                  <a:pt x="13719" y="13095"/>
                </a:lnTo>
                <a:lnTo>
                  <a:pt x="13389" y="13536"/>
                </a:lnTo>
                <a:lnTo>
                  <a:pt x="13426" y="13132"/>
                </a:lnTo>
                <a:lnTo>
                  <a:pt x="13462" y="12912"/>
                </a:lnTo>
                <a:lnTo>
                  <a:pt x="13462" y="12765"/>
                </a:lnTo>
                <a:lnTo>
                  <a:pt x="13426" y="12655"/>
                </a:lnTo>
                <a:lnTo>
                  <a:pt x="13756" y="12252"/>
                </a:lnTo>
                <a:close/>
                <a:moveTo>
                  <a:pt x="4402" y="8694"/>
                </a:moveTo>
                <a:lnTo>
                  <a:pt x="4329" y="8730"/>
                </a:lnTo>
                <a:lnTo>
                  <a:pt x="4255" y="8804"/>
                </a:lnTo>
                <a:lnTo>
                  <a:pt x="4255" y="8877"/>
                </a:lnTo>
                <a:lnTo>
                  <a:pt x="4255" y="8987"/>
                </a:lnTo>
                <a:lnTo>
                  <a:pt x="4292" y="9060"/>
                </a:lnTo>
                <a:lnTo>
                  <a:pt x="4365" y="9134"/>
                </a:lnTo>
                <a:lnTo>
                  <a:pt x="4512" y="9207"/>
                </a:lnTo>
                <a:lnTo>
                  <a:pt x="4842" y="9354"/>
                </a:lnTo>
                <a:lnTo>
                  <a:pt x="5136" y="9501"/>
                </a:lnTo>
                <a:lnTo>
                  <a:pt x="5392" y="9647"/>
                </a:lnTo>
                <a:lnTo>
                  <a:pt x="5869" y="10014"/>
                </a:lnTo>
                <a:lnTo>
                  <a:pt x="6346" y="10418"/>
                </a:lnTo>
                <a:lnTo>
                  <a:pt x="6786" y="10858"/>
                </a:lnTo>
                <a:lnTo>
                  <a:pt x="8584" y="12398"/>
                </a:lnTo>
                <a:lnTo>
                  <a:pt x="9501" y="13169"/>
                </a:lnTo>
                <a:lnTo>
                  <a:pt x="9721" y="13315"/>
                </a:lnTo>
                <a:lnTo>
                  <a:pt x="9941" y="13462"/>
                </a:lnTo>
                <a:lnTo>
                  <a:pt x="10161" y="13572"/>
                </a:lnTo>
                <a:lnTo>
                  <a:pt x="10271" y="13609"/>
                </a:lnTo>
                <a:lnTo>
                  <a:pt x="10381" y="13609"/>
                </a:lnTo>
                <a:lnTo>
                  <a:pt x="10454" y="13572"/>
                </a:lnTo>
                <a:lnTo>
                  <a:pt x="10491" y="13536"/>
                </a:lnTo>
                <a:lnTo>
                  <a:pt x="10528" y="13462"/>
                </a:lnTo>
                <a:lnTo>
                  <a:pt x="10491" y="13389"/>
                </a:lnTo>
                <a:lnTo>
                  <a:pt x="10418" y="13242"/>
                </a:lnTo>
                <a:lnTo>
                  <a:pt x="10271" y="13132"/>
                </a:lnTo>
                <a:lnTo>
                  <a:pt x="9978" y="12949"/>
                </a:lnTo>
                <a:lnTo>
                  <a:pt x="9537" y="12619"/>
                </a:lnTo>
                <a:lnTo>
                  <a:pt x="9134" y="12288"/>
                </a:lnTo>
                <a:lnTo>
                  <a:pt x="7557" y="10931"/>
                </a:lnTo>
                <a:lnTo>
                  <a:pt x="6823" y="10271"/>
                </a:lnTo>
                <a:lnTo>
                  <a:pt x="6089" y="9647"/>
                </a:lnTo>
                <a:lnTo>
                  <a:pt x="5686" y="9354"/>
                </a:lnTo>
                <a:lnTo>
                  <a:pt x="5246" y="9097"/>
                </a:lnTo>
                <a:lnTo>
                  <a:pt x="4769" y="8950"/>
                </a:lnTo>
                <a:lnTo>
                  <a:pt x="4549" y="8840"/>
                </a:lnTo>
                <a:lnTo>
                  <a:pt x="4475" y="8767"/>
                </a:lnTo>
                <a:lnTo>
                  <a:pt x="4439" y="8694"/>
                </a:lnTo>
                <a:close/>
                <a:moveTo>
                  <a:pt x="1541" y="13022"/>
                </a:moveTo>
                <a:lnTo>
                  <a:pt x="2091" y="13389"/>
                </a:lnTo>
                <a:lnTo>
                  <a:pt x="2091" y="13572"/>
                </a:lnTo>
                <a:lnTo>
                  <a:pt x="2126" y="13749"/>
                </a:lnTo>
                <a:lnTo>
                  <a:pt x="1504" y="13389"/>
                </a:lnTo>
                <a:lnTo>
                  <a:pt x="1578" y="13352"/>
                </a:lnTo>
                <a:lnTo>
                  <a:pt x="1614" y="13315"/>
                </a:lnTo>
                <a:lnTo>
                  <a:pt x="1614" y="13279"/>
                </a:lnTo>
                <a:lnTo>
                  <a:pt x="1614" y="13205"/>
                </a:lnTo>
                <a:lnTo>
                  <a:pt x="1541" y="13095"/>
                </a:lnTo>
                <a:lnTo>
                  <a:pt x="1541" y="13022"/>
                </a:lnTo>
                <a:close/>
                <a:moveTo>
                  <a:pt x="13206" y="12949"/>
                </a:moveTo>
                <a:lnTo>
                  <a:pt x="13169" y="13022"/>
                </a:lnTo>
                <a:lnTo>
                  <a:pt x="13059" y="13756"/>
                </a:lnTo>
                <a:lnTo>
                  <a:pt x="13059" y="13829"/>
                </a:lnTo>
                <a:lnTo>
                  <a:pt x="13096" y="13866"/>
                </a:lnTo>
                <a:lnTo>
                  <a:pt x="12912" y="14086"/>
                </a:lnTo>
                <a:lnTo>
                  <a:pt x="12912" y="13719"/>
                </a:lnTo>
                <a:lnTo>
                  <a:pt x="12875" y="13352"/>
                </a:lnTo>
                <a:lnTo>
                  <a:pt x="13206" y="12949"/>
                </a:lnTo>
                <a:close/>
                <a:moveTo>
                  <a:pt x="2458" y="13646"/>
                </a:moveTo>
                <a:lnTo>
                  <a:pt x="2641" y="13792"/>
                </a:lnTo>
                <a:lnTo>
                  <a:pt x="2788" y="13902"/>
                </a:lnTo>
                <a:lnTo>
                  <a:pt x="2788" y="14086"/>
                </a:lnTo>
                <a:lnTo>
                  <a:pt x="2825" y="14233"/>
                </a:lnTo>
                <a:lnTo>
                  <a:pt x="2605" y="14086"/>
                </a:lnTo>
                <a:lnTo>
                  <a:pt x="2385" y="13939"/>
                </a:lnTo>
                <a:lnTo>
                  <a:pt x="2495" y="13939"/>
                </a:lnTo>
                <a:lnTo>
                  <a:pt x="2568" y="13866"/>
                </a:lnTo>
                <a:lnTo>
                  <a:pt x="2568" y="13829"/>
                </a:lnTo>
                <a:lnTo>
                  <a:pt x="2568" y="13756"/>
                </a:lnTo>
                <a:lnTo>
                  <a:pt x="2458" y="13646"/>
                </a:lnTo>
                <a:close/>
                <a:moveTo>
                  <a:pt x="3595" y="9794"/>
                </a:moveTo>
                <a:lnTo>
                  <a:pt x="3558" y="9831"/>
                </a:lnTo>
                <a:lnTo>
                  <a:pt x="3522" y="9867"/>
                </a:lnTo>
                <a:lnTo>
                  <a:pt x="3558" y="9977"/>
                </a:lnTo>
                <a:lnTo>
                  <a:pt x="3595" y="10088"/>
                </a:lnTo>
                <a:lnTo>
                  <a:pt x="3815" y="10234"/>
                </a:lnTo>
                <a:lnTo>
                  <a:pt x="4659" y="10821"/>
                </a:lnTo>
                <a:lnTo>
                  <a:pt x="5466" y="11518"/>
                </a:lnTo>
                <a:lnTo>
                  <a:pt x="6236" y="12178"/>
                </a:lnTo>
                <a:lnTo>
                  <a:pt x="7080" y="12839"/>
                </a:lnTo>
                <a:lnTo>
                  <a:pt x="7923" y="13462"/>
                </a:lnTo>
                <a:lnTo>
                  <a:pt x="8730" y="14049"/>
                </a:lnTo>
                <a:lnTo>
                  <a:pt x="9134" y="14343"/>
                </a:lnTo>
                <a:lnTo>
                  <a:pt x="9574" y="14563"/>
                </a:lnTo>
                <a:lnTo>
                  <a:pt x="9684" y="14563"/>
                </a:lnTo>
                <a:lnTo>
                  <a:pt x="9794" y="14526"/>
                </a:lnTo>
                <a:lnTo>
                  <a:pt x="9868" y="14453"/>
                </a:lnTo>
                <a:lnTo>
                  <a:pt x="9904" y="14416"/>
                </a:lnTo>
                <a:lnTo>
                  <a:pt x="9904" y="14379"/>
                </a:lnTo>
                <a:lnTo>
                  <a:pt x="9904" y="14306"/>
                </a:lnTo>
                <a:lnTo>
                  <a:pt x="9868" y="14269"/>
                </a:lnTo>
                <a:lnTo>
                  <a:pt x="9794" y="14196"/>
                </a:lnTo>
                <a:lnTo>
                  <a:pt x="9721" y="14159"/>
                </a:lnTo>
                <a:lnTo>
                  <a:pt x="9501" y="14012"/>
                </a:lnTo>
                <a:lnTo>
                  <a:pt x="9281" y="13866"/>
                </a:lnTo>
                <a:lnTo>
                  <a:pt x="8290" y="13205"/>
                </a:lnTo>
                <a:lnTo>
                  <a:pt x="7373" y="12508"/>
                </a:lnTo>
                <a:lnTo>
                  <a:pt x="6493" y="11812"/>
                </a:lnTo>
                <a:lnTo>
                  <a:pt x="5649" y="11115"/>
                </a:lnTo>
                <a:lnTo>
                  <a:pt x="4769" y="10418"/>
                </a:lnTo>
                <a:lnTo>
                  <a:pt x="4549" y="10234"/>
                </a:lnTo>
                <a:lnTo>
                  <a:pt x="4145" y="9977"/>
                </a:lnTo>
                <a:lnTo>
                  <a:pt x="3925" y="9867"/>
                </a:lnTo>
                <a:lnTo>
                  <a:pt x="3742" y="9794"/>
                </a:lnTo>
                <a:close/>
                <a:moveTo>
                  <a:pt x="3155" y="14122"/>
                </a:moveTo>
                <a:lnTo>
                  <a:pt x="3778" y="14563"/>
                </a:lnTo>
                <a:lnTo>
                  <a:pt x="3742" y="14746"/>
                </a:lnTo>
                <a:lnTo>
                  <a:pt x="3742" y="14856"/>
                </a:lnTo>
                <a:lnTo>
                  <a:pt x="3338" y="14563"/>
                </a:lnTo>
                <a:lnTo>
                  <a:pt x="3338" y="14489"/>
                </a:lnTo>
                <a:lnTo>
                  <a:pt x="3302" y="14416"/>
                </a:lnTo>
                <a:lnTo>
                  <a:pt x="3192" y="14269"/>
                </a:lnTo>
                <a:lnTo>
                  <a:pt x="3155" y="14122"/>
                </a:lnTo>
                <a:close/>
                <a:moveTo>
                  <a:pt x="12692" y="13536"/>
                </a:moveTo>
                <a:lnTo>
                  <a:pt x="12619" y="13976"/>
                </a:lnTo>
                <a:lnTo>
                  <a:pt x="12582" y="14416"/>
                </a:lnTo>
                <a:lnTo>
                  <a:pt x="12582" y="14489"/>
                </a:lnTo>
                <a:lnTo>
                  <a:pt x="12142" y="15040"/>
                </a:lnTo>
                <a:lnTo>
                  <a:pt x="12142" y="14893"/>
                </a:lnTo>
                <a:lnTo>
                  <a:pt x="12142" y="14563"/>
                </a:lnTo>
                <a:lnTo>
                  <a:pt x="12105" y="14269"/>
                </a:lnTo>
                <a:lnTo>
                  <a:pt x="12692" y="13536"/>
                </a:lnTo>
                <a:close/>
                <a:moveTo>
                  <a:pt x="4035" y="14746"/>
                </a:moveTo>
                <a:lnTo>
                  <a:pt x="4402" y="15003"/>
                </a:lnTo>
                <a:lnTo>
                  <a:pt x="4402" y="15040"/>
                </a:lnTo>
                <a:lnTo>
                  <a:pt x="4402" y="15150"/>
                </a:lnTo>
                <a:lnTo>
                  <a:pt x="4439" y="15223"/>
                </a:lnTo>
                <a:lnTo>
                  <a:pt x="4549" y="15370"/>
                </a:lnTo>
                <a:lnTo>
                  <a:pt x="4659" y="15553"/>
                </a:lnTo>
                <a:lnTo>
                  <a:pt x="4255" y="15223"/>
                </a:lnTo>
                <a:lnTo>
                  <a:pt x="4255" y="15150"/>
                </a:lnTo>
                <a:lnTo>
                  <a:pt x="4219" y="15076"/>
                </a:lnTo>
                <a:lnTo>
                  <a:pt x="4109" y="14966"/>
                </a:lnTo>
                <a:lnTo>
                  <a:pt x="4035" y="14856"/>
                </a:lnTo>
                <a:lnTo>
                  <a:pt x="4035" y="14746"/>
                </a:lnTo>
                <a:close/>
                <a:moveTo>
                  <a:pt x="11922" y="14489"/>
                </a:moveTo>
                <a:lnTo>
                  <a:pt x="11885" y="14856"/>
                </a:lnTo>
                <a:lnTo>
                  <a:pt x="11848" y="15113"/>
                </a:lnTo>
                <a:lnTo>
                  <a:pt x="11848" y="15260"/>
                </a:lnTo>
                <a:lnTo>
                  <a:pt x="11848" y="15370"/>
                </a:lnTo>
                <a:lnTo>
                  <a:pt x="11555" y="15700"/>
                </a:lnTo>
                <a:lnTo>
                  <a:pt x="11592" y="15480"/>
                </a:lnTo>
                <a:lnTo>
                  <a:pt x="11555" y="15223"/>
                </a:lnTo>
                <a:lnTo>
                  <a:pt x="11555" y="15150"/>
                </a:lnTo>
                <a:lnTo>
                  <a:pt x="11482" y="15113"/>
                </a:lnTo>
                <a:lnTo>
                  <a:pt x="11445" y="15113"/>
                </a:lnTo>
                <a:lnTo>
                  <a:pt x="11922" y="14489"/>
                </a:lnTo>
                <a:close/>
                <a:moveTo>
                  <a:pt x="4769" y="15223"/>
                </a:moveTo>
                <a:lnTo>
                  <a:pt x="5026" y="15406"/>
                </a:lnTo>
                <a:lnTo>
                  <a:pt x="5576" y="15810"/>
                </a:lnTo>
                <a:lnTo>
                  <a:pt x="5576" y="15883"/>
                </a:lnTo>
                <a:lnTo>
                  <a:pt x="5576" y="16177"/>
                </a:lnTo>
                <a:lnTo>
                  <a:pt x="5576" y="16287"/>
                </a:lnTo>
                <a:lnTo>
                  <a:pt x="4916" y="15773"/>
                </a:lnTo>
                <a:lnTo>
                  <a:pt x="4952" y="15663"/>
                </a:lnTo>
                <a:lnTo>
                  <a:pt x="4952" y="15553"/>
                </a:lnTo>
                <a:lnTo>
                  <a:pt x="4916" y="15480"/>
                </a:lnTo>
                <a:lnTo>
                  <a:pt x="4879" y="15370"/>
                </a:lnTo>
                <a:lnTo>
                  <a:pt x="4769" y="15223"/>
                </a:lnTo>
                <a:close/>
                <a:moveTo>
                  <a:pt x="5833" y="15993"/>
                </a:moveTo>
                <a:lnTo>
                  <a:pt x="6456" y="16507"/>
                </a:lnTo>
                <a:lnTo>
                  <a:pt x="6420" y="16580"/>
                </a:lnTo>
                <a:lnTo>
                  <a:pt x="6383" y="16690"/>
                </a:lnTo>
                <a:lnTo>
                  <a:pt x="6346" y="16874"/>
                </a:lnTo>
                <a:lnTo>
                  <a:pt x="5869" y="16507"/>
                </a:lnTo>
                <a:lnTo>
                  <a:pt x="5869" y="16323"/>
                </a:lnTo>
                <a:lnTo>
                  <a:pt x="5869" y="16140"/>
                </a:lnTo>
                <a:lnTo>
                  <a:pt x="5833" y="15993"/>
                </a:lnTo>
                <a:close/>
                <a:moveTo>
                  <a:pt x="11298" y="15260"/>
                </a:moveTo>
                <a:lnTo>
                  <a:pt x="11298" y="15443"/>
                </a:lnTo>
                <a:lnTo>
                  <a:pt x="11225" y="15957"/>
                </a:lnTo>
                <a:lnTo>
                  <a:pt x="11225" y="16030"/>
                </a:lnTo>
                <a:lnTo>
                  <a:pt x="11261" y="16067"/>
                </a:lnTo>
                <a:lnTo>
                  <a:pt x="10088" y="17387"/>
                </a:lnTo>
                <a:lnTo>
                  <a:pt x="10088" y="17130"/>
                </a:lnTo>
                <a:lnTo>
                  <a:pt x="10088" y="16984"/>
                </a:lnTo>
                <a:lnTo>
                  <a:pt x="10308" y="16653"/>
                </a:lnTo>
                <a:lnTo>
                  <a:pt x="10821" y="15920"/>
                </a:lnTo>
                <a:lnTo>
                  <a:pt x="10785" y="16067"/>
                </a:lnTo>
                <a:lnTo>
                  <a:pt x="10711" y="16287"/>
                </a:lnTo>
                <a:lnTo>
                  <a:pt x="10711" y="16397"/>
                </a:lnTo>
                <a:lnTo>
                  <a:pt x="10711" y="16507"/>
                </a:lnTo>
                <a:lnTo>
                  <a:pt x="10748" y="16543"/>
                </a:lnTo>
                <a:lnTo>
                  <a:pt x="10785" y="16543"/>
                </a:lnTo>
                <a:lnTo>
                  <a:pt x="10895" y="16470"/>
                </a:lnTo>
                <a:lnTo>
                  <a:pt x="10968" y="16360"/>
                </a:lnTo>
                <a:lnTo>
                  <a:pt x="11005" y="16103"/>
                </a:lnTo>
                <a:lnTo>
                  <a:pt x="11005" y="15663"/>
                </a:lnTo>
                <a:lnTo>
                  <a:pt x="11225" y="15370"/>
                </a:lnTo>
                <a:lnTo>
                  <a:pt x="11298" y="15260"/>
                </a:lnTo>
                <a:close/>
                <a:moveTo>
                  <a:pt x="6566" y="16580"/>
                </a:moveTo>
                <a:lnTo>
                  <a:pt x="7006" y="17020"/>
                </a:lnTo>
                <a:lnTo>
                  <a:pt x="7006" y="17240"/>
                </a:lnTo>
                <a:lnTo>
                  <a:pt x="7006" y="17460"/>
                </a:lnTo>
                <a:lnTo>
                  <a:pt x="6896" y="17350"/>
                </a:lnTo>
                <a:lnTo>
                  <a:pt x="6640" y="17130"/>
                </a:lnTo>
                <a:lnTo>
                  <a:pt x="6640" y="17020"/>
                </a:lnTo>
                <a:lnTo>
                  <a:pt x="6603" y="16800"/>
                </a:lnTo>
                <a:lnTo>
                  <a:pt x="6566" y="16580"/>
                </a:lnTo>
                <a:close/>
                <a:moveTo>
                  <a:pt x="9464" y="404"/>
                </a:moveTo>
                <a:lnTo>
                  <a:pt x="9684" y="440"/>
                </a:lnTo>
                <a:lnTo>
                  <a:pt x="9868" y="477"/>
                </a:lnTo>
                <a:lnTo>
                  <a:pt x="10051" y="587"/>
                </a:lnTo>
                <a:lnTo>
                  <a:pt x="10418" y="844"/>
                </a:lnTo>
                <a:lnTo>
                  <a:pt x="10711" y="1064"/>
                </a:lnTo>
                <a:lnTo>
                  <a:pt x="12582" y="2421"/>
                </a:lnTo>
                <a:lnTo>
                  <a:pt x="14489" y="3815"/>
                </a:lnTo>
                <a:lnTo>
                  <a:pt x="15443" y="4512"/>
                </a:lnTo>
                <a:lnTo>
                  <a:pt x="15700" y="4732"/>
                </a:lnTo>
                <a:lnTo>
                  <a:pt x="15847" y="4805"/>
                </a:lnTo>
                <a:lnTo>
                  <a:pt x="15993" y="4879"/>
                </a:lnTo>
                <a:lnTo>
                  <a:pt x="15590" y="5356"/>
                </a:lnTo>
                <a:lnTo>
                  <a:pt x="15223" y="5869"/>
                </a:lnTo>
                <a:lnTo>
                  <a:pt x="15040" y="6089"/>
                </a:lnTo>
                <a:lnTo>
                  <a:pt x="14856" y="6383"/>
                </a:lnTo>
                <a:lnTo>
                  <a:pt x="14783" y="6529"/>
                </a:lnTo>
                <a:lnTo>
                  <a:pt x="14746" y="6639"/>
                </a:lnTo>
                <a:lnTo>
                  <a:pt x="14746" y="6786"/>
                </a:lnTo>
                <a:lnTo>
                  <a:pt x="14856" y="6896"/>
                </a:lnTo>
                <a:lnTo>
                  <a:pt x="14966" y="7006"/>
                </a:lnTo>
                <a:lnTo>
                  <a:pt x="15076" y="7080"/>
                </a:lnTo>
                <a:lnTo>
                  <a:pt x="15370" y="7190"/>
                </a:lnTo>
                <a:lnTo>
                  <a:pt x="15957" y="7300"/>
                </a:lnTo>
                <a:lnTo>
                  <a:pt x="16727" y="7446"/>
                </a:lnTo>
                <a:lnTo>
                  <a:pt x="17021" y="7520"/>
                </a:lnTo>
                <a:lnTo>
                  <a:pt x="16984" y="7593"/>
                </a:lnTo>
                <a:lnTo>
                  <a:pt x="16470" y="8143"/>
                </a:lnTo>
                <a:lnTo>
                  <a:pt x="15993" y="8730"/>
                </a:lnTo>
                <a:lnTo>
                  <a:pt x="15040" y="9904"/>
                </a:lnTo>
                <a:lnTo>
                  <a:pt x="12912" y="12508"/>
                </a:lnTo>
                <a:lnTo>
                  <a:pt x="11848" y="13792"/>
                </a:lnTo>
                <a:lnTo>
                  <a:pt x="10821" y="15113"/>
                </a:lnTo>
                <a:lnTo>
                  <a:pt x="10344" y="15736"/>
                </a:lnTo>
                <a:lnTo>
                  <a:pt x="9904" y="16397"/>
                </a:lnTo>
                <a:lnTo>
                  <a:pt x="9464" y="17057"/>
                </a:lnTo>
                <a:lnTo>
                  <a:pt x="9317" y="17277"/>
                </a:lnTo>
                <a:lnTo>
                  <a:pt x="9207" y="17497"/>
                </a:lnTo>
                <a:lnTo>
                  <a:pt x="8987" y="17387"/>
                </a:lnTo>
                <a:lnTo>
                  <a:pt x="8767" y="17350"/>
                </a:lnTo>
                <a:lnTo>
                  <a:pt x="8290" y="17204"/>
                </a:lnTo>
                <a:lnTo>
                  <a:pt x="7997" y="17094"/>
                </a:lnTo>
                <a:lnTo>
                  <a:pt x="7740" y="16910"/>
                </a:lnTo>
                <a:lnTo>
                  <a:pt x="7483" y="16727"/>
                </a:lnTo>
                <a:lnTo>
                  <a:pt x="7227" y="16507"/>
                </a:lnTo>
                <a:lnTo>
                  <a:pt x="6750" y="16067"/>
                </a:lnTo>
                <a:lnTo>
                  <a:pt x="6273" y="15663"/>
                </a:lnTo>
                <a:lnTo>
                  <a:pt x="5723" y="15296"/>
                </a:lnTo>
                <a:lnTo>
                  <a:pt x="5209" y="14929"/>
                </a:lnTo>
                <a:lnTo>
                  <a:pt x="3045" y="13462"/>
                </a:lnTo>
                <a:lnTo>
                  <a:pt x="1908" y="12619"/>
                </a:lnTo>
                <a:lnTo>
                  <a:pt x="1321" y="12215"/>
                </a:lnTo>
                <a:lnTo>
                  <a:pt x="697" y="11848"/>
                </a:lnTo>
                <a:lnTo>
                  <a:pt x="624" y="11812"/>
                </a:lnTo>
                <a:lnTo>
                  <a:pt x="1614" y="10381"/>
                </a:lnTo>
                <a:lnTo>
                  <a:pt x="2641" y="8950"/>
                </a:lnTo>
                <a:lnTo>
                  <a:pt x="3668" y="7556"/>
                </a:lnTo>
                <a:lnTo>
                  <a:pt x="4732" y="6163"/>
                </a:lnTo>
                <a:lnTo>
                  <a:pt x="6970" y="3338"/>
                </a:lnTo>
                <a:lnTo>
                  <a:pt x="8144" y="1944"/>
                </a:lnTo>
                <a:lnTo>
                  <a:pt x="8730" y="1284"/>
                </a:lnTo>
                <a:lnTo>
                  <a:pt x="9244" y="550"/>
                </a:lnTo>
                <a:lnTo>
                  <a:pt x="9281" y="477"/>
                </a:lnTo>
                <a:lnTo>
                  <a:pt x="9281" y="404"/>
                </a:lnTo>
                <a:close/>
                <a:moveTo>
                  <a:pt x="7227" y="17204"/>
                </a:moveTo>
                <a:lnTo>
                  <a:pt x="7667" y="17460"/>
                </a:lnTo>
                <a:lnTo>
                  <a:pt x="8107" y="17681"/>
                </a:lnTo>
                <a:lnTo>
                  <a:pt x="8070" y="17937"/>
                </a:lnTo>
                <a:lnTo>
                  <a:pt x="8107" y="18194"/>
                </a:lnTo>
                <a:lnTo>
                  <a:pt x="7850" y="18084"/>
                </a:lnTo>
                <a:lnTo>
                  <a:pt x="7447" y="17791"/>
                </a:lnTo>
                <a:lnTo>
                  <a:pt x="7410" y="17644"/>
                </a:lnTo>
                <a:lnTo>
                  <a:pt x="7337" y="17497"/>
                </a:lnTo>
                <a:lnTo>
                  <a:pt x="7227" y="17204"/>
                </a:lnTo>
                <a:close/>
                <a:moveTo>
                  <a:pt x="9831" y="17460"/>
                </a:moveTo>
                <a:lnTo>
                  <a:pt x="9868" y="17534"/>
                </a:lnTo>
                <a:lnTo>
                  <a:pt x="9904" y="17571"/>
                </a:lnTo>
                <a:lnTo>
                  <a:pt x="9464" y="18084"/>
                </a:lnTo>
                <a:lnTo>
                  <a:pt x="9207" y="18341"/>
                </a:lnTo>
                <a:lnTo>
                  <a:pt x="9171" y="18231"/>
                </a:lnTo>
                <a:lnTo>
                  <a:pt x="9134" y="18121"/>
                </a:lnTo>
                <a:lnTo>
                  <a:pt x="9134" y="17974"/>
                </a:lnTo>
                <a:lnTo>
                  <a:pt x="9317" y="17974"/>
                </a:lnTo>
                <a:lnTo>
                  <a:pt x="9317" y="17937"/>
                </a:lnTo>
                <a:lnTo>
                  <a:pt x="9391" y="17937"/>
                </a:lnTo>
                <a:lnTo>
                  <a:pt x="9464" y="17901"/>
                </a:lnTo>
                <a:lnTo>
                  <a:pt x="9574" y="17827"/>
                </a:lnTo>
                <a:lnTo>
                  <a:pt x="9647" y="17681"/>
                </a:lnTo>
                <a:lnTo>
                  <a:pt x="9794" y="17460"/>
                </a:lnTo>
                <a:close/>
                <a:moveTo>
                  <a:pt x="9464" y="0"/>
                </a:moveTo>
                <a:lnTo>
                  <a:pt x="9281" y="37"/>
                </a:lnTo>
                <a:lnTo>
                  <a:pt x="9134" y="110"/>
                </a:lnTo>
                <a:lnTo>
                  <a:pt x="9024" y="147"/>
                </a:lnTo>
                <a:lnTo>
                  <a:pt x="8951" y="257"/>
                </a:lnTo>
                <a:lnTo>
                  <a:pt x="8914" y="294"/>
                </a:lnTo>
                <a:lnTo>
                  <a:pt x="8914" y="330"/>
                </a:lnTo>
                <a:lnTo>
                  <a:pt x="8327" y="954"/>
                </a:lnTo>
                <a:lnTo>
                  <a:pt x="7740" y="1614"/>
                </a:lnTo>
                <a:lnTo>
                  <a:pt x="6640" y="2971"/>
                </a:lnTo>
                <a:lnTo>
                  <a:pt x="5502" y="4365"/>
                </a:lnTo>
                <a:lnTo>
                  <a:pt x="4402" y="5759"/>
                </a:lnTo>
                <a:lnTo>
                  <a:pt x="2421" y="8400"/>
                </a:lnTo>
                <a:lnTo>
                  <a:pt x="477" y="11041"/>
                </a:lnTo>
                <a:lnTo>
                  <a:pt x="330" y="11261"/>
                </a:lnTo>
                <a:lnTo>
                  <a:pt x="37" y="11701"/>
                </a:lnTo>
                <a:lnTo>
                  <a:pt x="0" y="11775"/>
                </a:lnTo>
                <a:lnTo>
                  <a:pt x="0" y="11885"/>
                </a:lnTo>
                <a:lnTo>
                  <a:pt x="37" y="11958"/>
                </a:lnTo>
                <a:lnTo>
                  <a:pt x="74" y="12032"/>
                </a:lnTo>
                <a:lnTo>
                  <a:pt x="147" y="12068"/>
                </a:lnTo>
                <a:lnTo>
                  <a:pt x="220" y="12105"/>
                </a:lnTo>
                <a:lnTo>
                  <a:pt x="294" y="12105"/>
                </a:lnTo>
                <a:lnTo>
                  <a:pt x="404" y="12068"/>
                </a:lnTo>
                <a:lnTo>
                  <a:pt x="440" y="12142"/>
                </a:lnTo>
                <a:lnTo>
                  <a:pt x="697" y="12398"/>
                </a:lnTo>
                <a:lnTo>
                  <a:pt x="587" y="12508"/>
                </a:lnTo>
                <a:lnTo>
                  <a:pt x="514" y="12655"/>
                </a:lnTo>
                <a:lnTo>
                  <a:pt x="440" y="12802"/>
                </a:lnTo>
                <a:lnTo>
                  <a:pt x="404" y="12949"/>
                </a:lnTo>
                <a:lnTo>
                  <a:pt x="404" y="13022"/>
                </a:lnTo>
                <a:lnTo>
                  <a:pt x="440" y="13059"/>
                </a:lnTo>
                <a:lnTo>
                  <a:pt x="514" y="13095"/>
                </a:lnTo>
                <a:lnTo>
                  <a:pt x="550" y="13095"/>
                </a:lnTo>
                <a:lnTo>
                  <a:pt x="624" y="13205"/>
                </a:lnTo>
                <a:lnTo>
                  <a:pt x="697" y="13315"/>
                </a:lnTo>
                <a:lnTo>
                  <a:pt x="881" y="13462"/>
                </a:lnTo>
                <a:lnTo>
                  <a:pt x="1284" y="13719"/>
                </a:lnTo>
                <a:lnTo>
                  <a:pt x="2385" y="14416"/>
                </a:lnTo>
                <a:lnTo>
                  <a:pt x="3558" y="15223"/>
                </a:lnTo>
                <a:lnTo>
                  <a:pt x="4659" y="16103"/>
                </a:lnTo>
                <a:lnTo>
                  <a:pt x="6420" y="17534"/>
                </a:lnTo>
                <a:lnTo>
                  <a:pt x="6420" y="17571"/>
                </a:lnTo>
                <a:lnTo>
                  <a:pt x="6493" y="17644"/>
                </a:lnTo>
                <a:lnTo>
                  <a:pt x="6566" y="17644"/>
                </a:lnTo>
                <a:lnTo>
                  <a:pt x="6823" y="17864"/>
                </a:lnTo>
                <a:lnTo>
                  <a:pt x="7300" y="18231"/>
                </a:lnTo>
                <a:lnTo>
                  <a:pt x="7777" y="18561"/>
                </a:lnTo>
                <a:lnTo>
                  <a:pt x="8034" y="18671"/>
                </a:lnTo>
                <a:lnTo>
                  <a:pt x="8254" y="18781"/>
                </a:lnTo>
                <a:lnTo>
                  <a:pt x="8510" y="18854"/>
                </a:lnTo>
                <a:lnTo>
                  <a:pt x="8620" y="18854"/>
                </a:lnTo>
                <a:lnTo>
                  <a:pt x="8767" y="18818"/>
                </a:lnTo>
                <a:lnTo>
                  <a:pt x="8804" y="18744"/>
                </a:lnTo>
                <a:lnTo>
                  <a:pt x="8840" y="18708"/>
                </a:lnTo>
                <a:lnTo>
                  <a:pt x="8840" y="18634"/>
                </a:lnTo>
                <a:lnTo>
                  <a:pt x="8804" y="18561"/>
                </a:lnTo>
                <a:lnTo>
                  <a:pt x="8730" y="18488"/>
                </a:lnTo>
                <a:lnTo>
                  <a:pt x="8620" y="18414"/>
                </a:lnTo>
                <a:lnTo>
                  <a:pt x="8437" y="18341"/>
                </a:lnTo>
                <a:lnTo>
                  <a:pt x="8400" y="18341"/>
                </a:lnTo>
                <a:lnTo>
                  <a:pt x="8400" y="18157"/>
                </a:lnTo>
                <a:lnTo>
                  <a:pt x="8400" y="17974"/>
                </a:lnTo>
                <a:lnTo>
                  <a:pt x="8364" y="17791"/>
                </a:lnTo>
                <a:lnTo>
                  <a:pt x="8620" y="17864"/>
                </a:lnTo>
                <a:lnTo>
                  <a:pt x="8951" y="17937"/>
                </a:lnTo>
                <a:lnTo>
                  <a:pt x="8877" y="18121"/>
                </a:lnTo>
                <a:lnTo>
                  <a:pt x="8877" y="18267"/>
                </a:lnTo>
                <a:lnTo>
                  <a:pt x="8914" y="18451"/>
                </a:lnTo>
                <a:lnTo>
                  <a:pt x="8987" y="18598"/>
                </a:lnTo>
                <a:lnTo>
                  <a:pt x="8877" y="18781"/>
                </a:lnTo>
                <a:lnTo>
                  <a:pt x="8877" y="18854"/>
                </a:lnTo>
                <a:lnTo>
                  <a:pt x="8914" y="18964"/>
                </a:lnTo>
                <a:lnTo>
                  <a:pt x="9024" y="19001"/>
                </a:lnTo>
                <a:lnTo>
                  <a:pt x="9097" y="18964"/>
                </a:lnTo>
                <a:lnTo>
                  <a:pt x="9281" y="18854"/>
                </a:lnTo>
                <a:lnTo>
                  <a:pt x="9427" y="18708"/>
                </a:lnTo>
                <a:lnTo>
                  <a:pt x="9721" y="18414"/>
                </a:lnTo>
                <a:lnTo>
                  <a:pt x="10344" y="17717"/>
                </a:lnTo>
                <a:lnTo>
                  <a:pt x="11555" y="16397"/>
                </a:lnTo>
                <a:lnTo>
                  <a:pt x="12802" y="14929"/>
                </a:lnTo>
                <a:lnTo>
                  <a:pt x="14013" y="13462"/>
                </a:lnTo>
                <a:lnTo>
                  <a:pt x="15150" y="11958"/>
                </a:lnTo>
                <a:lnTo>
                  <a:pt x="16214" y="10454"/>
                </a:lnTo>
                <a:lnTo>
                  <a:pt x="17314" y="8950"/>
                </a:lnTo>
                <a:lnTo>
                  <a:pt x="17791" y="8253"/>
                </a:lnTo>
                <a:lnTo>
                  <a:pt x="18011" y="7887"/>
                </a:lnTo>
                <a:lnTo>
                  <a:pt x="18231" y="7483"/>
                </a:lnTo>
                <a:lnTo>
                  <a:pt x="18304" y="7483"/>
                </a:lnTo>
                <a:lnTo>
                  <a:pt x="18341" y="7446"/>
                </a:lnTo>
                <a:lnTo>
                  <a:pt x="18378" y="7373"/>
                </a:lnTo>
                <a:lnTo>
                  <a:pt x="18378" y="7300"/>
                </a:lnTo>
                <a:lnTo>
                  <a:pt x="18268" y="7080"/>
                </a:lnTo>
                <a:lnTo>
                  <a:pt x="18158" y="6860"/>
                </a:lnTo>
                <a:lnTo>
                  <a:pt x="17828" y="6493"/>
                </a:lnTo>
                <a:lnTo>
                  <a:pt x="17644" y="6346"/>
                </a:lnTo>
                <a:lnTo>
                  <a:pt x="17424" y="6199"/>
                </a:lnTo>
                <a:lnTo>
                  <a:pt x="17277" y="6126"/>
                </a:lnTo>
                <a:lnTo>
                  <a:pt x="17131" y="6089"/>
                </a:lnTo>
                <a:lnTo>
                  <a:pt x="16910" y="5576"/>
                </a:lnTo>
                <a:lnTo>
                  <a:pt x="16837" y="5319"/>
                </a:lnTo>
                <a:lnTo>
                  <a:pt x="16800" y="5062"/>
                </a:lnTo>
                <a:lnTo>
                  <a:pt x="16800" y="4915"/>
                </a:lnTo>
                <a:lnTo>
                  <a:pt x="16727" y="4769"/>
                </a:lnTo>
                <a:lnTo>
                  <a:pt x="16654" y="4695"/>
                </a:lnTo>
                <a:lnTo>
                  <a:pt x="16470" y="4695"/>
                </a:lnTo>
                <a:lnTo>
                  <a:pt x="16397" y="4732"/>
                </a:lnTo>
                <a:lnTo>
                  <a:pt x="16360" y="4769"/>
                </a:lnTo>
                <a:lnTo>
                  <a:pt x="16397" y="4842"/>
                </a:lnTo>
                <a:lnTo>
                  <a:pt x="16434" y="4879"/>
                </a:lnTo>
                <a:lnTo>
                  <a:pt x="16434" y="4915"/>
                </a:lnTo>
                <a:lnTo>
                  <a:pt x="16434" y="5099"/>
                </a:lnTo>
                <a:lnTo>
                  <a:pt x="16434" y="5356"/>
                </a:lnTo>
                <a:lnTo>
                  <a:pt x="16470" y="5539"/>
                </a:lnTo>
                <a:lnTo>
                  <a:pt x="16544" y="5759"/>
                </a:lnTo>
                <a:lnTo>
                  <a:pt x="16690" y="6126"/>
                </a:lnTo>
                <a:lnTo>
                  <a:pt x="16984" y="7006"/>
                </a:lnTo>
                <a:lnTo>
                  <a:pt x="17021" y="7080"/>
                </a:lnTo>
                <a:lnTo>
                  <a:pt x="16544" y="6970"/>
                </a:lnTo>
                <a:lnTo>
                  <a:pt x="15920" y="6860"/>
                </a:lnTo>
                <a:lnTo>
                  <a:pt x="15296" y="6713"/>
                </a:lnTo>
                <a:lnTo>
                  <a:pt x="15186" y="6639"/>
                </a:lnTo>
                <a:lnTo>
                  <a:pt x="15223" y="6603"/>
                </a:lnTo>
                <a:lnTo>
                  <a:pt x="15333" y="6419"/>
                </a:lnTo>
                <a:lnTo>
                  <a:pt x="15700" y="5906"/>
                </a:lnTo>
                <a:lnTo>
                  <a:pt x="16030" y="5392"/>
                </a:lnTo>
                <a:lnTo>
                  <a:pt x="16287" y="4915"/>
                </a:lnTo>
                <a:lnTo>
                  <a:pt x="16360" y="4842"/>
                </a:lnTo>
                <a:lnTo>
                  <a:pt x="16360" y="4732"/>
                </a:lnTo>
                <a:lnTo>
                  <a:pt x="16324" y="4622"/>
                </a:lnTo>
                <a:lnTo>
                  <a:pt x="16250" y="4512"/>
                </a:lnTo>
                <a:lnTo>
                  <a:pt x="16067" y="4329"/>
                </a:lnTo>
                <a:lnTo>
                  <a:pt x="15590" y="4035"/>
                </a:lnTo>
                <a:lnTo>
                  <a:pt x="14526" y="3265"/>
                </a:lnTo>
                <a:lnTo>
                  <a:pt x="12435" y="1724"/>
                </a:lnTo>
                <a:lnTo>
                  <a:pt x="11445" y="1027"/>
                </a:lnTo>
                <a:lnTo>
                  <a:pt x="10454" y="330"/>
                </a:lnTo>
                <a:lnTo>
                  <a:pt x="10124" y="147"/>
                </a:lnTo>
                <a:lnTo>
                  <a:pt x="9794" y="37"/>
                </a:lnTo>
                <a:lnTo>
                  <a:pt x="9611" y="0"/>
                </a:ln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171" name="Google Shape;171;p2"/>
          <p:cNvSpPr/>
          <p:nvPr/>
        </p:nvSpPr>
        <p:spPr>
          <a:xfrm>
            <a:off x="2644912" y="4036538"/>
            <a:ext cx="890356" cy="706800"/>
          </a:xfrm>
          <a:custGeom>
            <a:rect b="b" l="l" r="r" t="t"/>
            <a:pathLst>
              <a:path extrusionOk="0" h="14124" w="17792">
                <a:moveTo>
                  <a:pt x="10565" y="2275"/>
                </a:moveTo>
                <a:lnTo>
                  <a:pt x="10785" y="2312"/>
                </a:lnTo>
                <a:lnTo>
                  <a:pt x="11189" y="2422"/>
                </a:lnTo>
                <a:lnTo>
                  <a:pt x="11555" y="2605"/>
                </a:lnTo>
                <a:lnTo>
                  <a:pt x="11445" y="2605"/>
                </a:lnTo>
                <a:lnTo>
                  <a:pt x="10638" y="2899"/>
                </a:lnTo>
                <a:lnTo>
                  <a:pt x="9868" y="3192"/>
                </a:lnTo>
                <a:lnTo>
                  <a:pt x="9245" y="3449"/>
                </a:lnTo>
                <a:lnTo>
                  <a:pt x="8584" y="3706"/>
                </a:lnTo>
                <a:lnTo>
                  <a:pt x="7961" y="4036"/>
                </a:lnTo>
                <a:lnTo>
                  <a:pt x="7667" y="4219"/>
                </a:lnTo>
                <a:lnTo>
                  <a:pt x="7410" y="4439"/>
                </a:lnTo>
                <a:lnTo>
                  <a:pt x="7631" y="4073"/>
                </a:lnTo>
                <a:lnTo>
                  <a:pt x="7887" y="3743"/>
                </a:lnTo>
                <a:lnTo>
                  <a:pt x="8144" y="3412"/>
                </a:lnTo>
                <a:lnTo>
                  <a:pt x="8438" y="3156"/>
                </a:lnTo>
                <a:lnTo>
                  <a:pt x="8768" y="2899"/>
                </a:lnTo>
                <a:lnTo>
                  <a:pt x="9098" y="2679"/>
                </a:lnTo>
                <a:lnTo>
                  <a:pt x="9501" y="2495"/>
                </a:lnTo>
                <a:lnTo>
                  <a:pt x="9905" y="2349"/>
                </a:lnTo>
                <a:lnTo>
                  <a:pt x="10125" y="2312"/>
                </a:lnTo>
                <a:lnTo>
                  <a:pt x="10345" y="2275"/>
                </a:lnTo>
                <a:close/>
                <a:moveTo>
                  <a:pt x="1285" y="2129"/>
                </a:moveTo>
                <a:lnTo>
                  <a:pt x="1248" y="2165"/>
                </a:lnTo>
                <a:lnTo>
                  <a:pt x="1101" y="2275"/>
                </a:lnTo>
                <a:lnTo>
                  <a:pt x="991" y="2422"/>
                </a:lnTo>
                <a:lnTo>
                  <a:pt x="808" y="2715"/>
                </a:lnTo>
                <a:lnTo>
                  <a:pt x="588" y="2605"/>
                </a:lnTo>
                <a:lnTo>
                  <a:pt x="441" y="2422"/>
                </a:lnTo>
                <a:lnTo>
                  <a:pt x="258" y="2239"/>
                </a:lnTo>
                <a:lnTo>
                  <a:pt x="184" y="2202"/>
                </a:lnTo>
                <a:lnTo>
                  <a:pt x="111" y="2202"/>
                </a:lnTo>
                <a:lnTo>
                  <a:pt x="37" y="2239"/>
                </a:lnTo>
                <a:lnTo>
                  <a:pt x="1" y="2312"/>
                </a:lnTo>
                <a:lnTo>
                  <a:pt x="1" y="2495"/>
                </a:lnTo>
                <a:lnTo>
                  <a:pt x="74" y="2642"/>
                </a:lnTo>
                <a:lnTo>
                  <a:pt x="147" y="2789"/>
                </a:lnTo>
                <a:lnTo>
                  <a:pt x="258" y="2936"/>
                </a:lnTo>
                <a:lnTo>
                  <a:pt x="404" y="3046"/>
                </a:lnTo>
                <a:lnTo>
                  <a:pt x="588" y="3119"/>
                </a:lnTo>
                <a:lnTo>
                  <a:pt x="294" y="3706"/>
                </a:lnTo>
                <a:lnTo>
                  <a:pt x="74" y="4293"/>
                </a:lnTo>
                <a:lnTo>
                  <a:pt x="74" y="4403"/>
                </a:lnTo>
                <a:lnTo>
                  <a:pt x="74" y="4476"/>
                </a:lnTo>
                <a:lnTo>
                  <a:pt x="147" y="4549"/>
                </a:lnTo>
                <a:lnTo>
                  <a:pt x="221" y="4586"/>
                </a:lnTo>
                <a:lnTo>
                  <a:pt x="294" y="4623"/>
                </a:lnTo>
                <a:lnTo>
                  <a:pt x="368" y="4586"/>
                </a:lnTo>
                <a:lnTo>
                  <a:pt x="441" y="4549"/>
                </a:lnTo>
                <a:lnTo>
                  <a:pt x="514" y="4476"/>
                </a:lnTo>
                <a:lnTo>
                  <a:pt x="991" y="3339"/>
                </a:lnTo>
                <a:lnTo>
                  <a:pt x="1248" y="2789"/>
                </a:lnTo>
                <a:lnTo>
                  <a:pt x="1321" y="2495"/>
                </a:lnTo>
                <a:lnTo>
                  <a:pt x="1395" y="2202"/>
                </a:lnTo>
                <a:lnTo>
                  <a:pt x="1358" y="2165"/>
                </a:lnTo>
                <a:lnTo>
                  <a:pt x="1321" y="2129"/>
                </a:lnTo>
                <a:close/>
                <a:moveTo>
                  <a:pt x="11702" y="2715"/>
                </a:moveTo>
                <a:lnTo>
                  <a:pt x="11959" y="2936"/>
                </a:lnTo>
                <a:lnTo>
                  <a:pt x="12142" y="3156"/>
                </a:lnTo>
                <a:lnTo>
                  <a:pt x="12216" y="3266"/>
                </a:lnTo>
                <a:lnTo>
                  <a:pt x="11812" y="3412"/>
                </a:lnTo>
                <a:lnTo>
                  <a:pt x="11445" y="3559"/>
                </a:lnTo>
                <a:lnTo>
                  <a:pt x="9758" y="4183"/>
                </a:lnTo>
                <a:lnTo>
                  <a:pt x="8254" y="4770"/>
                </a:lnTo>
                <a:lnTo>
                  <a:pt x="7484" y="5100"/>
                </a:lnTo>
                <a:lnTo>
                  <a:pt x="7117" y="5283"/>
                </a:lnTo>
                <a:lnTo>
                  <a:pt x="6787" y="5503"/>
                </a:lnTo>
                <a:lnTo>
                  <a:pt x="7337" y="4549"/>
                </a:lnTo>
                <a:lnTo>
                  <a:pt x="7374" y="4549"/>
                </a:lnTo>
                <a:lnTo>
                  <a:pt x="8364" y="4073"/>
                </a:lnTo>
                <a:lnTo>
                  <a:pt x="9355" y="3632"/>
                </a:lnTo>
                <a:lnTo>
                  <a:pt x="11409" y="2862"/>
                </a:lnTo>
                <a:lnTo>
                  <a:pt x="11445" y="2936"/>
                </a:lnTo>
                <a:lnTo>
                  <a:pt x="11519" y="2972"/>
                </a:lnTo>
                <a:lnTo>
                  <a:pt x="11592" y="3009"/>
                </a:lnTo>
                <a:lnTo>
                  <a:pt x="11666" y="2972"/>
                </a:lnTo>
                <a:lnTo>
                  <a:pt x="11739" y="2899"/>
                </a:lnTo>
                <a:lnTo>
                  <a:pt x="11739" y="2789"/>
                </a:lnTo>
                <a:lnTo>
                  <a:pt x="11702" y="2715"/>
                </a:lnTo>
                <a:close/>
                <a:moveTo>
                  <a:pt x="12326" y="3522"/>
                </a:moveTo>
                <a:lnTo>
                  <a:pt x="12399" y="3596"/>
                </a:lnTo>
                <a:lnTo>
                  <a:pt x="12436" y="3596"/>
                </a:lnTo>
                <a:lnTo>
                  <a:pt x="12583" y="3926"/>
                </a:lnTo>
                <a:lnTo>
                  <a:pt x="12546" y="3926"/>
                </a:lnTo>
                <a:lnTo>
                  <a:pt x="12473" y="3963"/>
                </a:lnTo>
                <a:lnTo>
                  <a:pt x="12289" y="4109"/>
                </a:lnTo>
                <a:lnTo>
                  <a:pt x="12106" y="4219"/>
                </a:lnTo>
                <a:lnTo>
                  <a:pt x="11702" y="4403"/>
                </a:lnTo>
                <a:lnTo>
                  <a:pt x="11262" y="4586"/>
                </a:lnTo>
                <a:lnTo>
                  <a:pt x="10822" y="4733"/>
                </a:lnTo>
                <a:lnTo>
                  <a:pt x="9941" y="5026"/>
                </a:lnTo>
                <a:lnTo>
                  <a:pt x="9061" y="5393"/>
                </a:lnTo>
                <a:lnTo>
                  <a:pt x="8217" y="5723"/>
                </a:lnTo>
                <a:lnTo>
                  <a:pt x="7374" y="6127"/>
                </a:lnTo>
                <a:lnTo>
                  <a:pt x="6750" y="6384"/>
                </a:lnTo>
                <a:lnTo>
                  <a:pt x="6420" y="6567"/>
                </a:lnTo>
                <a:lnTo>
                  <a:pt x="6090" y="6750"/>
                </a:lnTo>
                <a:lnTo>
                  <a:pt x="6310" y="6384"/>
                </a:lnTo>
                <a:lnTo>
                  <a:pt x="6677" y="5650"/>
                </a:lnTo>
                <a:lnTo>
                  <a:pt x="7410" y="5467"/>
                </a:lnTo>
                <a:lnTo>
                  <a:pt x="8107" y="5173"/>
                </a:lnTo>
                <a:lnTo>
                  <a:pt x="9465" y="4623"/>
                </a:lnTo>
                <a:lnTo>
                  <a:pt x="10932" y="4073"/>
                </a:lnTo>
                <a:lnTo>
                  <a:pt x="11629" y="3816"/>
                </a:lnTo>
                <a:lnTo>
                  <a:pt x="12326" y="3522"/>
                </a:lnTo>
                <a:close/>
                <a:moveTo>
                  <a:pt x="5100" y="8401"/>
                </a:moveTo>
                <a:lnTo>
                  <a:pt x="4989" y="8438"/>
                </a:lnTo>
                <a:lnTo>
                  <a:pt x="4953" y="8474"/>
                </a:lnTo>
                <a:lnTo>
                  <a:pt x="4953" y="8511"/>
                </a:lnTo>
                <a:lnTo>
                  <a:pt x="4916" y="8768"/>
                </a:lnTo>
                <a:lnTo>
                  <a:pt x="4879" y="8988"/>
                </a:lnTo>
                <a:lnTo>
                  <a:pt x="4879" y="9245"/>
                </a:lnTo>
                <a:lnTo>
                  <a:pt x="4916" y="9355"/>
                </a:lnTo>
                <a:lnTo>
                  <a:pt x="4989" y="9465"/>
                </a:lnTo>
                <a:lnTo>
                  <a:pt x="5026" y="9501"/>
                </a:lnTo>
                <a:lnTo>
                  <a:pt x="5173" y="9501"/>
                </a:lnTo>
                <a:lnTo>
                  <a:pt x="5210" y="9465"/>
                </a:lnTo>
                <a:lnTo>
                  <a:pt x="5283" y="9391"/>
                </a:lnTo>
                <a:lnTo>
                  <a:pt x="5320" y="9281"/>
                </a:lnTo>
                <a:lnTo>
                  <a:pt x="5320" y="9061"/>
                </a:lnTo>
                <a:lnTo>
                  <a:pt x="5320" y="8768"/>
                </a:lnTo>
                <a:lnTo>
                  <a:pt x="5283" y="8511"/>
                </a:lnTo>
                <a:lnTo>
                  <a:pt x="5246" y="8474"/>
                </a:lnTo>
                <a:lnTo>
                  <a:pt x="5210" y="8438"/>
                </a:lnTo>
                <a:lnTo>
                  <a:pt x="5100" y="8401"/>
                </a:lnTo>
                <a:close/>
                <a:moveTo>
                  <a:pt x="5210" y="9685"/>
                </a:moveTo>
                <a:lnTo>
                  <a:pt x="5136" y="9722"/>
                </a:lnTo>
                <a:lnTo>
                  <a:pt x="5063" y="9758"/>
                </a:lnTo>
                <a:lnTo>
                  <a:pt x="5026" y="9795"/>
                </a:lnTo>
                <a:lnTo>
                  <a:pt x="4989" y="9905"/>
                </a:lnTo>
                <a:lnTo>
                  <a:pt x="4989" y="9978"/>
                </a:lnTo>
                <a:lnTo>
                  <a:pt x="4916" y="10308"/>
                </a:lnTo>
                <a:lnTo>
                  <a:pt x="4916" y="10639"/>
                </a:lnTo>
                <a:lnTo>
                  <a:pt x="4953" y="10749"/>
                </a:lnTo>
                <a:lnTo>
                  <a:pt x="4989" y="10785"/>
                </a:lnTo>
                <a:lnTo>
                  <a:pt x="5063" y="10822"/>
                </a:lnTo>
                <a:lnTo>
                  <a:pt x="5173" y="10822"/>
                </a:lnTo>
                <a:lnTo>
                  <a:pt x="5246" y="10785"/>
                </a:lnTo>
                <a:lnTo>
                  <a:pt x="5283" y="10749"/>
                </a:lnTo>
                <a:lnTo>
                  <a:pt x="5283" y="10639"/>
                </a:lnTo>
                <a:lnTo>
                  <a:pt x="5283" y="10272"/>
                </a:lnTo>
                <a:lnTo>
                  <a:pt x="5356" y="9905"/>
                </a:lnTo>
                <a:lnTo>
                  <a:pt x="5356" y="9832"/>
                </a:lnTo>
                <a:lnTo>
                  <a:pt x="5320" y="9758"/>
                </a:lnTo>
                <a:lnTo>
                  <a:pt x="5283" y="9722"/>
                </a:lnTo>
                <a:lnTo>
                  <a:pt x="5210" y="9685"/>
                </a:lnTo>
                <a:close/>
                <a:moveTo>
                  <a:pt x="14600" y="9501"/>
                </a:moveTo>
                <a:lnTo>
                  <a:pt x="14563" y="9575"/>
                </a:lnTo>
                <a:lnTo>
                  <a:pt x="14490" y="9868"/>
                </a:lnTo>
                <a:lnTo>
                  <a:pt x="14417" y="10125"/>
                </a:lnTo>
                <a:lnTo>
                  <a:pt x="14380" y="10712"/>
                </a:lnTo>
                <a:lnTo>
                  <a:pt x="14417" y="10785"/>
                </a:lnTo>
                <a:lnTo>
                  <a:pt x="14453" y="10859"/>
                </a:lnTo>
                <a:lnTo>
                  <a:pt x="14527" y="10895"/>
                </a:lnTo>
                <a:lnTo>
                  <a:pt x="14600" y="10932"/>
                </a:lnTo>
                <a:lnTo>
                  <a:pt x="14673" y="10932"/>
                </a:lnTo>
                <a:lnTo>
                  <a:pt x="14747" y="10895"/>
                </a:lnTo>
                <a:lnTo>
                  <a:pt x="14783" y="10859"/>
                </a:lnTo>
                <a:lnTo>
                  <a:pt x="14820" y="10785"/>
                </a:lnTo>
                <a:lnTo>
                  <a:pt x="14820" y="10639"/>
                </a:lnTo>
                <a:lnTo>
                  <a:pt x="14820" y="10088"/>
                </a:lnTo>
                <a:lnTo>
                  <a:pt x="14820" y="9832"/>
                </a:lnTo>
                <a:lnTo>
                  <a:pt x="14747" y="9575"/>
                </a:lnTo>
                <a:lnTo>
                  <a:pt x="14710" y="9501"/>
                </a:lnTo>
                <a:close/>
                <a:moveTo>
                  <a:pt x="12729" y="4183"/>
                </a:moveTo>
                <a:lnTo>
                  <a:pt x="12986" y="4880"/>
                </a:lnTo>
                <a:lnTo>
                  <a:pt x="12766" y="4990"/>
                </a:lnTo>
                <a:lnTo>
                  <a:pt x="12509" y="5100"/>
                </a:lnTo>
                <a:lnTo>
                  <a:pt x="12032" y="5320"/>
                </a:lnTo>
                <a:lnTo>
                  <a:pt x="10969" y="5833"/>
                </a:lnTo>
                <a:lnTo>
                  <a:pt x="9978" y="6310"/>
                </a:lnTo>
                <a:lnTo>
                  <a:pt x="8988" y="6714"/>
                </a:lnTo>
                <a:lnTo>
                  <a:pt x="8071" y="7007"/>
                </a:lnTo>
                <a:lnTo>
                  <a:pt x="7117" y="7301"/>
                </a:lnTo>
                <a:lnTo>
                  <a:pt x="6677" y="7484"/>
                </a:lnTo>
                <a:lnTo>
                  <a:pt x="6237" y="7704"/>
                </a:lnTo>
                <a:lnTo>
                  <a:pt x="5796" y="7924"/>
                </a:lnTo>
                <a:lnTo>
                  <a:pt x="5430" y="8218"/>
                </a:lnTo>
                <a:lnTo>
                  <a:pt x="5393" y="8254"/>
                </a:lnTo>
                <a:lnTo>
                  <a:pt x="5393" y="8291"/>
                </a:lnTo>
                <a:lnTo>
                  <a:pt x="5430" y="8328"/>
                </a:lnTo>
                <a:lnTo>
                  <a:pt x="5466" y="8328"/>
                </a:lnTo>
                <a:lnTo>
                  <a:pt x="6420" y="7961"/>
                </a:lnTo>
                <a:lnTo>
                  <a:pt x="7337" y="7594"/>
                </a:lnTo>
                <a:lnTo>
                  <a:pt x="8364" y="7264"/>
                </a:lnTo>
                <a:lnTo>
                  <a:pt x="9391" y="6897"/>
                </a:lnTo>
                <a:lnTo>
                  <a:pt x="10345" y="6530"/>
                </a:lnTo>
                <a:lnTo>
                  <a:pt x="11262" y="6090"/>
                </a:lnTo>
                <a:lnTo>
                  <a:pt x="12326" y="5577"/>
                </a:lnTo>
                <a:lnTo>
                  <a:pt x="12729" y="5393"/>
                </a:lnTo>
                <a:lnTo>
                  <a:pt x="12913" y="5283"/>
                </a:lnTo>
                <a:lnTo>
                  <a:pt x="13133" y="5210"/>
                </a:lnTo>
                <a:lnTo>
                  <a:pt x="13169" y="5356"/>
                </a:lnTo>
                <a:lnTo>
                  <a:pt x="13426" y="5870"/>
                </a:lnTo>
                <a:lnTo>
                  <a:pt x="13390" y="5870"/>
                </a:lnTo>
                <a:lnTo>
                  <a:pt x="13353" y="5797"/>
                </a:lnTo>
                <a:lnTo>
                  <a:pt x="13280" y="5760"/>
                </a:lnTo>
                <a:lnTo>
                  <a:pt x="13206" y="5723"/>
                </a:lnTo>
                <a:lnTo>
                  <a:pt x="13133" y="5760"/>
                </a:lnTo>
                <a:lnTo>
                  <a:pt x="12216" y="6237"/>
                </a:lnTo>
                <a:lnTo>
                  <a:pt x="11299" y="6677"/>
                </a:lnTo>
                <a:lnTo>
                  <a:pt x="10345" y="7081"/>
                </a:lnTo>
                <a:lnTo>
                  <a:pt x="9428" y="7484"/>
                </a:lnTo>
                <a:lnTo>
                  <a:pt x="8474" y="7851"/>
                </a:lnTo>
                <a:lnTo>
                  <a:pt x="7520" y="8181"/>
                </a:lnTo>
                <a:lnTo>
                  <a:pt x="6640" y="8474"/>
                </a:lnTo>
                <a:lnTo>
                  <a:pt x="6163" y="8658"/>
                </a:lnTo>
                <a:lnTo>
                  <a:pt x="5980" y="8768"/>
                </a:lnTo>
                <a:lnTo>
                  <a:pt x="5760" y="8878"/>
                </a:lnTo>
                <a:lnTo>
                  <a:pt x="5760" y="8915"/>
                </a:lnTo>
                <a:lnTo>
                  <a:pt x="5760" y="8951"/>
                </a:lnTo>
                <a:lnTo>
                  <a:pt x="6273" y="8951"/>
                </a:lnTo>
                <a:lnTo>
                  <a:pt x="6713" y="8805"/>
                </a:lnTo>
                <a:lnTo>
                  <a:pt x="7631" y="8511"/>
                </a:lnTo>
                <a:lnTo>
                  <a:pt x="8621" y="8144"/>
                </a:lnTo>
                <a:lnTo>
                  <a:pt x="9611" y="7777"/>
                </a:lnTo>
                <a:lnTo>
                  <a:pt x="10528" y="7411"/>
                </a:lnTo>
                <a:lnTo>
                  <a:pt x="11409" y="7007"/>
                </a:lnTo>
                <a:lnTo>
                  <a:pt x="12289" y="6604"/>
                </a:lnTo>
                <a:lnTo>
                  <a:pt x="13133" y="6163"/>
                </a:lnTo>
                <a:lnTo>
                  <a:pt x="13206" y="6200"/>
                </a:lnTo>
                <a:lnTo>
                  <a:pt x="13316" y="6200"/>
                </a:lnTo>
                <a:lnTo>
                  <a:pt x="13390" y="6163"/>
                </a:lnTo>
                <a:lnTo>
                  <a:pt x="13463" y="6090"/>
                </a:lnTo>
                <a:lnTo>
                  <a:pt x="13500" y="6053"/>
                </a:lnTo>
                <a:lnTo>
                  <a:pt x="13866" y="6714"/>
                </a:lnTo>
                <a:lnTo>
                  <a:pt x="13646" y="6787"/>
                </a:lnTo>
                <a:lnTo>
                  <a:pt x="13463" y="6860"/>
                </a:lnTo>
                <a:lnTo>
                  <a:pt x="12913" y="7081"/>
                </a:lnTo>
                <a:lnTo>
                  <a:pt x="12399" y="7337"/>
                </a:lnTo>
                <a:lnTo>
                  <a:pt x="11225" y="7961"/>
                </a:lnTo>
                <a:lnTo>
                  <a:pt x="10675" y="8254"/>
                </a:lnTo>
                <a:lnTo>
                  <a:pt x="10052" y="8548"/>
                </a:lnTo>
                <a:lnTo>
                  <a:pt x="9428" y="8768"/>
                </a:lnTo>
                <a:lnTo>
                  <a:pt x="8804" y="8951"/>
                </a:lnTo>
                <a:lnTo>
                  <a:pt x="7520" y="9318"/>
                </a:lnTo>
                <a:lnTo>
                  <a:pt x="6200" y="9722"/>
                </a:lnTo>
                <a:lnTo>
                  <a:pt x="5796" y="9868"/>
                </a:lnTo>
                <a:lnTo>
                  <a:pt x="5650" y="10015"/>
                </a:lnTo>
                <a:lnTo>
                  <a:pt x="5576" y="10052"/>
                </a:lnTo>
                <a:lnTo>
                  <a:pt x="5576" y="10015"/>
                </a:lnTo>
                <a:lnTo>
                  <a:pt x="5540" y="9978"/>
                </a:lnTo>
                <a:lnTo>
                  <a:pt x="5540" y="10015"/>
                </a:lnTo>
                <a:lnTo>
                  <a:pt x="5503" y="10088"/>
                </a:lnTo>
                <a:lnTo>
                  <a:pt x="5503" y="10198"/>
                </a:lnTo>
                <a:lnTo>
                  <a:pt x="5540" y="10235"/>
                </a:lnTo>
                <a:lnTo>
                  <a:pt x="5576" y="10235"/>
                </a:lnTo>
                <a:lnTo>
                  <a:pt x="5796" y="10125"/>
                </a:lnTo>
                <a:lnTo>
                  <a:pt x="6017" y="10052"/>
                </a:lnTo>
                <a:lnTo>
                  <a:pt x="6530" y="9942"/>
                </a:lnTo>
                <a:lnTo>
                  <a:pt x="7704" y="9575"/>
                </a:lnTo>
                <a:lnTo>
                  <a:pt x="8878" y="9281"/>
                </a:lnTo>
                <a:lnTo>
                  <a:pt x="9465" y="9098"/>
                </a:lnTo>
                <a:lnTo>
                  <a:pt x="10015" y="8878"/>
                </a:lnTo>
                <a:lnTo>
                  <a:pt x="10528" y="8695"/>
                </a:lnTo>
                <a:lnTo>
                  <a:pt x="11005" y="8438"/>
                </a:lnTo>
                <a:lnTo>
                  <a:pt x="11959" y="7924"/>
                </a:lnTo>
                <a:lnTo>
                  <a:pt x="12473" y="7667"/>
                </a:lnTo>
                <a:lnTo>
                  <a:pt x="12986" y="7411"/>
                </a:lnTo>
                <a:lnTo>
                  <a:pt x="13573" y="7191"/>
                </a:lnTo>
                <a:lnTo>
                  <a:pt x="13756" y="7117"/>
                </a:lnTo>
                <a:lnTo>
                  <a:pt x="14013" y="7044"/>
                </a:lnTo>
                <a:lnTo>
                  <a:pt x="14050" y="7081"/>
                </a:lnTo>
                <a:lnTo>
                  <a:pt x="14160" y="7081"/>
                </a:lnTo>
                <a:lnTo>
                  <a:pt x="14197" y="7191"/>
                </a:lnTo>
                <a:lnTo>
                  <a:pt x="13830" y="7374"/>
                </a:lnTo>
                <a:lnTo>
                  <a:pt x="13500" y="7594"/>
                </a:lnTo>
                <a:lnTo>
                  <a:pt x="12436" y="8218"/>
                </a:lnTo>
                <a:lnTo>
                  <a:pt x="11335" y="8768"/>
                </a:lnTo>
                <a:lnTo>
                  <a:pt x="10198" y="9245"/>
                </a:lnTo>
                <a:lnTo>
                  <a:pt x="9061" y="9685"/>
                </a:lnTo>
                <a:lnTo>
                  <a:pt x="7887" y="10088"/>
                </a:lnTo>
                <a:lnTo>
                  <a:pt x="6750" y="10455"/>
                </a:lnTo>
                <a:lnTo>
                  <a:pt x="6200" y="10639"/>
                </a:lnTo>
                <a:lnTo>
                  <a:pt x="5906" y="10749"/>
                </a:lnTo>
                <a:lnTo>
                  <a:pt x="5650" y="10895"/>
                </a:lnTo>
                <a:lnTo>
                  <a:pt x="5613" y="10932"/>
                </a:lnTo>
                <a:lnTo>
                  <a:pt x="5613" y="10969"/>
                </a:lnTo>
                <a:lnTo>
                  <a:pt x="5613" y="11005"/>
                </a:lnTo>
                <a:lnTo>
                  <a:pt x="5686" y="11042"/>
                </a:lnTo>
                <a:lnTo>
                  <a:pt x="5943" y="11005"/>
                </a:lnTo>
                <a:lnTo>
                  <a:pt x="6200" y="10969"/>
                </a:lnTo>
                <a:lnTo>
                  <a:pt x="6713" y="10822"/>
                </a:lnTo>
                <a:lnTo>
                  <a:pt x="7337" y="10602"/>
                </a:lnTo>
                <a:lnTo>
                  <a:pt x="7961" y="10419"/>
                </a:lnTo>
                <a:lnTo>
                  <a:pt x="9208" y="10015"/>
                </a:lnTo>
                <a:lnTo>
                  <a:pt x="10418" y="9538"/>
                </a:lnTo>
                <a:lnTo>
                  <a:pt x="11445" y="9061"/>
                </a:lnTo>
                <a:lnTo>
                  <a:pt x="12473" y="8584"/>
                </a:lnTo>
                <a:lnTo>
                  <a:pt x="13573" y="7961"/>
                </a:lnTo>
                <a:lnTo>
                  <a:pt x="14013" y="7741"/>
                </a:lnTo>
                <a:lnTo>
                  <a:pt x="14233" y="7594"/>
                </a:lnTo>
                <a:lnTo>
                  <a:pt x="14417" y="7447"/>
                </a:lnTo>
                <a:lnTo>
                  <a:pt x="14527" y="7594"/>
                </a:lnTo>
                <a:lnTo>
                  <a:pt x="14527" y="7631"/>
                </a:lnTo>
                <a:lnTo>
                  <a:pt x="14417" y="7961"/>
                </a:lnTo>
                <a:lnTo>
                  <a:pt x="14417" y="8328"/>
                </a:lnTo>
                <a:lnTo>
                  <a:pt x="14343" y="8254"/>
                </a:lnTo>
                <a:lnTo>
                  <a:pt x="14233" y="8254"/>
                </a:lnTo>
                <a:lnTo>
                  <a:pt x="13830" y="8438"/>
                </a:lnTo>
                <a:lnTo>
                  <a:pt x="13426" y="8658"/>
                </a:lnTo>
                <a:lnTo>
                  <a:pt x="12693" y="9135"/>
                </a:lnTo>
                <a:lnTo>
                  <a:pt x="12252" y="9428"/>
                </a:lnTo>
                <a:lnTo>
                  <a:pt x="11776" y="9685"/>
                </a:lnTo>
                <a:lnTo>
                  <a:pt x="11299" y="9942"/>
                </a:lnTo>
                <a:lnTo>
                  <a:pt x="10822" y="10125"/>
                </a:lnTo>
                <a:lnTo>
                  <a:pt x="8658" y="10822"/>
                </a:lnTo>
                <a:lnTo>
                  <a:pt x="7741" y="11115"/>
                </a:lnTo>
                <a:lnTo>
                  <a:pt x="7300" y="11262"/>
                </a:lnTo>
                <a:lnTo>
                  <a:pt x="6860" y="11446"/>
                </a:lnTo>
                <a:lnTo>
                  <a:pt x="5283" y="11409"/>
                </a:lnTo>
                <a:lnTo>
                  <a:pt x="5246" y="11189"/>
                </a:lnTo>
                <a:lnTo>
                  <a:pt x="5173" y="11115"/>
                </a:lnTo>
                <a:lnTo>
                  <a:pt x="5026" y="11115"/>
                </a:lnTo>
                <a:lnTo>
                  <a:pt x="4989" y="11189"/>
                </a:lnTo>
                <a:lnTo>
                  <a:pt x="4953" y="11409"/>
                </a:lnTo>
                <a:lnTo>
                  <a:pt x="4182" y="11336"/>
                </a:lnTo>
                <a:lnTo>
                  <a:pt x="3816" y="11336"/>
                </a:lnTo>
                <a:lnTo>
                  <a:pt x="3412" y="11372"/>
                </a:lnTo>
                <a:lnTo>
                  <a:pt x="3119" y="11409"/>
                </a:lnTo>
                <a:lnTo>
                  <a:pt x="2862" y="11556"/>
                </a:lnTo>
                <a:lnTo>
                  <a:pt x="2825" y="11005"/>
                </a:lnTo>
                <a:lnTo>
                  <a:pt x="2715" y="9428"/>
                </a:lnTo>
                <a:lnTo>
                  <a:pt x="2715" y="9171"/>
                </a:lnTo>
                <a:lnTo>
                  <a:pt x="2972" y="9171"/>
                </a:lnTo>
                <a:lnTo>
                  <a:pt x="3265" y="9135"/>
                </a:lnTo>
                <a:lnTo>
                  <a:pt x="3522" y="9061"/>
                </a:lnTo>
                <a:lnTo>
                  <a:pt x="3779" y="8988"/>
                </a:lnTo>
                <a:lnTo>
                  <a:pt x="4036" y="8841"/>
                </a:lnTo>
                <a:lnTo>
                  <a:pt x="4293" y="8695"/>
                </a:lnTo>
                <a:lnTo>
                  <a:pt x="4733" y="8401"/>
                </a:lnTo>
                <a:lnTo>
                  <a:pt x="5063" y="8108"/>
                </a:lnTo>
                <a:lnTo>
                  <a:pt x="5356" y="7777"/>
                </a:lnTo>
                <a:lnTo>
                  <a:pt x="5613" y="7447"/>
                </a:lnTo>
                <a:lnTo>
                  <a:pt x="5870" y="7117"/>
                </a:lnTo>
                <a:lnTo>
                  <a:pt x="6273" y="7007"/>
                </a:lnTo>
                <a:lnTo>
                  <a:pt x="6640" y="6824"/>
                </a:lnTo>
                <a:lnTo>
                  <a:pt x="7410" y="6420"/>
                </a:lnTo>
                <a:lnTo>
                  <a:pt x="8401" y="5980"/>
                </a:lnTo>
                <a:lnTo>
                  <a:pt x="9355" y="5577"/>
                </a:lnTo>
                <a:lnTo>
                  <a:pt x="10308" y="5246"/>
                </a:lnTo>
                <a:lnTo>
                  <a:pt x="11262" y="4880"/>
                </a:lnTo>
                <a:lnTo>
                  <a:pt x="12032" y="4623"/>
                </a:lnTo>
                <a:lnTo>
                  <a:pt x="12436" y="4403"/>
                </a:lnTo>
                <a:lnTo>
                  <a:pt x="12619" y="4219"/>
                </a:lnTo>
                <a:lnTo>
                  <a:pt x="12729" y="4183"/>
                </a:lnTo>
                <a:close/>
                <a:moveTo>
                  <a:pt x="2385" y="1"/>
                </a:moveTo>
                <a:lnTo>
                  <a:pt x="2238" y="38"/>
                </a:lnTo>
                <a:lnTo>
                  <a:pt x="2202" y="74"/>
                </a:lnTo>
                <a:lnTo>
                  <a:pt x="2165" y="111"/>
                </a:lnTo>
                <a:lnTo>
                  <a:pt x="2055" y="368"/>
                </a:lnTo>
                <a:lnTo>
                  <a:pt x="1982" y="515"/>
                </a:lnTo>
                <a:lnTo>
                  <a:pt x="1578" y="1432"/>
                </a:lnTo>
                <a:lnTo>
                  <a:pt x="1541" y="1542"/>
                </a:lnTo>
                <a:lnTo>
                  <a:pt x="1578" y="1615"/>
                </a:lnTo>
                <a:lnTo>
                  <a:pt x="1615" y="1688"/>
                </a:lnTo>
                <a:lnTo>
                  <a:pt x="1688" y="1762"/>
                </a:lnTo>
                <a:lnTo>
                  <a:pt x="1761" y="1798"/>
                </a:lnTo>
                <a:lnTo>
                  <a:pt x="1835" y="1798"/>
                </a:lnTo>
                <a:lnTo>
                  <a:pt x="1908" y="1762"/>
                </a:lnTo>
                <a:lnTo>
                  <a:pt x="1982" y="1652"/>
                </a:lnTo>
                <a:lnTo>
                  <a:pt x="2128" y="1358"/>
                </a:lnTo>
                <a:lnTo>
                  <a:pt x="2092" y="2165"/>
                </a:lnTo>
                <a:lnTo>
                  <a:pt x="2092" y="2972"/>
                </a:lnTo>
                <a:lnTo>
                  <a:pt x="2055" y="4073"/>
                </a:lnTo>
                <a:lnTo>
                  <a:pt x="1982" y="4109"/>
                </a:lnTo>
                <a:lnTo>
                  <a:pt x="1835" y="4073"/>
                </a:lnTo>
                <a:lnTo>
                  <a:pt x="1725" y="3999"/>
                </a:lnTo>
                <a:lnTo>
                  <a:pt x="1615" y="3999"/>
                </a:lnTo>
                <a:lnTo>
                  <a:pt x="1541" y="4036"/>
                </a:lnTo>
                <a:lnTo>
                  <a:pt x="1505" y="4109"/>
                </a:lnTo>
                <a:lnTo>
                  <a:pt x="1541" y="4219"/>
                </a:lnTo>
                <a:lnTo>
                  <a:pt x="1651" y="4293"/>
                </a:lnTo>
                <a:lnTo>
                  <a:pt x="1761" y="4366"/>
                </a:lnTo>
                <a:lnTo>
                  <a:pt x="1908" y="4403"/>
                </a:lnTo>
                <a:lnTo>
                  <a:pt x="2055" y="4439"/>
                </a:lnTo>
                <a:lnTo>
                  <a:pt x="2055" y="5540"/>
                </a:lnTo>
                <a:lnTo>
                  <a:pt x="1908" y="5577"/>
                </a:lnTo>
                <a:lnTo>
                  <a:pt x="1651" y="5613"/>
                </a:lnTo>
                <a:lnTo>
                  <a:pt x="1615" y="5687"/>
                </a:lnTo>
                <a:lnTo>
                  <a:pt x="1541" y="5723"/>
                </a:lnTo>
                <a:lnTo>
                  <a:pt x="1541" y="5760"/>
                </a:lnTo>
                <a:lnTo>
                  <a:pt x="1505" y="5797"/>
                </a:lnTo>
                <a:lnTo>
                  <a:pt x="1541" y="5833"/>
                </a:lnTo>
                <a:lnTo>
                  <a:pt x="1578" y="5833"/>
                </a:lnTo>
                <a:lnTo>
                  <a:pt x="1651" y="5907"/>
                </a:lnTo>
                <a:lnTo>
                  <a:pt x="2055" y="5907"/>
                </a:lnTo>
                <a:lnTo>
                  <a:pt x="2092" y="6200"/>
                </a:lnTo>
                <a:lnTo>
                  <a:pt x="2092" y="7154"/>
                </a:lnTo>
                <a:lnTo>
                  <a:pt x="1835" y="7227"/>
                </a:lnTo>
                <a:lnTo>
                  <a:pt x="1541" y="7374"/>
                </a:lnTo>
                <a:lnTo>
                  <a:pt x="1505" y="7411"/>
                </a:lnTo>
                <a:lnTo>
                  <a:pt x="1505" y="7447"/>
                </a:lnTo>
                <a:lnTo>
                  <a:pt x="1541" y="7484"/>
                </a:lnTo>
                <a:lnTo>
                  <a:pt x="1578" y="7521"/>
                </a:lnTo>
                <a:lnTo>
                  <a:pt x="2092" y="7521"/>
                </a:lnTo>
                <a:lnTo>
                  <a:pt x="2165" y="8951"/>
                </a:lnTo>
                <a:lnTo>
                  <a:pt x="2165" y="8988"/>
                </a:lnTo>
                <a:lnTo>
                  <a:pt x="1982" y="8951"/>
                </a:lnTo>
                <a:lnTo>
                  <a:pt x="1578" y="8951"/>
                </a:lnTo>
                <a:lnTo>
                  <a:pt x="1505" y="8988"/>
                </a:lnTo>
                <a:lnTo>
                  <a:pt x="1468" y="9061"/>
                </a:lnTo>
                <a:lnTo>
                  <a:pt x="1468" y="9135"/>
                </a:lnTo>
                <a:lnTo>
                  <a:pt x="1541" y="9208"/>
                </a:lnTo>
                <a:lnTo>
                  <a:pt x="1688" y="9245"/>
                </a:lnTo>
                <a:lnTo>
                  <a:pt x="1835" y="9318"/>
                </a:lnTo>
                <a:lnTo>
                  <a:pt x="2202" y="9391"/>
                </a:lnTo>
                <a:lnTo>
                  <a:pt x="2238" y="10419"/>
                </a:lnTo>
                <a:lnTo>
                  <a:pt x="2018" y="10419"/>
                </a:lnTo>
                <a:lnTo>
                  <a:pt x="1798" y="10455"/>
                </a:lnTo>
                <a:lnTo>
                  <a:pt x="1725" y="10529"/>
                </a:lnTo>
                <a:lnTo>
                  <a:pt x="1651" y="10602"/>
                </a:lnTo>
                <a:lnTo>
                  <a:pt x="1578" y="10675"/>
                </a:lnTo>
                <a:lnTo>
                  <a:pt x="1615" y="10749"/>
                </a:lnTo>
                <a:lnTo>
                  <a:pt x="1688" y="10822"/>
                </a:lnTo>
                <a:lnTo>
                  <a:pt x="2128" y="10822"/>
                </a:lnTo>
                <a:lnTo>
                  <a:pt x="2275" y="10859"/>
                </a:lnTo>
                <a:lnTo>
                  <a:pt x="2275" y="10895"/>
                </a:lnTo>
                <a:lnTo>
                  <a:pt x="2312" y="11702"/>
                </a:lnTo>
                <a:lnTo>
                  <a:pt x="2348" y="11959"/>
                </a:lnTo>
                <a:lnTo>
                  <a:pt x="2385" y="12106"/>
                </a:lnTo>
                <a:lnTo>
                  <a:pt x="2495" y="12216"/>
                </a:lnTo>
                <a:lnTo>
                  <a:pt x="2568" y="12253"/>
                </a:lnTo>
                <a:lnTo>
                  <a:pt x="2679" y="12253"/>
                </a:lnTo>
                <a:lnTo>
                  <a:pt x="2752" y="12216"/>
                </a:lnTo>
                <a:lnTo>
                  <a:pt x="2789" y="12143"/>
                </a:lnTo>
                <a:lnTo>
                  <a:pt x="2825" y="12106"/>
                </a:lnTo>
                <a:lnTo>
                  <a:pt x="3009" y="11959"/>
                </a:lnTo>
                <a:lnTo>
                  <a:pt x="3265" y="11886"/>
                </a:lnTo>
                <a:lnTo>
                  <a:pt x="3486" y="11849"/>
                </a:lnTo>
                <a:lnTo>
                  <a:pt x="3742" y="11849"/>
                </a:lnTo>
                <a:lnTo>
                  <a:pt x="3742" y="12033"/>
                </a:lnTo>
                <a:lnTo>
                  <a:pt x="3742" y="12216"/>
                </a:lnTo>
                <a:lnTo>
                  <a:pt x="3816" y="12363"/>
                </a:lnTo>
                <a:lnTo>
                  <a:pt x="3889" y="12509"/>
                </a:lnTo>
                <a:lnTo>
                  <a:pt x="3962" y="12583"/>
                </a:lnTo>
                <a:lnTo>
                  <a:pt x="4036" y="12546"/>
                </a:lnTo>
                <a:lnTo>
                  <a:pt x="4109" y="12509"/>
                </a:lnTo>
                <a:lnTo>
                  <a:pt x="4146" y="12436"/>
                </a:lnTo>
                <a:lnTo>
                  <a:pt x="4072" y="12216"/>
                </a:lnTo>
                <a:lnTo>
                  <a:pt x="4036" y="12069"/>
                </a:lnTo>
                <a:lnTo>
                  <a:pt x="4036" y="11886"/>
                </a:lnTo>
                <a:lnTo>
                  <a:pt x="5063" y="11922"/>
                </a:lnTo>
                <a:lnTo>
                  <a:pt x="5063" y="12143"/>
                </a:lnTo>
                <a:lnTo>
                  <a:pt x="5100" y="12619"/>
                </a:lnTo>
                <a:lnTo>
                  <a:pt x="5136" y="12693"/>
                </a:lnTo>
                <a:lnTo>
                  <a:pt x="5173" y="12766"/>
                </a:lnTo>
                <a:lnTo>
                  <a:pt x="5320" y="12766"/>
                </a:lnTo>
                <a:lnTo>
                  <a:pt x="5466" y="12729"/>
                </a:lnTo>
                <a:lnTo>
                  <a:pt x="5503" y="12619"/>
                </a:lnTo>
                <a:lnTo>
                  <a:pt x="5540" y="12473"/>
                </a:lnTo>
                <a:lnTo>
                  <a:pt x="5466" y="12363"/>
                </a:lnTo>
                <a:lnTo>
                  <a:pt x="5393" y="12326"/>
                </a:lnTo>
                <a:lnTo>
                  <a:pt x="5356" y="12106"/>
                </a:lnTo>
                <a:lnTo>
                  <a:pt x="5283" y="11922"/>
                </a:lnTo>
                <a:lnTo>
                  <a:pt x="5906" y="11959"/>
                </a:lnTo>
                <a:lnTo>
                  <a:pt x="6493" y="11959"/>
                </a:lnTo>
                <a:lnTo>
                  <a:pt x="6493" y="11996"/>
                </a:lnTo>
                <a:lnTo>
                  <a:pt x="6457" y="12179"/>
                </a:lnTo>
                <a:lnTo>
                  <a:pt x="6420" y="12399"/>
                </a:lnTo>
                <a:lnTo>
                  <a:pt x="6457" y="12583"/>
                </a:lnTo>
                <a:lnTo>
                  <a:pt x="6567" y="12766"/>
                </a:lnTo>
                <a:lnTo>
                  <a:pt x="6603" y="12840"/>
                </a:lnTo>
                <a:lnTo>
                  <a:pt x="6677" y="12876"/>
                </a:lnTo>
                <a:lnTo>
                  <a:pt x="6750" y="12876"/>
                </a:lnTo>
                <a:lnTo>
                  <a:pt x="6824" y="12840"/>
                </a:lnTo>
                <a:lnTo>
                  <a:pt x="6897" y="12766"/>
                </a:lnTo>
                <a:lnTo>
                  <a:pt x="6897" y="12729"/>
                </a:lnTo>
                <a:lnTo>
                  <a:pt x="6897" y="12656"/>
                </a:lnTo>
                <a:lnTo>
                  <a:pt x="6824" y="12619"/>
                </a:lnTo>
                <a:lnTo>
                  <a:pt x="6787" y="12583"/>
                </a:lnTo>
                <a:lnTo>
                  <a:pt x="6713" y="12399"/>
                </a:lnTo>
                <a:lnTo>
                  <a:pt x="6677" y="12216"/>
                </a:lnTo>
                <a:lnTo>
                  <a:pt x="6640" y="11996"/>
                </a:lnTo>
                <a:lnTo>
                  <a:pt x="6640" y="11959"/>
                </a:lnTo>
                <a:lnTo>
                  <a:pt x="7924" y="11996"/>
                </a:lnTo>
                <a:lnTo>
                  <a:pt x="7851" y="12033"/>
                </a:lnTo>
                <a:lnTo>
                  <a:pt x="7814" y="12106"/>
                </a:lnTo>
                <a:lnTo>
                  <a:pt x="7777" y="12253"/>
                </a:lnTo>
                <a:lnTo>
                  <a:pt x="7777" y="12399"/>
                </a:lnTo>
                <a:lnTo>
                  <a:pt x="7777" y="12509"/>
                </a:lnTo>
                <a:lnTo>
                  <a:pt x="7814" y="12619"/>
                </a:lnTo>
                <a:lnTo>
                  <a:pt x="7887" y="12729"/>
                </a:lnTo>
                <a:lnTo>
                  <a:pt x="7961" y="12766"/>
                </a:lnTo>
                <a:lnTo>
                  <a:pt x="8034" y="12729"/>
                </a:lnTo>
                <a:lnTo>
                  <a:pt x="8107" y="12693"/>
                </a:lnTo>
                <a:lnTo>
                  <a:pt x="8144" y="12619"/>
                </a:lnTo>
                <a:lnTo>
                  <a:pt x="8107" y="12473"/>
                </a:lnTo>
                <a:lnTo>
                  <a:pt x="8071" y="12289"/>
                </a:lnTo>
                <a:lnTo>
                  <a:pt x="8071" y="12179"/>
                </a:lnTo>
                <a:lnTo>
                  <a:pt x="8034" y="12106"/>
                </a:lnTo>
                <a:lnTo>
                  <a:pt x="8034" y="12033"/>
                </a:lnTo>
                <a:lnTo>
                  <a:pt x="8034" y="11996"/>
                </a:lnTo>
                <a:lnTo>
                  <a:pt x="9391" y="11996"/>
                </a:lnTo>
                <a:lnTo>
                  <a:pt x="9318" y="12216"/>
                </a:lnTo>
                <a:lnTo>
                  <a:pt x="9318" y="12473"/>
                </a:lnTo>
                <a:lnTo>
                  <a:pt x="9355" y="12546"/>
                </a:lnTo>
                <a:lnTo>
                  <a:pt x="9428" y="12583"/>
                </a:lnTo>
                <a:lnTo>
                  <a:pt x="9611" y="12583"/>
                </a:lnTo>
                <a:lnTo>
                  <a:pt x="9685" y="12546"/>
                </a:lnTo>
                <a:lnTo>
                  <a:pt x="9721" y="12473"/>
                </a:lnTo>
                <a:lnTo>
                  <a:pt x="9721" y="12436"/>
                </a:lnTo>
                <a:lnTo>
                  <a:pt x="9721" y="12363"/>
                </a:lnTo>
                <a:lnTo>
                  <a:pt x="9611" y="12326"/>
                </a:lnTo>
                <a:lnTo>
                  <a:pt x="9611" y="11996"/>
                </a:lnTo>
                <a:lnTo>
                  <a:pt x="10638" y="11996"/>
                </a:lnTo>
                <a:lnTo>
                  <a:pt x="10675" y="12253"/>
                </a:lnTo>
                <a:lnTo>
                  <a:pt x="10748" y="12509"/>
                </a:lnTo>
                <a:lnTo>
                  <a:pt x="10822" y="12583"/>
                </a:lnTo>
                <a:lnTo>
                  <a:pt x="10969" y="12583"/>
                </a:lnTo>
                <a:lnTo>
                  <a:pt x="11005" y="12509"/>
                </a:lnTo>
                <a:lnTo>
                  <a:pt x="11042" y="12399"/>
                </a:lnTo>
                <a:lnTo>
                  <a:pt x="10969" y="12179"/>
                </a:lnTo>
                <a:lnTo>
                  <a:pt x="10895" y="11996"/>
                </a:lnTo>
                <a:lnTo>
                  <a:pt x="12106" y="11996"/>
                </a:lnTo>
                <a:lnTo>
                  <a:pt x="12069" y="12069"/>
                </a:lnTo>
                <a:lnTo>
                  <a:pt x="12032" y="12143"/>
                </a:lnTo>
                <a:lnTo>
                  <a:pt x="11996" y="12363"/>
                </a:lnTo>
                <a:lnTo>
                  <a:pt x="12032" y="12473"/>
                </a:lnTo>
                <a:lnTo>
                  <a:pt x="12069" y="12619"/>
                </a:lnTo>
                <a:lnTo>
                  <a:pt x="12142" y="12729"/>
                </a:lnTo>
                <a:lnTo>
                  <a:pt x="12216" y="12803"/>
                </a:lnTo>
                <a:lnTo>
                  <a:pt x="12289" y="12840"/>
                </a:lnTo>
                <a:lnTo>
                  <a:pt x="12362" y="12803"/>
                </a:lnTo>
                <a:lnTo>
                  <a:pt x="12399" y="12766"/>
                </a:lnTo>
                <a:lnTo>
                  <a:pt x="12399" y="12693"/>
                </a:lnTo>
                <a:lnTo>
                  <a:pt x="12362" y="12546"/>
                </a:lnTo>
                <a:lnTo>
                  <a:pt x="12289" y="12363"/>
                </a:lnTo>
                <a:lnTo>
                  <a:pt x="12252" y="12179"/>
                </a:lnTo>
                <a:lnTo>
                  <a:pt x="12252" y="11959"/>
                </a:lnTo>
                <a:lnTo>
                  <a:pt x="13353" y="11959"/>
                </a:lnTo>
                <a:lnTo>
                  <a:pt x="13280" y="12106"/>
                </a:lnTo>
                <a:lnTo>
                  <a:pt x="13243" y="12253"/>
                </a:lnTo>
                <a:lnTo>
                  <a:pt x="13243" y="12436"/>
                </a:lnTo>
                <a:lnTo>
                  <a:pt x="13316" y="12583"/>
                </a:lnTo>
                <a:lnTo>
                  <a:pt x="13353" y="12619"/>
                </a:lnTo>
                <a:lnTo>
                  <a:pt x="13426" y="12656"/>
                </a:lnTo>
                <a:lnTo>
                  <a:pt x="13500" y="12656"/>
                </a:lnTo>
                <a:lnTo>
                  <a:pt x="13573" y="12583"/>
                </a:lnTo>
                <a:lnTo>
                  <a:pt x="13610" y="12436"/>
                </a:lnTo>
                <a:lnTo>
                  <a:pt x="13536" y="12216"/>
                </a:lnTo>
                <a:lnTo>
                  <a:pt x="13536" y="12069"/>
                </a:lnTo>
                <a:lnTo>
                  <a:pt x="13573" y="11922"/>
                </a:lnTo>
                <a:lnTo>
                  <a:pt x="14563" y="11886"/>
                </a:lnTo>
                <a:lnTo>
                  <a:pt x="14563" y="11886"/>
                </a:lnTo>
                <a:lnTo>
                  <a:pt x="14527" y="12363"/>
                </a:lnTo>
                <a:lnTo>
                  <a:pt x="14563" y="12436"/>
                </a:lnTo>
                <a:lnTo>
                  <a:pt x="14637" y="12509"/>
                </a:lnTo>
                <a:lnTo>
                  <a:pt x="14747" y="12509"/>
                </a:lnTo>
                <a:lnTo>
                  <a:pt x="14820" y="12473"/>
                </a:lnTo>
                <a:lnTo>
                  <a:pt x="14893" y="12399"/>
                </a:lnTo>
                <a:lnTo>
                  <a:pt x="14967" y="12289"/>
                </a:lnTo>
                <a:lnTo>
                  <a:pt x="14967" y="12179"/>
                </a:lnTo>
                <a:lnTo>
                  <a:pt x="14967" y="12069"/>
                </a:lnTo>
                <a:lnTo>
                  <a:pt x="14930" y="11996"/>
                </a:lnTo>
                <a:lnTo>
                  <a:pt x="14857" y="11959"/>
                </a:lnTo>
                <a:lnTo>
                  <a:pt x="14857" y="11886"/>
                </a:lnTo>
                <a:lnTo>
                  <a:pt x="16618" y="11776"/>
                </a:lnTo>
                <a:lnTo>
                  <a:pt x="16654" y="11812"/>
                </a:lnTo>
                <a:lnTo>
                  <a:pt x="16544" y="11996"/>
                </a:lnTo>
                <a:lnTo>
                  <a:pt x="16361" y="12179"/>
                </a:lnTo>
                <a:lnTo>
                  <a:pt x="16287" y="12289"/>
                </a:lnTo>
                <a:lnTo>
                  <a:pt x="16251" y="12363"/>
                </a:lnTo>
                <a:lnTo>
                  <a:pt x="16287" y="12436"/>
                </a:lnTo>
                <a:lnTo>
                  <a:pt x="16324" y="12509"/>
                </a:lnTo>
                <a:lnTo>
                  <a:pt x="16397" y="12546"/>
                </a:lnTo>
                <a:lnTo>
                  <a:pt x="16471" y="12583"/>
                </a:lnTo>
                <a:lnTo>
                  <a:pt x="16544" y="12583"/>
                </a:lnTo>
                <a:lnTo>
                  <a:pt x="16581" y="12546"/>
                </a:lnTo>
                <a:lnTo>
                  <a:pt x="16728" y="12473"/>
                </a:lnTo>
                <a:lnTo>
                  <a:pt x="16801" y="12363"/>
                </a:lnTo>
                <a:lnTo>
                  <a:pt x="16984" y="12106"/>
                </a:lnTo>
                <a:lnTo>
                  <a:pt x="17461" y="11482"/>
                </a:lnTo>
                <a:lnTo>
                  <a:pt x="17461" y="11409"/>
                </a:lnTo>
                <a:lnTo>
                  <a:pt x="17461" y="11336"/>
                </a:lnTo>
                <a:lnTo>
                  <a:pt x="17461" y="11262"/>
                </a:lnTo>
                <a:lnTo>
                  <a:pt x="17425" y="11189"/>
                </a:lnTo>
                <a:lnTo>
                  <a:pt x="17058" y="10895"/>
                </a:lnTo>
                <a:lnTo>
                  <a:pt x="16728" y="10639"/>
                </a:lnTo>
                <a:lnTo>
                  <a:pt x="16654" y="10602"/>
                </a:lnTo>
                <a:lnTo>
                  <a:pt x="16581" y="10602"/>
                </a:lnTo>
                <a:lnTo>
                  <a:pt x="16544" y="10639"/>
                </a:lnTo>
                <a:lnTo>
                  <a:pt x="16471" y="10675"/>
                </a:lnTo>
                <a:lnTo>
                  <a:pt x="16434" y="10785"/>
                </a:lnTo>
                <a:lnTo>
                  <a:pt x="16434" y="10859"/>
                </a:lnTo>
                <a:lnTo>
                  <a:pt x="16471" y="10932"/>
                </a:lnTo>
                <a:lnTo>
                  <a:pt x="16801" y="11226"/>
                </a:lnTo>
                <a:lnTo>
                  <a:pt x="13940" y="11372"/>
                </a:lnTo>
                <a:lnTo>
                  <a:pt x="14050" y="11336"/>
                </a:lnTo>
                <a:lnTo>
                  <a:pt x="14270" y="11189"/>
                </a:lnTo>
                <a:lnTo>
                  <a:pt x="14343" y="11115"/>
                </a:lnTo>
                <a:lnTo>
                  <a:pt x="14417" y="11005"/>
                </a:lnTo>
                <a:lnTo>
                  <a:pt x="14417" y="10932"/>
                </a:lnTo>
                <a:lnTo>
                  <a:pt x="14380" y="10895"/>
                </a:lnTo>
                <a:lnTo>
                  <a:pt x="14233" y="10895"/>
                </a:lnTo>
                <a:lnTo>
                  <a:pt x="14123" y="10932"/>
                </a:lnTo>
                <a:lnTo>
                  <a:pt x="13903" y="11079"/>
                </a:lnTo>
                <a:lnTo>
                  <a:pt x="13720" y="11226"/>
                </a:lnTo>
                <a:lnTo>
                  <a:pt x="13573" y="11409"/>
                </a:lnTo>
                <a:lnTo>
                  <a:pt x="12289" y="11446"/>
                </a:lnTo>
                <a:lnTo>
                  <a:pt x="12546" y="11336"/>
                </a:lnTo>
                <a:lnTo>
                  <a:pt x="12839" y="11226"/>
                </a:lnTo>
                <a:lnTo>
                  <a:pt x="13169" y="11079"/>
                </a:lnTo>
                <a:lnTo>
                  <a:pt x="13500" y="10895"/>
                </a:lnTo>
                <a:lnTo>
                  <a:pt x="13793" y="10675"/>
                </a:lnTo>
                <a:lnTo>
                  <a:pt x="14050" y="10419"/>
                </a:lnTo>
                <a:lnTo>
                  <a:pt x="14087" y="10308"/>
                </a:lnTo>
                <a:lnTo>
                  <a:pt x="14050" y="10235"/>
                </a:lnTo>
                <a:lnTo>
                  <a:pt x="13976" y="10198"/>
                </a:lnTo>
                <a:lnTo>
                  <a:pt x="13903" y="10235"/>
                </a:lnTo>
                <a:lnTo>
                  <a:pt x="13646" y="10382"/>
                </a:lnTo>
                <a:lnTo>
                  <a:pt x="13390" y="10565"/>
                </a:lnTo>
                <a:lnTo>
                  <a:pt x="13133" y="10749"/>
                </a:lnTo>
                <a:lnTo>
                  <a:pt x="12876" y="10895"/>
                </a:lnTo>
                <a:lnTo>
                  <a:pt x="12583" y="11042"/>
                </a:lnTo>
                <a:lnTo>
                  <a:pt x="12289" y="11152"/>
                </a:lnTo>
                <a:lnTo>
                  <a:pt x="11996" y="11299"/>
                </a:lnTo>
                <a:lnTo>
                  <a:pt x="11702" y="11446"/>
                </a:lnTo>
                <a:lnTo>
                  <a:pt x="10162" y="11482"/>
                </a:lnTo>
                <a:lnTo>
                  <a:pt x="10602" y="11299"/>
                </a:lnTo>
                <a:lnTo>
                  <a:pt x="12216" y="10639"/>
                </a:lnTo>
                <a:lnTo>
                  <a:pt x="12766" y="10455"/>
                </a:lnTo>
                <a:lnTo>
                  <a:pt x="13316" y="10162"/>
                </a:lnTo>
                <a:lnTo>
                  <a:pt x="13573" y="10015"/>
                </a:lnTo>
                <a:lnTo>
                  <a:pt x="13793" y="9832"/>
                </a:lnTo>
                <a:lnTo>
                  <a:pt x="13976" y="9612"/>
                </a:lnTo>
                <a:lnTo>
                  <a:pt x="14087" y="9355"/>
                </a:lnTo>
                <a:lnTo>
                  <a:pt x="14087" y="9245"/>
                </a:lnTo>
                <a:lnTo>
                  <a:pt x="14050" y="9208"/>
                </a:lnTo>
                <a:lnTo>
                  <a:pt x="13940" y="9171"/>
                </a:lnTo>
                <a:lnTo>
                  <a:pt x="13866" y="9208"/>
                </a:lnTo>
                <a:lnTo>
                  <a:pt x="13463" y="9612"/>
                </a:lnTo>
                <a:lnTo>
                  <a:pt x="13243" y="9795"/>
                </a:lnTo>
                <a:lnTo>
                  <a:pt x="12986" y="9978"/>
                </a:lnTo>
                <a:lnTo>
                  <a:pt x="12693" y="10125"/>
                </a:lnTo>
                <a:lnTo>
                  <a:pt x="12399" y="10235"/>
                </a:lnTo>
                <a:lnTo>
                  <a:pt x="11776" y="10492"/>
                </a:lnTo>
                <a:lnTo>
                  <a:pt x="10418" y="11042"/>
                </a:lnTo>
                <a:lnTo>
                  <a:pt x="9905" y="11262"/>
                </a:lnTo>
                <a:lnTo>
                  <a:pt x="9428" y="11482"/>
                </a:lnTo>
                <a:lnTo>
                  <a:pt x="7667" y="11482"/>
                </a:lnTo>
                <a:lnTo>
                  <a:pt x="8621" y="11152"/>
                </a:lnTo>
                <a:lnTo>
                  <a:pt x="10895" y="10419"/>
                </a:lnTo>
                <a:lnTo>
                  <a:pt x="11335" y="10235"/>
                </a:lnTo>
                <a:lnTo>
                  <a:pt x="11776" y="10052"/>
                </a:lnTo>
                <a:lnTo>
                  <a:pt x="12179" y="9832"/>
                </a:lnTo>
                <a:lnTo>
                  <a:pt x="12583" y="9575"/>
                </a:lnTo>
                <a:lnTo>
                  <a:pt x="13426" y="9025"/>
                </a:lnTo>
                <a:lnTo>
                  <a:pt x="13866" y="8768"/>
                </a:lnTo>
                <a:lnTo>
                  <a:pt x="14307" y="8548"/>
                </a:lnTo>
                <a:lnTo>
                  <a:pt x="14380" y="8511"/>
                </a:lnTo>
                <a:lnTo>
                  <a:pt x="14417" y="8474"/>
                </a:lnTo>
                <a:lnTo>
                  <a:pt x="14417" y="8841"/>
                </a:lnTo>
                <a:lnTo>
                  <a:pt x="14453" y="8915"/>
                </a:lnTo>
                <a:lnTo>
                  <a:pt x="14490" y="8951"/>
                </a:lnTo>
                <a:lnTo>
                  <a:pt x="14527" y="8988"/>
                </a:lnTo>
                <a:lnTo>
                  <a:pt x="14600" y="9025"/>
                </a:lnTo>
                <a:lnTo>
                  <a:pt x="14673" y="8988"/>
                </a:lnTo>
                <a:lnTo>
                  <a:pt x="14747" y="8951"/>
                </a:lnTo>
                <a:lnTo>
                  <a:pt x="14783" y="8915"/>
                </a:lnTo>
                <a:lnTo>
                  <a:pt x="14783" y="8841"/>
                </a:lnTo>
                <a:lnTo>
                  <a:pt x="14783" y="8291"/>
                </a:lnTo>
                <a:lnTo>
                  <a:pt x="14747" y="8034"/>
                </a:lnTo>
                <a:lnTo>
                  <a:pt x="14673" y="7777"/>
                </a:lnTo>
                <a:lnTo>
                  <a:pt x="15077" y="8181"/>
                </a:lnTo>
                <a:lnTo>
                  <a:pt x="15517" y="8584"/>
                </a:lnTo>
                <a:lnTo>
                  <a:pt x="15737" y="8768"/>
                </a:lnTo>
                <a:lnTo>
                  <a:pt x="15847" y="8841"/>
                </a:lnTo>
                <a:lnTo>
                  <a:pt x="15994" y="8878"/>
                </a:lnTo>
                <a:lnTo>
                  <a:pt x="16361" y="8915"/>
                </a:lnTo>
                <a:lnTo>
                  <a:pt x="16764" y="8915"/>
                </a:lnTo>
                <a:lnTo>
                  <a:pt x="17204" y="8878"/>
                </a:lnTo>
                <a:lnTo>
                  <a:pt x="17608" y="8731"/>
                </a:lnTo>
                <a:lnTo>
                  <a:pt x="17681" y="8695"/>
                </a:lnTo>
                <a:lnTo>
                  <a:pt x="17755" y="8584"/>
                </a:lnTo>
                <a:lnTo>
                  <a:pt x="17791" y="8511"/>
                </a:lnTo>
                <a:lnTo>
                  <a:pt x="17755" y="8438"/>
                </a:lnTo>
                <a:lnTo>
                  <a:pt x="17718" y="8328"/>
                </a:lnTo>
                <a:lnTo>
                  <a:pt x="17681" y="8291"/>
                </a:lnTo>
                <a:lnTo>
                  <a:pt x="17571" y="8254"/>
                </a:lnTo>
                <a:lnTo>
                  <a:pt x="17461" y="8254"/>
                </a:lnTo>
                <a:lnTo>
                  <a:pt x="17131" y="8364"/>
                </a:lnTo>
                <a:lnTo>
                  <a:pt x="16764" y="8401"/>
                </a:lnTo>
                <a:lnTo>
                  <a:pt x="16397" y="8438"/>
                </a:lnTo>
                <a:lnTo>
                  <a:pt x="16177" y="8401"/>
                </a:lnTo>
                <a:lnTo>
                  <a:pt x="16031" y="8364"/>
                </a:lnTo>
                <a:lnTo>
                  <a:pt x="15480" y="7888"/>
                </a:lnTo>
                <a:lnTo>
                  <a:pt x="15004" y="7374"/>
                </a:lnTo>
                <a:lnTo>
                  <a:pt x="14563" y="6824"/>
                </a:lnTo>
                <a:lnTo>
                  <a:pt x="14160" y="6237"/>
                </a:lnTo>
                <a:lnTo>
                  <a:pt x="13830" y="5613"/>
                </a:lnTo>
                <a:lnTo>
                  <a:pt x="13536" y="4990"/>
                </a:lnTo>
                <a:lnTo>
                  <a:pt x="13096" y="3926"/>
                </a:lnTo>
                <a:lnTo>
                  <a:pt x="12803" y="3412"/>
                </a:lnTo>
                <a:lnTo>
                  <a:pt x="12509" y="2936"/>
                </a:lnTo>
                <a:lnTo>
                  <a:pt x="12326" y="2752"/>
                </a:lnTo>
                <a:lnTo>
                  <a:pt x="12142" y="2532"/>
                </a:lnTo>
                <a:lnTo>
                  <a:pt x="11959" y="2349"/>
                </a:lnTo>
                <a:lnTo>
                  <a:pt x="11739" y="2202"/>
                </a:lnTo>
                <a:lnTo>
                  <a:pt x="11482" y="2092"/>
                </a:lnTo>
                <a:lnTo>
                  <a:pt x="11225" y="1982"/>
                </a:lnTo>
                <a:lnTo>
                  <a:pt x="10932" y="1908"/>
                </a:lnTo>
                <a:lnTo>
                  <a:pt x="10602" y="1872"/>
                </a:lnTo>
                <a:lnTo>
                  <a:pt x="10308" y="1872"/>
                </a:lnTo>
                <a:lnTo>
                  <a:pt x="9978" y="1908"/>
                </a:lnTo>
                <a:lnTo>
                  <a:pt x="9685" y="1982"/>
                </a:lnTo>
                <a:lnTo>
                  <a:pt x="9391" y="2055"/>
                </a:lnTo>
                <a:lnTo>
                  <a:pt x="9098" y="2202"/>
                </a:lnTo>
                <a:lnTo>
                  <a:pt x="8841" y="2349"/>
                </a:lnTo>
                <a:lnTo>
                  <a:pt x="8584" y="2495"/>
                </a:lnTo>
                <a:lnTo>
                  <a:pt x="8327" y="2715"/>
                </a:lnTo>
                <a:lnTo>
                  <a:pt x="7887" y="3119"/>
                </a:lnTo>
                <a:lnTo>
                  <a:pt x="7484" y="3632"/>
                </a:lnTo>
                <a:lnTo>
                  <a:pt x="7117" y="4146"/>
                </a:lnTo>
                <a:lnTo>
                  <a:pt x="6787" y="4660"/>
                </a:lnTo>
                <a:lnTo>
                  <a:pt x="6127" y="5833"/>
                </a:lnTo>
                <a:lnTo>
                  <a:pt x="5796" y="6457"/>
                </a:lnTo>
                <a:lnTo>
                  <a:pt x="5430" y="7044"/>
                </a:lnTo>
                <a:lnTo>
                  <a:pt x="4989" y="7594"/>
                </a:lnTo>
                <a:lnTo>
                  <a:pt x="4769" y="7851"/>
                </a:lnTo>
                <a:lnTo>
                  <a:pt x="4513" y="8071"/>
                </a:lnTo>
                <a:lnTo>
                  <a:pt x="4256" y="8291"/>
                </a:lnTo>
                <a:lnTo>
                  <a:pt x="3962" y="8474"/>
                </a:lnTo>
                <a:lnTo>
                  <a:pt x="3669" y="8621"/>
                </a:lnTo>
                <a:lnTo>
                  <a:pt x="3339" y="8731"/>
                </a:lnTo>
                <a:lnTo>
                  <a:pt x="3009" y="8841"/>
                </a:lnTo>
                <a:lnTo>
                  <a:pt x="2715" y="8915"/>
                </a:lnTo>
                <a:lnTo>
                  <a:pt x="2605" y="6200"/>
                </a:lnTo>
                <a:lnTo>
                  <a:pt x="2568" y="3119"/>
                </a:lnTo>
                <a:lnTo>
                  <a:pt x="2605" y="1505"/>
                </a:lnTo>
                <a:lnTo>
                  <a:pt x="2568" y="1138"/>
                </a:lnTo>
                <a:lnTo>
                  <a:pt x="2715" y="1395"/>
                </a:lnTo>
                <a:lnTo>
                  <a:pt x="2862" y="1652"/>
                </a:lnTo>
                <a:lnTo>
                  <a:pt x="2899" y="1725"/>
                </a:lnTo>
                <a:lnTo>
                  <a:pt x="2972" y="1762"/>
                </a:lnTo>
                <a:lnTo>
                  <a:pt x="3119" y="1762"/>
                </a:lnTo>
                <a:lnTo>
                  <a:pt x="3192" y="1688"/>
                </a:lnTo>
                <a:lnTo>
                  <a:pt x="3229" y="1652"/>
                </a:lnTo>
                <a:lnTo>
                  <a:pt x="3265" y="1578"/>
                </a:lnTo>
                <a:lnTo>
                  <a:pt x="3265" y="1505"/>
                </a:lnTo>
                <a:lnTo>
                  <a:pt x="3155" y="1138"/>
                </a:lnTo>
                <a:lnTo>
                  <a:pt x="2972" y="771"/>
                </a:lnTo>
                <a:lnTo>
                  <a:pt x="2568" y="111"/>
                </a:lnTo>
                <a:lnTo>
                  <a:pt x="2495" y="38"/>
                </a:lnTo>
                <a:lnTo>
                  <a:pt x="2385" y="1"/>
                </a:lnTo>
                <a:close/>
                <a:moveTo>
                  <a:pt x="15554" y="12546"/>
                </a:moveTo>
                <a:lnTo>
                  <a:pt x="15480" y="12583"/>
                </a:lnTo>
                <a:lnTo>
                  <a:pt x="15370" y="12619"/>
                </a:lnTo>
                <a:lnTo>
                  <a:pt x="15224" y="12766"/>
                </a:lnTo>
                <a:lnTo>
                  <a:pt x="15077" y="12913"/>
                </a:lnTo>
                <a:lnTo>
                  <a:pt x="15077" y="12950"/>
                </a:lnTo>
                <a:lnTo>
                  <a:pt x="14820" y="12803"/>
                </a:lnTo>
                <a:lnTo>
                  <a:pt x="14527" y="12693"/>
                </a:lnTo>
                <a:lnTo>
                  <a:pt x="14453" y="12693"/>
                </a:lnTo>
                <a:lnTo>
                  <a:pt x="14417" y="12729"/>
                </a:lnTo>
                <a:lnTo>
                  <a:pt x="14380" y="12803"/>
                </a:lnTo>
                <a:lnTo>
                  <a:pt x="14380" y="12876"/>
                </a:lnTo>
                <a:lnTo>
                  <a:pt x="14563" y="13096"/>
                </a:lnTo>
                <a:lnTo>
                  <a:pt x="14783" y="13316"/>
                </a:lnTo>
                <a:lnTo>
                  <a:pt x="14673" y="13463"/>
                </a:lnTo>
                <a:lnTo>
                  <a:pt x="14490" y="13720"/>
                </a:lnTo>
                <a:lnTo>
                  <a:pt x="14417" y="13867"/>
                </a:lnTo>
                <a:lnTo>
                  <a:pt x="14417" y="14013"/>
                </a:lnTo>
                <a:lnTo>
                  <a:pt x="14453" y="14087"/>
                </a:lnTo>
                <a:lnTo>
                  <a:pt x="14490" y="14123"/>
                </a:lnTo>
                <a:lnTo>
                  <a:pt x="14600" y="14123"/>
                </a:lnTo>
                <a:lnTo>
                  <a:pt x="14673" y="14087"/>
                </a:lnTo>
                <a:lnTo>
                  <a:pt x="14783" y="14050"/>
                </a:lnTo>
                <a:lnTo>
                  <a:pt x="14893" y="13903"/>
                </a:lnTo>
                <a:lnTo>
                  <a:pt x="15150" y="13573"/>
                </a:lnTo>
                <a:lnTo>
                  <a:pt x="15590" y="13903"/>
                </a:lnTo>
                <a:lnTo>
                  <a:pt x="15700" y="13940"/>
                </a:lnTo>
                <a:lnTo>
                  <a:pt x="15774" y="13940"/>
                </a:lnTo>
                <a:lnTo>
                  <a:pt x="15847" y="13903"/>
                </a:lnTo>
                <a:lnTo>
                  <a:pt x="15884" y="13830"/>
                </a:lnTo>
                <a:lnTo>
                  <a:pt x="15921" y="13757"/>
                </a:lnTo>
                <a:lnTo>
                  <a:pt x="15921" y="13647"/>
                </a:lnTo>
                <a:lnTo>
                  <a:pt x="15921" y="13573"/>
                </a:lnTo>
                <a:lnTo>
                  <a:pt x="15847" y="13500"/>
                </a:lnTo>
                <a:lnTo>
                  <a:pt x="15407" y="13170"/>
                </a:lnTo>
                <a:lnTo>
                  <a:pt x="15480" y="13096"/>
                </a:lnTo>
                <a:lnTo>
                  <a:pt x="15590" y="12876"/>
                </a:lnTo>
                <a:lnTo>
                  <a:pt x="15664" y="12803"/>
                </a:lnTo>
                <a:lnTo>
                  <a:pt x="15737" y="12766"/>
                </a:lnTo>
                <a:lnTo>
                  <a:pt x="15774" y="12729"/>
                </a:lnTo>
                <a:lnTo>
                  <a:pt x="15811" y="12693"/>
                </a:lnTo>
                <a:lnTo>
                  <a:pt x="15811" y="12656"/>
                </a:lnTo>
                <a:lnTo>
                  <a:pt x="15774" y="12656"/>
                </a:lnTo>
                <a:lnTo>
                  <a:pt x="15664" y="12583"/>
                </a:lnTo>
                <a:lnTo>
                  <a:pt x="15554" y="12546"/>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172" name="Google Shape;172;p2"/>
          <p:cNvSpPr/>
          <p:nvPr/>
        </p:nvSpPr>
        <p:spPr>
          <a:xfrm>
            <a:off x="2116542" y="3186156"/>
            <a:ext cx="829755" cy="780163"/>
          </a:xfrm>
          <a:custGeom>
            <a:rect b="b" l="l" r="r" t="t"/>
            <a:pathLst>
              <a:path extrusionOk="0" h="15590" w="16581">
                <a:moveTo>
                  <a:pt x="13793" y="2568"/>
                </a:moveTo>
                <a:lnTo>
                  <a:pt x="14123" y="2641"/>
                </a:lnTo>
                <a:lnTo>
                  <a:pt x="14123" y="2678"/>
                </a:lnTo>
                <a:lnTo>
                  <a:pt x="14086" y="2825"/>
                </a:lnTo>
                <a:lnTo>
                  <a:pt x="14013" y="2935"/>
                </a:lnTo>
                <a:lnTo>
                  <a:pt x="13866" y="3045"/>
                </a:lnTo>
                <a:lnTo>
                  <a:pt x="13756" y="3081"/>
                </a:lnTo>
                <a:lnTo>
                  <a:pt x="13573" y="2971"/>
                </a:lnTo>
                <a:lnTo>
                  <a:pt x="13609" y="2788"/>
                </a:lnTo>
                <a:lnTo>
                  <a:pt x="13683" y="2678"/>
                </a:lnTo>
                <a:lnTo>
                  <a:pt x="13720" y="2605"/>
                </a:lnTo>
                <a:lnTo>
                  <a:pt x="13793" y="2568"/>
                </a:lnTo>
                <a:close/>
                <a:moveTo>
                  <a:pt x="9428" y="3705"/>
                </a:moveTo>
                <a:lnTo>
                  <a:pt x="9831" y="4475"/>
                </a:lnTo>
                <a:lnTo>
                  <a:pt x="10161" y="5246"/>
                </a:lnTo>
                <a:lnTo>
                  <a:pt x="8327" y="4402"/>
                </a:lnTo>
                <a:lnTo>
                  <a:pt x="8878" y="4035"/>
                </a:lnTo>
                <a:lnTo>
                  <a:pt x="9428" y="3705"/>
                </a:lnTo>
                <a:close/>
                <a:moveTo>
                  <a:pt x="5283" y="3668"/>
                </a:moveTo>
                <a:lnTo>
                  <a:pt x="6383" y="4072"/>
                </a:lnTo>
                <a:lnTo>
                  <a:pt x="7410" y="4512"/>
                </a:lnTo>
                <a:lnTo>
                  <a:pt x="6383" y="5319"/>
                </a:lnTo>
                <a:lnTo>
                  <a:pt x="5393" y="6163"/>
                </a:lnTo>
                <a:lnTo>
                  <a:pt x="5319" y="5282"/>
                </a:lnTo>
                <a:lnTo>
                  <a:pt x="5283" y="4365"/>
                </a:lnTo>
                <a:lnTo>
                  <a:pt x="5283" y="3668"/>
                </a:lnTo>
                <a:close/>
                <a:moveTo>
                  <a:pt x="13096" y="2494"/>
                </a:moveTo>
                <a:lnTo>
                  <a:pt x="13023" y="2641"/>
                </a:lnTo>
                <a:lnTo>
                  <a:pt x="12986" y="2825"/>
                </a:lnTo>
                <a:lnTo>
                  <a:pt x="12949" y="3008"/>
                </a:lnTo>
                <a:lnTo>
                  <a:pt x="12986" y="3191"/>
                </a:lnTo>
                <a:lnTo>
                  <a:pt x="13096" y="3412"/>
                </a:lnTo>
                <a:lnTo>
                  <a:pt x="13243" y="3595"/>
                </a:lnTo>
                <a:lnTo>
                  <a:pt x="13426" y="3705"/>
                </a:lnTo>
                <a:lnTo>
                  <a:pt x="13646" y="3778"/>
                </a:lnTo>
                <a:lnTo>
                  <a:pt x="13793" y="3815"/>
                </a:lnTo>
                <a:lnTo>
                  <a:pt x="13536" y="4512"/>
                </a:lnTo>
                <a:lnTo>
                  <a:pt x="13243" y="5209"/>
                </a:lnTo>
                <a:lnTo>
                  <a:pt x="12913" y="5869"/>
                </a:lnTo>
                <a:lnTo>
                  <a:pt x="12546" y="6529"/>
                </a:lnTo>
                <a:lnTo>
                  <a:pt x="11665" y="6016"/>
                </a:lnTo>
                <a:lnTo>
                  <a:pt x="10785" y="5576"/>
                </a:lnTo>
                <a:lnTo>
                  <a:pt x="10602" y="5026"/>
                </a:lnTo>
                <a:lnTo>
                  <a:pt x="10345" y="4475"/>
                </a:lnTo>
                <a:lnTo>
                  <a:pt x="10125" y="3962"/>
                </a:lnTo>
                <a:lnTo>
                  <a:pt x="9831" y="3448"/>
                </a:lnTo>
                <a:lnTo>
                  <a:pt x="10602" y="3045"/>
                </a:lnTo>
                <a:lnTo>
                  <a:pt x="11005" y="2898"/>
                </a:lnTo>
                <a:lnTo>
                  <a:pt x="11409" y="2751"/>
                </a:lnTo>
                <a:lnTo>
                  <a:pt x="11849" y="2641"/>
                </a:lnTo>
                <a:lnTo>
                  <a:pt x="12252" y="2568"/>
                </a:lnTo>
                <a:lnTo>
                  <a:pt x="12692" y="2494"/>
                </a:lnTo>
                <a:close/>
                <a:moveTo>
                  <a:pt x="2605" y="6713"/>
                </a:moveTo>
                <a:lnTo>
                  <a:pt x="2678" y="6750"/>
                </a:lnTo>
                <a:lnTo>
                  <a:pt x="2752" y="6823"/>
                </a:lnTo>
                <a:lnTo>
                  <a:pt x="2788" y="6970"/>
                </a:lnTo>
                <a:lnTo>
                  <a:pt x="2752" y="7116"/>
                </a:lnTo>
                <a:lnTo>
                  <a:pt x="2715" y="7153"/>
                </a:lnTo>
                <a:lnTo>
                  <a:pt x="2605" y="7226"/>
                </a:lnTo>
                <a:lnTo>
                  <a:pt x="2458" y="7336"/>
                </a:lnTo>
                <a:lnTo>
                  <a:pt x="2165" y="7116"/>
                </a:lnTo>
                <a:lnTo>
                  <a:pt x="2275" y="6970"/>
                </a:lnTo>
                <a:lnTo>
                  <a:pt x="2275" y="6896"/>
                </a:lnTo>
                <a:lnTo>
                  <a:pt x="2458" y="6860"/>
                </a:lnTo>
                <a:lnTo>
                  <a:pt x="2715" y="6860"/>
                </a:lnTo>
                <a:lnTo>
                  <a:pt x="2715" y="6823"/>
                </a:lnTo>
                <a:lnTo>
                  <a:pt x="2678" y="6786"/>
                </a:lnTo>
                <a:lnTo>
                  <a:pt x="2605" y="6713"/>
                </a:lnTo>
                <a:close/>
                <a:moveTo>
                  <a:pt x="8364" y="6529"/>
                </a:moveTo>
                <a:lnTo>
                  <a:pt x="8547" y="6566"/>
                </a:lnTo>
                <a:lnTo>
                  <a:pt x="8657" y="6603"/>
                </a:lnTo>
                <a:lnTo>
                  <a:pt x="8657" y="6713"/>
                </a:lnTo>
                <a:lnTo>
                  <a:pt x="8694" y="6860"/>
                </a:lnTo>
                <a:lnTo>
                  <a:pt x="8694" y="6970"/>
                </a:lnTo>
                <a:lnTo>
                  <a:pt x="8694" y="7116"/>
                </a:lnTo>
                <a:lnTo>
                  <a:pt x="8657" y="7226"/>
                </a:lnTo>
                <a:lnTo>
                  <a:pt x="8621" y="7336"/>
                </a:lnTo>
                <a:lnTo>
                  <a:pt x="8547" y="7446"/>
                </a:lnTo>
                <a:lnTo>
                  <a:pt x="8364" y="7446"/>
                </a:lnTo>
                <a:lnTo>
                  <a:pt x="8107" y="7520"/>
                </a:lnTo>
                <a:lnTo>
                  <a:pt x="7850" y="7593"/>
                </a:lnTo>
                <a:lnTo>
                  <a:pt x="7704" y="7483"/>
                </a:lnTo>
                <a:lnTo>
                  <a:pt x="7630" y="7336"/>
                </a:lnTo>
                <a:lnTo>
                  <a:pt x="7557" y="7190"/>
                </a:lnTo>
                <a:lnTo>
                  <a:pt x="7594" y="7006"/>
                </a:lnTo>
                <a:lnTo>
                  <a:pt x="7667" y="6750"/>
                </a:lnTo>
                <a:lnTo>
                  <a:pt x="7777" y="6750"/>
                </a:lnTo>
                <a:lnTo>
                  <a:pt x="7850" y="6786"/>
                </a:lnTo>
                <a:lnTo>
                  <a:pt x="7924" y="6750"/>
                </a:lnTo>
                <a:lnTo>
                  <a:pt x="7960" y="6713"/>
                </a:lnTo>
                <a:lnTo>
                  <a:pt x="8071" y="6566"/>
                </a:lnTo>
                <a:lnTo>
                  <a:pt x="8364" y="6529"/>
                </a:lnTo>
                <a:close/>
                <a:moveTo>
                  <a:pt x="3155" y="3191"/>
                </a:moveTo>
                <a:lnTo>
                  <a:pt x="3595" y="3228"/>
                </a:lnTo>
                <a:lnTo>
                  <a:pt x="4036" y="3301"/>
                </a:lnTo>
                <a:lnTo>
                  <a:pt x="4439" y="3412"/>
                </a:lnTo>
                <a:lnTo>
                  <a:pt x="4879" y="3522"/>
                </a:lnTo>
                <a:lnTo>
                  <a:pt x="4843" y="4072"/>
                </a:lnTo>
                <a:lnTo>
                  <a:pt x="4843" y="4659"/>
                </a:lnTo>
                <a:lnTo>
                  <a:pt x="4879" y="5282"/>
                </a:lnTo>
                <a:lnTo>
                  <a:pt x="4989" y="6529"/>
                </a:lnTo>
                <a:lnTo>
                  <a:pt x="4182" y="7263"/>
                </a:lnTo>
                <a:lnTo>
                  <a:pt x="3779" y="7630"/>
                </a:lnTo>
                <a:lnTo>
                  <a:pt x="3375" y="8033"/>
                </a:lnTo>
                <a:lnTo>
                  <a:pt x="3265" y="7960"/>
                </a:lnTo>
                <a:lnTo>
                  <a:pt x="2898" y="7667"/>
                </a:lnTo>
                <a:lnTo>
                  <a:pt x="3008" y="7520"/>
                </a:lnTo>
                <a:lnTo>
                  <a:pt x="3119" y="7410"/>
                </a:lnTo>
                <a:lnTo>
                  <a:pt x="3155" y="7336"/>
                </a:lnTo>
                <a:lnTo>
                  <a:pt x="3192" y="7300"/>
                </a:lnTo>
                <a:lnTo>
                  <a:pt x="3192" y="7153"/>
                </a:lnTo>
                <a:lnTo>
                  <a:pt x="3229" y="6933"/>
                </a:lnTo>
                <a:lnTo>
                  <a:pt x="3192" y="6823"/>
                </a:lnTo>
                <a:lnTo>
                  <a:pt x="3155" y="6676"/>
                </a:lnTo>
                <a:lnTo>
                  <a:pt x="3119" y="6566"/>
                </a:lnTo>
                <a:lnTo>
                  <a:pt x="3045" y="6456"/>
                </a:lnTo>
                <a:lnTo>
                  <a:pt x="2972" y="6383"/>
                </a:lnTo>
                <a:lnTo>
                  <a:pt x="2862" y="6309"/>
                </a:lnTo>
                <a:lnTo>
                  <a:pt x="2752" y="6273"/>
                </a:lnTo>
                <a:lnTo>
                  <a:pt x="2605" y="6236"/>
                </a:lnTo>
                <a:lnTo>
                  <a:pt x="2495" y="6236"/>
                </a:lnTo>
                <a:lnTo>
                  <a:pt x="2348" y="6273"/>
                </a:lnTo>
                <a:lnTo>
                  <a:pt x="2128" y="6383"/>
                </a:lnTo>
                <a:lnTo>
                  <a:pt x="1908" y="6529"/>
                </a:lnTo>
                <a:lnTo>
                  <a:pt x="1761" y="6713"/>
                </a:lnTo>
                <a:lnTo>
                  <a:pt x="1321" y="6309"/>
                </a:lnTo>
                <a:lnTo>
                  <a:pt x="954" y="5833"/>
                </a:lnTo>
                <a:lnTo>
                  <a:pt x="734" y="5502"/>
                </a:lnTo>
                <a:lnTo>
                  <a:pt x="624" y="5172"/>
                </a:lnTo>
                <a:lnTo>
                  <a:pt x="551" y="4805"/>
                </a:lnTo>
                <a:lnTo>
                  <a:pt x="514" y="4439"/>
                </a:lnTo>
                <a:lnTo>
                  <a:pt x="551" y="4255"/>
                </a:lnTo>
                <a:lnTo>
                  <a:pt x="624" y="4072"/>
                </a:lnTo>
                <a:lnTo>
                  <a:pt x="734" y="3925"/>
                </a:lnTo>
                <a:lnTo>
                  <a:pt x="844" y="3778"/>
                </a:lnTo>
                <a:lnTo>
                  <a:pt x="991" y="3668"/>
                </a:lnTo>
                <a:lnTo>
                  <a:pt x="1174" y="3558"/>
                </a:lnTo>
                <a:lnTo>
                  <a:pt x="1541" y="3412"/>
                </a:lnTo>
                <a:lnTo>
                  <a:pt x="1908" y="3265"/>
                </a:lnTo>
                <a:lnTo>
                  <a:pt x="2312" y="3191"/>
                </a:lnTo>
                <a:close/>
                <a:moveTo>
                  <a:pt x="11005" y="6199"/>
                </a:moveTo>
                <a:lnTo>
                  <a:pt x="12289" y="6896"/>
                </a:lnTo>
                <a:lnTo>
                  <a:pt x="11885" y="7483"/>
                </a:lnTo>
                <a:lnTo>
                  <a:pt x="11482" y="8033"/>
                </a:lnTo>
                <a:lnTo>
                  <a:pt x="11335" y="7410"/>
                </a:lnTo>
                <a:lnTo>
                  <a:pt x="11188" y="6750"/>
                </a:lnTo>
                <a:lnTo>
                  <a:pt x="11005" y="6199"/>
                </a:lnTo>
                <a:close/>
                <a:moveTo>
                  <a:pt x="7264" y="8180"/>
                </a:moveTo>
                <a:lnTo>
                  <a:pt x="7410" y="8253"/>
                </a:lnTo>
                <a:lnTo>
                  <a:pt x="7594" y="8290"/>
                </a:lnTo>
                <a:lnTo>
                  <a:pt x="7960" y="8290"/>
                </a:lnTo>
                <a:lnTo>
                  <a:pt x="7704" y="8327"/>
                </a:lnTo>
                <a:lnTo>
                  <a:pt x="7557" y="8327"/>
                </a:lnTo>
                <a:lnTo>
                  <a:pt x="7447" y="8290"/>
                </a:lnTo>
                <a:lnTo>
                  <a:pt x="7337" y="8253"/>
                </a:lnTo>
                <a:lnTo>
                  <a:pt x="7264" y="8180"/>
                </a:lnTo>
                <a:close/>
                <a:moveTo>
                  <a:pt x="8181" y="5979"/>
                </a:moveTo>
                <a:lnTo>
                  <a:pt x="7997" y="6016"/>
                </a:lnTo>
                <a:lnTo>
                  <a:pt x="7814" y="6089"/>
                </a:lnTo>
                <a:lnTo>
                  <a:pt x="7667" y="6236"/>
                </a:lnTo>
                <a:lnTo>
                  <a:pt x="7410" y="6346"/>
                </a:lnTo>
                <a:lnTo>
                  <a:pt x="7190" y="6529"/>
                </a:lnTo>
                <a:lnTo>
                  <a:pt x="6970" y="6713"/>
                </a:lnTo>
                <a:lnTo>
                  <a:pt x="6787" y="6933"/>
                </a:lnTo>
                <a:lnTo>
                  <a:pt x="6677" y="7080"/>
                </a:lnTo>
                <a:lnTo>
                  <a:pt x="6640" y="7263"/>
                </a:lnTo>
                <a:lnTo>
                  <a:pt x="6567" y="7410"/>
                </a:lnTo>
                <a:lnTo>
                  <a:pt x="6567" y="7593"/>
                </a:lnTo>
                <a:lnTo>
                  <a:pt x="6567" y="7923"/>
                </a:lnTo>
                <a:lnTo>
                  <a:pt x="6677" y="8253"/>
                </a:lnTo>
                <a:lnTo>
                  <a:pt x="6787" y="8437"/>
                </a:lnTo>
                <a:lnTo>
                  <a:pt x="6897" y="8584"/>
                </a:lnTo>
                <a:lnTo>
                  <a:pt x="7043" y="8694"/>
                </a:lnTo>
                <a:lnTo>
                  <a:pt x="7190" y="8767"/>
                </a:lnTo>
                <a:lnTo>
                  <a:pt x="7374" y="8804"/>
                </a:lnTo>
                <a:lnTo>
                  <a:pt x="7557" y="8840"/>
                </a:lnTo>
                <a:lnTo>
                  <a:pt x="7924" y="8840"/>
                </a:lnTo>
                <a:lnTo>
                  <a:pt x="8254" y="8767"/>
                </a:lnTo>
                <a:lnTo>
                  <a:pt x="8584" y="8620"/>
                </a:lnTo>
                <a:lnTo>
                  <a:pt x="8914" y="8364"/>
                </a:lnTo>
                <a:lnTo>
                  <a:pt x="9208" y="8070"/>
                </a:lnTo>
                <a:lnTo>
                  <a:pt x="9464" y="7740"/>
                </a:lnTo>
                <a:lnTo>
                  <a:pt x="9538" y="7593"/>
                </a:lnTo>
                <a:lnTo>
                  <a:pt x="9611" y="7410"/>
                </a:lnTo>
                <a:lnTo>
                  <a:pt x="9648" y="7226"/>
                </a:lnTo>
                <a:lnTo>
                  <a:pt x="9648" y="7043"/>
                </a:lnTo>
                <a:lnTo>
                  <a:pt x="9648" y="6860"/>
                </a:lnTo>
                <a:lnTo>
                  <a:pt x="9574" y="6713"/>
                </a:lnTo>
                <a:lnTo>
                  <a:pt x="9464" y="6529"/>
                </a:lnTo>
                <a:lnTo>
                  <a:pt x="9354" y="6419"/>
                </a:lnTo>
                <a:lnTo>
                  <a:pt x="9208" y="6273"/>
                </a:lnTo>
                <a:lnTo>
                  <a:pt x="9061" y="6199"/>
                </a:lnTo>
                <a:lnTo>
                  <a:pt x="8731" y="6053"/>
                </a:lnTo>
                <a:lnTo>
                  <a:pt x="8364" y="5979"/>
                </a:lnTo>
                <a:close/>
                <a:moveTo>
                  <a:pt x="5063" y="7080"/>
                </a:moveTo>
                <a:lnTo>
                  <a:pt x="5246" y="8180"/>
                </a:lnTo>
                <a:lnTo>
                  <a:pt x="5466" y="9281"/>
                </a:lnTo>
                <a:lnTo>
                  <a:pt x="4622" y="8804"/>
                </a:lnTo>
                <a:lnTo>
                  <a:pt x="3779" y="8290"/>
                </a:lnTo>
                <a:lnTo>
                  <a:pt x="4439" y="7667"/>
                </a:lnTo>
                <a:lnTo>
                  <a:pt x="5063" y="7080"/>
                </a:lnTo>
                <a:close/>
                <a:moveTo>
                  <a:pt x="7887" y="4732"/>
                </a:moveTo>
                <a:lnTo>
                  <a:pt x="9171" y="5282"/>
                </a:lnTo>
                <a:lnTo>
                  <a:pt x="10381" y="5869"/>
                </a:lnTo>
                <a:lnTo>
                  <a:pt x="10602" y="6529"/>
                </a:lnTo>
                <a:lnTo>
                  <a:pt x="10785" y="7190"/>
                </a:lnTo>
                <a:lnTo>
                  <a:pt x="10932" y="7850"/>
                </a:lnTo>
                <a:lnTo>
                  <a:pt x="11078" y="8547"/>
                </a:lnTo>
                <a:lnTo>
                  <a:pt x="10565" y="9097"/>
                </a:lnTo>
                <a:lnTo>
                  <a:pt x="10015" y="9647"/>
                </a:lnTo>
                <a:lnTo>
                  <a:pt x="9428" y="10161"/>
                </a:lnTo>
                <a:lnTo>
                  <a:pt x="8841" y="10674"/>
                </a:lnTo>
                <a:lnTo>
                  <a:pt x="8107" y="10418"/>
                </a:lnTo>
                <a:lnTo>
                  <a:pt x="7374" y="10161"/>
                </a:lnTo>
                <a:lnTo>
                  <a:pt x="6677" y="9867"/>
                </a:lnTo>
                <a:lnTo>
                  <a:pt x="5980" y="9537"/>
                </a:lnTo>
                <a:lnTo>
                  <a:pt x="5723" y="8143"/>
                </a:lnTo>
                <a:lnTo>
                  <a:pt x="5466" y="6713"/>
                </a:lnTo>
                <a:lnTo>
                  <a:pt x="6677" y="5722"/>
                </a:lnTo>
                <a:lnTo>
                  <a:pt x="7887" y="4732"/>
                </a:lnTo>
                <a:close/>
                <a:moveTo>
                  <a:pt x="11152" y="9171"/>
                </a:moveTo>
                <a:lnTo>
                  <a:pt x="11225" y="10161"/>
                </a:lnTo>
                <a:lnTo>
                  <a:pt x="11225" y="11188"/>
                </a:lnTo>
                <a:lnTo>
                  <a:pt x="11225" y="11225"/>
                </a:lnTo>
                <a:lnTo>
                  <a:pt x="10308" y="11041"/>
                </a:lnTo>
                <a:lnTo>
                  <a:pt x="9391" y="10821"/>
                </a:lnTo>
                <a:lnTo>
                  <a:pt x="10015" y="10308"/>
                </a:lnTo>
                <a:lnTo>
                  <a:pt x="10565" y="9794"/>
                </a:lnTo>
                <a:lnTo>
                  <a:pt x="11152" y="9171"/>
                </a:lnTo>
                <a:close/>
                <a:moveTo>
                  <a:pt x="12729" y="7153"/>
                </a:moveTo>
                <a:lnTo>
                  <a:pt x="13243" y="7483"/>
                </a:lnTo>
                <a:lnTo>
                  <a:pt x="13756" y="7813"/>
                </a:lnTo>
                <a:lnTo>
                  <a:pt x="14233" y="8180"/>
                </a:lnTo>
                <a:lnTo>
                  <a:pt x="14673" y="8584"/>
                </a:lnTo>
                <a:lnTo>
                  <a:pt x="15113" y="9024"/>
                </a:lnTo>
                <a:lnTo>
                  <a:pt x="15480" y="9464"/>
                </a:lnTo>
                <a:lnTo>
                  <a:pt x="15810" y="9941"/>
                </a:lnTo>
                <a:lnTo>
                  <a:pt x="16067" y="10454"/>
                </a:lnTo>
                <a:lnTo>
                  <a:pt x="16251" y="11005"/>
                </a:lnTo>
                <a:lnTo>
                  <a:pt x="16177" y="11041"/>
                </a:lnTo>
                <a:lnTo>
                  <a:pt x="15957" y="11188"/>
                </a:lnTo>
                <a:lnTo>
                  <a:pt x="15700" y="11298"/>
                </a:lnTo>
                <a:lnTo>
                  <a:pt x="15444" y="11371"/>
                </a:lnTo>
                <a:lnTo>
                  <a:pt x="15187" y="11445"/>
                </a:lnTo>
                <a:lnTo>
                  <a:pt x="15113" y="11371"/>
                </a:lnTo>
                <a:lnTo>
                  <a:pt x="15077" y="11408"/>
                </a:lnTo>
                <a:lnTo>
                  <a:pt x="14233" y="11445"/>
                </a:lnTo>
                <a:lnTo>
                  <a:pt x="13389" y="11408"/>
                </a:lnTo>
                <a:lnTo>
                  <a:pt x="12582" y="11371"/>
                </a:lnTo>
                <a:lnTo>
                  <a:pt x="11739" y="11298"/>
                </a:lnTo>
                <a:lnTo>
                  <a:pt x="11702" y="10198"/>
                </a:lnTo>
                <a:lnTo>
                  <a:pt x="11665" y="9464"/>
                </a:lnTo>
                <a:lnTo>
                  <a:pt x="11592" y="8694"/>
                </a:lnTo>
                <a:lnTo>
                  <a:pt x="12179" y="7923"/>
                </a:lnTo>
                <a:lnTo>
                  <a:pt x="12729" y="7153"/>
                </a:lnTo>
                <a:close/>
                <a:moveTo>
                  <a:pt x="6126" y="10161"/>
                </a:moveTo>
                <a:lnTo>
                  <a:pt x="6787" y="10454"/>
                </a:lnTo>
                <a:lnTo>
                  <a:pt x="7447" y="10711"/>
                </a:lnTo>
                <a:lnTo>
                  <a:pt x="8327" y="11005"/>
                </a:lnTo>
                <a:lnTo>
                  <a:pt x="7557" y="11555"/>
                </a:lnTo>
                <a:lnTo>
                  <a:pt x="6713" y="11995"/>
                </a:lnTo>
                <a:lnTo>
                  <a:pt x="6603" y="12068"/>
                </a:lnTo>
                <a:lnTo>
                  <a:pt x="6346" y="11078"/>
                </a:lnTo>
                <a:lnTo>
                  <a:pt x="6126" y="10161"/>
                </a:lnTo>
                <a:close/>
                <a:moveTo>
                  <a:pt x="3449" y="8657"/>
                </a:moveTo>
                <a:lnTo>
                  <a:pt x="3889" y="8950"/>
                </a:lnTo>
                <a:lnTo>
                  <a:pt x="4733" y="9427"/>
                </a:lnTo>
                <a:lnTo>
                  <a:pt x="5613" y="9904"/>
                </a:lnTo>
                <a:lnTo>
                  <a:pt x="5870" y="11078"/>
                </a:lnTo>
                <a:lnTo>
                  <a:pt x="6016" y="11665"/>
                </a:lnTo>
                <a:lnTo>
                  <a:pt x="6200" y="12288"/>
                </a:lnTo>
                <a:lnTo>
                  <a:pt x="5686" y="12509"/>
                </a:lnTo>
                <a:lnTo>
                  <a:pt x="5136" y="12729"/>
                </a:lnTo>
                <a:lnTo>
                  <a:pt x="4622" y="12875"/>
                </a:lnTo>
                <a:lnTo>
                  <a:pt x="4072" y="12985"/>
                </a:lnTo>
                <a:lnTo>
                  <a:pt x="3705" y="12985"/>
                </a:lnTo>
                <a:lnTo>
                  <a:pt x="3375" y="12949"/>
                </a:lnTo>
                <a:lnTo>
                  <a:pt x="3045" y="12875"/>
                </a:lnTo>
                <a:lnTo>
                  <a:pt x="2715" y="12692"/>
                </a:lnTo>
                <a:lnTo>
                  <a:pt x="2568" y="12582"/>
                </a:lnTo>
                <a:lnTo>
                  <a:pt x="2458" y="12435"/>
                </a:lnTo>
                <a:lnTo>
                  <a:pt x="2348" y="12288"/>
                </a:lnTo>
                <a:lnTo>
                  <a:pt x="2275" y="12105"/>
                </a:lnTo>
                <a:lnTo>
                  <a:pt x="2165" y="11775"/>
                </a:lnTo>
                <a:lnTo>
                  <a:pt x="2165" y="11371"/>
                </a:lnTo>
                <a:lnTo>
                  <a:pt x="2201" y="11005"/>
                </a:lnTo>
                <a:lnTo>
                  <a:pt x="2275" y="10638"/>
                </a:lnTo>
                <a:lnTo>
                  <a:pt x="2385" y="10271"/>
                </a:lnTo>
                <a:lnTo>
                  <a:pt x="2532" y="9941"/>
                </a:lnTo>
                <a:lnTo>
                  <a:pt x="2715" y="9574"/>
                </a:lnTo>
                <a:lnTo>
                  <a:pt x="2935" y="9281"/>
                </a:lnTo>
                <a:lnTo>
                  <a:pt x="3192" y="8950"/>
                </a:lnTo>
                <a:lnTo>
                  <a:pt x="3449" y="8657"/>
                </a:lnTo>
                <a:close/>
                <a:moveTo>
                  <a:pt x="8291" y="14049"/>
                </a:moveTo>
                <a:lnTo>
                  <a:pt x="8401" y="14086"/>
                </a:lnTo>
                <a:lnTo>
                  <a:pt x="8401" y="14196"/>
                </a:lnTo>
                <a:lnTo>
                  <a:pt x="8401" y="14343"/>
                </a:lnTo>
                <a:lnTo>
                  <a:pt x="8364" y="14489"/>
                </a:lnTo>
                <a:lnTo>
                  <a:pt x="8291" y="14599"/>
                </a:lnTo>
                <a:lnTo>
                  <a:pt x="8181" y="14673"/>
                </a:lnTo>
                <a:lnTo>
                  <a:pt x="7960" y="14489"/>
                </a:lnTo>
                <a:lnTo>
                  <a:pt x="7777" y="14306"/>
                </a:lnTo>
                <a:lnTo>
                  <a:pt x="7850" y="14159"/>
                </a:lnTo>
                <a:lnTo>
                  <a:pt x="7997" y="14086"/>
                </a:lnTo>
                <a:lnTo>
                  <a:pt x="8144" y="14049"/>
                </a:lnTo>
                <a:close/>
                <a:moveTo>
                  <a:pt x="8914" y="11188"/>
                </a:moveTo>
                <a:lnTo>
                  <a:pt x="10051" y="11481"/>
                </a:lnTo>
                <a:lnTo>
                  <a:pt x="11225" y="11702"/>
                </a:lnTo>
                <a:lnTo>
                  <a:pt x="11188" y="12288"/>
                </a:lnTo>
                <a:lnTo>
                  <a:pt x="11115" y="12839"/>
                </a:lnTo>
                <a:lnTo>
                  <a:pt x="10968" y="13426"/>
                </a:lnTo>
                <a:lnTo>
                  <a:pt x="10822" y="13976"/>
                </a:lnTo>
                <a:lnTo>
                  <a:pt x="10638" y="14269"/>
                </a:lnTo>
                <a:lnTo>
                  <a:pt x="10455" y="14563"/>
                </a:lnTo>
                <a:lnTo>
                  <a:pt x="10198" y="14819"/>
                </a:lnTo>
                <a:lnTo>
                  <a:pt x="9905" y="15003"/>
                </a:lnTo>
                <a:lnTo>
                  <a:pt x="9648" y="15113"/>
                </a:lnTo>
                <a:lnTo>
                  <a:pt x="9391" y="15150"/>
                </a:lnTo>
                <a:lnTo>
                  <a:pt x="9098" y="15113"/>
                </a:lnTo>
                <a:lnTo>
                  <a:pt x="8841" y="15040"/>
                </a:lnTo>
                <a:lnTo>
                  <a:pt x="8951" y="14856"/>
                </a:lnTo>
                <a:lnTo>
                  <a:pt x="8988" y="14673"/>
                </a:lnTo>
                <a:lnTo>
                  <a:pt x="9061" y="14453"/>
                </a:lnTo>
                <a:lnTo>
                  <a:pt x="9061" y="14269"/>
                </a:lnTo>
                <a:lnTo>
                  <a:pt x="9024" y="14086"/>
                </a:lnTo>
                <a:lnTo>
                  <a:pt x="8951" y="13976"/>
                </a:lnTo>
                <a:lnTo>
                  <a:pt x="8841" y="13829"/>
                </a:lnTo>
                <a:lnTo>
                  <a:pt x="8731" y="13756"/>
                </a:lnTo>
                <a:lnTo>
                  <a:pt x="8547" y="13646"/>
                </a:lnTo>
                <a:lnTo>
                  <a:pt x="8401" y="13609"/>
                </a:lnTo>
                <a:lnTo>
                  <a:pt x="8254" y="13572"/>
                </a:lnTo>
                <a:lnTo>
                  <a:pt x="8071" y="13572"/>
                </a:lnTo>
                <a:lnTo>
                  <a:pt x="7887" y="13609"/>
                </a:lnTo>
                <a:lnTo>
                  <a:pt x="7740" y="13682"/>
                </a:lnTo>
                <a:lnTo>
                  <a:pt x="7594" y="13792"/>
                </a:lnTo>
                <a:lnTo>
                  <a:pt x="7447" y="13902"/>
                </a:lnTo>
                <a:lnTo>
                  <a:pt x="7264" y="13609"/>
                </a:lnTo>
                <a:lnTo>
                  <a:pt x="7080" y="13242"/>
                </a:lnTo>
                <a:lnTo>
                  <a:pt x="6897" y="12912"/>
                </a:lnTo>
                <a:lnTo>
                  <a:pt x="6750" y="12545"/>
                </a:lnTo>
                <a:lnTo>
                  <a:pt x="7814" y="11958"/>
                </a:lnTo>
                <a:lnTo>
                  <a:pt x="8364" y="11591"/>
                </a:lnTo>
                <a:lnTo>
                  <a:pt x="8914" y="11188"/>
                </a:lnTo>
                <a:close/>
                <a:moveTo>
                  <a:pt x="6493" y="0"/>
                </a:moveTo>
                <a:lnTo>
                  <a:pt x="6163" y="294"/>
                </a:lnTo>
                <a:lnTo>
                  <a:pt x="5870" y="624"/>
                </a:lnTo>
                <a:lnTo>
                  <a:pt x="5613" y="991"/>
                </a:lnTo>
                <a:lnTo>
                  <a:pt x="5429" y="1394"/>
                </a:lnTo>
                <a:lnTo>
                  <a:pt x="5246" y="1798"/>
                </a:lnTo>
                <a:lnTo>
                  <a:pt x="5099" y="2201"/>
                </a:lnTo>
                <a:lnTo>
                  <a:pt x="5026" y="2641"/>
                </a:lnTo>
                <a:lnTo>
                  <a:pt x="4953" y="3081"/>
                </a:lnTo>
                <a:lnTo>
                  <a:pt x="4219" y="2898"/>
                </a:lnTo>
                <a:lnTo>
                  <a:pt x="3485" y="2788"/>
                </a:lnTo>
                <a:lnTo>
                  <a:pt x="2752" y="2715"/>
                </a:lnTo>
                <a:lnTo>
                  <a:pt x="2385" y="2751"/>
                </a:lnTo>
                <a:lnTo>
                  <a:pt x="2055" y="2788"/>
                </a:lnTo>
                <a:lnTo>
                  <a:pt x="1725" y="2825"/>
                </a:lnTo>
                <a:lnTo>
                  <a:pt x="1394" y="2898"/>
                </a:lnTo>
                <a:lnTo>
                  <a:pt x="1101" y="3045"/>
                </a:lnTo>
                <a:lnTo>
                  <a:pt x="808" y="3191"/>
                </a:lnTo>
                <a:lnTo>
                  <a:pt x="551" y="3338"/>
                </a:lnTo>
                <a:lnTo>
                  <a:pt x="367" y="3558"/>
                </a:lnTo>
                <a:lnTo>
                  <a:pt x="184" y="3815"/>
                </a:lnTo>
                <a:lnTo>
                  <a:pt x="74" y="4108"/>
                </a:lnTo>
                <a:lnTo>
                  <a:pt x="1" y="4402"/>
                </a:lnTo>
                <a:lnTo>
                  <a:pt x="1" y="4732"/>
                </a:lnTo>
                <a:lnTo>
                  <a:pt x="37" y="5026"/>
                </a:lnTo>
                <a:lnTo>
                  <a:pt x="147" y="5356"/>
                </a:lnTo>
                <a:lnTo>
                  <a:pt x="257" y="5649"/>
                </a:lnTo>
                <a:lnTo>
                  <a:pt x="441" y="5943"/>
                </a:lnTo>
                <a:lnTo>
                  <a:pt x="624" y="6236"/>
                </a:lnTo>
                <a:lnTo>
                  <a:pt x="844" y="6493"/>
                </a:lnTo>
                <a:lnTo>
                  <a:pt x="1211" y="6860"/>
                </a:lnTo>
                <a:lnTo>
                  <a:pt x="1615" y="7263"/>
                </a:lnTo>
                <a:lnTo>
                  <a:pt x="1615" y="7300"/>
                </a:lnTo>
                <a:lnTo>
                  <a:pt x="1615" y="7520"/>
                </a:lnTo>
                <a:lnTo>
                  <a:pt x="1688" y="7777"/>
                </a:lnTo>
                <a:lnTo>
                  <a:pt x="1725" y="7887"/>
                </a:lnTo>
                <a:lnTo>
                  <a:pt x="1835" y="7960"/>
                </a:lnTo>
                <a:lnTo>
                  <a:pt x="1908" y="8033"/>
                </a:lnTo>
                <a:lnTo>
                  <a:pt x="2055" y="8070"/>
                </a:lnTo>
                <a:lnTo>
                  <a:pt x="2165" y="8107"/>
                </a:lnTo>
                <a:lnTo>
                  <a:pt x="2275" y="8070"/>
                </a:lnTo>
                <a:lnTo>
                  <a:pt x="2532" y="7997"/>
                </a:lnTo>
                <a:lnTo>
                  <a:pt x="3045" y="8400"/>
                </a:lnTo>
                <a:lnTo>
                  <a:pt x="2642" y="8914"/>
                </a:lnTo>
                <a:lnTo>
                  <a:pt x="2312" y="9464"/>
                </a:lnTo>
                <a:lnTo>
                  <a:pt x="2018" y="10051"/>
                </a:lnTo>
                <a:lnTo>
                  <a:pt x="1871" y="10344"/>
                </a:lnTo>
                <a:lnTo>
                  <a:pt x="1798" y="10674"/>
                </a:lnTo>
                <a:lnTo>
                  <a:pt x="1725" y="10968"/>
                </a:lnTo>
                <a:lnTo>
                  <a:pt x="1688" y="11261"/>
                </a:lnTo>
                <a:lnTo>
                  <a:pt x="1688" y="11555"/>
                </a:lnTo>
                <a:lnTo>
                  <a:pt x="1725" y="11885"/>
                </a:lnTo>
                <a:lnTo>
                  <a:pt x="1798" y="12142"/>
                </a:lnTo>
                <a:lnTo>
                  <a:pt x="1908" y="12435"/>
                </a:lnTo>
                <a:lnTo>
                  <a:pt x="2055" y="12692"/>
                </a:lnTo>
                <a:lnTo>
                  <a:pt x="2238" y="12912"/>
                </a:lnTo>
                <a:lnTo>
                  <a:pt x="2495" y="13132"/>
                </a:lnTo>
                <a:lnTo>
                  <a:pt x="2788" y="13279"/>
                </a:lnTo>
                <a:lnTo>
                  <a:pt x="3045" y="13389"/>
                </a:lnTo>
                <a:lnTo>
                  <a:pt x="3375" y="13426"/>
                </a:lnTo>
                <a:lnTo>
                  <a:pt x="3669" y="13462"/>
                </a:lnTo>
                <a:lnTo>
                  <a:pt x="3999" y="13462"/>
                </a:lnTo>
                <a:lnTo>
                  <a:pt x="4292" y="13426"/>
                </a:lnTo>
                <a:lnTo>
                  <a:pt x="4586" y="13389"/>
                </a:lnTo>
                <a:lnTo>
                  <a:pt x="5026" y="13242"/>
                </a:lnTo>
                <a:lnTo>
                  <a:pt x="5503" y="13095"/>
                </a:lnTo>
                <a:lnTo>
                  <a:pt x="5906" y="12949"/>
                </a:lnTo>
                <a:lnTo>
                  <a:pt x="6346" y="12729"/>
                </a:lnTo>
                <a:lnTo>
                  <a:pt x="6530" y="13169"/>
                </a:lnTo>
                <a:lnTo>
                  <a:pt x="6713" y="13572"/>
                </a:lnTo>
                <a:lnTo>
                  <a:pt x="6970" y="13976"/>
                </a:lnTo>
                <a:lnTo>
                  <a:pt x="7227" y="14343"/>
                </a:lnTo>
                <a:lnTo>
                  <a:pt x="7153" y="14526"/>
                </a:lnTo>
                <a:lnTo>
                  <a:pt x="7117" y="14709"/>
                </a:lnTo>
                <a:lnTo>
                  <a:pt x="7153" y="14893"/>
                </a:lnTo>
                <a:lnTo>
                  <a:pt x="7227" y="15076"/>
                </a:lnTo>
                <a:lnTo>
                  <a:pt x="7337" y="15223"/>
                </a:lnTo>
                <a:lnTo>
                  <a:pt x="7484" y="15333"/>
                </a:lnTo>
                <a:lnTo>
                  <a:pt x="7630" y="15406"/>
                </a:lnTo>
                <a:lnTo>
                  <a:pt x="7777" y="15480"/>
                </a:lnTo>
                <a:lnTo>
                  <a:pt x="7924" y="15516"/>
                </a:lnTo>
                <a:lnTo>
                  <a:pt x="8107" y="15516"/>
                </a:lnTo>
                <a:lnTo>
                  <a:pt x="8254" y="15480"/>
                </a:lnTo>
                <a:lnTo>
                  <a:pt x="8437" y="15406"/>
                </a:lnTo>
                <a:lnTo>
                  <a:pt x="8474" y="15406"/>
                </a:lnTo>
                <a:lnTo>
                  <a:pt x="8804" y="15516"/>
                </a:lnTo>
                <a:lnTo>
                  <a:pt x="9171" y="15590"/>
                </a:lnTo>
                <a:lnTo>
                  <a:pt x="9501" y="15590"/>
                </a:lnTo>
                <a:lnTo>
                  <a:pt x="9868" y="15516"/>
                </a:lnTo>
                <a:lnTo>
                  <a:pt x="10161" y="15406"/>
                </a:lnTo>
                <a:lnTo>
                  <a:pt x="10418" y="15260"/>
                </a:lnTo>
                <a:lnTo>
                  <a:pt x="10675" y="15040"/>
                </a:lnTo>
                <a:lnTo>
                  <a:pt x="10858" y="14819"/>
                </a:lnTo>
                <a:lnTo>
                  <a:pt x="11042" y="14563"/>
                </a:lnTo>
                <a:lnTo>
                  <a:pt x="11188" y="14269"/>
                </a:lnTo>
                <a:lnTo>
                  <a:pt x="11299" y="13976"/>
                </a:lnTo>
                <a:lnTo>
                  <a:pt x="11409" y="13682"/>
                </a:lnTo>
                <a:lnTo>
                  <a:pt x="11519" y="13242"/>
                </a:lnTo>
                <a:lnTo>
                  <a:pt x="11629" y="12765"/>
                </a:lnTo>
                <a:lnTo>
                  <a:pt x="11665" y="12252"/>
                </a:lnTo>
                <a:lnTo>
                  <a:pt x="11702" y="11775"/>
                </a:lnTo>
                <a:lnTo>
                  <a:pt x="12619" y="11848"/>
                </a:lnTo>
                <a:lnTo>
                  <a:pt x="13499" y="11922"/>
                </a:lnTo>
                <a:lnTo>
                  <a:pt x="14416" y="11922"/>
                </a:lnTo>
                <a:lnTo>
                  <a:pt x="15297" y="11885"/>
                </a:lnTo>
                <a:lnTo>
                  <a:pt x="15333" y="11848"/>
                </a:lnTo>
                <a:lnTo>
                  <a:pt x="15333" y="11775"/>
                </a:lnTo>
                <a:lnTo>
                  <a:pt x="15590" y="11702"/>
                </a:lnTo>
                <a:lnTo>
                  <a:pt x="15884" y="11628"/>
                </a:lnTo>
                <a:lnTo>
                  <a:pt x="16140" y="11481"/>
                </a:lnTo>
                <a:lnTo>
                  <a:pt x="16397" y="11335"/>
                </a:lnTo>
                <a:lnTo>
                  <a:pt x="16507" y="11335"/>
                </a:lnTo>
                <a:lnTo>
                  <a:pt x="16544" y="11298"/>
                </a:lnTo>
                <a:lnTo>
                  <a:pt x="16581" y="11225"/>
                </a:lnTo>
                <a:lnTo>
                  <a:pt x="16544" y="10931"/>
                </a:lnTo>
                <a:lnTo>
                  <a:pt x="16471" y="10638"/>
                </a:lnTo>
                <a:lnTo>
                  <a:pt x="16397" y="10344"/>
                </a:lnTo>
                <a:lnTo>
                  <a:pt x="16287" y="10088"/>
                </a:lnTo>
                <a:lnTo>
                  <a:pt x="15994" y="9537"/>
                </a:lnTo>
                <a:lnTo>
                  <a:pt x="15627" y="9060"/>
                </a:lnTo>
                <a:lnTo>
                  <a:pt x="15223" y="8584"/>
                </a:lnTo>
                <a:lnTo>
                  <a:pt x="14783" y="8143"/>
                </a:lnTo>
                <a:lnTo>
                  <a:pt x="14306" y="7740"/>
                </a:lnTo>
                <a:lnTo>
                  <a:pt x="13793" y="7336"/>
                </a:lnTo>
                <a:lnTo>
                  <a:pt x="12949" y="6786"/>
                </a:lnTo>
                <a:lnTo>
                  <a:pt x="13353" y="6053"/>
                </a:lnTo>
                <a:lnTo>
                  <a:pt x="13720" y="5319"/>
                </a:lnTo>
                <a:lnTo>
                  <a:pt x="14050" y="4549"/>
                </a:lnTo>
                <a:lnTo>
                  <a:pt x="14306" y="3778"/>
                </a:lnTo>
                <a:lnTo>
                  <a:pt x="14306" y="3632"/>
                </a:lnTo>
                <a:lnTo>
                  <a:pt x="14453" y="3522"/>
                </a:lnTo>
                <a:lnTo>
                  <a:pt x="14600" y="3375"/>
                </a:lnTo>
                <a:lnTo>
                  <a:pt x="14747" y="3155"/>
                </a:lnTo>
                <a:lnTo>
                  <a:pt x="14820" y="2935"/>
                </a:lnTo>
                <a:lnTo>
                  <a:pt x="14820" y="2678"/>
                </a:lnTo>
                <a:lnTo>
                  <a:pt x="14747" y="2421"/>
                </a:lnTo>
                <a:lnTo>
                  <a:pt x="14637" y="2238"/>
                </a:lnTo>
                <a:lnTo>
                  <a:pt x="14490" y="2054"/>
                </a:lnTo>
                <a:lnTo>
                  <a:pt x="14270" y="1944"/>
                </a:lnTo>
                <a:lnTo>
                  <a:pt x="14160" y="1908"/>
                </a:lnTo>
                <a:lnTo>
                  <a:pt x="14013" y="1908"/>
                </a:lnTo>
                <a:lnTo>
                  <a:pt x="13830" y="1944"/>
                </a:lnTo>
                <a:lnTo>
                  <a:pt x="13683" y="2018"/>
                </a:lnTo>
                <a:lnTo>
                  <a:pt x="13536" y="2091"/>
                </a:lnTo>
                <a:lnTo>
                  <a:pt x="13389" y="2201"/>
                </a:lnTo>
                <a:lnTo>
                  <a:pt x="12949" y="2128"/>
                </a:lnTo>
                <a:lnTo>
                  <a:pt x="12472" y="2164"/>
                </a:lnTo>
                <a:lnTo>
                  <a:pt x="12032" y="2201"/>
                </a:lnTo>
                <a:lnTo>
                  <a:pt x="11592" y="2274"/>
                </a:lnTo>
                <a:lnTo>
                  <a:pt x="11115" y="2421"/>
                </a:lnTo>
                <a:lnTo>
                  <a:pt x="10675" y="2568"/>
                </a:lnTo>
                <a:lnTo>
                  <a:pt x="10271" y="2751"/>
                </a:lnTo>
                <a:lnTo>
                  <a:pt x="9831" y="2971"/>
                </a:lnTo>
                <a:lnTo>
                  <a:pt x="9611" y="3081"/>
                </a:lnTo>
                <a:lnTo>
                  <a:pt x="9208" y="2421"/>
                </a:lnTo>
                <a:lnTo>
                  <a:pt x="8767" y="1761"/>
                </a:lnTo>
                <a:lnTo>
                  <a:pt x="8254" y="1137"/>
                </a:lnTo>
                <a:lnTo>
                  <a:pt x="7740" y="550"/>
                </a:lnTo>
                <a:lnTo>
                  <a:pt x="7630" y="477"/>
                </a:lnTo>
                <a:lnTo>
                  <a:pt x="7520" y="477"/>
                </a:lnTo>
                <a:lnTo>
                  <a:pt x="7117" y="624"/>
                </a:lnTo>
                <a:lnTo>
                  <a:pt x="6713" y="807"/>
                </a:lnTo>
                <a:lnTo>
                  <a:pt x="6640" y="844"/>
                </a:lnTo>
                <a:lnTo>
                  <a:pt x="6603" y="881"/>
                </a:lnTo>
                <a:lnTo>
                  <a:pt x="6640" y="991"/>
                </a:lnTo>
                <a:lnTo>
                  <a:pt x="6677" y="1064"/>
                </a:lnTo>
                <a:lnTo>
                  <a:pt x="6787" y="1064"/>
                </a:lnTo>
                <a:lnTo>
                  <a:pt x="7153" y="1027"/>
                </a:lnTo>
                <a:lnTo>
                  <a:pt x="7484" y="991"/>
                </a:lnTo>
                <a:lnTo>
                  <a:pt x="7960" y="1541"/>
                </a:lnTo>
                <a:lnTo>
                  <a:pt x="8401" y="2091"/>
                </a:lnTo>
                <a:lnTo>
                  <a:pt x="8841" y="2715"/>
                </a:lnTo>
                <a:lnTo>
                  <a:pt x="9208" y="3301"/>
                </a:lnTo>
                <a:lnTo>
                  <a:pt x="8511" y="3742"/>
                </a:lnTo>
                <a:lnTo>
                  <a:pt x="7850" y="4219"/>
                </a:lnTo>
                <a:lnTo>
                  <a:pt x="6603" y="3668"/>
                </a:lnTo>
                <a:lnTo>
                  <a:pt x="5980" y="3412"/>
                </a:lnTo>
                <a:lnTo>
                  <a:pt x="5319" y="3191"/>
                </a:lnTo>
                <a:lnTo>
                  <a:pt x="5393" y="2788"/>
                </a:lnTo>
                <a:lnTo>
                  <a:pt x="5466" y="2384"/>
                </a:lnTo>
                <a:lnTo>
                  <a:pt x="5576" y="1981"/>
                </a:lnTo>
                <a:lnTo>
                  <a:pt x="5723" y="1577"/>
                </a:lnTo>
                <a:lnTo>
                  <a:pt x="5906" y="1211"/>
                </a:lnTo>
                <a:lnTo>
                  <a:pt x="6126" y="844"/>
                </a:lnTo>
                <a:lnTo>
                  <a:pt x="6383" y="514"/>
                </a:lnTo>
                <a:lnTo>
                  <a:pt x="6640" y="184"/>
                </a:lnTo>
                <a:lnTo>
                  <a:pt x="6677" y="110"/>
                </a:lnTo>
                <a:lnTo>
                  <a:pt x="6677" y="37"/>
                </a:lnTo>
                <a:lnTo>
                  <a:pt x="6603" y="0"/>
                </a:ln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173" name="Google Shape;173;p2"/>
          <p:cNvSpPr/>
          <p:nvPr/>
        </p:nvSpPr>
        <p:spPr>
          <a:xfrm>
            <a:off x="1347361" y="3186147"/>
            <a:ext cx="599146" cy="706812"/>
          </a:xfrm>
          <a:custGeom>
            <a:rect b="b" l="l" r="r" t="t"/>
            <a:pathLst>
              <a:path extrusionOk="0" h="11079" w="9391">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174" name="Google Shape;174;p2"/>
          <p:cNvSpPr/>
          <p:nvPr/>
        </p:nvSpPr>
        <p:spPr>
          <a:xfrm>
            <a:off x="2681615" y="4813558"/>
            <a:ext cx="816944" cy="313967"/>
          </a:xfrm>
          <a:custGeom>
            <a:rect b="b" l="l" r="r" t="t"/>
            <a:pathLst>
              <a:path extrusionOk="0" h="6274" w="16325">
                <a:moveTo>
                  <a:pt x="14710" y="1"/>
                </a:moveTo>
                <a:lnTo>
                  <a:pt x="14527" y="74"/>
                </a:lnTo>
                <a:lnTo>
                  <a:pt x="14380" y="147"/>
                </a:lnTo>
                <a:lnTo>
                  <a:pt x="14270" y="221"/>
                </a:lnTo>
                <a:lnTo>
                  <a:pt x="14270" y="257"/>
                </a:lnTo>
                <a:lnTo>
                  <a:pt x="14197" y="221"/>
                </a:lnTo>
                <a:lnTo>
                  <a:pt x="14087" y="221"/>
                </a:lnTo>
                <a:lnTo>
                  <a:pt x="14013" y="294"/>
                </a:lnTo>
                <a:lnTo>
                  <a:pt x="13977" y="331"/>
                </a:lnTo>
                <a:lnTo>
                  <a:pt x="13977" y="441"/>
                </a:lnTo>
                <a:lnTo>
                  <a:pt x="14013" y="551"/>
                </a:lnTo>
                <a:lnTo>
                  <a:pt x="14050" y="587"/>
                </a:lnTo>
                <a:lnTo>
                  <a:pt x="14123" y="624"/>
                </a:lnTo>
                <a:lnTo>
                  <a:pt x="14343" y="624"/>
                </a:lnTo>
                <a:lnTo>
                  <a:pt x="14527" y="551"/>
                </a:lnTo>
                <a:lnTo>
                  <a:pt x="14710" y="477"/>
                </a:lnTo>
                <a:lnTo>
                  <a:pt x="14894" y="441"/>
                </a:lnTo>
                <a:lnTo>
                  <a:pt x="14967" y="477"/>
                </a:lnTo>
                <a:lnTo>
                  <a:pt x="15004" y="514"/>
                </a:lnTo>
                <a:lnTo>
                  <a:pt x="14967" y="587"/>
                </a:lnTo>
                <a:lnTo>
                  <a:pt x="14930" y="661"/>
                </a:lnTo>
                <a:lnTo>
                  <a:pt x="14747" y="881"/>
                </a:lnTo>
                <a:lnTo>
                  <a:pt x="14123" y="1725"/>
                </a:lnTo>
                <a:lnTo>
                  <a:pt x="14123" y="1798"/>
                </a:lnTo>
                <a:lnTo>
                  <a:pt x="14087" y="1871"/>
                </a:lnTo>
                <a:lnTo>
                  <a:pt x="14123" y="1981"/>
                </a:lnTo>
                <a:lnTo>
                  <a:pt x="14233" y="2055"/>
                </a:lnTo>
                <a:lnTo>
                  <a:pt x="14343" y="2091"/>
                </a:lnTo>
                <a:lnTo>
                  <a:pt x="14820" y="2091"/>
                </a:lnTo>
                <a:lnTo>
                  <a:pt x="15260" y="2055"/>
                </a:lnTo>
                <a:lnTo>
                  <a:pt x="15774" y="1945"/>
                </a:lnTo>
                <a:lnTo>
                  <a:pt x="16031" y="1871"/>
                </a:lnTo>
                <a:lnTo>
                  <a:pt x="16251" y="1761"/>
                </a:lnTo>
                <a:lnTo>
                  <a:pt x="16324" y="1651"/>
                </a:lnTo>
                <a:lnTo>
                  <a:pt x="16324" y="1541"/>
                </a:lnTo>
                <a:lnTo>
                  <a:pt x="16288" y="1468"/>
                </a:lnTo>
                <a:lnTo>
                  <a:pt x="16214" y="1431"/>
                </a:lnTo>
                <a:lnTo>
                  <a:pt x="16141" y="1394"/>
                </a:lnTo>
                <a:lnTo>
                  <a:pt x="15957" y="1431"/>
                </a:lnTo>
                <a:lnTo>
                  <a:pt x="15774" y="1468"/>
                </a:lnTo>
                <a:lnTo>
                  <a:pt x="15370" y="1541"/>
                </a:lnTo>
                <a:lnTo>
                  <a:pt x="14820" y="1615"/>
                </a:lnTo>
                <a:lnTo>
                  <a:pt x="14820" y="1615"/>
                </a:lnTo>
                <a:lnTo>
                  <a:pt x="15260" y="1028"/>
                </a:lnTo>
                <a:lnTo>
                  <a:pt x="15370" y="844"/>
                </a:lnTo>
                <a:lnTo>
                  <a:pt x="15481" y="698"/>
                </a:lnTo>
                <a:lnTo>
                  <a:pt x="15517" y="477"/>
                </a:lnTo>
                <a:lnTo>
                  <a:pt x="15517" y="404"/>
                </a:lnTo>
                <a:lnTo>
                  <a:pt x="15481" y="294"/>
                </a:lnTo>
                <a:lnTo>
                  <a:pt x="15370" y="184"/>
                </a:lnTo>
                <a:lnTo>
                  <a:pt x="15224" y="74"/>
                </a:lnTo>
                <a:lnTo>
                  <a:pt x="15077" y="37"/>
                </a:lnTo>
                <a:lnTo>
                  <a:pt x="14894" y="1"/>
                </a:lnTo>
                <a:close/>
                <a:moveTo>
                  <a:pt x="6604" y="2788"/>
                </a:moveTo>
                <a:lnTo>
                  <a:pt x="6163" y="2898"/>
                </a:lnTo>
                <a:lnTo>
                  <a:pt x="5576" y="2972"/>
                </a:lnTo>
                <a:lnTo>
                  <a:pt x="5283" y="3045"/>
                </a:lnTo>
                <a:lnTo>
                  <a:pt x="4990" y="3118"/>
                </a:lnTo>
                <a:lnTo>
                  <a:pt x="4953" y="3155"/>
                </a:lnTo>
                <a:lnTo>
                  <a:pt x="4880" y="3229"/>
                </a:lnTo>
                <a:lnTo>
                  <a:pt x="4880" y="3302"/>
                </a:lnTo>
                <a:lnTo>
                  <a:pt x="4880" y="3339"/>
                </a:lnTo>
                <a:lnTo>
                  <a:pt x="4880" y="3412"/>
                </a:lnTo>
                <a:lnTo>
                  <a:pt x="4916" y="3485"/>
                </a:lnTo>
                <a:lnTo>
                  <a:pt x="4990" y="3522"/>
                </a:lnTo>
                <a:lnTo>
                  <a:pt x="5063" y="3522"/>
                </a:lnTo>
                <a:lnTo>
                  <a:pt x="5613" y="3485"/>
                </a:lnTo>
                <a:lnTo>
                  <a:pt x="6163" y="3412"/>
                </a:lnTo>
                <a:lnTo>
                  <a:pt x="6640" y="3339"/>
                </a:lnTo>
                <a:lnTo>
                  <a:pt x="6860" y="3265"/>
                </a:lnTo>
                <a:lnTo>
                  <a:pt x="6970" y="3192"/>
                </a:lnTo>
                <a:lnTo>
                  <a:pt x="7044" y="3118"/>
                </a:lnTo>
                <a:lnTo>
                  <a:pt x="7044" y="3008"/>
                </a:lnTo>
                <a:lnTo>
                  <a:pt x="7044" y="2972"/>
                </a:lnTo>
                <a:lnTo>
                  <a:pt x="7007" y="2898"/>
                </a:lnTo>
                <a:lnTo>
                  <a:pt x="6897" y="2862"/>
                </a:lnTo>
                <a:lnTo>
                  <a:pt x="6824" y="2825"/>
                </a:lnTo>
                <a:lnTo>
                  <a:pt x="6604" y="2788"/>
                </a:lnTo>
                <a:close/>
                <a:moveTo>
                  <a:pt x="13500" y="1945"/>
                </a:moveTo>
                <a:lnTo>
                  <a:pt x="13280" y="1981"/>
                </a:lnTo>
                <a:lnTo>
                  <a:pt x="13060" y="2018"/>
                </a:lnTo>
                <a:lnTo>
                  <a:pt x="12876" y="2055"/>
                </a:lnTo>
                <a:lnTo>
                  <a:pt x="12693" y="2201"/>
                </a:lnTo>
                <a:lnTo>
                  <a:pt x="12546" y="2275"/>
                </a:lnTo>
                <a:lnTo>
                  <a:pt x="12436" y="2422"/>
                </a:lnTo>
                <a:lnTo>
                  <a:pt x="12289" y="2678"/>
                </a:lnTo>
                <a:lnTo>
                  <a:pt x="12179" y="3008"/>
                </a:lnTo>
                <a:lnTo>
                  <a:pt x="12179" y="3339"/>
                </a:lnTo>
                <a:lnTo>
                  <a:pt x="12179" y="3522"/>
                </a:lnTo>
                <a:lnTo>
                  <a:pt x="12216" y="3669"/>
                </a:lnTo>
                <a:lnTo>
                  <a:pt x="12289" y="3815"/>
                </a:lnTo>
                <a:lnTo>
                  <a:pt x="12363" y="3962"/>
                </a:lnTo>
                <a:lnTo>
                  <a:pt x="12473" y="4109"/>
                </a:lnTo>
                <a:lnTo>
                  <a:pt x="12583" y="4219"/>
                </a:lnTo>
                <a:lnTo>
                  <a:pt x="12729" y="4292"/>
                </a:lnTo>
                <a:lnTo>
                  <a:pt x="12876" y="4366"/>
                </a:lnTo>
                <a:lnTo>
                  <a:pt x="12986" y="4402"/>
                </a:lnTo>
                <a:lnTo>
                  <a:pt x="13096" y="4402"/>
                </a:lnTo>
                <a:lnTo>
                  <a:pt x="13353" y="4329"/>
                </a:lnTo>
                <a:lnTo>
                  <a:pt x="13757" y="4146"/>
                </a:lnTo>
                <a:lnTo>
                  <a:pt x="14197" y="3999"/>
                </a:lnTo>
                <a:lnTo>
                  <a:pt x="14417" y="3852"/>
                </a:lnTo>
                <a:lnTo>
                  <a:pt x="14564" y="3705"/>
                </a:lnTo>
                <a:lnTo>
                  <a:pt x="14600" y="3632"/>
                </a:lnTo>
                <a:lnTo>
                  <a:pt x="14564" y="3559"/>
                </a:lnTo>
                <a:lnTo>
                  <a:pt x="14527" y="3485"/>
                </a:lnTo>
                <a:lnTo>
                  <a:pt x="14453" y="3449"/>
                </a:lnTo>
                <a:lnTo>
                  <a:pt x="14343" y="3412"/>
                </a:lnTo>
                <a:lnTo>
                  <a:pt x="14197" y="3449"/>
                </a:lnTo>
                <a:lnTo>
                  <a:pt x="13940" y="3522"/>
                </a:lnTo>
                <a:lnTo>
                  <a:pt x="13426" y="3742"/>
                </a:lnTo>
                <a:lnTo>
                  <a:pt x="13280" y="3815"/>
                </a:lnTo>
                <a:lnTo>
                  <a:pt x="13133" y="3852"/>
                </a:lnTo>
                <a:lnTo>
                  <a:pt x="12986" y="3852"/>
                </a:lnTo>
                <a:lnTo>
                  <a:pt x="12839" y="3779"/>
                </a:lnTo>
                <a:lnTo>
                  <a:pt x="12766" y="3669"/>
                </a:lnTo>
                <a:lnTo>
                  <a:pt x="12729" y="3559"/>
                </a:lnTo>
                <a:lnTo>
                  <a:pt x="12656" y="3339"/>
                </a:lnTo>
                <a:lnTo>
                  <a:pt x="12656" y="3118"/>
                </a:lnTo>
                <a:lnTo>
                  <a:pt x="12729" y="2898"/>
                </a:lnTo>
                <a:lnTo>
                  <a:pt x="12839" y="2715"/>
                </a:lnTo>
                <a:lnTo>
                  <a:pt x="12986" y="2532"/>
                </a:lnTo>
                <a:lnTo>
                  <a:pt x="13133" y="2458"/>
                </a:lnTo>
                <a:lnTo>
                  <a:pt x="13280" y="2422"/>
                </a:lnTo>
                <a:lnTo>
                  <a:pt x="13610" y="2385"/>
                </a:lnTo>
                <a:lnTo>
                  <a:pt x="13940" y="2348"/>
                </a:lnTo>
                <a:lnTo>
                  <a:pt x="14307" y="2348"/>
                </a:lnTo>
                <a:lnTo>
                  <a:pt x="14307" y="2311"/>
                </a:lnTo>
                <a:lnTo>
                  <a:pt x="14307" y="2275"/>
                </a:lnTo>
                <a:lnTo>
                  <a:pt x="14307" y="2238"/>
                </a:lnTo>
                <a:lnTo>
                  <a:pt x="14123" y="2128"/>
                </a:lnTo>
                <a:lnTo>
                  <a:pt x="13903" y="2055"/>
                </a:lnTo>
                <a:lnTo>
                  <a:pt x="13720" y="1981"/>
                </a:lnTo>
                <a:lnTo>
                  <a:pt x="13500" y="1945"/>
                </a:lnTo>
                <a:close/>
                <a:moveTo>
                  <a:pt x="6787" y="4182"/>
                </a:moveTo>
                <a:lnTo>
                  <a:pt x="6347" y="4292"/>
                </a:lnTo>
                <a:lnTo>
                  <a:pt x="5907" y="4366"/>
                </a:lnTo>
                <a:lnTo>
                  <a:pt x="5466" y="4439"/>
                </a:lnTo>
                <a:lnTo>
                  <a:pt x="5063" y="4549"/>
                </a:lnTo>
                <a:lnTo>
                  <a:pt x="4990" y="4622"/>
                </a:lnTo>
                <a:lnTo>
                  <a:pt x="4953" y="4696"/>
                </a:lnTo>
                <a:lnTo>
                  <a:pt x="4953" y="4806"/>
                </a:lnTo>
                <a:lnTo>
                  <a:pt x="5063" y="4843"/>
                </a:lnTo>
                <a:lnTo>
                  <a:pt x="5283" y="4879"/>
                </a:lnTo>
                <a:lnTo>
                  <a:pt x="5980" y="4879"/>
                </a:lnTo>
                <a:lnTo>
                  <a:pt x="6457" y="4769"/>
                </a:lnTo>
                <a:lnTo>
                  <a:pt x="6897" y="4659"/>
                </a:lnTo>
                <a:lnTo>
                  <a:pt x="6970" y="4622"/>
                </a:lnTo>
                <a:lnTo>
                  <a:pt x="7044" y="4586"/>
                </a:lnTo>
                <a:lnTo>
                  <a:pt x="7080" y="4512"/>
                </a:lnTo>
                <a:lnTo>
                  <a:pt x="7117" y="4439"/>
                </a:lnTo>
                <a:lnTo>
                  <a:pt x="7080" y="4292"/>
                </a:lnTo>
                <a:lnTo>
                  <a:pt x="7007" y="4219"/>
                </a:lnTo>
                <a:lnTo>
                  <a:pt x="6934" y="4182"/>
                </a:lnTo>
                <a:close/>
                <a:moveTo>
                  <a:pt x="11079" y="2055"/>
                </a:moveTo>
                <a:lnTo>
                  <a:pt x="10785" y="2091"/>
                </a:lnTo>
                <a:lnTo>
                  <a:pt x="10565" y="2165"/>
                </a:lnTo>
                <a:lnTo>
                  <a:pt x="10382" y="2311"/>
                </a:lnTo>
                <a:lnTo>
                  <a:pt x="10235" y="2495"/>
                </a:lnTo>
                <a:lnTo>
                  <a:pt x="10198" y="2385"/>
                </a:lnTo>
                <a:lnTo>
                  <a:pt x="10088" y="2348"/>
                </a:lnTo>
                <a:lnTo>
                  <a:pt x="9942" y="2311"/>
                </a:lnTo>
                <a:lnTo>
                  <a:pt x="9611" y="2311"/>
                </a:lnTo>
                <a:lnTo>
                  <a:pt x="9501" y="2348"/>
                </a:lnTo>
                <a:lnTo>
                  <a:pt x="9208" y="2495"/>
                </a:lnTo>
                <a:lnTo>
                  <a:pt x="8988" y="2678"/>
                </a:lnTo>
                <a:lnTo>
                  <a:pt x="8951" y="2568"/>
                </a:lnTo>
                <a:lnTo>
                  <a:pt x="8915" y="2532"/>
                </a:lnTo>
                <a:lnTo>
                  <a:pt x="8878" y="2532"/>
                </a:lnTo>
                <a:lnTo>
                  <a:pt x="8804" y="2568"/>
                </a:lnTo>
                <a:lnTo>
                  <a:pt x="8731" y="2752"/>
                </a:lnTo>
                <a:lnTo>
                  <a:pt x="8658" y="2935"/>
                </a:lnTo>
                <a:lnTo>
                  <a:pt x="8621" y="3339"/>
                </a:lnTo>
                <a:lnTo>
                  <a:pt x="8584" y="3705"/>
                </a:lnTo>
                <a:lnTo>
                  <a:pt x="8621" y="4072"/>
                </a:lnTo>
                <a:lnTo>
                  <a:pt x="8694" y="4439"/>
                </a:lnTo>
                <a:lnTo>
                  <a:pt x="8768" y="4806"/>
                </a:lnTo>
                <a:lnTo>
                  <a:pt x="8804" y="4879"/>
                </a:lnTo>
                <a:lnTo>
                  <a:pt x="8878" y="4953"/>
                </a:lnTo>
                <a:lnTo>
                  <a:pt x="8951" y="4989"/>
                </a:lnTo>
                <a:lnTo>
                  <a:pt x="9061" y="4953"/>
                </a:lnTo>
                <a:lnTo>
                  <a:pt x="9135" y="4916"/>
                </a:lnTo>
                <a:lnTo>
                  <a:pt x="9208" y="4879"/>
                </a:lnTo>
                <a:lnTo>
                  <a:pt x="9245" y="4769"/>
                </a:lnTo>
                <a:lnTo>
                  <a:pt x="9208" y="4659"/>
                </a:lnTo>
                <a:lnTo>
                  <a:pt x="9135" y="4182"/>
                </a:lnTo>
                <a:lnTo>
                  <a:pt x="9098" y="3669"/>
                </a:lnTo>
                <a:lnTo>
                  <a:pt x="9135" y="3339"/>
                </a:lnTo>
                <a:lnTo>
                  <a:pt x="9208" y="3118"/>
                </a:lnTo>
                <a:lnTo>
                  <a:pt x="9391" y="2972"/>
                </a:lnTo>
                <a:lnTo>
                  <a:pt x="9575" y="2825"/>
                </a:lnTo>
                <a:lnTo>
                  <a:pt x="9795" y="2788"/>
                </a:lnTo>
                <a:lnTo>
                  <a:pt x="9868" y="4072"/>
                </a:lnTo>
                <a:lnTo>
                  <a:pt x="9905" y="4146"/>
                </a:lnTo>
                <a:lnTo>
                  <a:pt x="9942" y="4219"/>
                </a:lnTo>
                <a:lnTo>
                  <a:pt x="10015" y="4292"/>
                </a:lnTo>
                <a:lnTo>
                  <a:pt x="10125" y="4292"/>
                </a:lnTo>
                <a:lnTo>
                  <a:pt x="10198" y="4329"/>
                </a:lnTo>
                <a:lnTo>
                  <a:pt x="10272" y="4292"/>
                </a:lnTo>
                <a:lnTo>
                  <a:pt x="10308" y="4219"/>
                </a:lnTo>
                <a:lnTo>
                  <a:pt x="10345" y="4146"/>
                </a:lnTo>
                <a:lnTo>
                  <a:pt x="10455" y="3559"/>
                </a:lnTo>
                <a:lnTo>
                  <a:pt x="10565" y="3008"/>
                </a:lnTo>
                <a:lnTo>
                  <a:pt x="10602" y="2862"/>
                </a:lnTo>
                <a:lnTo>
                  <a:pt x="10675" y="2752"/>
                </a:lnTo>
                <a:lnTo>
                  <a:pt x="10785" y="2642"/>
                </a:lnTo>
                <a:lnTo>
                  <a:pt x="10895" y="2568"/>
                </a:lnTo>
                <a:lnTo>
                  <a:pt x="11079" y="2568"/>
                </a:lnTo>
                <a:lnTo>
                  <a:pt x="11115" y="2642"/>
                </a:lnTo>
                <a:lnTo>
                  <a:pt x="11115" y="2752"/>
                </a:lnTo>
                <a:lnTo>
                  <a:pt x="11115" y="2862"/>
                </a:lnTo>
                <a:lnTo>
                  <a:pt x="11189" y="3449"/>
                </a:lnTo>
                <a:lnTo>
                  <a:pt x="11299" y="4036"/>
                </a:lnTo>
                <a:lnTo>
                  <a:pt x="11372" y="4256"/>
                </a:lnTo>
                <a:lnTo>
                  <a:pt x="11446" y="4512"/>
                </a:lnTo>
                <a:lnTo>
                  <a:pt x="11556" y="4732"/>
                </a:lnTo>
                <a:lnTo>
                  <a:pt x="11629" y="4806"/>
                </a:lnTo>
                <a:lnTo>
                  <a:pt x="11739" y="4843"/>
                </a:lnTo>
                <a:lnTo>
                  <a:pt x="11849" y="4843"/>
                </a:lnTo>
                <a:lnTo>
                  <a:pt x="11922" y="4806"/>
                </a:lnTo>
                <a:lnTo>
                  <a:pt x="11996" y="4769"/>
                </a:lnTo>
                <a:lnTo>
                  <a:pt x="12032" y="4696"/>
                </a:lnTo>
                <a:lnTo>
                  <a:pt x="12069" y="4586"/>
                </a:lnTo>
                <a:lnTo>
                  <a:pt x="11996" y="4476"/>
                </a:lnTo>
                <a:lnTo>
                  <a:pt x="11922" y="4402"/>
                </a:lnTo>
                <a:lnTo>
                  <a:pt x="11886" y="4256"/>
                </a:lnTo>
                <a:lnTo>
                  <a:pt x="11812" y="4072"/>
                </a:lnTo>
                <a:lnTo>
                  <a:pt x="11776" y="3779"/>
                </a:lnTo>
                <a:lnTo>
                  <a:pt x="11666" y="3339"/>
                </a:lnTo>
                <a:lnTo>
                  <a:pt x="11629" y="2862"/>
                </a:lnTo>
                <a:lnTo>
                  <a:pt x="11629" y="2532"/>
                </a:lnTo>
                <a:lnTo>
                  <a:pt x="11592" y="2385"/>
                </a:lnTo>
                <a:lnTo>
                  <a:pt x="11482" y="2275"/>
                </a:lnTo>
                <a:lnTo>
                  <a:pt x="11299" y="2128"/>
                </a:lnTo>
                <a:lnTo>
                  <a:pt x="11189" y="2091"/>
                </a:lnTo>
                <a:lnTo>
                  <a:pt x="11079" y="2055"/>
                </a:lnTo>
                <a:close/>
                <a:moveTo>
                  <a:pt x="2715" y="1138"/>
                </a:moveTo>
                <a:lnTo>
                  <a:pt x="2569" y="1174"/>
                </a:lnTo>
                <a:lnTo>
                  <a:pt x="2422" y="1284"/>
                </a:lnTo>
                <a:lnTo>
                  <a:pt x="2385" y="1358"/>
                </a:lnTo>
                <a:lnTo>
                  <a:pt x="2165" y="1284"/>
                </a:lnTo>
                <a:lnTo>
                  <a:pt x="1762" y="1284"/>
                </a:lnTo>
                <a:lnTo>
                  <a:pt x="1542" y="1358"/>
                </a:lnTo>
                <a:lnTo>
                  <a:pt x="771" y="1504"/>
                </a:lnTo>
                <a:lnTo>
                  <a:pt x="368" y="1651"/>
                </a:lnTo>
                <a:lnTo>
                  <a:pt x="184" y="1725"/>
                </a:lnTo>
                <a:lnTo>
                  <a:pt x="38" y="1835"/>
                </a:lnTo>
                <a:lnTo>
                  <a:pt x="1" y="1908"/>
                </a:lnTo>
                <a:lnTo>
                  <a:pt x="1" y="1981"/>
                </a:lnTo>
                <a:lnTo>
                  <a:pt x="38" y="2018"/>
                </a:lnTo>
                <a:lnTo>
                  <a:pt x="111" y="2055"/>
                </a:lnTo>
                <a:lnTo>
                  <a:pt x="74" y="2348"/>
                </a:lnTo>
                <a:lnTo>
                  <a:pt x="74" y="2642"/>
                </a:lnTo>
                <a:lnTo>
                  <a:pt x="74" y="3705"/>
                </a:lnTo>
                <a:lnTo>
                  <a:pt x="111" y="4843"/>
                </a:lnTo>
                <a:lnTo>
                  <a:pt x="148" y="5980"/>
                </a:lnTo>
                <a:lnTo>
                  <a:pt x="184" y="6090"/>
                </a:lnTo>
                <a:lnTo>
                  <a:pt x="294" y="6200"/>
                </a:lnTo>
                <a:lnTo>
                  <a:pt x="404" y="6236"/>
                </a:lnTo>
                <a:lnTo>
                  <a:pt x="514" y="6200"/>
                </a:lnTo>
                <a:lnTo>
                  <a:pt x="624" y="6236"/>
                </a:lnTo>
                <a:lnTo>
                  <a:pt x="845" y="6273"/>
                </a:lnTo>
                <a:lnTo>
                  <a:pt x="1028" y="6236"/>
                </a:lnTo>
                <a:lnTo>
                  <a:pt x="1395" y="6163"/>
                </a:lnTo>
                <a:lnTo>
                  <a:pt x="2385" y="5980"/>
                </a:lnTo>
                <a:lnTo>
                  <a:pt x="2605" y="5943"/>
                </a:lnTo>
                <a:lnTo>
                  <a:pt x="2752" y="5906"/>
                </a:lnTo>
                <a:lnTo>
                  <a:pt x="2899" y="5833"/>
                </a:lnTo>
                <a:lnTo>
                  <a:pt x="2972" y="5686"/>
                </a:lnTo>
                <a:lnTo>
                  <a:pt x="2972" y="5576"/>
                </a:lnTo>
                <a:lnTo>
                  <a:pt x="2935" y="5503"/>
                </a:lnTo>
                <a:lnTo>
                  <a:pt x="2825" y="5429"/>
                </a:lnTo>
                <a:lnTo>
                  <a:pt x="2679" y="5393"/>
                </a:lnTo>
                <a:lnTo>
                  <a:pt x="2532" y="5393"/>
                </a:lnTo>
                <a:lnTo>
                  <a:pt x="2385" y="5429"/>
                </a:lnTo>
                <a:lnTo>
                  <a:pt x="2055" y="5503"/>
                </a:lnTo>
                <a:lnTo>
                  <a:pt x="1762" y="5576"/>
                </a:lnTo>
                <a:lnTo>
                  <a:pt x="1028" y="5723"/>
                </a:lnTo>
                <a:lnTo>
                  <a:pt x="698" y="5796"/>
                </a:lnTo>
                <a:lnTo>
                  <a:pt x="661" y="4953"/>
                </a:lnTo>
                <a:lnTo>
                  <a:pt x="624" y="4109"/>
                </a:lnTo>
                <a:lnTo>
                  <a:pt x="845" y="4109"/>
                </a:lnTo>
                <a:lnTo>
                  <a:pt x="1028" y="4072"/>
                </a:lnTo>
                <a:lnTo>
                  <a:pt x="1431" y="3962"/>
                </a:lnTo>
                <a:lnTo>
                  <a:pt x="2459" y="3742"/>
                </a:lnTo>
                <a:lnTo>
                  <a:pt x="2495" y="3779"/>
                </a:lnTo>
                <a:lnTo>
                  <a:pt x="2605" y="3779"/>
                </a:lnTo>
                <a:lnTo>
                  <a:pt x="2679" y="3742"/>
                </a:lnTo>
                <a:lnTo>
                  <a:pt x="2752" y="3705"/>
                </a:lnTo>
                <a:lnTo>
                  <a:pt x="2789" y="3669"/>
                </a:lnTo>
                <a:lnTo>
                  <a:pt x="2862" y="3559"/>
                </a:lnTo>
                <a:lnTo>
                  <a:pt x="2899" y="3485"/>
                </a:lnTo>
                <a:lnTo>
                  <a:pt x="2899" y="3412"/>
                </a:lnTo>
                <a:lnTo>
                  <a:pt x="2862" y="3339"/>
                </a:lnTo>
                <a:lnTo>
                  <a:pt x="2825" y="3265"/>
                </a:lnTo>
                <a:lnTo>
                  <a:pt x="2715" y="3155"/>
                </a:lnTo>
                <a:lnTo>
                  <a:pt x="2532" y="3155"/>
                </a:lnTo>
                <a:lnTo>
                  <a:pt x="1431" y="3449"/>
                </a:lnTo>
                <a:lnTo>
                  <a:pt x="1028" y="3522"/>
                </a:lnTo>
                <a:lnTo>
                  <a:pt x="808" y="3595"/>
                </a:lnTo>
                <a:lnTo>
                  <a:pt x="624" y="3632"/>
                </a:lnTo>
                <a:lnTo>
                  <a:pt x="588" y="2788"/>
                </a:lnTo>
                <a:lnTo>
                  <a:pt x="588" y="2458"/>
                </a:lnTo>
                <a:lnTo>
                  <a:pt x="551" y="2091"/>
                </a:lnTo>
                <a:lnTo>
                  <a:pt x="1065" y="1981"/>
                </a:lnTo>
                <a:lnTo>
                  <a:pt x="1615" y="1835"/>
                </a:lnTo>
                <a:lnTo>
                  <a:pt x="1798" y="1798"/>
                </a:lnTo>
                <a:lnTo>
                  <a:pt x="2055" y="1798"/>
                </a:lnTo>
                <a:lnTo>
                  <a:pt x="2165" y="1871"/>
                </a:lnTo>
                <a:lnTo>
                  <a:pt x="2238" y="1908"/>
                </a:lnTo>
                <a:lnTo>
                  <a:pt x="2312" y="1945"/>
                </a:lnTo>
                <a:lnTo>
                  <a:pt x="2422" y="1945"/>
                </a:lnTo>
                <a:lnTo>
                  <a:pt x="2495" y="1908"/>
                </a:lnTo>
                <a:lnTo>
                  <a:pt x="3009" y="1651"/>
                </a:lnTo>
                <a:lnTo>
                  <a:pt x="3082" y="1615"/>
                </a:lnTo>
                <a:lnTo>
                  <a:pt x="3119" y="1578"/>
                </a:lnTo>
                <a:lnTo>
                  <a:pt x="3156" y="1431"/>
                </a:lnTo>
                <a:lnTo>
                  <a:pt x="3119" y="1284"/>
                </a:lnTo>
                <a:lnTo>
                  <a:pt x="3082" y="1248"/>
                </a:lnTo>
                <a:lnTo>
                  <a:pt x="3009" y="1174"/>
                </a:lnTo>
                <a:lnTo>
                  <a:pt x="2862" y="1138"/>
                </a:ln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175" name="Google Shape;175;p2"/>
          <p:cNvSpPr/>
          <p:nvPr/>
        </p:nvSpPr>
        <p:spPr>
          <a:xfrm>
            <a:off x="7146421" y="4508764"/>
            <a:ext cx="1040884" cy="730620"/>
          </a:xfrm>
          <a:custGeom>
            <a:rect b="b" l="l" r="r" t="t"/>
            <a:pathLst>
              <a:path extrusionOk="0" h="14600" w="2080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176" name="Google Shape;176;p2"/>
          <p:cNvSpPr/>
          <p:nvPr/>
        </p:nvSpPr>
        <p:spPr>
          <a:xfrm>
            <a:off x="7146430" y="3104432"/>
            <a:ext cx="684732" cy="721463"/>
          </a:xfrm>
          <a:custGeom>
            <a:rect b="b" l="l" r="r" t="t"/>
            <a:pathLst>
              <a:path extrusionOk="0" h="14417" w="13683">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177" name="Google Shape;177;p2"/>
          <p:cNvSpPr/>
          <p:nvPr/>
        </p:nvSpPr>
        <p:spPr>
          <a:xfrm>
            <a:off x="5262207" y="4729516"/>
            <a:ext cx="525046" cy="372666"/>
          </a:xfrm>
          <a:custGeom>
            <a:rect b="b" l="l" r="r" t="t"/>
            <a:pathLst>
              <a:path extrusionOk="0" h="7447" w="10492">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178" name="Google Shape;178;p2"/>
          <p:cNvSpPr/>
          <p:nvPr/>
        </p:nvSpPr>
        <p:spPr>
          <a:xfrm>
            <a:off x="8376372" y="4729061"/>
            <a:ext cx="508532" cy="324976"/>
          </a:xfrm>
          <a:custGeom>
            <a:rect b="b" l="l" r="r" t="t"/>
            <a:pathLst>
              <a:path extrusionOk="0" h="6494" w="10162">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179" name="Google Shape;179;p2"/>
          <p:cNvSpPr/>
          <p:nvPr/>
        </p:nvSpPr>
        <p:spPr>
          <a:xfrm>
            <a:off x="3808716" y="4429326"/>
            <a:ext cx="570935" cy="567282"/>
          </a:xfrm>
          <a:custGeom>
            <a:rect b="b" l="l" r="r" t="t"/>
            <a:pathLst>
              <a:path extrusionOk="0" h="11336" w="11409">
                <a:moveTo>
                  <a:pt x="5173" y="4219"/>
                </a:moveTo>
                <a:lnTo>
                  <a:pt x="5136" y="4256"/>
                </a:lnTo>
                <a:lnTo>
                  <a:pt x="5100" y="4292"/>
                </a:lnTo>
                <a:lnTo>
                  <a:pt x="4990" y="4366"/>
                </a:lnTo>
                <a:lnTo>
                  <a:pt x="4916" y="4476"/>
                </a:lnTo>
                <a:lnTo>
                  <a:pt x="4916" y="4512"/>
                </a:lnTo>
                <a:lnTo>
                  <a:pt x="4843" y="4659"/>
                </a:lnTo>
                <a:lnTo>
                  <a:pt x="4843" y="4769"/>
                </a:lnTo>
                <a:lnTo>
                  <a:pt x="4880" y="4843"/>
                </a:lnTo>
                <a:lnTo>
                  <a:pt x="4990" y="4916"/>
                </a:lnTo>
                <a:lnTo>
                  <a:pt x="5100" y="4989"/>
                </a:lnTo>
                <a:lnTo>
                  <a:pt x="5283" y="4989"/>
                </a:lnTo>
                <a:lnTo>
                  <a:pt x="5430" y="4916"/>
                </a:lnTo>
                <a:lnTo>
                  <a:pt x="5540" y="4769"/>
                </a:lnTo>
                <a:lnTo>
                  <a:pt x="5577" y="4696"/>
                </a:lnTo>
                <a:lnTo>
                  <a:pt x="5613" y="4623"/>
                </a:lnTo>
                <a:lnTo>
                  <a:pt x="5577" y="4549"/>
                </a:lnTo>
                <a:lnTo>
                  <a:pt x="5577" y="4476"/>
                </a:lnTo>
                <a:lnTo>
                  <a:pt x="5430" y="4402"/>
                </a:lnTo>
                <a:lnTo>
                  <a:pt x="5320" y="4366"/>
                </a:lnTo>
                <a:lnTo>
                  <a:pt x="5320" y="4292"/>
                </a:lnTo>
                <a:lnTo>
                  <a:pt x="5246" y="4256"/>
                </a:lnTo>
                <a:lnTo>
                  <a:pt x="5173" y="4219"/>
                </a:lnTo>
                <a:close/>
                <a:moveTo>
                  <a:pt x="5980" y="6016"/>
                </a:moveTo>
                <a:lnTo>
                  <a:pt x="6017" y="6053"/>
                </a:lnTo>
                <a:lnTo>
                  <a:pt x="6053" y="6126"/>
                </a:lnTo>
                <a:lnTo>
                  <a:pt x="6053" y="6200"/>
                </a:lnTo>
                <a:lnTo>
                  <a:pt x="5907" y="6237"/>
                </a:lnTo>
                <a:lnTo>
                  <a:pt x="5943" y="6090"/>
                </a:lnTo>
                <a:lnTo>
                  <a:pt x="5980" y="6016"/>
                </a:lnTo>
                <a:close/>
                <a:moveTo>
                  <a:pt x="5833" y="5613"/>
                </a:moveTo>
                <a:lnTo>
                  <a:pt x="5723" y="5650"/>
                </a:lnTo>
                <a:lnTo>
                  <a:pt x="5650" y="5723"/>
                </a:lnTo>
                <a:lnTo>
                  <a:pt x="5613" y="5796"/>
                </a:lnTo>
                <a:lnTo>
                  <a:pt x="5613" y="5870"/>
                </a:lnTo>
                <a:lnTo>
                  <a:pt x="5687" y="5943"/>
                </a:lnTo>
                <a:lnTo>
                  <a:pt x="5577" y="6163"/>
                </a:lnTo>
                <a:lnTo>
                  <a:pt x="5540" y="6420"/>
                </a:lnTo>
                <a:lnTo>
                  <a:pt x="5577" y="6530"/>
                </a:lnTo>
                <a:lnTo>
                  <a:pt x="5687" y="6567"/>
                </a:lnTo>
                <a:lnTo>
                  <a:pt x="5833" y="6603"/>
                </a:lnTo>
                <a:lnTo>
                  <a:pt x="5980" y="6603"/>
                </a:lnTo>
                <a:lnTo>
                  <a:pt x="6090" y="6567"/>
                </a:lnTo>
                <a:lnTo>
                  <a:pt x="6237" y="6530"/>
                </a:lnTo>
                <a:lnTo>
                  <a:pt x="6347" y="6457"/>
                </a:lnTo>
                <a:lnTo>
                  <a:pt x="6420" y="6347"/>
                </a:lnTo>
                <a:lnTo>
                  <a:pt x="6457" y="6200"/>
                </a:lnTo>
                <a:lnTo>
                  <a:pt x="6457" y="6053"/>
                </a:lnTo>
                <a:lnTo>
                  <a:pt x="6420" y="5943"/>
                </a:lnTo>
                <a:lnTo>
                  <a:pt x="6347" y="5833"/>
                </a:lnTo>
                <a:lnTo>
                  <a:pt x="6274" y="5760"/>
                </a:lnTo>
                <a:lnTo>
                  <a:pt x="6163" y="5686"/>
                </a:lnTo>
                <a:lnTo>
                  <a:pt x="6053" y="5650"/>
                </a:lnTo>
                <a:lnTo>
                  <a:pt x="5943" y="5613"/>
                </a:lnTo>
                <a:close/>
                <a:moveTo>
                  <a:pt x="3926" y="441"/>
                </a:moveTo>
                <a:lnTo>
                  <a:pt x="4623" y="478"/>
                </a:lnTo>
                <a:lnTo>
                  <a:pt x="5356" y="478"/>
                </a:lnTo>
                <a:lnTo>
                  <a:pt x="6824" y="551"/>
                </a:lnTo>
                <a:lnTo>
                  <a:pt x="7631" y="551"/>
                </a:lnTo>
                <a:lnTo>
                  <a:pt x="7704" y="734"/>
                </a:lnTo>
                <a:lnTo>
                  <a:pt x="7777" y="1064"/>
                </a:lnTo>
                <a:lnTo>
                  <a:pt x="7521" y="1174"/>
                </a:lnTo>
                <a:lnTo>
                  <a:pt x="7191" y="1211"/>
                </a:lnTo>
                <a:lnTo>
                  <a:pt x="7044" y="1211"/>
                </a:lnTo>
                <a:lnTo>
                  <a:pt x="6860" y="1174"/>
                </a:lnTo>
                <a:lnTo>
                  <a:pt x="6714" y="1174"/>
                </a:lnTo>
                <a:lnTo>
                  <a:pt x="6530" y="1211"/>
                </a:lnTo>
                <a:lnTo>
                  <a:pt x="6494" y="1248"/>
                </a:lnTo>
                <a:lnTo>
                  <a:pt x="6457" y="1321"/>
                </a:lnTo>
                <a:lnTo>
                  <a:pt x="6420" y="1395"/>
                </a:lnTo>
                <a:lnTo>
                  <a:pt x="6457" y="1468"/>
                </a:lnTo>
                <a:lnTo>
                  <a:pt x="6457" y="1505"/>
                </a:lnTo>
                <a:lnTo>
                  <a:pt x="6494" y="1578"/>
                </a:lnTo>
                <a:lnTo>
                  <a:pt x="6567" y="1651"/>
                </a:lnTo>
                <a:lnTo>
                  <a:pt x="6567" y="1871"/>
                </a:lnTo>
                <a:lnTo>
                  <a:pt x="6567" y="2092"/>
                </a:lnTo>
                <a:lnTo>
                  <a:pt x="6640" y="2642"/>
                </a:lnTo>
                <a:lnTo>
                  <a:pt x="6677" y="3192"/>
                </a:lnTo>
                <a:lnTo>
                  <a:pt x="6714" y="3632"/>
                </a:lnTo>
                <a:lnTo>
                  <a:pt x="6714" y="4072"/>
                </a:lnTo>
                <a:lnTo>
                  <a:pt x="6677" y="4586"/>
                </a:lnTo>
                <a:lnTo>
                  <a:pt x="6640" y="4843"/>
                </a:lnTo>
                <a:lnTo>
                  <a:pt x="6640" y="5099"/>
                </a:lnTo>
                <a:lnTo>
                  <a:pt x="6677" y="5246"/>
                </a:lnTo>
                <a:lnTo>
                  <a:pt x="6640" y="5319"/>
                </a:lnTo>
                <a:lnTo>
                  <a:pt x="6640" y="5393"/>
                </a:lnTo>
                <a:lnTo>
                  <a:pt x="6640" y="5466"/>
                </a:lnTo>
                <a:lnTo>
                  <a:pt x="6714" y="5540"/>
                </a:lnTo>
                <a:lnTo>
                  <a:pt x="7117" y="5796"/>
                </a:lnTo>
                <a:lnTo>
                  <a:pt x="7484" y="6016"/>
                </a:lnTo>
                <a:lnTo>
                  <a:pt x="7851" y="6310"/>
                </a:lnTo>
                <a:lnTo>
                  <a:pt x="8218" y="6640"/>
                </a:lnTo>
                <a:lnTo>
                  <a:pt x="8915" y="7300"/>
                </a:lnTo>
                <a:lnTo>
                  <a:pt x="8621" y="7337"/>
                </a:lnTo>
                <a:lnTo>
                  <a:pt x="8328" y="7300"/>
                </a:lnTo>
                <a:lnTo>
                  <a:pt x="8108" y="7227"/>
                </a:lnTo>
                <a:lnTo>
                  <a:pt x="7887" y="7154"/>
                </a:lnTo>
                <a:lnTo>
                  <a:pt x="7484" y="6933"/>
                </a:lnTo>
                <a:lnTo>
                  <a:pt x="7117" y="6823"/>
                </a:lnTo>
                <a:lnTo>
                  <a:pt x="6750" y="6787"/>
                </a:lnTo>
                <a:lnTo>
                  <a:pt x="6384" y="6823"/>
                </a:lnTo>
                <a:lnTo>
                  <a:pt x="5980" y="6933"/>
                </a:lnTo>
                <a:lnTo>
                  <a:pt x="5577" y="7044"/>
                </a:lnTo>
                <a:lnTo>
                  <a:pt x="5210" y="7227"/>
                </a:lnTo>
                <a:lnTo>
                  <a:pt x="4843" y="7374"/>
                </a:lnTo>
                <a:lnTo>
                  <a:pt x="4439" y="7520"/>
                </a:lnTo>
                <a:lnTo>
                  <a:pt x="4109" y="7557"/>
                </a:lnTo>
                <a:lnTo>
                  <a:pt x="3816" y="7594"/>
                </a:lnTo>
                <a:lnTo>
                  <a:pt x="3889" y="7557"/>
                </a:lnTo>
                <a:lnTo>
                  <a:pt x="3926" y="7484"/>
                </a:lnTo>
                <a:lnTo>
                  <a:pt x="3926" y="7374"/>
                </a:lnTo>
                <a:lnTo>
                  <a:pt x="3926" y="7300"/>
                </a:lnTo>
                <a:lnTo>
                  <a:pt x="3889" y="7227"/>
                </a:lnTo>
                <a:lnTo>
                  <a:pt x="3816" y="7190"/>
                </a:lnTo>
                <a:lnTo>
                  <a:pt x="2789" y="7190"/>
                </a:lnTo>
                <a:lnTo>
                  <a:pt x="2935" y="7044"/>
                </a:lnTo>
                <a:lnTo>
                  <a:pt x="3266" y="6677"/>
                </a:lnTo>
                <a:lnTo>
                  <a:pt x="3559" y="6713"/>
                </a:lnTo>
                <a:lnTo>
                  <a:pt x="3853" y="6713"/>
                </a:lnTo>
                <a:lnTo>
                  <a:pt x="4403" y="6677"/>
                </a:lnTo>
                <a:lnTo>
                  <a:pt x="4549" y="6640"/>
                </a:lnTo>
                <a:lnTo>
                  <a:pt x="4623" y="6530"/>
                </a:lnTo>
                <a:lnTo>
                  <a:pt x="4623" y="6457"/>
                </a:lnTo>
                <a:lnTo>
                  <a:pt x="4586" y="6383"/>
                </a:lnTo>
                <a:lnTo>
                  <a:pt x="4513" y="6310"/>
                </a:lnTo>
                <a:lnTo>
                  <a:pt x="4403" y="6273"/>
                </a:lnTo>
                <a:lnTo>
                  <a:pt x="3669" y="6273"/>
                </a:lnTo>
                <a:lnTo>
                  <a:pt x="3926" y="6016"/>
                </a:lnTo>
                <a:lnTo>
                  <a:pt x="4183" y="5723"/>
                </a:lnTo>
                <a:lnTo>
                  <a:pt x="4293" y="5723"/>
                </a:lnTo>
                <a:lnTo>
                  <a:pt x="4366" y="5686"/>
                </a:lnTo>
                <a:lnTo>
                  <a:pt x="4439" y="5576"/>
                </a:lnTo>
                <a:lnTo>
                  <a:pt x="4476" y="5466"/>
                </a:lnTo>
                <a:lnTo>
                  <a:pt x="4403" y="3449"/>
                </a:lnTo>
                <a:lnTo>
                  <a:pt x="4366" y="2495"/>
                </a:lnTo>
                <a:lnTo>
                  <a:pt x="4329" y="2018"/>
                </a:lnTo>
                <a:lnTo>
                  <a:pt x="4293" y="1541"/>
                </a:lnTo>
                <a:lnTo>
                  <a:pt x="4256" y="1431"/>
                </a:lnTo>
                <a:lnTo>
                  <a:pt x="4549" y="1505"/>
                </a:lnTo>
                <a:lnTo>
                  <a:pt x="4953" y="1578"/>
                </a:lnTo>
                <a:lnTo>
                  <a:pt x="5173" y="1578"/>
                </a:lnTo>
                <a:lnTo>
                  <a:pt x="5356" y="1505"/>
                </a:lnTo>
                <a:lnTo>
                  <a:pt x="5393" y="1468"/>
                </a:lnTo>
                <a:lnTo>
                  <a:pt x="5430" y="1431"/>
                </a:lnTo>
                <a:lnTo>
                  <a:pt x="5430" y="1358"/>
                </a:lnTo>
                <a:lnTo>
                  <a:pt x="5393" y="1321"/>
                </a:lnTo>
                <a:lnTo>
                  <a:pt x="5246" y="1211"/>
                </a:lnTo>
                <a:lnTo>
                  <a:pt x="5063" y="1174"/>
                </a:lnTo>
                <a:lnTo>
                  <a:pt x="4733" y="1138"/>
                </a:lnTo>
                <a:lnTo>
                  <a:pt x="4219" y="1064"/>
                </a:lnTo>
                <a:lnTo>
                  <a:pt x="4183" y="1028"/>
                </a:lnTo>
                <a:lnTo>
                  <a:pt x="4146" y="991"/>
                </a:lnTo>
                <a:lnTo>
                  <a:pt x="3999" y="991"/>
                </a:lnTo>
                <a:lnTo>
                  <a:pt x="3853" y="1028"/>
                </a:lnTo>
                <a:lnTo>
                  <a:pt x="3706" y="1064"/>
                </a:lnTo>
                <a:lnTo>
                  <a:pt x="3596" y="1064"/>
                </a:lnTo>
                <a:lnTo>
                  <a:pt x="3522" y="1028"/>
                </a:lnTo>
                <a:lnTo>
                  <a:pt x="3486" y="991"/>
                </a:lnTo>
                <a:lnTo>
                  <a:pt x="3412" y="881"/>
                </a:lnTo>
                <a:lnTo>
                  <a:pt x="3412" y="771"/>
                </a:lnTo>
                <a:lnTo>
                  <a:pt x="3412" y="698"/>
                </a:lnTo>
                <a:lnTo>
                  <a:pt x="3486" y="624"/>
                </a:lnTo>
                <a:lnTo>
                  <a:pt x="3559" y="551"/>
                </a:lnTo>
                <a:lnTo>
                  <a:pt x="3742" y="478"/>
                </a:lnTo>
                <a:lnTo>
                  <a:pt x="3926" y="441"/>
                </a:lnTo>
                <a:close/>
                <a:moveTo>
                  <a:pt x="6090" y="8071"/>
                </a:moveTo>
                <a:lnTo>
                  <a:pt x="6127" y="8144"/>
                </a:lnTo>
                <a:lnTo>
                  <a:pt x="6127" y="8217"/>
                </a:lnTo>
                <a:lnTo>
                  <a:pt x="6090" y="8291"/>
                </a:lnTo>
                <a:lnTo>
                  <a:pt x="6053" y="8364"/>
                </a:lnTo>
                <a:lnTo>
                  <a:pt x="5980" y="8401"/>
                </a:lnTo>
                <a:lnTo>
                  <a:pt x="5907" y="8401"/>
                </a:lnTo>
                <a:lnTo>
                  <a:pt x="5833" y="8364"/>
                </a:lnTo>
                <a:lnTo>
                  <a:pt x="5760" y="8291"/>
                </a:lnTo>
                <a:lnTo>
                  <a:pt x="5760" y="8181"/>
                </a:lnTo>
                <a:lnTo>
                  <a:pt x="5833" y="8144"/>
                </a:lnTo>
                <a:lnTo>
                  <a:pt x="5943" y="8071"/>
                </a:lnTo>
                <a:lnTo>
                  <a:pt x="6017" y="8107"/>
                </a:lnTo>
                <a:lnTo>
                  <a:pt x="6053" y="8107"/>
                </a:lnTo>
                <a:lnTo>
                  <a:pt x="6090" y="8071"/>
                </a:lnTo>
                <a:close/>
                <a:moveTo>
                  <a:pt x="5907" y="7630"/>
                </a:moveTo>
                <a:lnTo>
                  <a:pt x="5797" y="7667"/>
                </a:lnTo>
                <a:lnTo>
                  <a:pt x="5687" y="7704"/>
                </a:lnTo>
                <a:lnTo>
                  <a:pt x="5577" y="7777"/>
                </a:lnTo>
                <a:lnTo>
                  <a:pt x="5467" y="7887"/>
                </a:lnTo>
                <a:lnTo>
                  <a:pt x="5467" y="7924"/>
                </a:lnTo>
                <a:lnTo>
                  <a:pt x="5430" y="7997"/>
                </a:lnTo>
                <a:lnTo>
                  <a:pt x="5503" y="8071"/>
                </a:lnTo>
                <a:lnTo>
                  <a:pt x="5430" y="8217"/>
                </a:lnTo>
                <a:lnTo>
                  <a:pt x="5430" y="8364"/>
                </a:lnTo>
                <a:lnTo>
                  <a:pt x="5467" y="8474"/>
                </a:lnTo>
                <a:lnTo>
                  <a:pt x="5540" y="8584"/>
                </a:lnTo>
                <a:lnTo>
                  <a:pt x="5650" y="8694"/>
                </a:lnTo>
                <a:lnTo>
                  <a:pt x="5797" y="8731"/>
                </a:lnTo>
                <a:lnTo>
                  <a:pt x="5907" y="8768"/>
                </a:lnTo>
                <a:lnTo>
                  <a:pt x="6053" y="8768"/>
                </a:lnTo>
                <a:lnTo>
                  <a:pt x="6200" y="8731"/>
                </a:lnTo>
                <a:lnTo>
                  <a:pt x="6310" y="8658"/>
                </a:lnTo>
                <a:lnTo>
                  <a:pt x="6384" y="8584"/>
                </a:lnTo>
                <a:lnTo>
                  <a:pt x="6457" y="8474"/>
                </a:lnTo>
                <a:lnTo>
                  <a:pt x="6494" y="8327"/>
                </a:lnTo>
                <a:lnTo>
                  <a:pt x="6494" y="8217"/>
                </a:lnTo>
                <a:lnTo>
                  <a:pt x="6494" y="8071"/>
                </a:lnTo>
                <a:lnTo>
                  <a:pt x="6457" y="7961"/>
                </a:lnTo>
                <a:lnTo>
                  <a:pt x="6384" y="7851"/>
                </a:lnTo>
                <a:lnTo>
                  <a:pt x="6310" y="7777"/>
                </a:lnTo>
                <a:lnTo>
                  <a:pt x="6200" y="7704"/>
                </a:lnTo>
                <a:lnTo>
                  <a:pt x="6053" y="7667"/>
                </a:lnTo>
                <a:lnTo>
                  <a:pt x="5907" y="7630"/>
                </a:lnTo>
                <a:close/>
                <a:moveTo>
                  <a:pt x="4476" y="9134"/>
                </a:moveTo>
                <a:lnTo>
                  <a:pt x="4513" y="9281"/>
                </a:lnTo>
                <a:lnTo>
                  <a:pt x="4476" y="9391"/>
                </a:lnTo>
                <a:lnTo>
                  <a:pt x="4403" y="9538"/>
                </a:lnTo>
                <a:lnTo>
                  <a:pt x="4256" y="9648"/>
                </a:lnTo>
                <a:lnTo>
                  <a:pt x="4183" y="9685"/>
                </a:lnTo>
                <a:lnTo>
                  <a:pt x="4109" y="9685"/>
                </a:lnTo>
                <a:lnTo>
                  <a:pt x="4036" y="9648"/>
                </a:lnTo>
                <a:lnTo>
                  <a:pt x="3963" y="9575"/>
                </a:lnTo>
                <a:lnTo>
                  <a:pt x="3926" y="9501"/>
                </a:lnTo>
                <a:lnTo>
                  <a:pt x="3926" y="9428"/>
                </a:lnTo>
                <a:lnTo>
                  <a:pt x="3963" y="9354"/>
                </a:lnTo>
                <a:lnTo>
                  <a:pt x="4036" y="9281"/>
                </a:lnTo>
                <a:lnTo>
                  <a:pt x="4219" y="9208"/>
                </a:lnTo>
                <a:lnTo>
                  <a:pt x="4403" y="9171"/>
                </a:lnTo>
                <a:lnTo>
                  <a:pt x="4439" y="9171"/>
                </a:lnTo>
                <a:lnTo>
                  <a:pt x="4476" y="9134"/>
                </a:lnTo>
                <a:close/>
                <a:moveTo>
                  <a:pt x="7741" y="9391"/>
                </a:moveTo>
                <a:lnTo>
                  <a:pt x="7814" y="9464"/>
                </a:lnTo>
                <a:lnTo>
                  <a:pt x="7851" y="9575"/>
                </a:lnTo>
                <a:lnTo>
                  <a:pt x="7851" y="9685"/>
                </a:lnTo>
                <a:lnTo>
                  <a:pt x="7814" y="9795"/>
                </a:lnTo>
                <a:lnTo>
                  <a:pt x="7704" y="9868"/>
                </a:lnTo>
                <a:lnTo>
                  <a:pt x="7557" y="9905"/>
                </a:lnTo>
                <a:lnTo>
                  <a:pt x="7447" y="9905"/>
                </a:lnTo>
                <a:lnTo>
                  <a:pt x="7301" y="9868"/>
                </a:lnTo>
                <a:lnTo>
                  <a:pt x="7227" y="9795"/>
                </a:lnTo>
                <a:lnTo>
                  <a:pt x="7301" y="9648"/>
                </a:lnTo>
                <a:lnTo>
                  <a:pt x="7374" y="9538"/>
                </a:lnTo>
                <a:lnTo>
                  <a:pt x="7484" y="9464"/>
                </a:lnTo>
                <a:lnTo>
                  <a:pt x="7631" y="9428"/>
                </a:lnTo>
                <a:lnTo>
                  <a:pt x="7704" y="9391"/>
                </a:lnTo>
                <a:close/>
                <a:moveTo>
                  <a:pt x="4439" y="8658"/>
                </a:moveTo>
                <a:lnTo>
                  <a:pt x="4293" y="8694"/>
                </a:lnTo>
                <a:lnTo>
                  <a:pt x="4146" y="8694"/>
                </a:lnTo>
                <a:lnTo>
                  <a:pt x="4073" y="8731"/>
                </a:lnTo>
                <a:lnTo>
                  <a:pt x="3999" y="8804"/>
                </a:lnTo>
                <a:lnTo>
                  <a:pt x="3963" y="8951"/>
                </a:lnTo>
                <a:lnTo>
                  <a:pt x="3742" y="9061"/>
                </a:lnTo>
                <a:lnTo>
                  <a:pt x="3596" y="9244"/>
                </a:lnTo>
                <a:lnTo>
                  <a:pt x="3559" y="9354"/>
                </a:lnTo>
                <a:lnTo>
                  <a:pt x="3522" y="9501"/>
                </a:lnTo>
                <a:lnTo>
                  <a:pt x="3559" y="9611"/>
                </a:lnTo>
                <a:lnTo>
                  <a:pt x="3596" y="9758"/>
                </a:lnTo>
                <a:lnTo>
                  <a:pt x="3706" y="9868"/>
                </a:lnTo>
                <a:lnTo>
                  <a:pt x="3779" y="9978"/>
                </a:lnTo>
                <a:lnTo>
                  <a:pt x="3926" y="10051"/>
                </a:lnTo>
                <a:lnTo>
                  <a:pt x="4036" y="10088"/>
                </a:lnTo>
                <a:lnTo>
                  <a:pt x="4366" y="10088"/>
                </a:lnTo>
                <a:lnTo>
                  <a:pt x="4513" y="10015"/>
                </a:lnTo>
                <a:lnTo>
                  <a:pt x="4623" y="9905"/>
                </a:lnTo>
                <a:lnTo>
                  <a:pt x="4733" y="9795"/>
                </a:lnTo>
                <a:lnTo>
                  <a:pt x="4843" y="9648"/>
                </a:lnTo>
                <a:lnTo>
                  <a:pt x="4880" y="9501"/>
                </a:lnTo>
                <a:lnTo>
                  <a:pt x="4916" y="9354"/>
                </a:lnTo>
                <a:lnTo>
                  <a:pt x="4916" y="9171"/>
                </a:lnTo>
                <a:lnTo>
                  <a:pt x="4880" y="9024"/>
                </a:lnTo>
                <a:lnTo>
                  <a:pt x="4806" y="8878"/>
                </a:lnTo>
                <a:lnTo>
                  <a:pt x="4733" y="8768"/>
                </a:lnTo>
                <a:lnTo>
                  <a:pt x="4586" y="8694"/>
                </a:lnTo>
                <a:lnTo>
                  <a:pt x="4439" y="8658"/>
                </a:lnTo>
                <a:close/>
                <a:moveTo>
                  <a:pt x="7447" y="8951"/>
                </a:moveTo>
                <a:lnTo>
                  <a:pt x="7337" y="8988"/>
                </a:lnTo>
                <a:lnTo>
                  <a:pt x="7264" y="9061"/>
                </a:lnTo>
                <a:lnTo>
                  <a:pt x="7227" y="9134"/>
                </a:lnTo>
                <a:lnTo>
                  <a:pt x="7227" y="9208"/>
                </a:lnTo>
                <a:lnTo>
                  <a:pt x="7117" y="9318"/>
                </a:lnTo>
                <a:lnTo>
                  <a:pt x="7007" y="9391"/>
                </a:lnTo>
                <a:lnTo>
                  <a:pt x="6934" y="9501"/>
                </a:lnTo>
                <a:lnTo>
                  <a:pt x="6897" y="9611"/>
                </a:lnTo>
                <a:lnTo>
                  <a:pt x="6897" y="9575"/>
                </a:lnTo>
                <a:lnTo>
                  <a:pt x="6860" y="9611"/>
                </a:lnTo>
                <a:lnTo>
                  <a:pt x="6824" y="9758"/>
                </a:lnTo>
                <a:lnTo>
                  <a:pt x="6824" y="9905"/>
                </a:lnTo>
                <a:lnTo>
                  <a:pt x="6860" y="9978"/>
                </a:lnTo>
                <a:lnTo>
                  <a:pt x="6897" y="10051"/>
                </a:lnTo>
                <a:lnTo>
                  <a:pt x="7007" y="10125"/>
                </a:lnTo>
                <a:lnTo>
                  <a:pt x="7044" y="10161"/>
                </a:lnTo>
                <a:lnTo>
                  <a:pt x="7044" y="10198"/>
                </a:lnTo>
                <a:lnTo>
                  <a:pt x="7227" y="10271"/>
                </a:lnTo>
                <a:lnTo>
                  <a:pt x="7374" y="10345"/>
                </a:lnTo>
                <a:lnTo>
                  <a:pt x="7704" y="10345"/>
                </a:lnTo>
                <a:lnTo>
                  <a:pt x="7851" y="10271"/>
                </a:lnTo>
                <a:lnTo>
                  <a:pt x="7998" y="10198"/>
                </a:lnTo>
                <a:lnTo>
                  <a:pt x="8108" y="10088"/>
                </a:lnTo>
                <a:lnTo>
                  <a:pt x="8181" y="9941"/>
                </a:lnTo>
                <a:lnTo>
                  <a:pt x="8254" y="9795"/>
                </a:lnTo>
                <a:lnTo>
                  <a:pt x="8291" y="9611"/>
                </a:lnTo>
                <a:lnTo>
                  <a:pt x="8254" y="9464"/>
                </a:lnTo>
                <a:lnTo>
                  <a:pt x="8218" y="9318"/>
                </a:lnTo>
                <a:lnTo>
                  <a:pt x="8144" y="9171"/>
                </a:lnTo>
                <a:lnTo>
                  <a:pt x="7998" y="9024"/>
                </a:lnTo>
                <a:lnTo>
                  <a:pt x="7924" y="8988"/>
                </a:lnTo>
                <a:lnTo>
                  <a:pt x="7851" y="8951"/>
                </a:lnTo>
                <a:close/>
                <a:moveTo>
                  <a:pt x="6970" y="7227"/>
                </a:moveTo>
                <a:lnTo>
                  <a:pt x="7227" y="7300"/>
                </a:lnTo>
                <a:lnTo>
                  <a:pt x="7741" y="7520"/>
                </a:lnTo>
                <a:lnTo>
                  <a:pt x="8071" y="7667"/>
                </a:lnTo>
                <a:lnTo>
                  <a:pt x="8474" y="7740"/>
                </a:lnTo>
                <a:lnTo>
                  <a:pt x="8658" y="7777"/>
                </a:lnTo>
                <a:lnTo>
                  <a:pt x="8878" y="7777"/>
                </a:lnTo>
                <a:lnTo>
                  <a:pt x="9061" y="7740"/>
                </a:lnTo>
                <a:lnTo>
                  <a:pt x="9245" y="7667"/>
                </a:lnTo>
                <a:lnTo>
                  <a:pt x="9575" y="8071"/>
                </a:lnTo>
                <a:lnTo>
                  <a:pt x="10125" y="8841"/>
                </a:lnTo>
                <a:lnTo>
                  <a:pt x="10639" y="9648"/>
                </a:lnTo>
                <a:lnTo>
                  <a:pt x="10785" y="9868"/>
                </a:lnTo>
                <a:lnTo>
                  <a:pt x="10822" y="10015"/>
                </a:lnTo>
                <a:lnTo>
                  <a:pt x="10785" y="10161"/>
                </a:lnTo>
                <a:lnTo>
                  <a:pt x="10749" y="10235"/>
                </a:lnTo>
                <a:lnTo>
                  <a:pt x="10639" y="10345"/>
                </a:lnTo>
                <a:lnTo>
                  <a:pt x="10455" y="10455"/>
                </a:lnTo>
                <a:lnTo>
                  <a:pt x="10235" y="10602"/>
                </a:lnTo>
                <a:lnTo>
                  <a:pt x="9758" y="10565"/>
                </a:lnTo>
                <a:lnTo>
                  <a:pt x="9281" y="10492"/>
                </a:lnTo>
                <a:lnTo>
                  <a:pt x="8328" y="10455"/>
                </a:lnTo>
                <a:lnTo>
                  <a:pt x="7374" y="10492"/>
                </a:lnTo>
                <a:lnTo>
                  <a:pt x="6420" y="10528"/>
                </a:lnTo>
                <a:lnTo>
                  <a:pt x="2092" y="10675"/>
                </a:lnTo>
                <a:lnTo>
                  <a:pt x="1065" y="10712"/>
                </a:lnTo>
                <a:lnTo>
                  <a:pt x="735" y="10712"/>
                </a:lnTo>
                <a:lnTo>
                  <a:pt x="625" y="10638"/>
                </a:lnTo>
                <a:lnTo>
                  <a:pt x="588" y="10602"/>
                </a:lnTo>
                <a:lnTo>
                  <a:pt x="551" y="10565"/>
                </a:lnTo>
                <a:lnTo>
                  <a:pt x="588" y="10418"/>
                </a:lnTo>
                <a:lnTo>
                  <a:pt x="735" y="10198"/>
                </a:lnTo>
                <a:lnTo>
                  <a:pt x="1065" y="9685"/>
                </a:lnTo>
                <a:lnTo>
                  <a:pt x="1542" y="9575"/>
                </a:lnTo>
                <a:lnTo>
                  <a:pt x="1762" y="9538"/>
                </a:lnTo>
                <a:lnTo>
                  <a:pt x="2018" y="9501"/>
                </a:lnTo>
                <a:lnTo>
                  <a:pt x="2092" y="9464"/>
                </a:lnTo>
                <a:lnTo>
                  <a:pt x="2128" y="9428"/>
                </a:lnTo>
                <a:lnTo>
                  <a:pt x="2165" y="9281"/>
                </a:lnTo>
                <a:lnTo>
                  <a:pt x="2128" y="9171"/>
                </a:lnTo>
                <a:lnTo>
                  <a:pt x="2092" y="9134"/>
                </a:lnTo>
                <a:lnTo>
                  <a:pt x="2018" y="9098"/>
                </a:lnTo>
                <a:lnTo>
                  <a:pt x="1872" y="9061"/>
                </a:lnTo>
                <a:lnTo>
                  <a:pt x="1725" y="9061"/>
                </a:lnTo>
                <a:lnTo>
                  <a:pt x="1395" y="9134"/>
                </a:lnTo>
                <a:lnTo>
                  <a:pt x="1395" y="9134"/>
                </a:lnTo>
                <a:lnTo>
                  <a:pt x="1798" y="8547"/>
                </a:lnTo>
                <a:lnTo>
                  <a:pt x="1835" y="8511"/>
                </a:lnTo>
                <a:lnTo>
                  <a:pt x="1945" y="8547"/>
                </a:lnTo>
                <a:lnTo>
                  <a:pt x="2092" y="8584"/>
                </a:lnTo>
                <a:lnTo>
                  <a:pt x="2459" y="8621"/>
                </a:lnTo>
                <a:lnTo>
                  <a:pt x="2972" y="8621"/>
                </a:lnTo>
                <a:lnTo>
                  <a:pt x="3082" y="8584"/>
                </a:lnTo>
                <a:lnTo>
                  <a:pt x="3156" y="8511"/>
                </a:lnTo>
                <a:lnTo>
                  <a:pt x="3192" y="8401"/>
                </a:lnTo>
                <a:lnTo>
                  <a:pt x="3156" y="8291"/>
                </a:lnTo>
                <a:lnTo>
                  <a:pt x="3082" y="8217"/>
                </a:lnTo>
                <a:lnTo>
                  <a:pt x="2972" y="8181"/>
                </a:lnTo>
                <a:lnTo>
                  <a:pt x="2055" y="8181"/>
                </a:lnTo>
                <a:lnTo>
                  <a:pt x="2532" y="7520"/>
                </a:lnTo>
                <a:lnTo>
                  <a:pt x="2752" y="7557"/>
                </a:lnTo>
                <a:lnTo>
                  <a:pt x="2899" y="7704"/>
                </a:lnTo>
                <a:lnTo>
                  <a:pt x="3046" y="7777"/>
                </a:lnTo>
                <a:lnTo>
                  <a:pt x="3192" y="7851"/>
                </a:lnTo>
                <a:lnTo>
                  <a:pt x="3376" y="7924"/>
                </a:lnTo>
                <a:lnTo>
                  <a:pt x="3742" y="7961"/>
                </a:lnTo>
                <a:lnTo>
                  <a:pt x="4073" y="7961"/>
                </a:lnTo>
                <a:lnTo>
                  <a:pt x="4549" y="7887"/>
                </a:lnTo>
                <a:lnTo>
                  <a:pt x="4953" y="7777"/>
                </a:lnTo>
                <a:lnTo>
                  <a:pt x="5797" y="7410"/>
                </a:lnTo>
                <a:lnTo>
                  <a:pt x="6237" y="7264"/>
                </a:lnTo>
                <a:lnTo>
                  <a:pt x="6494" y="7227"/>
                </a:lnTo>
                <a:close/>
                <a:moveTo>
                  <a:pt x="4036" y="1"/>
                </a:moveTo>
                <a:lnTo>
                  <a:pt x="3816" y="37"/>
                </a:lnTo>
                <a:lnTo>
                  <a:pt x="3596" y="74"/>
                </a:lnTo>
                <a:lnTo>
                  <a:pt x="3412" y="147"/>
                </a:lnTo>
                <a:lnTo>
                  <a:pt x="3229" y="257"/>
                </a:lnTo>
                <a:lnTo>
                  <a:pt x="3119" y="404"/>
                </a:lnTo>
                <a:lnTo>
                  <a:pt x="3009" y="551"/>
                </a:lnTo>
                <a:lnTo>
                  <a:pt x="2972" y="771"/>
                </a:lnTo>
                <a:lnTo>
                  <a:pt x="3009" y="991"/>
                </a:lnTo>
                <a:lnTo>
                  <a:pt x="3082" y="1174"/>
                </a:lnTo>
                <a:lnTo>
                  <a:pt x="3156" y="1285"/>
                </a:lnTo>
                <a:lnTo>
                  <a:pt x="3266" y="1358"/>
                </a:lnTo>
                <a:lnTo>
                  <a:pt x="3412" y="1431"/>
                </a:lnTo>
                <a:lnTo>
                  <a:pt x="3559" y="1468"/>
                </a:lnTo>
                <a:lnTo>
                  <a:pt x="3706" y="1468"/>
                </a:lnTo>
                <a:lnTo>
                  <a:pt x="3853" y="1431"/>
                </a:lnTo>
                <a:lnTo>
                  <a:pt x="3999" y="1395"/>
                </a:lnTo>
                <a:lnTo>
                  <a:pt x="4073" y="1395"/>
                </a:lnTo>
                <a:lnTo>
                  <a:pt x="3963" y="1468"/>
                </a:lnTo>
                <a:lnTo>
                  <a:pt x="3926" y="1578"/>
                </a:lnTo>
                <a:lnTo>
                  <a:pt x="3889" y="2055"/>
                </a:lnTo>
                <a:lnTo>
                  <a:pt x="3889" y="2532"/>
                </a:lnTo>
                <a:lnTo>
                  <a:pt x="3926" y="3449"/>
                </a:lnTo>
                <a:lnTo>
                  <a:pt x="3926" y="5099"/>
                </a:lnTo>
                <a:lnTo>
                  <a:pt x="3926" y="5283"/>
                </a:lnTo>
                <a:lnTo>
                  <a:pt x="3963" y="5466"/>
                </a:lnTo>
                <a:lnTo>
                  <a:pt x="3963" y="5503"/>
                </a:lnTo>
                <a:lnTo>
                  <a:pt x="3742" y="5613"/>
                </a:lnTo>
                <a:lnTo>
                  <a:pt x="3559" y="5723"/>
                </a:lnTo>
                <a:lnTo>
                  <a:pt x="3229" y="6016"/>
                </a:lnTo>
                <a:lnTo>
                  <a:pt x="2899" y="6347"/>
                </a:lnTo>
                <a:lnTo>
                  <a:pt x="2605" y="6677"/>
                </a:lnTo>
                <a:lnTo>
                  <a:pt x="2239" y="7080"/>
                </a:lnTo>
                <a:lnTo>
                  <a:pt x="1908" y="7484"/>
                </a:lnTo>
                <a:lnTo>
                  <a:pt x="1285" y="8364"/>
                </a:lnTo>
                <a:lnTo>
                  <a:pt x="698" y="9244"/>
                </a:lnTo>
                <a:lnTo>
                  <a:pt x="148" y="10125"/>
                </a:lnTo>
                <a:lnTo>
                  <a:pt x="38" y="10308"/>
                </a:lnTo>
                <a:lnTo>
                  <a:pt x="1" y="10492"/>
                </a:lnTo>
                <a:lnTo>
                  <a:pt x="38" y="10675"/>
                </a:lnTo>
                <a:lnTo>
                  <a:pt x="111" y="10858"/>
                </a:lnTo>
                <a:lnTo>
                  <a:pt x="221" y="11005"/>
                </a:lnTo>
                <a:lnTo>
                  <a:pt x="368" y="11115"/>
                </a:lnTo>
                <a:lnTo>
                  <a:pt x="551" y="11225"/>
                </a:lnTo>
                <a:lnTo>
                  <a:pt x="771" y="11262"/>
                </a:lnTo>
                <a:lnTo>
                  <a:pt x="1321" y="11299"/>
                </a:lnTo>
                <a:lnTo>
                  <a:pt x="1872" y="11262"/>
                </a:lnTo>
                <a:lnTo>
                  <a:pt x="3009" y="11189"/>
                </a:lnTo>
                <a:lnTo>
                  <a:pt x="5503" y="11115"/>
                </a:lnTo>
                <a:lnTo>
                  <a:pt x="7447" y="11042"/>
                </a:lnTo>
                <a:lnTo>
                  <a:pt x="8401" y="11005"/>
                </a:lnTo>
                <a:lnTo>
                  <a:pt x="9355" y="11042"/>
                </a:lnTo>
                <a:lnTo>
                  <a:pt x="9391" y="11152"/>
                </a:lnTo>
                <a:lnTo>
                  <a:pt x="9465" y="11225"/>
                </a:lnTo>
                <a:lnTo>
                  <a:pt x="9612" y="11299"/>
                </a:lnTo>
                <a:lnTo>
                  <a:pt x="9795" y="11335"/>
                </a:lnTo>
                <a:lnTo>
                  <a:pt x="9978" y="11335"/>
                </a:lnTo>
                <a:lnTo>
                  <a:pt x="10125" y="11299"/>
                </a:lnTo>
                <a:lnTo>
                  <a:pt x="10272" y="11299"/>
                </a:lnTo>
                <a:lnTo>
                  <a:pt x="10382" y="11262"/>
                </a:lnTo>
                <a:lnTo>
                  <a:pt x="10455" y="11189"/>
                </a:lnTo>
                <a:lnTo>
                  <a:pt x="10565" y="11115"/>
                </a:lnTo>
                <a:lnTo>
                  <a:pt x="10785" y="10968"/>
                </a:lnTo>
                <a:lnTo>
                  <a:pt x="10969" y="10785"/>
                </a:lnTo>
                <a:lnTo>
                  <a:pt x="11152" y="10602"/>
                </a:lnTo>
                <a:lnTo>
                  <a:pt x="11299" y="10455"/>
                </a:lnTo>
                <a:lnTo>
                  <a:pt x="11336" y="10308"/>
                </a:lnTo>
                <a:lnTo>
                  <a:pt x="11372" y="10198"/>
                </a:lnTo>
                <a:lnTo>
                  <a:pt x="11409" y="10051"/>
                </a:lnTo>
                <a:lnTo>
                  <a:pt x="11372" y="9941"/>
                </a:lnTo>
                <a:lnTo>
                  <a:pt x="11299" y="9685"/>
                </a:lnTo>
                <a:lnTo>
                  <a:pt x="11189" y="9464"/>
                </a:lnTo>
                <a:lnTo>
                  <a:pt x="10859" y="8914"/>
                </a:lnTo>
                <a:lnTo>
                  <a:pt x="10492" y="8364"/>
                </a:lnTo>
                <a:lnTo>
                  <a:pt x="10125" y="7887"/>
                </a:lnTo>
                <a:lnTo>
                  <a:pt x="9722" y="7410"/>
                </a:lnTo>
                <a:lnTo>
                  <a:pt x="9318" y="6933"/>
                </a:lnTo>
                <a:lnTo>
                  <a:pt x="8878" y="6493"/>
                </a:lnTo>
                <a:lnTo>
                  <a:pt x="8474" y="6126"/>
                </a:lnTo>
                <a:lnTo>
                  <a:pt x="8071" y="5760"/>
                </a:lnTo>
                <a:lnTo>
                  <a:pt x="7851" y="5576"/>
                </a:lnTo>
                <a:lnTo>
                  <a:pt x="7594" y="5430"/>
                </a:lnTo>
                <a:lnTo>
                  <a:pt x="7374" y="5319"/>
                </a:lnTo>
                <a:lnTo>
                  <a:pt x="7117" y="5209"/>
                </a:lnTo>
                <a:lnTo>
                  <a:pt x="7117" y="5173"/>
                </a:lnTo>
                <a:lnTo>
                  <a:pt x="7191" y="4953"/>
                </a:lnTo>
                <a:lnTo>
                  <a:pt x="7227" y="4696"/>
                </a:lnTo>
                <a:lnTo>
                  <a:pt x="7227" y="4182"/>
                </a:lnTo>
                <a:lnTo>
                  <a:pt x="7227" y="3669"/>
                </a:lnTo>
                <a:lnTo>
                  <a:pt x="7191" y="3192"/>
                </a:lnTo>
                <a:lnTo>
                  <a:pt x="7154" y="2825"/>
                </a:lnTo>
                <a:lnTo>
                  <a:pt x="7117" y="2385"/>
                </a:lnTo>
                <a:lnTo>
                  <a:pt x="7044" y="2165"/>
                </a:lnTo>
                <a:lnTo>
                  <a:pt x="7007" y="1945"/>
                </a:lnTo>
                <a:lnTo>
                  <a:pt x="6934" y="1761"/>
                </a:lnTo>
                <a:lnTo>
                  <a:pt x="6824" y="1615"/>
                </a:lnTo>
                <a:lnTo>
                  <a:pt x="7191" y="1651"/>
                </a:lnTo>
                <a:lnTo>
                  <a:pt x="7521" y="1651"/>
                </a:lnTo>
                <a:lnTo>
                  <a:pt x="7851" y="1541"/>
                </a:lnTo>
                <a:lnTo>
                  <a:pt x="7998" y="1468"/>
                </a:lnTo>
                <a:lnTo>
                  <a:pt x="8144" y="1358"/>
                </a:lnTo>
                <a:lnTo>
                  <a:pt x="8254" y="1248"/>
                </a:lnTo>
                <a:lnTo>
                  <a:pt x="8254" y="1174"/>
                </a:lnTo>
                <a:lnTo>
                  <a:pt x="8254" y="1101"/>
                </a:lnTo>
                <a:lnTo>
                  <a:pt x="8144" y="624"/>
                </a:lnTo>
                <a:lnTo>
                  <a:pt x="8071" y="404"/>
                </a:lnTo>
                <a:lnTo>
                  <a:pt x="7998" y="294"/>
                </a:lnTo>
                <a:lnTo>
                  <a:pt x="7924" y="221"/>
                </a:lnTo>
                <a:lnTo>
                  <a:pt x="7851" y="147"/>
                </a:lnTo>
                <a:lnTo>
                  <a:pt x="7777" y="147"/>
                </a:lnTo>
                <a:lnTo>
                  <a:pt x="7631" y="111"/>
                </a:lnTo>
                <a:lnTo>
                  <a:pt x="6824" y="74"/>
                </a:lnTo>
                <a:lnTo>
                  <a:pt x="4036" y="1"/>
                </a:ln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180" name="Google Shape;180;p2"/>
          <p:cNvSpPr/>
          <p:nvPr/>
        </p:nvSpPr>
        <p:spPr>
          <a:xfrm>
            <a:off x="7975391" y="3053272"/>
            <a:ext cx="541560" cy="679277"/>
          </a:xfrm>
          <a:custGeom>
            <a:rect b="b" l="l" r="r" t="t"/>
            <a:pathLst>
              <a:path extrusionOk="0" h="13574" w="10822">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181" name="Google Shape;181;p2"/>
          <p:cNvSpPr/>
          <p:nvPr/>
        </p:nvSpPr>
        <p:spPr>
          <a:xfrm>
            <a:off x="1570785" y="4028295"/>
            <a:ext cx="734324" cy="723314"/>
          </a:xfrm>
          <a:custGeom>
            <a:rect b="b" l="l" r="r" t="t"/>
            <a:pathLst>
              <a:path extrusionOk="0" h="14454" w="14674">
                <a:moveTo>
                  <a:pt x="7887" y="3779"/>
                </a:moveTo>
                <a:lnTo>
                  <a:pt x="7961" y="3816"/>
                </a:lnTo>
                <a:lnTo>
                  <a:pt x="8071" y="3889"/>
                </a:lnTo>
                <a:lnTo>
                  <a:pt x="8218" y="4072"/>
                </a:lnTo>
                <a:lnTo>
                  <a:pt x="8291" y="4292"/>
                </a:lnTo>
                <a:lnTo>
                  <a:pt x="8364" y="4513"/>
                </a:lnTo>
                <a:lnTo>
                  <a:pt x="8401" y="4696"/>
                </a:lnTo>
                <a:lnTo>
                  <a:pt x="8401" y="4916"/>
                </a:lnTo>
                <a:lnTo>
                  <a:pt x="8401" y="5099"/>
                </a:lnTo>
                <a:lnTo>
                  <a:pt x="8291" y="5283"/>
                </a:lnTo>
                <a:lnTo>
                  <a:pt x="8144" y="4659"/>
                </a:lnTo>
                <a:lnTo>
                  <a:pt x="8034" y="4219"/>
                </a:lnTo>
                <a:lnTo>
                  <a:pt x="7961" y="3999"/>
                </a:lnTo>
                <a:lnTo>
                  <a:pt x="7887" y="3779"/>
                </a:lnTo>
                <a:close/>
                <a:moveTo>
                  <a:pt x="4329" y="5063"/>
                </a:moveTo>
                <a:lnTo>
                  <a:pt x="4476" y="5209"/>
                </a:lnTo>
                <a:lnTo>
                  <a:pt x="4586" y="5356"/>
                </a:lnTo>
                <a:lnTo>
                  <a:pt x="4696" y="5503"/>
                </a:lnTo>
                <a:lnTo>
                  <a:pt x="4769" y="5686"/>
                </a:lnTo>
                <a:lnTo>
                  <a:pt x="4769" y="5870"/>
                </a:lnTo>
                <a:lnTo>
                  <a:pt x="4769" y="6053"/>
                </a:lnTo>
                <a:lnTo>
                  <a:pt x="4659" y="6126"/>
                </a:lnTo>
                <a:lnTo>
                  <a:pt x="4549" y="6237"/>
                </a:lnTo>
                <a:lnTo>
                  <a:pt x="4439" y="5980"/>
                </a:lnTo>
                <a:lnTo>
                  <a:pt x="4329" y="5686"/>
                </a:lnTo>
                <a:lnTo>
                  <a:pt x="4293" y="5393"/>
                </a:lnTo>
                <a:lnTo>
                  <a:pt x="4293" y="5209"/>
                </a:lnTo>
                <a:lnTo>
                  <a:pt x="4293" y="5136"/>
                </a:lnTo>
                <a:lnTo>
                  <a:pt x="4329" y="5063"/>
                </a:lnTo>
                <a:close/>
                <a:moveTo>
                  <a:pt x="6604" y="7594"/>
                </a:moveTo>
                <a:lnTo>
                  <a:pt x="6714" y="7667"/>
                </a:lnTo>
                <a:lnTo>
                  <a:pt x="6787" y="7814"/>
                </a:lnTo>
                <a:lnTo>
                  <a:pt x="6934" y="8071"/>
                </a:lnTo>
                <a:lnTo>
                  <a:pt x="7337" y="8694"/>
                </a:lnTo>
                <a:lnTo>
                  <a:pt x="7117" y="8878"/>
                </a:lnTo>
                <a:lnTo>
                  <a:pt x="7080" y="8768"/>
                </a:lnTo>
                <a:lnTo>
                  <a:pt x="6860" y="8474"/>
                </a:lnTo>
                <a:lnTo>
                  <a:pt x="6677" y="8144"/>
                </a:lnTo>
                <a:lnTo>
                  <a:pt x="6567" y="7887"/>
                </a:lnTo>
                <a:lnTo>
                  <a:pt x="6420" y="7667"/>
                </a:lnTo>
                <a:lnTo>
                  <a:pt x="6604" y="7594"/>
                </a:lnTo>
                <a:close/>
                <a:moveTo>
                  <a:pt x="5283" y="8107"/>
                </a:moveTo>
                <a:lnTo>
                  <a:pt x="5356" y="8144"/>
                </a:lnTo>
                <a:lnTo>
                  <a:pt x="5833" y="9428"/>
                </a:lnTo>
                <a:lnTo>
                  <a:pt x="5650" y="9501"/>
                </a:lnTo>
                <a:lnTo>
                  <a:pt x="5686" y="9318"/>
                </a:lnTo>
                <a:lnTo>
                  <a:pt x="5650" y="9208"/>
                </a:lnTo>
                <a:lnTo>
                  <a:pt x="5613" y="9061"/>
                </a:lnTo>
                <a:lnTo>
                  <a:pt x="5503" y="8768"/>
                </a:lnTo>
                <a:lnTo>
                  <a:pt x="5246" y="8107"/>
                </a:lnTo>
                <a:close/>
                <a:moveTo>
                  <a:pt x="7337" y="9905"/>
                </a:moveTo>
                <a:lnTo>
                  <a:pt x="7337" y="10235"/>
                </a:lnTo>
                <a:lnTo>
                  <a:pt x="7190" y="9978"/>
                </a:lnTo>
                <a:lnTo>
                  <a:pt x="7337" y="9905"/>
                </a:lnTo>
                <a:close/>
                <a:moveTo>
                  <a:pt x="9721" y="9061"/>
                </a:moveTo>
                <a:lnTo>
                  <a:pt x="9832" y="9281"/>
                </a:lnTo>
                <a:lnTo>
                  <a:pt x="9942" y="9501"/>
                </a:lnTo>
                <a:lnTo>
                  <a:pt x="10052" y="9685"/>
                </a:lnTo>
                <a:lnTo>
                  <a:pt x="10162" y="9868"/>
                </a:lnTo>
                <a:lnTo>
                  <a:pt x="10198" y="10015"/>
                </a:lnTo>
                <a:lnTo>
                  <a:pt x="10198" y="10161"/>
                </a:lnTo>
                <a:lnTo>
                  <a:pt x="10198" y="10308"/>
                </a:lnTo>
                <a:lnTo>
                  <a:pt x="10125" y="10455"/>
                </a:lnTo>
                <a:lnTo>
                  <a:pt x="10052" y="10345"/>
                </a:lnTo>
                <a:lnTo>
                  <a:pt x="9978" y="10308"/>
                </a:lnTo>
                <a:lnTo>
                  <a:pt x="9758" y="9758"/>
                </a:lnTo>
                <a:lnTo>
                  <a:pt x="9685" y="9464"/>
                </a:lnTo>
                <a:lnTo>
                  <a:pt x="9575" y="9171"/>
                </a:lnTo>
                <a:lnTo>
                  <a:pt x="9648" y="9134"/>
                </a:lnTo>
                <a:lnTo>
                  <a:pt x="9721" y="9061"/>
                </a:lnTo>
                <a:close/>
                <a:moveTo>
                  <a:pt x="7667" y="9758"/>
                </a:moveTo>
                <a:lnTo>
                  <a:pt x="7777" y="9795"/>
                </a:lnTo>
                <a:lnTo>
                  <a:pt x="7924" y="9868"/>
                </a:lnTo>
                <a:lnTo>
                  <a:pt x="8071" y="10015"/>
                </a:lnTo>
                <a:lnTo>
                  <a:pt x="8181" y="10235"/>
                </a:lnTo>
                <a:lnTo>
                  <a:pt x="8291" y="10638"/>
                </a:lnTo>
                <a:lnTo>
                  <a:pt x="8328" y="10822"/>
                </a:lnTo>
                <a:lnTo>
                  <a:pt x="8328" y="10968"/>
                </a:lnTo>
                <a:lnTo>
                  <a:pt x="8291" y="11115"/>
                </a:lnTo>
                <a:lnTo>
                  <a:pt x="8181" y="11189"/>
                </a:lnTo>
                <a:lnTo>
                  <a:pt x="8181" y="11115"/>
                </a:lnTo>
                <a:lnTo>
                  <a:pt x="8144" y="11005"/>
                </a:lnTo>
                <a:lnTo>
                  <a:pt x="8071" y="10968"/>
                </a:lnTo>
                <a:lnTo>
                  <a:pt x="7997" y="10895"/>
                </a:lnTo>
                <a:lnTo>
                  <a:pt x="7887" y="10675"/>
                </a:lnTo>
                <a:lnTo>
                  <a:pt x="7814" y="10382"/>
                </a:lnTo>
                <a:lnTo>
                  <a:pt x="7741" y="9831"/>
                </a:lnTo>
                <a:lnTo>
                  <a:pt x="7667" y="9758"/>
                </a:lnTo>
                <a:close/>
                <a:moveTo>
                  <a:pt x="10162" y="1321"/>
                </a:moveTo>
                <a:lnTo>
                  <a:pt x="10198" y="1541"/>
                </a:lnTo>
                <a:lnTo>
                  <a:pt x="10272" y="1725"/>
                </a:lnTo>
                <a:lnTo>
                  <a:pt x="10455" y="2092"/>
                </a:lnTo>
                <a:lnTo>
                  <a:pt x="10932" y="3229"/>
                </a:lnTo>
                <a:lnTo>
                  <a:pt x="10969" y="3302"/>
                </a:lnTo>
                <a:lnTo>
                  <a:pt x="10749" y="3375"/>
                </a:lnTo>
                <a:lnTo>
                  <a:pt x="10528" y="3449"/>
                </a:lnTo>
                <a:lnTo>
                  <a:pt x="9758" y="3742"/>
                </a:lnTo>
                <a:lnTo>
                  <a:pt x="8988" y="4146"/>
                </a:lnTo>
                <a:lnTo>
                  <a:pt x="8841" y="4219"/>
                </a:lnTo>
                <a:lnTo>
                  <a:pt x="8731" y="4329"/>
                </a:lnTo>
                <a:lnTo>
                  <a:pt x="8658" y="4072"/>
                </a:lnTo>
                <a:lnTo>
                  <a:pt x="8511" y="3816"/>
                </a:lnTo>
                <a:lnTo>
                  <a:pt x="8364" y="3595"/>
                </a:lnTo>
                <a:lnTo>
                  <a:pt x="8254" y="3522"/>
                </a:lnTo>
                <a:lnTo>
                  <a:pt x="8144" y="3449"/>
                </a:lnTo>
                <a:lnTo>
                  <a:pt x="7997" y="3412"/>
                </a:lnTo>
                <a:lnTo>
                  <a:pt x="7851" y="3375"/>
                </a:lnTo>
                <a:lnTo>
                  <a:pt x="7777" y="3375"/>
                </a:lnTo>
                <a:lnTo>
                  <a:pt x="7704" y="3412"/>
                </a:lnTo>
                <a:lnTo>
                  <a:pt x="7667" y="3485"/>
                </a:lnTo>
                <a:lnTo>
                  <a:pt x="7667" y="3559"/>
                </a:lnTo>
                <a:lnTo>
                  <a:pt x="7484" y="3595"/>
                </a:lnTo>
                <a:lnTo>
                  <a:pt x="7337" y="3706"/>
                </a:lnTo>
                <a:lnTo>
                  <a:pt x="7190" y="3852"/>
                </a:lnTo>
                <a:lnTo>
                  <a:pt x="7044" y="3999"/>
                </a:lnTo>
                <a:lnTo>
                  <a:pt x="7007" y="4109"/>
                </a:lnTo>
                <a:lnTo>
                  <a:pt x="7044" y="4219"/>
                </a:lnTo>
                <a:lnTo>
                  <a:pt x="7264" y="4696"/>
                </a:lnTo>
                <a:lnTo>
                  <a:pt x="7080" y="4769"/>
                </a:lnTo>
                <a:lnTo>
                  <a:pt x="6310" y="5026"/>
                </a:lnTo>
                <a:lnTo>
                  <a:pt x="5576" y="5283"/>
                </a:lnTo>
                <a:lnTo>
                  <a:pt x="5320" y="5356"/>
                </a:lnTo>
                <a:lnTo>
                  <a:pt x="5210" y="5393"/>
                </a:lnTo>
                <a:lnTo>
                  <a:pt x="5136" y="5466"/>
                </a:lnTo>
                <a:lnTo>
                  <a:pt x="5100" y="5356"/>
                </a:lnTo>
                <a:lnTo>
                  <a:pt x="4916" y="5063"/>
                </a:lnTo>
                <a:lnTo>
                  <a:pt x="4806" y="4879"/>
                </a:lnTo>
                <a:lnTo>
                  <a:pt x="4659" y="4733"/>
                </a:lnTo>
                <a:lnTo>
                  <a:pt x="4513" y="4623"/>
                </a:lnTo>
                <a:lnTo>
                  <a:pt x="4329" y="4549"/>
                </a:lnTo>
                <a:lnTo>
                  <a:pt x="4183" y="4513"/>
                </a:lnTo>
                <a:lnTo>
                  <a:pt x="4036" y="4586"/>
                </a:lnTo>
                <a:lnTo>
                  <a:pt x="3852" y="4586"/>
                </a:lnTo>
                <a:lnTo>
                  <a:pt x="3779" y="4623"/>
                </a:lnTo>
                <a:lnTo>
                  <a:pt x="3742" y="4696"/>
                </a:lnTo>
                <a:lnTo>
                  <a:pt x="3706" y="4989"/>
                </a:lnTo>
                <a:lnTo>
                  <a:pt x="3706" y="5283"/>
                </a:lnTo>
                <a:lnTo>
                  <a:pt x="3742" y="5576"/>
                </a:lnTo>
                <a:lnTo>
                  <a:pt x="3816" y="5870"/>
                </a:lnTo>
                <a:lnTo>
                  <a:pt x="3596" y="5833"/>
                </a:lnTo>
                <a:lnTo>
                  <a:pt x="3376" y="5870"/>
                </a:lnTo>
                <a:lnTo>
                  <a:pt x="2972" y="6016"/>
                </a:lnTo>
                <a:lnTo>
                  <a:pt x="2422" y="6163"/>
                </a:lnTo>
                <a:lnTo>
                  <a:pt x="2165" y="6273"/>
                </a:lnTo>
                <a:lnTo>
                  <a:pt x="2055" y="6347"/>
                </a:lnTo>
                <a:lnTo>
                  <a:pt x="1945" y="6457"/>
                </a:lnTo>
                <a:lnTo>
                  <a:pt x="1945" y="6530"/>
                </a:lnTo>
                <a:lnTo>
                  <a:pt x="1982" y="6567"/>
                </a:lnTo>
                <a:lnTo>
                  <a:pt x="2238" y="6603"/>
                </a:lnTo>
                <a:lnTo>
                  <a:pt x="2459" y="6567"/>
                </a:lnTo>
                <a:lnTo>
                  <a:pt x="2972" y="6457"/>
                </a:lnTo>
                <a:lnTo>
                  <a:pt x="3449" y="6347"/>
                </a:lnTo>
                <a:lnTo>
                  <a:pt x="3706" y="6237"/>
                </a:lnTo>
                <a:lnTo>
                  <a:pt x="3816" y="6163"/>
                </a:lnTo>
                <a:lnTo>
                  <a:pt x="3889" y="6090"/>
                </a:lnTo>
                <a:lnTo>
                  <a:pt x="4073" y="6383"/>
                </a:lnTo>
                <a:lnTo>
                  <a:pt x="4256" y="6677"/>
                </a:lnTo>
                <a:lnTo>
                  <a:pt x="4293" y="6713"/>
                </a:lnTo>
                <a:lnTo>
                  <a:pt x="4366" y="6823"/>
                </a:lnTo>
                <a:lnTo>
                  <a:pt x="4549" y="6970"/>
                </a:lnTo>
                <a:lnTo>
                  <a:pt x="4659" y="7007"/>
                </a:lnTo>
                <a:lnTo>
                  <a:pt x="4733" y="7044"/>
                </a:lnTo>
                <a:lnTo>
                  <a:pt x="4806" y="7007"/>
                </a:lnTo>
                <a:lnTo>
                  <a:pt x="4879" y="6933"/>
                </a:lnTo>
                <a:lnTo>
                  <a:pt x="5063" y="6640"/>
                </a:lnTo>
                <a:lnTo>
                  <a:pt x="5173" y="6347"/>
                </a:lnTo>
                <a:lnTo>
                  <a:pt x="5210" y="6053"/>
                </a:lnTo>
                <a:lnTo>
                  <a:pt x="5210" y="5760"/>
                </a:lnTo>
                <a:lnTo>
                  <a:pt x="5320" y="5760"/>
                </a:lnTo>
                <a:lnTo>
                  <a:pt x="5430" y="5723"/>
                </a:lnTo>
                <a:lnTo>
                  <a:pt x="5686" y="5650"/>
                </a:lnTo>
                <a:lnTo>
                  <a:pt x="6457" y="5430"/>
                </a:lnTo>
                <a:lnTo>
                  <a:pt x="7190" y="5173"/>
                </a:lnTo>
                <a:lnTo>
                  <a:pt x="7447" y="5063"/>
                </a:lnTo>
                <a:lnTo>
                  <a:pt x="7631" y="5430"/>
                </a:lnTo>
                <a:lnTo>
                  <a:pt x="7704" y="5613"/>
                </a:lnTo>
                <a:lnTo>
                  <a:pt x="7814" y="5760"/>
                </a:lnTo>
                <a:lnTo>
                  <a:pt x="7924" y="5833"/>
                </a:lnTo>
                <a:lnTo>
                  <a:pt x="8218" y="5833"/>
                </a:lnTo>
                <a:lnTo>
                  <a:pt x="8328" y="5760"/>
                </a:lnTo>
                <a:lnTo>
                  <a:pt x="8548" y="5576"/>
                </a:lnTo>
                <a:lnTo>
                  <a:pt x="8731" y="5356"/>
                </a:lnTo>
                <a:lnTo>
                  <a:pt x="8804" y="5173"/>
                </a:lnTo>
                <a:lnTo>
                  <a:pt x="8841" y="4989"/>
                </a:lnTo>
                <a:lnTo>
                  <a:pt x="8841" y="4806"/>
                </a:lnTo>
                <a:lnTo>
                  <a:pt x="8804" y="4586"/>
                </a:lnTo>
                <a:lnTo>
                  <a:pt x="8914" y="4586"/>
                </a:lnTo>
                <a:lnTo>
                  <a:pt x="9061" y="4513"/>
                </a:lnTo>
                <a:lnTo>
                  <a:pt x="9942" y="4109"/>
                </a:lnTo>
                <a:lnTo>
                  <a:pt x="10639" y="3852"/>
                </a:lnTo>
                <a:lnTo>
                  <a:pt x="10895" y="3742"/>
                </a:lnTo>
                <a:lnTo>
                  <a:pt x="11115" y="3669"/>
                </a:lnTo>
                <a:lnTo>
                  <a:pt x="11519" y="4586"/>
                </a:lnTo>
                <a:lnTo>
                  <a:pt x="11849" y="5540"/>
                </a:lnTo>
                <a:lnTo>
                  <a:pt x="12069" y="6237"/>
                </a:lnTo>
                <a:lnTo>
                  <a:pt x="12032" y="6347"/>
                </a:lnTo>
                <a:lnTo>
                  <a:pt x="11996" y="6457"/>
                </a:lnTo>
                <a:lnTo>
                  <a:pt x="11959" y="6457"/>
                </a:lnTo>
                <a:lnTo>
                  <a:pt x="11592" y="6603"/>
                </a:lnTo>
                <a:lnTo>
                  <a:pt x="10969" y="6787"/>
                </a:lnTo>
                <a:lnTo>
                  <a:pt x="9685" y="7227"/>
                </a:lnTo>
                <a:lnTo>
                  <a:pt x="8438" y="7630"/>
                </a:lnTo>
                <a:lnTo>
                  <a:pt x="7887" y="7777"/>
                </a:lnTo>
                <a:lnTo>
                  <a:pt x="7631" y="7924"/>
                </a:lnTo>
                <a:lnTo>
                  <a:pt x="7521" y="7997"/>
                </a:lnTo>
                <a:lnTo>
                  <a:pt x="7447" y="8107"/>
                </a:lnTo>
                <a:lnTo>
                  <a:pt x="7447" y="8144"/>
                </a:lnTo>
                <a:lnTo>
                  <a:pt x="7631" y="8181"/>
                </a:lnTo>
                <a:lnTo>
                  <a:pt x="7997" y="8181"/>
                </a:lnTo>
                <a:lnTo>
                  <a:pt x="8181" y="8107"/>
                </a:lnTo>
                <a:lnTo>
                  <a:pt x="8914" y="7887"/>
                </a:lnTo>
                <a:lnTo>
                  <a:pt x="10565" y="7374"/>
                </a:lnTo>
                <a:lnTo>
                  <a:pt x="12216" y="6860"/>
                </a:lnTo>
                <a:lnTo>
                  <a:pt x="12289" y="6823"/>
                </a:lnTo>
                <a:lnTo>
                  <a:pt x="12546" y="7777"/>
                </a:lnTo>
                <a:lnTo>
                  <a:pt x="12766" y="8474"/>
                </a:lnTo>
                <a:lnTo>
                  <a:pt x="12729" y="8511"/>
                </a:lnTo>
                <a:lnTo>
                  <a:pt x="12693" y="8584"/>
                </a:lnTo>
                <a:lnTo>
                  <a:pt x="11629" y="8988"/>
                </a:lnTo>
                <a:lnTo>
                  <a:pt x="11042" y="9208"/>
                </a:lnTo>
                <a:lnTo>
                  <a:pt x="10859" y="9281"/>
                </a:lnTo>
                <a:lnTo>
                  <a:pt x="10749" y="9391"/>
                </a:lnTo>
                <a:lnTo>
                  <a:pt x="10455" y="9575"/>
                </a:lnTo>
                <a:lnTo>
                  <a:pt x="10455" y="9611"/>
                </a:lnTo>
                <a:lnTo>
                  <a:pt x="10418" y="9501"/>
                </a:lnTo>
                <a:lnTo>
                  <a:pt x="10198" y="9024"/>
                </a:lnTo>
                <a:lnTo>
                  <a:pt x="10052" y="8804"/>
                </a:lnTo>
                <a:lnTo>
                  <a:pt x="9942" y="8731"/>
                </a:lnTo>
                <a:lnTo>
                  <a:pt x="9832" y="8694"/>
                </a:lnTo>
                <a:lnTo>
                  <a:pt x="9758" y="8694"/>
                </a:lnTo>
                <a:lnTo>
                  <a:pt x="9721" y="8768"/>
                </a:lnTo>
                <a:lnTo>
                  <a:pt x="9685" y="8841"/>
                </a:lnTo>
                <a:lnTo>
                  <a:pt x="9501" y="8841"/>
                </a:lnTo>
                <a:lnTo>
                  <a:pt x="9355" y="8804"/>
                </a:lnTo>
                <a:lnTo>
                  <a:pt x="9208" y="8841"/>
                </a:lnTo>
                <a:lnTo>
                  <a:pt x="9061" y="8878"/>
                </a:lnTo>
                <a:lnTo>
                  <a:pt x="8988" y="8988"/>
                </a:lnTo>
                <a:lnTo>
                  <a:pt x="8914" y="9098"/>
                </a:lnTo>
                <a:lnTo>
                  <a:pt x="8914" y="9208"/>
                </a:lnTo>
                <a:lnTo>
                  <a:pt x="9025" y="9611"/>
                </a:lnTo>
                <a:lnTo>
                  <a:pt x="9135" y="10051"/>
                </a:lnTo>
                <a:lnTo>
                  <a:pt x="8694" y="10161"/>
                </a:lnTo>
                <a:lnTo>
                  <a:pt x="8658" y="10198"/>
                </a:lnTo>
                <a:lnTo>
                  <a:pt x="8621" y="10235"/>
                </a:lnTo>
                <a:lnTo>
                  <a:pt x="8584" y="10345"/>
                </a:lnTo>
                <a:lnTo>
                  <a:pt x="8511" y="10125"/>
                </a:lnTo>
                <a:lnTo>
                  <a:pt x="8401" y="9905"/>
                </a:lnTo>
                <a:lnTo>
                  <a:pt x="8254" y="9685"/>
                </a:lnTo>
                <a:lnTo>
                  <a:pt x="8034" y="9501"/>
                </a:lnTo>
                <a:lnTo>
                  <a:pt x="7777" y="9391"/>
                </a:lnTo>
                <a:lnTo>
                  <a:pt x="7557" y="9391"/>
                </a:lnTo>
                <a:lnTo>
                  <a:pt x="7411" y="9428"/>
                </a:lnTo>
                <a:lnTo>
                  <a:pt x="7300" y="9464"/>
                </a:lnTo>
                <a:lnTo>
                  <a:pt x="7190" y="9538"/>
                </a:lnTo>
                <a:lnTo>
                  <a:pt x="7080" y="9611"/>
                </a:lnTo>
                <a:lnTo>
                  <a:pt x="7044" y="9721"/>
                </a:lnTo>
                <a:lnTo>
                  <a:pt x="7007" y="9868"/>
                </a:lnTo>
                <a:lnTo>
                  <a:pt x="7044" y="9941"/>
                </a:lnTo>
                <a:lnTo>
                  <a:pt x="7117" y="9978"/>
                </a:lnTo>
                <a:lnTo>
                  <a:pt x="7044" y="10235"/>
                </a:lnTo>
                <a:lnTo>
                  <a:pt x="7080" y="10492"/>
                </a:lnTo>
                <a:lnTo>
                  <a:pt x="4806" y="11152"/>
                </a:lnTo>
                <a:lnTo>
                  <a:pt x="4219" y="11335"/>
                </a:lnTo>
                <a:lnTo>
                  <a:pt x="3632" y="11519"/>
                </a:lnTo>
                <a:lnTo>
                  <a:pt x="3449" y="11629"/>
                </a:lnTo>
                <a:lnTo>
                  <a:pt x="3192" y="10602"/>
                </a:lnTo>
                <a:lnTo>
                  <a:pt x="2862" y="9611"/>
                </a:lnTo>
                <a:lnTo>
                  <a:pt x="3339" y="9538"/>
                </a:lnTo>
                <a:lnTo>
                  <a:pt x="3816" y="9428"/>
                </a:lnTo>
                <a:lnTo>
                  <a:pt x="4769" y="9134"/>
                </a:lnTo>
                <a:lnTo>
                  <a:pt x="4843" y="9318"/>
                </a:lnTo>
                <a:lnTo>
                  <a:pt x="4953" y="9501"/>
                </a:lnTo>
                <a:lnTo>
                  <a:pt x="5063" y="9685"/>
                </a:lnTo>
                <a:lnTo>
                  <a:pt x="5246" y="9831"/>
                </a:lnTo>
                <a:lnTo>
                  <a:pt x="5356" y="9868"/>
                </a:lnTo>
                <a:lnTo>
                  <a:pt x="5466" y="9905"/>
                </a:lnTo>
                <a:lnTo>
                  <a:pt x="5613" y="9905"/>
                </a:lnTo>
                <a:lnTo>
                  <a:pt x="5723" y="9868"/>
                </a:lnTo>
                <a:lnTo>
                  <a:pt x="5980" y="9758"/>
                </a:lnTo>
                <a:lnTo>
                  <a:pt x="6163" y="9648"/>
                </a:lnTo>
                <a:lnTo>
                  <a:pt x="6237" y="9538"/>
                </a:lnTo>
                <a:lnTo>
                  <a:pt x="6273" y="9501"/>
                </a:lnTo>
                <a:lnTo>
                  <a:pt x="6237" y="9428"/>
                </a:lnTo>
                <a:lnTo>
                  <a:pt x="5980" y="8731"/>
                </a:lnTo>
                <a:lnTo>
                  <a:pt x="6200" y="8731"/>
                </a:lnTo>
                <a:lnTo>
                  <a:pt x="6383" y="8658"/>
                </a:lnTo>
                <a:lnTo>
                  <a:pt x="6604" y="9244"/>
                </a:lnTo>
                <a:lnTo>
                  <a:pt x="6677" y="9318"/>
                </a:lnTo>
                <a:lnTo>
                  <a:pt x="6714" y="9354"/>
                </a:lnTo>
                <a:lnTo>
                  <a:pt x="6787" y="9354"/>
                </a:lnTo>
                <a:lnTo>
                  <a:pt x="7044" y="9318"/>
                </a:lnTo>
                <a:lnTo>
                  <a:pt x="7300" y="9208"/>
                </a:lnTo>
                <a:lnTo>
                  <a:pt x="7521" y="9061"/>
                </a:lnTo>
                <a:lnTo>
                  <a:pt x="7704" y="8878"/>
                </a:lnTo>
                <a:lnTo>
                  <a:pt x="7741" y="8841"/>
                </a:lnTo>
                <a:lnTo>
                  <a:pt x="7777" y="8768"/>
                </a:lnTo>
                <a:lnTo>
                  <a:pt x="7741" y="8658"/>
                </a:lnTo>
                <a:lnTo>
                  <a:pt x="7264" y="7887"/>
                </a:lnTo>
                <a:lnTo>
                  <a:pt x="7080" y="7520"/>
                </a:lnTo>
                <a:lnTo>
                  <a:pt x="6970" y="7337"/>
                </a:lnTo>
                <a:lnTo>
                  <a:pt x="6824" y="7227"/>
                </a:lnTo>
                <a:lnTo>
                  <a:pt x="6640" y="7154"/>
                </a:lnTo>
                <a:lnTo>
                  <a:pt x="6457" y="7190"/>
                </a:lnTo>
                <a:lnTo>
                  <a:pt x="6383" y="7227"/>
                </a:lnTo>
                <a:lnTo>
                  <a:pt x="6310" y="7264"/>
                </a:lnTo>
                <a:lnTo>
                  <a:pt x="6237" y="7337"/>
                </a:lnTo>
                <a:lnTo>
                  <a:pt x="6200" y="7410"/>
                </a:lnTo>
                <a:lnTo>
                  <a:pt x="6017" y="7447"/>
                </a:lnTo>
                <a:lnTo>
                  <a:pt x="5980" y="7484"/>
                </a:lnTo>
                <a:lnTo>
                  <a:pt x="5943" y="7520"/>
                </a:lnTo>
                <a:lnTo>
                  <a:pt x="5907" y="7594"/>
                </a:lnTo>
                <a:lnTo>
                  <a:pt x="5907" y="7667"/>
                </a:lnTo>
                <a:lnTo>
                  <a:pt x="6200" y="8291"/>
                </a:lnTo>
                <a:lnTo>
                  <a:pt x="6163" y="8364"/>
                </a:lnTo>
                <a:lnTo>
                  <a:pt x="6127" y="8401"/>
                </a:lnTo>
                <a:lnTo>
                  <a:pt x="6090" y="8401"/>
                </a:lnTo>
                <a:lnTo>
                  <a:pt x="6053" y="8437"/>
                </a:lnTo>
                <a:lnTo>
                  <a:pt x="5943" y="8474"/>
                </a:lnTo>
                <a:lnTo>
                  <a:pt x="5907" y="8511"/>
                </a:lnTo>
                <a:lnTo>
                  <a:pt x="5613" y="7814"/>
                </a:lnTo>
                <a:lnTo>
                  <a:pt x="5576" y="7777"/>
                </a:lnTo>
                <a:lnTo>
                  <a:pt x="5540" y="7704"/>
                </a:lnTo>
                <a:lnTo>
                  <a:pt x="5393" y="7704"/>
                </a:lnTo>
                <a:lnTo>
                  <a:pt x="5356" y="7667"/>
                </a:lnTo>
                <a:lnTo>
                  <a:pt x="5173" y="7667"/>
                </a:lnTo>
                <a:lnTo>
                  <a:pt x="4990" y="7704"/>
                </a:lnTo>
                <a:lnTo>
                  <a:pt x="4843" y="7814"/>
                </a:lnTo>
                <a:lnTo>
                  <a:pt x="4733" y="7961"/>
                </a:lnTo>
                <a:lnTo>
                  <a:pt x="4659" y="8144"/>
                </a:lnTo>
                <a:lnTo>
                  <a:pt x="4623" y="8327"/>
                </a:lnTo>
                <a:lnTo>
                  <a:pt x="4623" y="8511"/>
                </a:lnTo>
                <a:lnTo>
                  <a:pt x="4623" y="8694"/>
                </a:lnTo>
                <a:lnTo>
                  <a:pt x="3669" y="8951"/>
                </a:lnTo>
                <a:lnTo>
                  <a:pt x="3229" y="9134"/>
                </a:lnTo>
                <a:lnTo>
                  <a:pt x="2752" y="9318"/>
                </a:lnTo>
                <a:lnTo>
                  <a:pt x="2348" y="7997"/>
                </a:lnTo>
                <a:lnTo>
                  <a:pt x="1908" y="6677"/>
                </a:lnTo>
                <a:lnTo>
                  <a:pt x="1541" y="5356"/>
                </a:lnTo>
                <a:lnTo>
                  <a:pt x="1395" y="4696"/>
                </a:lnTo>
                <a:lnTo>
                  <a:pt x="1285" y="3999"/>
                </a:lnTo>
                <a:lnTo>
                  <a:pt x="1505" y="3962"/>
                </a:lnTo>
                <a:lnTo>
                  <a:pt x="1725" y="3926"/>
                </a:lnTo>
                <a:lnTo>
                  <a:pt x="2165" y="3816"/>
                </a:lnTo>
                <a:lnTo>
                  <a:pt x="3302" y="3485"/>
                </a:lnTo>
                <a:lnTo>
                  <a:pt x="5760" y="2825"/>
                </a:lnTo>
                <a:lnTo>
                  <a:pt x="6934" y="2495"/>
                </a:lnTo>
                <a:lnTo>
                  <a:pt x="8071" y="2092"/>
                </a:lnTo>
                <a:lnTo>
                  <a:pt x="9135" y="1725"/>
                </a:lnTo>
                <a:lnTo>
                  <a:pt x="9758" y="1505"/>
                </a:lnTo>
                <a:lnTo>
                  <a:pt x="9978" y="1395"/>
                </a:lnTo>
                <a:lnTo>
                  <a:pt x="10088" y="1358"/>
                </a:lnTo>
                <a:lnTo>
                  <a:pt x="10162" y="1321"/>
                </a:lnTo>
                <a:close/>
                <a:moveTo>
                  <a:pt x="12876" y="8988"/>
                </a:moveTo>
                <a:lnTo>
                  <a:pt x="13023" y="9575"/>
                </a:lnTo>
                <a:lnTo>
                  <a:pt x="13096" y="9905"/>
                </a:lnTo>
                <a:lnTo>
                  <a:pt x="13206" y="10198"/>
                </a:lnTo>
                <a:lnTo>
                  <a:pt x="12619" y="10271"/>
                </a:lnTo>
                <a:lnTo>
                  <a:pt x="12069" y="10418"/>
                </a:lnTo>
                <a:lnTo>
                  <a:pt x="11519" y="10565"/>
                </a:lnTo>
                <a:lnTo>
                  <a:pt x="10969" y="10748"/>
                </a:lnTo>
                <a:lnTo>
                  <a:pt x="9685" y="11225"/>
                </a:lnTo>
                <a:lnTo>
                  <a:pt x="8438" y="11702"/>
                </a:lnTo>
                <a:lnTo>
                  <a:pt x="5980" y="12619"/>
                </a:lnTo>
                <a:lnTo>
                  <a:pt x="4879" y="13023"/>
                </a:lnTo>
                <a:lnTo>
                  <a:pt x="4329" y="13243"/>
                </a:lnTo>
                <a:lnTo>
                  <a:pt x="3816" y="13499"/>
                </a:lnTo>
                <a:lnTo>
                  <a:pt x="3669" y="12692"/>
                </a:lnTo>
                <a:lnTo>
                  <a:pt x="3522" y="11885"/>
                </a:lnTo>
                <a:lnTo>
                  <a:pt x="3742" y="11885"/>
                </a:lnTo>
                <a:lnTo>
                  <a:pt x="3999" y="11812"/>
                </a:lnTo>
                <a:lnTo>
                  <a:pt x="5173" y="11482"/>
                </a:lnTo>
                <a:lnTo>
                  <a:pt x="7190" y="10932"/>
                </a:lnTo>
                <a:lnTo>
                  <a:pt x="7374" y="11335"/>
                </a:lnTo>
                <a:lnTo>
                  <a:pt x="7594" y="11702"/>
                </a:lnTo>
                <a:lnTo>
                  <a:pt x="7631" y="11775"/>
                </a:lnTo>
                <a:lnTo>
                  <a:pt x="7814" y="11775"/>
                </a:lnTo>
                <a:lnTo>
                  <a:pt x="7887" y="11702"/>
                </a:lnTo>
                <a:lnTo>
                  <a:pt x="7961" y="11629"/>
                </a:lnTo>
                <a:lnTo>
                  <a:pt x="8107" y="11592"/>
                </a:lnTo>
                <a:lnTo>
                  <a:pt x="8401" y="11519"/>
                </a:lnTo>
                <a:lnTo>
                  <a:pt x="8474" y="11445"/>
                </a:lnTo>
                <a:lnTo>
                  <a:pt x="8548" y="11372"/>
                </a:lnTo>
                <a:lnTo>
                  <a:pt x="8658" y="11189"/>
                </a:lnTo>
                <a:lnTo>
                  <a:pt x="8694" y="11005"/>
                </a:lnTo>
                <a:lnTo>
                  <a:pt x="8694" y="10785"/>
                </a:lnTo>
                <a:lnTo>
                  <a:pt x="8658" y="10602"/>
                </a:lnTo>
                <a:lnTo>
                  <a:pt x="8621" y="10418"/>
                </a:lnTo>
                <a:lnTo>
                  <a:pt x="8658" y="10492"/>
                </a:lnTo>
                <a:lnTo>
                  <a:pt x="8768" y="10528"/>
                </a:lnTo>
                <a:lnTo>
                  <a:pt x="9025" y="10492"/>
                </a:lnTo>
                <a:lnTo>
                  <a:pt x="9281" y="10418"/>
                </a:lnTo>
                <a:lnTo>
                  <a:pt x="9428" y="10638"/>
                </a:lnTo>
                <a:lnTo>
                  <a:pt x="9611" y="10822"/>
                </a:lnTo>
                <a:lnTo>
                  <a:pt x="9758" y="10895"/>
                </a:lnTo>
                <a:lnTo>
                  <a:pt x="9942" y="10932"/>
                </a:lnTo>
                <a:lnTo>
                  <a:pt x="10088" y="10932"/>
                </a:lnTo>
                <a:lnTo>
                  <a:pt x="10235" y="10858"/>
                </a:lnTo>
                <a:lnTo>
                  <a:pt x="10382" y="10785"/>
                </a:lnTo>
                <a:lnTo>
                  <a:pt x="10492" y="10638"/>
                </a:lnTo>
                <a:lnTo>
                  <a:pt x="10565" y="10492"/>
                </a:lnTo>
                <a:lnTo>
                  <a:pt x="10602" y="10345"/>
                </a:lnTo>
                <a:lnTo>
                  <a:pt x="10639" y="10161"/>
                </a:lnTo>
                <a:lnTo>
                  <a:pt x="10602" y="9978"/>
                </a:lnTo>
                <a:lnTo>
                  <a:pt x="10492" y="9648"/>
                </a:lnTo>
                <a:lnTo>
                  <a:pt x="10749" y="9648"/>
                </a:lnTo>
                <a:lnTo>
                  <a:pt x="11005" y="9611"/>
                </a:lnTo>
                <a:lnTo>
                  <a:pt x="11629" y="9428"/>
                </a:lnTo>
                <a:lnTo>
                  <a:pt x="12876" y="8988"/>
                </a:lnTo>
                <a:close/>
                <a:moveTo>
                  <a:pt x="13206" y="10675"/>
                </a:moveTo>
                <a:lnTo>
                  <a:pt x="13096" y="10712"/>
                </a:lnTo>
                <a:lnTo>
                  <a:pt x="11592" y="11262"/>
                </a:lnTo>
                <a:lnTo>
                  <a:pt x="8731" y="12362"/>
                </a:lnTo>
                <a:lnTo>
                  <a:pt x="7300" y="12876"/>
                </a:lnTo>
                <a:lnTo>
                  <a:pt x="6604" y="13133"/>
                </a:lnTo>
                <a:lnTo>
                  <a:pt x="5870" y="13316"/>
                </a:lnTo>
                <a:lnTo>
                  <a:pt x="4696" y="13573"/>
                </a:lnTo>
                <a:lnTo>
                  <a:pt x="5393" y="13279"/>
                </a:lnTo>
                <a:lnTo>
                  <a:pt x="6090" y="13023"/>
                </a:lnTo>
                <a:lnTo>
                  <a:pt x="8438" y="12179"/>
                </a:lnTo>
                <a:lnTo>
                  <a:pt x="9611" y="11702"/>
                </a:lnTo>
                <a:lnTo>
                  <a:pt x="10822" y="11299"/>
                </a:lnTo>
                <a:lnTo>
                  <a:pt x="11409" y="11078"/>
                </a:lnTo>
                <a:lnTo>
                  <a:pt x="11996" y="10895"/>
                </a:lnTo>
                <a:lnTo>
                  <a:pt x="12619" y="10748"/>
                </a:lnTo>
                <a:lnTo>
                  <a:pt x="13206" y="10675"/>
                </a:lnTo>
                <a:close/>
                <a:moveTo>
                  <a:pt x="10492" y="478"/>
                </a:moveTo>
                <a:lnTo>
                  <a:pt x="10712" y="1064"/>
                </a:lnTo>
                <a:lnTo>
                  <a:pt x="10969" y="1688"/>
                </a:lnTo>
                <a:lnTo>
                  <a:pt x="11482" y="2862"/>
                </a:lnTo>
                <a:lnTo>
                  <a:pt x="11996" y="4182"/>
                </a:lnTo>
                <a:lnTo>
                  <a:pt x="12473" y="5466"/>
                </a:lnTo>
                <a:lnTo>
                  <a:pt x="12876" y="6713"/>
                </a:lnTo>
                <a:lnTo>
                  <a:pt x="13280" y="7924"/>
                </a:lnTo>
                <a:lnTo>
                  <a:pt x="13683" y="9171"/>
                </a:lnTo>
                <a:lnTo>
                  <a:pt x="14013" y="10418"/>
                </a:lnTo>
                <a:lnTo>
                  <a:pt x="13793" y="10418"/>
                </a:lnTo>
                <a:lnTo>
                  <a:pt x="13573" y="10492"/>
                </a:lnTo>
                <a:lnTo>
                  <a:pt x="13573" y="10418"/>
                </a:lnTo>
                <a:lnTo>
                  <a:pt x="13573" y="10308"/>
                </a:lnTo>
                <a:lnTo>
                  <a:pt x="13646" y="10235"/>
                </a:lnTo>
                <a:lnTo>
                  <a:pt x="13646" y="10125"/>
                </a:lnTo>
                <a:lnTo>
                  <a:pt x="13610" y="9831"/>
                </a:lnTo>
                <a:lnTo>
                  <a:pt x="13610" y="9758"/>
                </a:lnTo>
                <a:lnTo>
                  <a:pt x="13610" y="9721"/>
                </a:lnTo>
                <a:lnTo>
                  <a:pt x="13426" y="9024"/>
                </a:lnTo>
                <a:lnTo>
                  <a:pt x="13096" y="7777"/>
                </a:lnTo>
                <a:lnTo>
                  <a:pt x="12693" y="6603"/>
                </a:lnTo>
                <a:lnTo>
                  <a:pt x="12289" y="5430"/>
                </a:lnTo>
                <a:lnTo>
                  <a:pt x="11849" y="4256"/>
                </a:lnTo>
                <a:lnTo>
                  <a:pt x="11372" y="3119"/>
                </a:lnTo>
                <a:lnTo>
                  <a:pt x="10859" y="1981"/>
                </a:lnTo>
                <a:lnTo>
                  <a:pt x="10675" y="1651"/>
                </a:lnTo>
                <a:lnTo>
                  <a:pt x="10492" y="1358"/>
                </a:lnTo>
                <a:lnTo>
                  <a:pt x="10602" y="1285"/>
                </a:lnTo>
                <a:lnTo>
                  <a:pt x="10639" y="1174"/>
                </a:lnTo>
                <a:lnTo>
                  <a:pt x="10602" y="1064"/>
                </a:lnTo>
                <a:lnTo>
                  <a:pt x="10565" y="991"/>
                </a:lnTo>
                <a:lnTo>
                  <a:pt x="10528" y="954"/>
                </a:lnTo>
                <a:lnTo>
                  <a:pt x="10455" y="918"/>
                </a:lnTo>
                <a:lnTo>
                  <a:pt x="10272" y="881"/>
                </a:lnTo>
                <a:lnTo>
                  <a:pt x="10088" y="918"/>
                </a:lnTo>
                <a:lnTo>
                  <a:pt x="9391" y="1138"/>
                </a:lnTo>
                <a:lnTo>
                  <a:pt x="8658" y="1431"/>
                </a:lnTo>
                <a:lnTo>
                  <a:pt x="7924" y="1688"/>
                </a:lnTo>
                <a:lnTo>
                  <a:pt x="7190" y="1945"/>
                </a:lnTo>
                <a:lnTo>
                  <a:pt x="5650" y="2422"/>
                </a:lnTo>
                <a:lnTo>
                  <a:pt x="4109" y="2862"/>
                </a:lnTo>
                <a:lnTo>
                  <a:pt x="2569" y="3265"/>
                </a:lnTo>
                <a:lnTo>
                  <a:pt x="1762" y="3485"/>
                </a:lnTo>
                <a:lnTo>
                  <a:pt x="1358" y="3632"/>
                </a:lnTo>
                <a:lnTo>
                  <a:pt x="1175" y="3706"/>
                </a:lnTo>
                <a:lnTo>
                  <a:pt x="1028" y="3816"/>
                </a:lnTo>
                <a:lnTo>
                  <a:pt x="991" y="3816"/>
                </a:lnTo>
                <a:lnTo>
                  <a:pt x="955" y="3889"/>
                </a:lnTo>
                <a:lnTo>
                  <a:pt x="918" y="3962"/>
                </a:lnTo>
                <a:lnTo>
                  <a:pt x="991" y="4586"/>
                </a:lnTo>
                <a:lnTo>
                  <a:pt x="1101" y="5209"/>
                </a:lnTo>
                <a:lnTo>
                  <a:pt x="1248" y="5796"/>
                </a:lnTo>
                <a:lnTo>
                  <a:pt x="1395" y="6420"/>
                </a:lnTo>
                <a:lnTo>
                  <a:pt x="1725" y="7594"/>
                </a:lnTo>
                <a:lnTo>
                  <a:pt x="2128" y="8768"/>
                </a:lnTo>
                <a:lnTo>
                  <a:pt x="2532" y="9978"/>
                </a:lnTo>
                <a:lnTo>
                  <a:pt x="2899" y="11152"/>
                </a:lnTo>
                <a:lnTo>
                  <a:pt x="3045" y="11739"/>
                </a:lnTo>
                <a:lnTo>
                  <a:pt x="3192" y="12362"/>
                </a:lnTo>
                <a:lnTo>
                  <a:pt x="3302" y="12949"/>
                </a:lnTo>
                <a:lnTo>
                  <a:pt x="3412" y="13573"/>
                </a:lnTo>
                <a:lnTo>
                  <a:pt x="3412" y="13683"/>
                </a:lnTo>
                <a:lnTo>
                  <a:pt x="3486" y="13720"/>
                </a:lnTo>
                <a:lnTo>
                  <a:pt x="3559" y="13756"/>
                </a:lnTo>
                <a:lnTo>
                  <a:pt x="3632" y="13793"/>
                </a:lnTo>
                <a:lnTo>
                  <a:pt x="3669" y="13830"/>
                </a:lnTo>
                <a:lnTo>
                  <a:pt x="3742" y="13830"/>
                </a:lnTo>
                <a:lnTo>
                  <a:pt x="4036" y="13756"/>
                </a:lnTo>
                <a:lnTo>
                  <a:pt x="3706" y="13903"/>
                </a:lnTo>
                <a:lnTo>
                  <a:pt x="3412" y="14086"/>
                </a:lnTo>
                <a:lnTo>
                  <a:pt x="2569" y="11115"/>
                </a:lnTo>
                <a:lnTo>
                  <a:pt x="2128" y="9611"/>
                </a:lnTo>
                <a:lnTo>
                  <a:pt x="1725" y="8144"/>
                </a:lnTo>
                <a:lnTo>
                  <a:pt x="955" y="5136"/>
                </a:lnTo>
                <a:lnTo>
                  <a:pt x="808" y="4439"/>
                </a:lnTo>
                <a:lnTo>
                  <a:pt x="661" y="3999"/>
                </a:lnTo>
                <a:lnTo>
                  <a:pt x="588" y="3779"/>
                </a:lnTo>
                <a:lnTo>
                  <a:pt x="478" y="3632"/>
                </a:lnTo>
                <a:lnTo>
                  <a:pt x="1065" y="3522"/>
                </a:lnTo>
                <a:lnTo>
                  <a:pt x="1652" y="3412"/>
                </a:lnTo>
                <a:lnTo>
                  <a:pt x="2825" y="3045"/>
                </a:lnTo>
                <a:lnTo>
                  <a:pt x="4183" y="2642"/>
                </a:lnTo>
                <a:lnTo>
                  <a:pt x="5503" y="2202"/>
                </a:lnTo>
                <a:lnTo>
                  <a:pt x="8034" y="1358"/>
                </a:lnTo>
                <a:lnTo>
                  <a:pt x="9281" y="918"/>
                </a:lnTo>
                <a:lnTo>
                  <a:pt x="9905" y="734"/>
                </a:lnTo>
                <a:lnTo>
                  <a:pt x="10198" y="624"/>
                </a:lnTo>
                <a:lnTo>
                  <a:pt x="10492" y="478"/>
                </a:lnTo>
                <a:close/>
                <a:moveTo>
                  <a:pt x="10455" y="1"/>
                </a:moveTo>
                <a:lnTo>
                  <a:pt x="10162" y="37"/>
                </a:lnTo>
                <a:lnTo>
                  <a:pt x="9832" y="147"/>
                </a:lnTo>
                <a:lnTo>
                  <a:pt x="9245" y="367"/>
                </a:lnTo>
                <a:lnTo>
                  <a:pt x="7997" y="808"/>
                </a:lnTo>
                <a:lnTo>
                  <a:pt x="5503" y="1651"/>
                </a:lnTo>
                <a:lnTo>
                  <a:pt x="2935" y="2495"/>
                </a:lnTo>
                <a:lnTo>
                  <a:pt x="1615" y="2899"/>
                </a:lnTo>
                <a:lnTo>
                  <a:pt x="918" y="3082"/>
                </a:lnTo>
                <a:lnTo>
                  <a:pt x="258" y="3339"/>
                </a:lnTo>
                <a:lnTo>
                  <a:pt x="184" y="3412"/>
                </a:lnTo>
                <a:lnTo>
                  <a:pt x="148" y="3522"/>
                </a:lnTo>
                <a:lnTo>
                  <a:pt x="38" y="3559"/>
                </a:lnTo>
                <a:lnTo>
                  <a:pt x="1" y="3595"/>
                </a:lnTo>
                <a:lnTo>
                  <a:pt x="1" y="3632"/>
                </a:lnTo>
                <a:lnTo>
                  <a:pt x="38" y="3779"/>
                </a:lnTo>
                <a:lnTo>
                  <a:pt x="111" y="3926"/>
                </a:lnTo>
                <a:lnTo>
                  <a:pt x="184" y="4036"/>
                </a:lnTo>
                <a:lnTo>
                  <a:pt x="221" y="4146"/>
                </a:lnTo>
                <a:lnTo>
                  <a:pt x="294" y="4366"/>
                </a:lnTo>
                <a:lnTo>
                  <a:pt x="588" y="5796"/>
                </a:lnTo>
                <a:lnTo>
                  <a:pt x="955" y="7227"/>
                </a:lnTo>
                <a:lnTo>
                  <a:pt x="1285" y="8658"/>
                </a:lnTo>
                <a:lnTo>
                  <a:pt x="2055" y="11482"/>
                </a:lnTo>
                <a:lnTo>
                  <a:pt x="2459" y="12876"/>
                </a:lnTo>
                <a:lnTo>
                  <a:pt x="2899" y="14233"/>
                </a:lnTo>
                <a:lnTo>
                  <a:pt x="2935" y="14380"/>
                </a:lnTo>
                <a:lnTo>
                  <a:pt x="3045" y="14416"/>
                </a:lnTo>
                <a:lnTo>
                  <a:pt x="3155" y="14453"/>
                </a:lnTo>
                <a:lnTo>
                  <a:pt x="3302" y="14416"/>
                </a:lnTo>
                <a:lnTo>
                  <a:pt x="3596" y="14343"/>
                </a:lnTo>
                <a:lnTo>
                  <a:pt x="3889" y="14270"/>
                </a:lnTo>
                <a:lnTo>
                  <a:pt x="4513" y="14086"/>
                </a:lnTo>
                <a:lnTo>
                  <a:pt x="5980" y="13793"/>
                </a:lnTo>
                <a:lnTo>
                  <a:pt x="6714" y="13610"/>
                </a:lnTo>
                <a:lnTo>
                  <a:pt x="7447" y="13353"/>
                </a:lnTo>
                <a:lnTo>
                  <a:pt x="8878" y="12839"/>
                </a:lnTo>
                <a:lnTo>
                  <a:pt x="11739" y="11775"/>
                </a:lnTo>
                <a:lnTo>
                  <a:pt x="13133" y="11225"/>
                </a:lnTo>
                <a:lnTo>
                  <a:pt x="13646" y="11078"/>
                </a:lnTo>
                <a:lnTo>
                  <a:pt x="13903" y="10968"/>
                </a:lnTo>
                <a:lnTo>
                  <a:pt x="14160" y="10822"/>
                </a:lnTo>
                <a:lnTo>
                  <a:pt x="14197" y="10932"/>
                </a:lnTo>
                <a:lnTo>
                  <a:pt x="14270" y="10968"/>
                </a:lnTo>
                <a:lnTo>
                  <a:pt x="14380" y="11005"/>
                </a:lnTo>
                <a:lnTo>
                  <a:pt x="14490" y="11005"/>
                </a:lnTo>
                <a:lnTo>
                  <a:pt x="14563" y="10932"/>
                </a:lnTo>
                <a:lnTo>
                  <a:pt x="14637" y="10895"/>
                </a:lnTo>
                <a:lnTo>
                  <a:pt x="14674" y="10785"/>
                </a:lnTo>
                <a:lnTo>
                  <a:pt x="14637" y="10675"/>
                </a:lnTo>
                <a:lnTo>
                  <a:pt x="14270" y="9318"/>
                </a:lnTo>
                <a:lnTo>
                  <a:pt x="13867" y="7997"/>
                </a:lnTo>
                <a:lnTo>
                  <a:pt x="13426" y="6640"/>
                </a:lnTo>
                <a:lnTo>
                  <a:pt x="12949" y="5356"/>
                </a:lnTo>
                <a:lnTo>
                  <a:pt x="12473" y="4036"/>
                </a:lnTo>
                <a:lnTo>
                  <a:pt x="11922" y="2752"/>
                </a:lnTo>
                <a:lnTo>
                  <a:pt x="11409" y="1468"/>
                </a:lnTo>
                <a:lnTo>
                  <a:pt x="11115" y="881"/>
                </a:lnTo>
                <a:lnTo>
                  <a:pt x="10785" y="257"/>
                </a:lnTo>
                <a:lnTo>
                  <a:pt x="10749" y="221"/>
                </a:lnTo>
                <a:lnTo>
                  <a:pt x="10675" y="184"/>
                </a:lnTo>
                <a:lnTo>
                  <a:pt x="10639" y="111"/>
                </a:lnTo>
                <a:lnTo>
                  <a:pt x="10602" y="74"/>
                </a:lnTo>
                <a:lnTo>
                  <a:pt x="10528" y="37"/>
                </a:lnTo>
                <a:lnTo>
                  <a:pt x="10455" y="1"/>
                </a:ln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182" name="Google Shape;182;p2"/>
          <p:cNvSpPr/>
          <p:nvPr/>
        </p:nvSpPr>
        <p:spPr>
          <a:xfrm>
            <a:off x="247060" y="4094875"/>
            <a:ext cx="275434" cy="244207"/>
          </a:xfrm>
          <a:custGeom>
            <a:rect b="b" l="l" r="r" t="t"/>
            <a:pathLst>
              <a:path extrusionOk="0" h="4880" w="5504">
                <a:moveTo>
                  <a:pt x="5173" y="0"/>
                </a:moveTo>
                <a:lnTo>
                  <a:pt x="5063" y="37"/>
                </a:lnTo>
                <a:lnTo>
                  <a:pt x="4990" y="110"/>
                </a:lnTo>
                <a:lnTo>
                  <a:pt x="4770" y="404"/>
                </a:lnTo>
                <a:lnTo>
                  <a:pt x="4513" y="624"/>
                </a:lnTo>
                <a:lnTo>
                  <a:pt x="4219" y="844"/>
                </a:lnTo>
                <a:lnTo>
                  <a:pt x="3926" y="991"/>
                </a:lnTo>
                <a:lnTo>
                  <a:pt x="3742" y="1064"/>
                </a:lnTo>
                <a:lnTo>
                  <a:pt x="3559" y="1101"/>
                </a:lnTo>
                <a:lnTo>
                  <a:pt x="3229" y="1101"/>
                </a:lnTo>
                <a:lnTo>
                  <a:pt x="2862" y="1028"/>
                </a:lnTo>
                <a:lnTo>
                  <a:pt x="2532" y="917"/>
                </a:lnTo>
                <a:lnTo>
                  <a:pt x="2239" y="807"/>
                </a:lnTo>
                <a:lnTo>
                  <a:pt x="1908" y="734"/>
                </a:lnTo>
                <a:lnTo>
                  <a:pt x="1578" y="661"/>
                </a:lnTo>
                <a:lnTo>
                  <a:pt x="1248" y="624"/>
                </a:lnTo>
                <a:lnTo>
                  <a:pt x="918" y="661"/>
                </a:lnTo>
                <a:lnTo>
                  <a:pt x="625" y="771"/>
                </a:lnTo>
                <a:lnTo>
                  <a:pt x="478" y="844"/>
                </a:lnTo>
                <a:lnTo>
                  <a:pt x="368" y="954"/>
                </a:lnTo>
                <a:lnTo>
                  <a:pt x="258" y="1064"/>
                </a:lnTo>
                <a:lnTo>
                  <a:pt x="148" y="1211"/>
                </a:lnTo>
                <a:lnTo>
                  <a:pt x="111" y="1284"/>
                </a:lnTo>
                <a:lnTo>
                  <a:pt x="111" y="1321"/>
                </a:lnTo>
                <a:lnTo>
                  <a:pt x="148" y="1431"/>
                </a:lnTo>
                <a:lnTo>
                  <a:pt x="258" y="1468"/>
                </a:lnTo>
                <a:lnTo>
                  <a:pt x="368" y="1468"/>
                </a:lnTo>
                <a:lnTo>
                  <a:pt x="698" y="1284"/>
                </a:lnTo>
                <a:lnTo>
                  <a:pt x="1028" y="1174"/>
                </a:lnTo>
                <a:lnTo>
                  <a:pt x="1028" y="2531"/>
                </a:lnTo>
                <a:lnTo>
                  <a:pt x="955" y="3228"/>
                </a:lnTo>
                <a:lnTo>
                  <a:pt x="881" y="3925"/>
                </a:lnTo>
                <a:lnTo>
                  <a:pt x="698" y="3852"/>
                </a:lnTo>
                <a:lnTo>
                  <a:pt x="551" y="3742"/>
                </a:lnTo>
                <a:lnTo>
                  <a:pt x="368" y="3632"/>
                </a:lnTo>
                <a:lnTo>
                  <a:pt x="184" y="3522"/>
                </a:lnTo>
                <a:lnTo>
                  <a:pt x="111" y="3522"/>
                </a:lnTo>
                <a:lnTo>
                  <a:pt x="38" y="3595"/>
                </a:lnTo>
                <a:lnTo>
                  <a:pt x="1" y="3669"/>
                </a:lnTo>
                <a:lnTo>
                  <a:pt x="1" y="3779"/>
                </a:lnTo>
                <a:lnTo>
                  <a:pt x="38" y="3962"/>
                </a:lnTo>
                <a:lnTo>
                  <a:pt x="148" y="4145"/>
                </a:lnTo>
                <a:lnTo>
                  <a:pt x="294" y="4256"/>
                </a:lnTo>
                <a:lnTo>
                  <a:pt x="514" y="4402"/>
                </a:lnTo>
                <a:lnTo>
                  <a:pt x="735" y="4476"/>
                </a:lnTo>
                <a:lnTo>
                  <a:pt x="1175" y="4476"/>
                </a:lnTo>
                <a:lnTo>
                  <a:pt x="1248" y="4439"/>
                </a:lnTo>
                <a:lnTo>
                  <a:pt x="1321" y="4402"/>
                </a:lnTo>
                <a:lnTo>
                  <a:pt x="1395" y="4256"/>
                </a:lnTo>
                <a:lnTo>
                  <a:pt x="1505" y="3485"/>
                </a:lnTo>
                <a:lnTo>
                  <a:pt x="1578" y="2715"/>
                </a:lnTo>
                <a:lnTo>
                  <a:pt x="1578" y="1908"/>
                </a:lnTo>
                <a:lnTo>
                  <a:pt x="1542" y="1504"/>
                </a:lnTo>
                <a:lnTo>
                  <a:pt x="1505" y="1138"/>
                </a:lnTo>
                <a:lnTo>
                  <a:pt x="1762" y="1174"/>
                </a:lnTo>
                <a:lnTo>
                  <a:pt x="2128" y="1321"/>
                </a:lnTo>
                <a:lnTo>
                  <a:pt x="2459" y="1431"/>
                </a:lnTo>
                <a:lnTo>
                  <a:pt x="2825" y="1578"/>
                </a:lnTo>
                <a:lnTo>
                  <a:pt x="3192" y="1651"/>
                </a:lnTo>
                <a:lnTo>
                  <a:pt x="3486" y="1651"/>
                </a:lnTo>
                <a:lnTo>
                  <a:pt x="3449" y="2531"/>
                </a:lnTo>
                <a:lnTo>
                  <a:pt x="3412" y="3449"/>
                </a:lnTo>
                <a:lnTo>
                  <a:pt x="3412" y="3999"/>
                </a:lnTo>
                <a:lnTo>
                  <a:pt x="3412" y="4256"/>
                </a:lnTo>
                <a:lnTo>
                  <a:pt x="3412" y="4366"/>
                </a:lnTo>
                <a:lnTo>
                  <a:pt x="3412" y="4402"/>
                </a:lnTo>
                <a:lnTo>
                  <a:pt x="3449" y="4402"/>
                </a:lnTo>
                <a:lnTo>
                  <a:pt x="3412" y="4476"/>
                </a:lnTo>
                <a:lnTo>
                  <a:pt x="3376" y="4512"/>
                </a:lnTo>
                <a:lnTo>
                  <a:pt x="3376" y="4659"/>
                </a:lnTo>
                <a:lnTo>
                  <a:pt x="3376" y="4696"/>
                </a:lnTo>
                <a:lnTo>
                  <a:pt x="3412" y="4806"/>
                </a:lnTo>
                <a:lnTo>
                  <a:pt x="3522" y="4879"/>
                </a:lnTo>
                <a:lnTo>
                  <a:pt x="3632" y="4879"/>
                </a:lnTo>
                <a:lnTo>
                  <a:pt x="3742" y="4842"/>
                </a:lnTo>
                <a:lnTo>
                  <a:pt x="3853" y="4732"/>
                </a:lnTo>
                <a:lnTo>
                  <a:pt x="3926" y="4586"/>
                </a:lnTo>
                <a:lnTo>
                  <a:pt x="3926" y="4439"/>
                </a:lnTo>
                <a:lnTo>
                  <a:pt x="3926" y="4256"/>
                </a:lnTo>
                <a:lnTo>
                  <a:pt x="3963" y="3045"/>
                </a:lnTo>
                <a:lnTo>
                  <a:pt x="3963" y="1871"/>
                </a:lnTo>
                <a:lnTo>
                  <a:pt x="3963" y="1541"/>
                </a:lnTo>
                <a:lnTo>
                  <a:pt x="4366" y="1394"/>
                </a:lnTo>
                <a:lnTo>
                  <a:pt x="4733" y="1138"/>
                </a:lnTo>
                <a:lnTo>
                  <a:pt x="5063" y="844"/>
                </a:lnTo>
                <a:lnTo>
                  <a:pt x="5320" y="551"/>
                </a:lnTo>
                <a:lnTo>
                  <a:pt x="5467" y="367"/>
                </a:lnTo>
                <a:lnTo>
                  <a:pt x="5503" y="257"/>
                </a:lnTo>
                <a:lnTo>
                  <a:pt x="5503" y="184"/>
                </a:lnTo>
                <a:lnTo>
                  <a:pt x="5430" y="74"/>
                </a:lnTo>
                <a:lnTo>
                  <a:pt x="5356" y="37"/>
                </a:lnTo>
                <a:lnTo>
                  <a:pt x="5283" y="0"/>
                </a:ln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183" name="Google Shape;183;p2"/>
          <p:cNvSpPr/>
          <p:nvPr/>
        </p:nvSpPr>
        <p:spPr>
          <a:xfrm>
            <a:off x="8516944" y="4082884"/>
            <a:ext cx="690236" cy="510383"/>
          </a:xfrm>
          <a:custGeom>
            <a:rect b="b" l="l" r="r" t="t"/>
            <a:pathLst>
              <a:path extrusionOk="0" h="10199" w="13793">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184" name="Google Shape;184;p2"/>
          <p:cNvSpPr/>
          <p:nvPr/>
        </p:nvSpPr>
        <p:spPr>
          <a:xfrm>
            <a:off x="859713" y="3417443"/>
            <a:ext cx="317620" cy="659010"/>
          </a:xfrm>
          <a:custGeom>
            <a:rect b="b" l="l" r="r" t="t"/>
            <a:pathLst>
              <a:path extrusionOk="0" h="13169" w="6347">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185" name="Google Shape;185;p2"/>
          <p:cNvSpPr/>
          <p:nvPr/>
        </p:nvSpPr>
        <p:spPr>
          <a:xfrm rot="1920742">
            <a:off x="5707038" y="4213989"/>
            <a:ext cx="884797" cy="750834"/>
          </a:xfrm>
          <a:custGeom>
            <a:rect b="b" l="l" r="r" t="t"/>
            <a:pathLst>
              <a:path extrusionOk="0" h="15004" w="17681">
                <a:moveTo>
                  <a:pt x="6823" y="1981"/>
                </a:moveTo>
                <a:lnTo>
                  <a:pt x="6676" y="2018"/>
                </a:lnTo>
                <a:lnTo>
                  <a:pt x="6566" y="2055"/>
                </a:lnTo>
                <a:lnTo>
                  <a:pt x="6493" y="2201"/>
                </a:lnTo>
                <a:lnTo>
                  <a:pt x="6420" y="2385"/>
                </a:lnTo>
                <a:lnTo>
                  <a:pt x="6383" y="2531"/>
                </a:lnTo>
                <a:lnTo>
                  <a:pt x="6383" y="2641"/>
                </a:lnTo>
                <a:lnTo>
                  <a:pt x="6420" y="2752"/>
                </a:lnTo>
                <a:lnTo>
                  <a:pt x="6493" y="2825"/>
                </a:lnTo>
                <a:lnTo>
                  <a:pt x="6566" y="2862"/>
                </a:lnTo>
                <a:lnTo>
                  <a:pt x="6713" y="2862"/>
                </a:lnTo>
                <a:lnTo>
                  <a:pt x="6860" y="2825"/>
                </a:lnTo>
                <a:lnTo>
                  <a:pt x="6933" y="2752"/>
                </a:lnTo>
                <a:lnTo>
                  <a:pt x="7006" y="2641"/>
                </a:lnTo>
                <a:lnTo>
                  <a:pt x="7080" y="2531"/>
                </a:lnTo>
                <a:lnTo>
                  <a:pt x="7080" y="2421"/>
                </a:lnTo>
                <a:lnTo>
                  <a:pt x="7080" y="2275"/>
                </a:lnTo>
                <a:lnTo>
                  <a:pt x="7006" y="2165"/>
                </a:lnTo>
                <a:lnTo>
                  <a:pt x="6933" y="2055"/>
                </a:lnTo>
                <a:lnTo>
                  <a:pt x="6823" y="1981"/>
                </a:lnTo>
                <a:close/>
                <a:moveTo>
                  <a:pt x="5282" y="2641"/>
                </a:moveTo>
                <a:lnTo>
                  <a:pt x="5209" y="2678"/>
                </a:lnTo>
                <a:lnTo>
                  <a:pt x="5136" y="2715"/>
                </a:lnTo>
                <a:lnTo>
                  <a:pt x="5062" y="2788"/>
                </a:lnTo>
                <a:lnTo>
                  <a:pt x="5062" y="2898"/>
                </a:lnTo>
                <a:lnTo>
                  <a:pt x="5062" y="2935"/>
                </a:lnTo>
                <a:lnTo>
                  <a:pt x="4989" y="2972"/>
                </a:lnTo>
                <a:lnTo>
                  <a:pt x="4952" y="3045"/>
                </a:lnTo>
                <a:lnTo>
                  <a:pt x="4952" y="3118"/>
                </a:lnTo>
                <a:lnTo>
                  <a:pt x="4952" y="3228"/>
                </a:lnTo>
                <a:lnTo>
                  <a:pt x="5026" y="3338"/>
                </a:lnTo>
                <a:lnTo>
                  <a:pt x="5099" y="3412"/>
                </a:lnTo>
                <a:lnTo>
                  <a:pt x="5319" y="3412"/>
                </a:lnTo>
                <a:lnTo>
                  <a:pt x="5429" y="3338"/>
                </a:lnTo>
                <a:lnTo>
                  <a:pt x="5502" y="3265"/>
                </a:lnTo>
                <a:lnTo>
                  <a:pt x="5576" y="3155"/>
                </a:lnTo>
                <a:lnTo>
                  <a:pt x="5613" y="3008"/>
                </a:lnTo>
                <a:lnTo>
                  <a:pt x="5576" y="2862"/>
                </a:lnTo>
                <a:lnTo>
                  <a:pt x="5502" y="2752"/>
                </a:lnTo>
                <a:lnTo>
                  <a:pt x="5392" y="2678"/>
                </a:lnTo>
                <a:lnTo>
                  <a:pt x="5282" y="2641"/>
                </a:lnTo>
                <a:close/>
                <a:moveTo>
                  <a:pt x="6786" y="3559"/>
                </a:moveTo>
                <a:lnTo>
                  <a:pt x="6640" y="3595"/>
                </a:lnTo>
                <a:lnTo>
                  <a:pt x="6493" y="3705"/>
                </a:lnTo>
                <a:lnTo>
                  <a:pt x="6383" y="3815"/>
                </a:lnTo>
                <a:lnTo>
                  <a:pt x="6309" y="3962"/>
                </a:lnTo>
                <a:lnTo>
                  <a:pt x="6273" y="4109"/>
                </a:lnTo>
                <a:lnTo>
                  <a:pt x="6273" y="4255"/>
                </a:lnTo>
                <a:lnTo>
                  <a:pt x="6273" y="4366"/>
                </a:lnTo>
                <a:lnTo>
                  <a:pt x="6383" y="4439"/>
                </a:lnTo>
                <a:lnTo>
                  <a:pt x="6493" y="4476"/>
                </a:lnTo>
                <a:lnTo>
                  <a:pt x="6603" y="4439"/>
                </a:lnTo>
                <a:lnTo>
                  <a:pt x="6750" y="4329"/>
                </a:lnTo>
                <a:lnTo>
                  <a:pt x="6860" y="4329"/>
                </a:lnTo>
                <a:lnTo>
                  <a:pt x="6970" y="4292"/>
                </a:lnTo>
                <a:lnTo>
                  <a:pt x="7080" y="4182"/>
                </a:lnTo>
                <a:lnTo>
                  <a:pt x="7153" y="4035"/>
                </a:lnTo>
                <a:lnTo>
                  <a:pt x="7153" y="3852"/>
                </a:lnTo>
                <a:lnTo>
                  <a:pt x="7080" y="3705"/>
                </a:lnTo>
                <a:lnTo>
                  <a:pt x="7043" y="3632"/>
                </a:lnTo>
                <a:lnTo>
                  <a:pt x="6970" y="3595"/>
                </a:lnTo>
                <a:lnTo>
                  <a:pt x="6786" y="3559"/>
                </a:lnTo>
                <a:close/>
                <a:moveTo>
                  <a:pt x="4806" y="5979"/>
                </a:moveTo>
                <a:lnTo>
                  <a:pt x="4622" y="6090"/>
                </a:lnTo>
                <a:lnTo>
                  <a:pt x="4439" y="6200"/>
                </a:lnTo>
                <a:lnTo>
                  <a:pt x="4402" y="6236"/>
                </a:lnTo>
                <a:lnTo>
                  <a:pt x="4329" y="6310"/>
                </a:lnTo>
                <a:lnTo>
                  <a:pt x="4255" y="6383"/>
                </a:lnTo>
                <a:lnTo>
                  <a:pt x="4219" y="6493"/>
                </a:lnTo>
                <a:lnTo>
                  <a:pt x="4219" y="6566"/>
                </a:lnTo>
                <a:lnTo>
                  <a:pt x="4255" y="6713"/>
                </a:lnTo>
                <a:lnTo>
                  <a:pt x="4329" y="6860"/>
                </a:lnTo>
                <a:lnTo>
                  <a:pt x="4365" y="6897"/>
                </a:lnTo>
                <a:lnTo>
                  <a:pt x="4475" y="6970"/>
                </a:lnTo>
                <a:lnTo>
                  <a:pt x="4585" y="7007"/>
                </a:lnTo>
                <a:lnTo>
                  <a:pt x="4696" y="7043"/>
                </a:lnTo>
                <a:lnTo>
                  <a:pt x="4842" y="7007"/>
                </a:lnTo>
                <a:lnTo>
                  <a:pt x="4952" y="6970"/>
                </a:lnTo>
                <a:lnTo>
                  <a:pt x="5026" y="6897"/>
                </a:lnTo>
                <a:lnTo>
                  <a:pt x="5209" y="6750"/>
                </a:lnTo>
                <a:lnTo>
                  <a:pt x="5282" y="6640"/>
                </a:lnTo>
                <a:lnTo>
                  <a:pt x="5319" y="6493"/>
                </a:lnTo>
                <a:lnTo>
                  <a:pt x="5356" y="6346"/>
                </a:lnTo>
                <a:lnTo>
                  <a:pt x="5356" y="6236"/>
                </a:lnTo>
                <a:lnTo>
                  <a:pt x="5282" y="6126"/>
                </a:lnTo>
                <a:lnTo>
                  <a:pt x="5209" y="6053"/>
                </a:lnTo>
                <a:lnTo>
                  <a:pt x="5136" y="5979"/>
                </a:lnTo>
                <a:close/>
                <a:moveTo>
                  <a:pt x="4219" y="4916"/>
                </a:moveTo>
                <a:lnTo>
                  <a:pt x="4219" y="5062"/>
                </a:lnTo>
                <a:lnTo>
                  <a:pt x="4255" y="5136"/>
                </a:lnTo>
                <a:lnTo>
                  <a:pt x="4292" y="5173"/>
                </a:lnTo>
                <a:lnTo>
                  <a:pt x="4439" y="5209"/>
                </a:lnTo>
                <a:lnTo>
                  <a:pt x="4549" y="5173"/>
                </a:lnTo>
                <a:lnTo>
                  <a:pt x="4585" y="5136"/>
                </a:lnTo>
                <a:lnTo>
                  <a:pt x="4622" y="5062"/>
                </a:lnTo>
                <a:lnTo>
                  <a:pt x="4659" y="5026"/>
                </a:lnTo>
                <a:lnTo>
                  <a:pt x="4989" y="5136"/>
                </a:lnTo>
                <a:lnTo>
                  <a:pt x="5319" y="5209"/>
                </a:lnTo>
                <a:lnTo>
                  <a:pt x="5392" y="5319"/>
                </a:lnTo>
                <a:lnTo>
                  <a:pt x="5466" y="5429"/>
                </a:lnTo>
                <a:lnTo>
                  <a:pt x="5686" y="5613"/>
                </a:lnTo>
                <a:lnTo>
                  <a:pt x="5869" y="5833"/>
                </a:lnTo>
                <a:lnTo>
                  <a:pt x="5979" y="6053"/>
                </a:lnTo>
                <a:lnTo>
                  <a:pt x="6016" y="6273"/>
                </a:lnTo>
                <a:lnTo>
                  <a:pt x="5979" y="6530"/>
                </a:lnTo>
                <a:lnTo>
                  <a:pt x="5943" y="6676"/>
                </a:lnTo>
                <a:lnTo>
                  <a:pt x="5869" y="6823"/>
                </a:lnTo>
                <a:lnTo>
                  <a:pt x="5686" y="7080"/>
                </a:lnTo>
                <a:lnTo>
                  <a:pt x="5466" y="7227"/>
                </a:lnTo>
                <a:lnTo>
                  <a:pt x="5209" y="7373"/>
                </a:lnTo>
                <a:lnTo>
                  <a:pt x="4916" y="7447"/>
                </a:lnTo>
                <a:lnTo>
                  <a:pt x="4622" y="7483"/>
                </a:lnTo>
                <a:lnTo>
                  <a:pt x="4329" y="7520"/>
                </a:lnTo>
                <a:lnTo>
                  <a:pt x="4035" y="7483"/>
                </a:lnTo>
                <a:lnTo>
                  <a:pt x="3778" y="7447"/>
                </a:lnTo>
                <a:lnTo>
                  <a:pt x="3485" y="7337"/>
                </a:lnTo>
                <a:lnTo>
                  <a:pt x="3338" y="7227"/>
                </a:lnTo>
                <a:lnTo>
                  <a:pt x="3228" y="7080"/>
                </a:lnTo>
                <a:lnTo>
                  <a:pt x="3155" y="6897"/>
                </a:lnTo>
                <a:lnTo>
                  <a:pt x="3118" y="6713"/>
                </a:lnTo>
                <a:lnTo>
                  <a:pt x="3082" y="6383"/>
                </a:lnTo>
                <a:lnTo>
                  <a:pt x="3155" y="6090"/>
                </a:lnTo>
                <a:lnTo>
                  <a:pt x="3228" y="5796"/>
                </a:lnTo>
                <a:lnTo>
                  <a:pt x="3375" y="5539"/>
                </a:lnTo>
                <a:lnTo>
                  <a:pt x="3558" y="5319"/>
                </a:lnTo>
                <a:lnTo>
                  <a:pt x="3742" y="5173"/>
                </a:lnTo>
                <a:lnTo>
                  <a:pt x="3962" y="5026"/>
                </a:lnTo>
                <a:lnTo>
                  <a:pt x="4219" y="4916"/>
                </a:lnTo>
                <a:close/>
                <a:moveTo>
                  <a:pt x="11628" y="7190"/>
                </a:moveTo>
                <a:lnTo>
                  <a:pt x="11958" y="7263"/>
                </a:lnTo>
                <a:lnTo>
                  <a:pt x="12252" y="7263"/>
                </a:lnTo>
                <a:lnTo>
                  <a:pt x="12362" y="7227"/>
                </a:lnTo>
                <a:lnTo>
                  <a:pt x="12435" y="7447"/>
                </a:lnTo>
                <a:lnTo>
                  <a:pt x="12509" y="7704"/>
                </a:lnTo>
                <a:lnTo>
                  <a:pt x="12509" y="7814"/>
                </a:lnTo>
                <a:lnTo>
                  <a:pt x="12472" y="7814"/>
                </a:lnTo>
                <a:lnTo>
                  <a:pt x="12399" y="7850"/>
                </a:lnTo>
                <a:lnTo>
                  <a:pt x="12399" y="7887"/>
                </a:lnTo>
                <a:lnTo>
                  <a:pt x="12252" y="7814"/>
                </a:lnTo>
                <a:lnTo>
                  <a:pt x="11738" y="7557"/>
                </a:lnTo>
                <a:lnTo>
                  <a:pt x="11702" y="7483"/>
                </a:lnTo>
                <a:lnTo>
                  <a:pt x="11628" y="7373"/>
                </a:lnTo>
                <a:lnTo>
                  <a:pt x="11628" y="7190"/>
                </a:lnTo>
                <a:close/>
                <a:moveTo>
                  <a:pt x="4329" y="4402"/>
                </a:moveTo>
                <a:lnTo>
                  <a:pt x="4255" y="4476"/>
                </a:lnTo>
                <a:lnTo>
                  <a:pt x="4035" y="4512"/>
                </a:lnTo>
                <a:lnTo>
                  <a:pt x="3815" y="4622"/>
                </a:lnTo>
                <a:lnTo>
                  <a:pt x="3632" y="4732"/>
                </a:lnTo>
                <a:lnTo>
                  <a:pt x="3448" y="4842"/>
                </a:lnTo>
                <a:lnTo>
                  <a:pt x="3265" y="4989"/>
                </a:lnTo>
                <a:lnTo>
                  <a:pt x="3082" y="5173"/>
                </a:lnTo>
                <a:lnTo>
                  <a:pt x="2971" y="5356"/>
                </a:lnTo>
                <a:lnTo>
                  <a:pt x="2825" y="5576"/>
                </a:lnTo>
                <a:lnTo>
                  <a:pt x="2715" y="5906"/>
                </a:lnTo>
                <a:lnTo>
                  <a:pt x="2641" y="6236"/>
                </a:lnTo>
                <a:lnTo>
                  <a:pt x="2641" y="6603"/>
                </a:lnTo>
                <a:lnTo>
                  <a:pt x="2678" y="6933"/>
                </a:lnTo>
                <a:lnTo>
                  <a:pt x="2825" y="7263"/>
                </a:lnTo>
                <a:lnTo>
                  <a:pt x="3008" y="7520"/>
                </a:lnTo>
                <a:lnTo>
                  <a:pt x="3118" y="7667"/>
                </a:lnTo>
                <a:lnTo>
                  <a:pt x="3265" y="7740"/>
                </a:lnTo>
                <a:lnTo>
                  <a:pt x="3412" y="7850"/>
                </a:lnTo>
                <a:lnTo>
                  <a:pt x="3595" y="7887"/>
                </a:lnTo>
                <a:lnTo>
                  <a:pt x="3962" y="7997"/>
                </a:lnTo>
                <a:lnTo>
                  <a:pt x="4292" y="8034"/>
                </a:lnTo>
                <a:lnTo>
                  <a:pt x="4659" y="7997"/>
                </a:lnTo>
                <a:lnTo>
                  <a:pt x="5026" y="7960"/>
                </a:lnTo>
                <a:lnTo>
                  <a:pt x="5356" y="7850"/>
                </a:lnTo>
                <a:lnTo>
                  <a:pt x="5686" y="7704"/>
                </a:lnTo>
                <a:lnTo>
                  <a:pt x="5979" y="7483"/>
                </a:lnTo>
                <a:lnTo>
                  <a:pt x="6236" y="7227"/>
                </a:lnTo>
                <a:lnTo>
                  <a:pt x="6383" y="6933"/>
                </a:lnTo>
                <a:lnTo>
                  <a:pt x="6456" y="6640"/>
                </a:lnTo>
                <a:lnTo>
                  <a:pt x="6530" y="6346"/>
                </a:lnTo>
                <a:lnTo>
                  <a:pt x="6493" y="6016"/>
                </a:lnTo>
                <a:lnTo>
                  <a:pt x="6420" y="5759"/>
                </a:lnTo>
                <a:lnTo>
                  <a:pt x="6273" y="5503"/>
                </a:lnTo>
                <a:lnTo>
                  <a:pt x="6163" y="5393"/>
                </a:lnTo>
                <a:lnTo>
                  <a:pt x="5979" y="5246"/>
                </a:lnTo>
                <a:lnTo>
                  <a:pt x="5833" y="5099"/>
                </a:lnTo>
                <a:lnTo>
                  <a:pt x="5796" y="5026"/>
                </a:lnTo>
                <a:lnTo>
                  <a:pt x="5796" y="4952"/>
                </a:lnTo>
                <a:lnTo>
                  <a:pt x="5759" y="4879"/>
                </a:lnTo>
                <a:lnTo>
                  <a:pt x="5723" y="4806"/>
                </a:lnTo>
                <a:lnTo>
                  <a:pt x="5649" y="4732"/>
                </a:lnTo>
                <a:lnTo>
                  <a:pt x="5539" y="4696"/>
                </a:lnTo>
                <a:lnTo>
                  <a:pt x="5209" y="4659"/>
                </a:lnTo>
                <a:lnTo>
                  <a:pt x="5136" y="4586"/>
                </a:lnTo>
                <a:lnTo>
                  <a:pt x="5136" y="4512"/>
                </a:lnTo>
                <a:lnTo>
                  <a:pt x="5062" y="4439"/>
                </a:lnTo>
                <a:lnTo>
                  <a:pt x="4585" y="4439"/>
                </a:lnTo>
                <a:lnTo>
                  <a:pt x="4475" y="4402"/>
                </a:lnTo>
                <a:close/>
                <a:moveTo>
                  <a:pt x="1761" y="7447"/>
                </a:moveTo>
                <a:lnTo>
                  <a:pt x="1908" y="7483"/>
                </a:lnTo>
                <a:lnTo>
                  <a:pt x="2054" y="7520"/>
                </a:lnTo>
                <a:lnTo>
                  <a:pt x="2164" y="7630"/>
                </a:lnTo>
                <a:lnTo>
                  <a:pt x="2275" y="7740"/>
                </a:lnTo>
                <a:lnTo>
                  <a:pt x="2348" y="7887"/>
                </a:lnTo>
                <a:lnTo>
                  <a:pt x="2348" y="8070"/>
                </a:lnTo>
                <a:lnTo>
                  <a:pt x="2348" y="8107"/>
                </a:lnTo>
                <a:lnTo>
                  <a:pt x="2311" y="8144"/>
                </a:lnTo>
                <a:lnTo>
                  <a:pt x="2238" y="8144"/>
                </a:lnTo>
                <a:lnTo>
                  <a:pt x="2128" y="8070"/>
                </a:lnTo>
                <a:lnTo>
                  <a:pt x="2018" y="7960"/>
                </a:lnTo>
                <a:lnTo>
                  <a:pt x="1908" y="7814"/>
                </a:lnTo>
                <a:lnTo>
                  <a:pt x="1724" y="7520"/>
                </a:lnTo>
                <a:lnTo>
                  <a:pt x="1651" y="7447"/>
                </a:lnTo>
                <a:close/>
                <a:moveTo>
                  <a:pt x="14233" y="7630"/>
                </a:moveTo>
                <a:lnTo>
                  <a:pt x="14159" y="7667"/>
                </a:lnTo>
                <a:lnTo>
                  <a:pt x="14123" y="7740"/>
                </a:lnTo>
                <a:lnTo>
                  <a:pt x="14013" y="7960"/>
                </a:lnTo>
                <a:lnTo>
                  <a:pt x="14013" y="8070"/>
                </a:lnTo>
                <a:lnTo>
                  <a:pt x="14049" y="8180"/>
                </a:lnTo>
                <a:lnTo>
                  <a:pt x="14086" y="8254"/>
                </a:lnTo>
                <a:lnTo>
                  <a:pt x="14159" y="8290"/>
                </a:lnTo>
                <a:lnTo>
                  <a:pt x="14306" y="8290"/>
                </a:lnTo>
                <a:lnTo>
                  <a:pt x="14416" y="8254"/>
                </a:lnTo>
                <a:lnTo>
                  <a:pt x="14453" y="8180"/>
                </a:lnTo>
                <a:lnTo>
                  <a:pt x="14490" y="8107"/>
                </a:lnTo>
                <a:lnTo>
                  <a:pt x="14490" y="7997"/>
                </a:lnTo>
                <a:lnTo>
                  <a:pt x="14490" y="7924"/>
                </a:lnTo>
                <a:lnTo>
                  <a:pt x="14490" y="7777"/>
                </a:lnTo>
                <a:lnTo>
                  <a:pt x="14453" y="7704"/>
                </a:lnTo>
                <a:lnTo>
                  <a:pt x="14416" y="7667"/>
                </a:lnTo>
                <a:lnTo>
                  <a:pt x="14306" y="7630"/>
                </a:lnTo>
                <a:close/>
                <a:moveTo>
                  <a:pt x="7410" y="6236"/>
                </a:moveTo>
                <a:lnTo>
                  <a:pt x="7300" y="6310"/>
                </a:lnTo>
                <a:lnTo>
                  <a:pt x="7227" y="6346"/>
                </a:lnTo>
                <a:lnTo>
                  <a:pt x="7190" y="6420"/>
                </a:lnTo>
                <a:lnTo>
                  <a:pt x="7153" y="6566"/>
                </a:lnTo>
                <a:lnTo>
                  <a:pt x="7153" y="6750"/>
                </a:lnTo>
                <a:lnTo>
                  <a:pt x="7190" y="6933"/>
                </a:lnTo>
                <a:lnTo>
                  <a:pt x="7227" y="7007"/>
                </a:lnTo>
                <a:lnTo>
                  <a:pt x="7300" y="7080"/>
                </a:lnTo>
                <a:lnTo>
                  <a:pt x="7667" y="7153"/>
                </a:lnTo>
                <a:lnTo>
                  <a:pt x="7410" y="7373"/>
                </a:lnTo>
                <a:lnTo>
                  <a:pt x="7263" y="7520"/>
                </a:lnTo>
                <a:lnTo>
                  <a:pt x="7190" y="7593"/>
                </a:lnTo>
                <a:lnTo>
                  <a:pt x="7153" y="7704"/>
                </a:lnTo>
                <a:lnTo>
                  <a:pt x="7153" y="7887"/>
                </a:lnTo>
                <a:lnTo>
                  <a:pt x="7227" y="8070"/>
                </a:lnTo>
                <a:lnTo>
                  <a:pt x="7337" y="8180"/>
                </a:lnTo>
                <a:lnTo>
                  <a:pt x="7483" y="8290"/>
                </a:lnTo>
                <a:lnTo>
                  <a:pt x="7520" y="8400"/>
                </a:lnTo>
                <a:lnTo>
                  <a:pt x="7557" y="8474"/>
                </a:lnTo>
                <a:lnTo>
                  <a:pt x="7593" y="8511"/>
                </a:lnTo>
                <a:lnTo>
                  <a:pt x="7740" y="8511"/>
                </a:lnTo>
                <a:lnTo>
                  <a:pt x="7813" y="8437"/>
                </a:lnTo>
                <a:lnTo>
                  <a:pt x="7850" y="8364"/>
                </a:lnTo>
                <a:lnTo>
                  <a:pt x="7923" y="8217"/>
                </a:lnTo>
                <a:lnTo>
                  <a:pt x="7923" y="8144"/>
                </a:lnTo>
                <a:lnTo>
                  <a:pt x="7887" y="8070"/>
                </a:lnTo>
                <a:lnTo>
                  <a:pt x="7850" y="7997"/>
                </a:lnTo>
                <a:lnTo>
                  <a:pt x="7777" y="7960"/>
                </a:lnTo>
                <a:lnTo>
                  <a:pt x="7667" y="7924"/>
                </a:lnTo>
                <a:lnTo>
                  <a:pt x="7630" y="7887"/>
                </a:lnTo>
                <a:lnTo>
                  <a:pt x="7630" y="7814"/>
                </a:lnTo>
                <a:lnTo>
                  <a:pt x="7630" y="7777"/>
                </a:lnTo>
                <a:lnTo>
                  <a:pt x="7703" y="7667"/>
                </a:lnTo>
                <a:lnTo>
                  <a:pt x="7850" y="7593"/>
                </a:lnTo>
                <a:lnTo>
                  <a:pt x="7997" y="7410"/>
                </a:lnTo>
                <a:lnTo>
                  <a:pt x="8107" y="7190"/>
                </a:lnTo>
                <a:lnTo>
                  <a:pt x="8107" y="7080"/>
                </a:lnTo>
                <a:lnTo>
                  <a:pt x="8070" y="6970"/>
                </a:lnTo>
                <a:lnTo>
                  <a:pt x="8034" y="6897"/>
                </a:lnTo>
                <a:lnTo>
                  <a:pt x="7960" y="6823"/>
                </a:lnTo>
                <a:lnTo>
                  <a:pt x="7740" y="6750"/>
                </a:lnTo>
                <a:lnTo>
                  <a:pt x="7520" y="6713"/>
                </a:lnTo>
                <a:lnTo>
                  <a:pt x="7557" y="6566"/>
                </a:lnTo>
                <a:lnTo>
                  <a:pt x="7593" y="6493"/>
                </a:lnTo>
                <a:lnTo>
                  <a:pt x="7667" y="6456"/>
                </a:lnTo>
                <a:lnTo>
                  <a:pt x="7703" y="6383"/>
                </a:lnTo>
                <a:lnTo>
                  <a:pt x="7667" y="6310"/>
                </a:lnTo>
                <a:lnTo>
                  <a:pt x="7593" y="6236"/>
                </a:lnTo>
                <a:close/>
                <a:moveTo>
                  <a:pt x="1651" y="6897"/>
                </a:moveTo>
                <a:lnTo>
                  <a:pt x="1578" y="6933"/>
                </a:lnTo>
                <a:lnTo>
                  <a:pt x="1541" y="7007"/>
                </a:lnTo>
                <a:lnTo>
                  <a:pt x="1504" y="7080"/>
                </a:lnTo>
                <a:lnTo>
                  <a:pt x="1504" y="7227"/>
                </a:lnTo>
                <a:lnTo>
                  <a:pt x="1541" y="7300"/>
                </a:lnTo>
                <a:lnTo>
                  <a:pt x="1578" y="7373"/>
                </a:lnTo>
                <a:lnTo>
                  <a:pt x="1541" y="7410"/>
                </a:lnTo>
                <a:lnTo>
                  <a:pt x="1504" y="7410"/>
                </a:lnTo>
                <a:lnTo>
                  <a:pt x="1468" y="7483"/>
                </a:lnTo>
                <a:lnTo>
                  <a:pt x="1431" y="7557"/>
                </a:lnTo>
                <a:lnTo>
                  <a:pt x="1468" y="7814"/>
                </a:lnTo>
                <a:lnTo>
                  <a:pt x="1578" y="8034"/>
                </a:lnTo>
                <a:lnTo>
                  <a:pt x="1724" y="8254"/>
                </a:lnTo>
                <a:lnTo>
                  <a:pt x="1908" y="8437"/>
                </a:lnTo>
                <a:lnTo>
                  <a:pt x="2128" y="8547"/>
                </a:lnTo>
                <a:lnTo>
                  <a:pt x="2238" y="8584"/>
                </a:lnTo>
                <a:lnTo>
                  <a:pt x="2348" y="8621"/>
                </a:lnTo>
                <a:lnTo>
                  <a:pt x="2458" y="8621"/>
                </a:lnTo>
                <a:lnTo>
                  <a:pt x="2568" y="8547"/>
                </a:lnTo>
                <a:lnTo>
                  <a:pt x="2641" y="8474"/>
                </a:lnTo>
                <a:lnTo>
                  <a:pt x="2715" y="8364"/>
                </a:lnTo>
                <a:lnTo>
                  <a:pt x="2788" y="8144"/>
                </a:lnTo>
                <a:lnTo>
                  <a:pt x="2788" y="7960"/>
                </a:lnTo>
                <a:lnTo>
                  <a:pt x="2751" y="7740"/>
                </a:lnTo>
                <a:lnTo>
                  <a:pt x="2678" y="7557"/>
                </a:lnTo>
                <a:lnTo>
                  <a:pt x="2531" y="7373"/>
                </a:lnTo>
                <a:lnTo>
                  <a:pt x="2385" y="7227"/>
                </a:lnTo>
                <a:lnTo>
                  <a:pt x="2201" y="7117"/>
                </a:lnTo>
                <a:lnTo>
                  <a:pt x="1981" y="7043"/>
                </a:lnTo>
                <a:lnTo>
                  <a:pt x="1908" y="6933"/>
                </a:lnTo>
                <a:lnTo>
                  <a:pt x="1834" y="6897"/>
                </a:lnTo>
                <a:close/>
                <a:moveTo>
                  <a:pt x="14306" y="7227"/>
                </a:moveTo>
                <a:lnTo>
                  <a:pt x="14453" y="7263"/>
                </a:lnTo>
                <a:lnTo>
                  <a:pt x="14563" y="7300"/>
                </a:lnTo>
                <a:lnTo>
                  <a:pt x="14636" y="7410"/>
                </a:lnTo>
                <a:lnTo>
                  <a:pt x="14673" y="7520"/>
                </a:lnTo>
                <a:lnTo>
                  <a:pt x="14673" y="7667"/>
                </a:lnTo>
                <a:lnTo>
                  <a:pt x="14673" y="7814"/>
                </a:lnTo>
                <a:lnTo>
                  <a:pt x="14600" y="8070"/>
                </a:lnTo>
                <a:lnTo>
                  <a:pt x="14490" y="8290"/>
                </a:lnTo>
                <a:lnTo>
                  <a:pt x="14343" y="8511"/>
                </a:lnTo>
                <a:lnTo>
                  <a:pt x="14269" y="8584"/>
                </a:lnTo>
                <a:lnTo>
                  <a:pt x="14196" y="8621"/>
                </a:lnTo>
                <a:lnTo>
                  <a:pt x="14123" y="8621"/>
                </a:lnTo>
                <a:lnTo>
                  <a:pt x="14049" y="8584"/>
                </a:lnTo>
                <a:lnTo>
                  <a:pt x="14013" y="8547"/>
                </a:lnTo>
                <a:lnTo>
                  <a:pt x="13976" y="8474"/>
                </a:lnTo>
                <a:lnTo>
                  <a:pt x="13903" y="8290"/>
                </a:lnTo>
                <a:lnTo>
                  <a:pt x="13939" y="8034"/>
                </a:lnTo>
                <a:lnTo>
                  <a:pt x="13976" y="7777"/>
                </a:lnTo>
                <a:lnTo>
                  <a:pt x="14086" y="7263"/>
                </a:lnTo>
                <a:lnTo>
                  <a:pt x="14306" y="7227"/>
                </a:lnTo>
                <a:close/>
                <a:moveTo>
                  <a:pt x="14233" y="6750"/>
                </a:moveTo>
                <a:lnTo>
                  <a:pt x="14123" y="6786"/>
                </a:lnTo>
                <a:lnTo>
                  <a:pt x="13866" y="6786"/>
                </a:lnTo>
                <a:lnTo>
                  <a:pt x="13829" y="6823"/>
                </a:lnTo>
                <a:lnTo>
                  <a:pt x="13756" y="6933"/>
                </a:lnTo>
                <a:lnTo>
                  <a:pt x="13609" y="7373"/>
                </a:lnTo>
                <a:lnTo>
                  <a:pt x="13499" y="7850"/>
                </a:lnTo>
                <a:lnTo>
                  <a:pt x="13462" y="8107"/>
                </a:lnTo>
                <a:lnTo>
                  <a:pt x="13462" y="8327"/>
                </a:lnTo>
                <a:lnTo>
                  <a:pt x="13499" y="8584"/>
                </a:lnTo>
                <a:lnTo>
                  <a:pt x="13572" y="8804"/>
                </a:lnTo>
                <a:lnTo>
                  <a:pt x="13683" y="8914"/>
                </a:lnTo>
                <a:lnTo>
                  <a:pt x="13829" y="9024"/>
                </a:lnTo>
                <a:lnTo>
                  <a:pt x="13976" y="9097"/>
                </a:lnTo>
                <a:lnTo>
                  <a:pt x="14123" y="9134"/>
                </a:lnTo>
                <a:lnTo>
                  <a:pt x="14343" y="9097"/>
                </a:lnTo>
                <a:lnTo>
                  <a:pt x="14490" y="9024"/>
                </a:lnTo>
                <a:lnTo>
                  <a:pt x="14600" y="8877"/>
                </a:lnTo>
                <a:lnTo>
                  <a:pt x="14746" y="8731"/>
                </a:lnTo>
                <a:lnTo>
                  <a:pt x="14966" y="8400"/>
                </a:lnTo>
                <a:lnTo>
                  <a:pt x="15076" y="8180"/>
                </a:lnTo>
                <a:lnTo>
                  <a:pt x="15113" y="7997"/>
                </a:lnTo>
                <a:lnTo>
                  <a:pt x="15150" y="7814"/>
                </a:lnTo>
                <a:lnTo>
                  <a:pt x="15150" y="7593"/>
                </a:lnTo>
                <a:lnTo>
                  <a:pt x="15113" y="7410"/>
                </a:lnTo>
                <a:lnTo>
                  <a:pt x="15040" y="7190"/>
                </a:lnTo>
                <a:lnTo>
                  <a:pt x="15003" y="7080"/>
                </a:lnTo>
                <a:lnTo>
                  <a:pt x="14893" y="7007"/>
                </a:lnTo>
                <a:lnTo>
                  <a:pt x="14673" y="6823"/>
                </a:lnTo>
                <a:lnTo>
                  <a:pt x="14526" y="6786"/>
                </a:lnTo>
                <a:lnTo>
                  <a:pt x="14379" y="6750"/>
                </a:lnTo>
                <a:close/>
                <a:moveTo>
                  <a:pt x="6273" y="7887"/>
                </a:moveTo>
                <a:lnTo>
                  <a:pt x="6199" y="7924"/>
                </a:lnTo>
                <a:lnTo>
                  <a:pt x="6126" y="7997"/>
                </a:lnTo>
                <a:lnTo>
                  <a:pt x="5979" y="8107"/>
                </a:lnTo>
                <a:lnTo>
                  <a:pt x="5869" y="8290"/>
                </a:lnTo>
                <a:lnTo>
                  <a:pt x="5796" y="8474"/>
                </a:lnTo>
                <a:lnTo>
                  <a:pt x="5796" y="8584"/>
                </a:lnTo>
                <a:lnTo>
                  <a:pt x="5833" y="8657"/>
                </a:lnTo>
                <a:lnTo>
                  <a:pt x="5906" y="8694"/>
                </a:lnTo>
                <a:lnTo>
                  <a:pt x="6236" y="8694"/>
                </a:lnTo>
                <a:lnTo>
                  <a:pt x="6420" y="8767"/>
                </a:lnTo>
                <a:lnTo>
                  <a:pt x="6199" y="9024"/>
                </a:lnTo>
                <a:lnTo>
                  <a:pt x="6199" y="9061"/>
                </a:lnTo>
                <a:lnTo>
                  <a:pt x="6199" y="9134"/>
                </a:lnTo>
                <a:lnTo>
                  <a:pt x="6236" y="9244"/>
                </a:lnTo>
                <a:lnTo>
                  <a:pt x="6346" y="9354"/>
                </a:lnTo>
                <a:lnTo>
                  <a:pt x="6456" y="9391"/>
                </a:lnTo>
                <a:lnTo>
                  <a:pt x="6713" y="9391"/>
                </a:lnTo>
                <a:lnTo>
                  <a:pt x="6786" y="9318"/>
                </a:lnTo>
                <a:lnTo>
                  <a:pt x="6860" y="9207"/>
                </a:lnTo>
                <a:lnTo>
                  <a:pt x="6823" y="9097"/>
                </a:lnTo>
                <a:lnTo>
                  <a:pt x="6750" y="9024"/>
                </a:lnTo>
                <a:lnTo>
                  <a:pt x="6860" y="8951"/>
                </a:lnTo>
                <a:lnTo>
                  <a:pt x="6933" y="8877"/>
                </a:lnTo>
                <a:lnTo>
                  <a:pt x="6933" y="8804"/>
                </a:lnTo>
                <a:lnTo>
                  <a:pt x="6933" y="8731"/>
                </a:lnTo>
                <a:lnTo>
                  <a:pt x="6896" y="8621"/>
                </a:lnTo>
                <a:lnTo>
                  <a:pt x="6750" y="8511"/>
                </a:lnTo>
                <a:lnTo>
                  <a:pt x="6603" y="8437"/>
                </a:lnTo>
                <a:lnTo>
                  <a:pt x="6456" y="8364"/>
                </a:lnTo>
                <a:lnTo>
                  <a:pt x="6273" y="8327"/>
                </a:lnTo>
                <a:lnTo>
                  <a:pt x="6346" y="8180"/>
                </a:lnTo>
                <a:lnTo>
                  <a:pt x="6420" y="8034"/>
                </a:lnTo>
                <a:lnTo>
                  <a:pt x="6420" y="7960"/>
                </a:lnTo>
                <a:lnTo>
                  <a:pt x="6383" y="7924"/>
                </a:lnTo>
                <a:lnTo>
                  <a:pt x="6346" y="7924"/>
                </a:lnTo>
                <a:lnTo>
                  <a:pt x="6273" y="7887"/>
                </a:lnTo>
                <a:close/>
                <a:moveTo>
                  <a:pt x="7630" y="551"/>
                </a:moveTo>
                <a:lnTo>
                  <a:pt x="7777" y="587"/>
                </a:lnTo>
                <a:lnTo>
                  <a:pt x="7923" y="661"/>
                </a:lnTo>
                <a:lnTo>
                  <a:pt x="8437" y="1101"/>
                </a:lnTo>
                <a:lnTo>
                  <a:pt x="8657" y="1321"/>
                </a:lnTo>
                <a:lnTo>
                  <a:pt x="8877" y="1578"/>
                </a:lnTo>
                <a:lnTo>
                  <a:pt x="9061" y="1834"/>
                </a:lnTo>
                <a:lnTo>
                  <a:pt x="9207" y="2128"/>
                </a:lnTo>
                <a:lnTo>
                  <a:pt x="9281" y="2421"/>
                </a:lnTo>
                <a:lnTo>
                  <a:pt x="9317" y="2752"/>
                </a:lnTo>
                <a:lnTo>
                  <a:pt x="9281" y="3082"/>
                </a:lnTo>
                <a:lnTo>
                  <a:pt x="9244" y="3375"/>
                </a:lnTo>
                <a:lnTo>
                  <a:pt x="9024" y="3962"/>
                </a:lnTo>
                <a:lnTo>
                  <a:pt x="8804" y="4512"/>
                </a:lnTo>
                <a:lnTo>
                  <a:pt x="8584" y="5099"/>
                </a:lnTo>
                <a:lnTo>
                  <a:pt x="8547" y="5356"/>
                </a:lnTo>
                <a:lnTo>
                  <a:pt x="8510" y="5613"/>
                </a:lnTo>
                <a:lnTo>
                  <a:pt x="8510" y="5869"/>
                </a:lnTo>
                <a:lnTo>
                  <a:pt x="8547" y="6163"/>
                </a:lnTo>
                <a:lnTo>
                  <a:pt x="8584" y="6310"/>
                </a:lnTo>
                <a:lnTo>
                  <a:pt x="8657" y="6493"/>
                </a:lnTo>
                <a:lnTo>
                  <a:pt x="8804" y="6823"/>
                </a:lnTo>
                <a:lnTo>
                  <a:pt x="8987" y="7117"/>
                </a:lnTo>
                <a:lnTo>
                  <a:pt x="9134" y="7447"/>
                </a:lnTo>
                <a:lnTo>
                  <a:pt x="9207" y="7777"/>
                </a:lnTo>
                <a:lnTo>
                  <a:pt x="9244" y="8144"/>
                </a:lnTo>
                <a:lnTo>
                  <a:pt x="9207" y="8474"/>
                </a:lnTo>
                <a:lnTo>
                  <a:pt x="9097" y="8804"/>
                </a:lnTo>
                <a:lnTo>
                  <a:pt x="8951" y="9134"/>
                </a:lnTo>
                <a:lnTo>
                  <a:pt x="8767" y="9428"/>
                </a:lnTo>
                <a:lnTo>
                  <a:pt x="8510" y="9684"/>
                </a:lnTo>
                <a:lnTo>
                  <a:pt x="8254" y="9904"/>
                </a:lnTo>
                <a:lnTo>
                  <a:pt x="7960" y="10051"/>
                </a:lnTo>
                <a:lnTo>
                  <a:pt x="7667" y="10198"/>
                </a:lnTo>
                <a:lnTo>
                  <a:pt x="7373" y="10308"/>
                </a:lnTo>
                <a:lnTo>
                  <a:pt x="7043" y="10345"/>
                </a:lnTo>
                <a:lnTo>
                  <a:pt x="6676" y="10418"/>
                </a:lnTo>
                <a:lnTo>
                  <a:pt x="6493" y="10381"/>
                </a:lnTo>
                <a:lnTo>
                  <a:pt x="6309" y="10345"/>
                </a:lnTo>
                <a:lnTo>
                  <a:pt x="6163" y="10235"/>
                </a:lnTo>
                <a:lnTo>
                  <a:pt x="6016" y="10088"/>
                </a:lnTo>
                <a:lnTo>
                  <a:pt x="5906" y="9941"/>
                </a:lnTo>
                <a:lnTo>
                  <a:pt x="5759" y="9831"/>
                </a:lnTo>
                <a:lnTo>
                  <a:pt x="5649" y="9758"/>
                </a:lnTo>
                <a:lnTo>
                  <a:pt x="5502" y="9684"/>
                </a:lnTo>
                <a:lnTo>
                  <a:pt x="5209" y="9611"/>
                </a:lnTo>
                <a:lnTo>
                  <a:pt x="4916" y="9611"/>
                </a:lnTo>
                <a:lnTo>
                  <a:pt x="4622" y="9684"/>
                </a:lnTo>
                <a:lnTo>
                  <a:pt x="3999" y="9868"/>
                </a:lnTo>
                <a:lnTo>
                  <a:pt x="3705" y="9978"/>
                </a:lnTo>
                <a:lnTo>
                  <a:pt x="3412" y="10051"/>
                </a:lnTo>
                <a:lnTo>
                  <a:pt x="3118" y="10088"/>
                </a:lnTo>
                <a:lnTo>
                  <a:pt x="2825" y="10051"/>
                </a:lnTo>
                <a:lnTo>
                  <a:pt x="2495" y="10014"/>
                </a:lnTo>
                <a:lnTo>
                  <a:pt x="2201" y="9904"/>
                </a:lnTo>
                <a:lnTo>
                  <a:pt x="1944" y="9794"/>
                </a:lnTo>
                <a:lnTo>
                  <a:pt x="1651" y="9648"/>
                </a:lnTo>
                <a:lnTo>
                  <a:pt x="1394" y="9464"/>
                </a:lnTo>
                <a:lnTo>
                  <a:pt x="1174" y="9281"/>
                </a:lnTo>
                <a:lnTo>
                  <a:pt x="954" y="8987"/>
                </a:lnTo>
                <a:lnTo>
                  <a:pt x="771" y="8694"/>
                </a:lnTo>
                <a:lnTo>
                  <a:pt x="624" y="8364"/>
                </a:lnTo>
                <a:lnTo>
                  <a:pt x="550" y="8034"/>
                </a:lnTo>
                <a:lnTo>
                  <a:pt x="514" y="7667"/>
                </a:lnTo>
                <a:lnTo>
                  <a:pt x="514" y="7337"/>
                </a:lnTo>
                <a:lnTo>
                  <a:pt x="587" y="6970"/>
                </a:lnTo>
                <a:lnTo>
                  <a:pt x="661" y="6640"/>
                </a:lnTo>
                <a:lnTo>
                  <a:pt x="807" y="6310"/>
                </a:lnTo>
                <a:lnTo>
                  <a:pt x="991" y="6016"/>
                </a:lnTo>
                <a:lnTo>
                  <a:pt x="1211" y="5759"/>
                </a:lnTo>
                <a:lnTo>
                  <a:pt x="1468" y="5539"/>
                </a:lnTo>
                <a:lnTo>
                  <a:pt x="2018" y="5099"/>
                </a:lnTo>
                <a:lnTo>
                  <a:pt x="2568" y="4622"/>
                </a:lnTo>
                <a:lnTo>
                  <a:pt x="2788" y="4366"/>
                </a:lnTo>
                <a:lnTo>
                  <a:pt x="2971" y="4109"/>
                </a:lnTo>
                <a:lnTo>
                  <a:pt x="3082" y="3815"/>
                </a:lnTo>
                <a:lnTo>
                  <a:pt x="3192" y="3485"/>
                </a:lnTo>
                <a:lnTo>
                  <a:pt x="3265" y="3118"/>
                </a:lnTo>
                <a:lnTo>
                  <a:pt x="3302" y="2715"/>
                </a:lnTo>
                <a:lnTo>
                  <a:pt x="3375" y="2348"/>
                </a:lnTo>
                <a:lnTo>
                  <a:pt x="3448" y="2165"/>
                </a:lnTo>
                <a:lnTo>
                  <a:pt x="3558" y="1981"/>
                </a:lnTo>
                <a:lnTo>
                  <a:pt x="3705" y="1798"/>
                </a:lnTo>
                <a:lnTo>
                  <a:pt x="3852" y="1651"/>
                </a:lnTo>
                <a:lnTo>
                  <a:pt x="4072" y="1541"/>
                </a:lnTo>
                <a:lnTo>
                  <a:pt x="4292" y="1468"/>
                </a:lnTo>
                <a:lnTo>
                  <a:pt x="4512" y="1431"/>
                </a:lnTo>
                <a:lnTo>
                  <a:pt x="4769" y="1394"/>
                </a:lnTo>
                <a:lnTo>
                  <a:pt x="4989" y="1394"/>
                </a:lnTo>
                <a:lnTo>
                  <a:pt x="5209" y="1468"/>
                </a:lnTo>
                <a:lnTo>
                  <a:pt x="4952" y="1688"/>
                </a:lnTo>
                <a:lnTo>
                  <a:pt x="4916" y="1761"/>
                </a:lnTo>
                <a:lnTo>
                  <a:pt x="4879" y="1834"/>
                </a:lnTo>
                <a:lnTo>
                  <a:pt x="4916" y="1981"/>
                </a:lnTo>
                <a:lnTo>
                  <a:pt x="4989" y="2091"/>
                </a:lnTo>
                <a:lnTo>
                  <a:pt x="5062" y="2128"/>
                </a:lnTo>
                <a:lnTo>
                  <a:pt x="5136" y="2128"/>
                </a:lnTo>
                <a:lnTo>
                  <a:pt x="5319" y="2091"/>
                </a:lnTo>
                <a:lnTo>
                  <a:pt x="5429" y="2018"/>
                </a:lnTo>
                <a:lnTo>
                  <a:pt x="5539" y="1945"/>
                </a:lnTo>
                <a:lnTo>
                  <a:pt x="5613" y="1798"/>
                </a:lnTo>
                <a:lnTo>
                  <a:pt x="5759" y="1651"/>
                </a:lnTo>
                <a:lnTo>
                  <a:pt x="5833" y="1614"/>
                </a:lnTo>
                <a:lnTo>
                  <a:pt x="5869" y="1578"/>
                </a:lnTo>
                <a:lnTo>
                  <a:pt x="6420" y="1138"/>
                </a:lnTo>
                <a:lnTo>
                  <a:pt x="7006" y="771"/>
                </a:lnTo>
                <a:lnTo>
                  <a:pt x="7337" y="624"/>
                </a:lnTo>
                <a:lnTo>
                  <a:pt x="7483" y="551"/>
                </a:lnTo>
                <a:close/>
                <a:moveTo>
                  <a:pt x="10821" y="9281"/>
                </a:moveTo>
                <a:lnTo>
                  <a:pt x="10968" y="9538"/>
                </a:lnTo>
                <a:lnTo>
                  <a:pt x="11115" y="9758"/>
                </a:lnTo>
                <a:lnTo>
                  <a:pt x="11335" y="9978"/>
                </a:lnTo>
                <a:lnTo>
                  <a:pt x="11592" y="10161"/>
                </a:lnTo>
                <a:lnTo>
                  <a:pt x="11408" y="10418"/>
                </a:lnTo>
                <a:lnTo>
                  <a:pt x="11188" y="10198"/>
                </a:lnTo>
                <a:lnTo>
                  <a:pt x="10968" y="9978"/>
                </a:lnTo>
                <a:lnTo>
                  <a:pt x="10711" y="9831"/>
                </a:lnTo>
                <a:lnTo>
                  <a:pt x="10455" y="9648"/>
                </a:lnTo>
                <a:lnTo>
                  <a:pt x="10601" y="9464"/>
                </a:lnTo>
                <a:lnTo>
                  <a:pt x="10821" y="9281"/>
                </a:lnTo>
                <a:close/>
                <a:moveTo>
                  <a:pt x="13903" y="9941"/>
                </a:moveTo>
                <a:lnTo>
                  <a:pt x="13829" y="9978"/>
                </a:lnTo>
                <a:lnTo>
                  <a:pt x="13756" y="10014"/>
                </a:lnTo>
                <a:lnTo>
                  <a:pt x="13719" y="10014"/>
                </a:lnTo>
                <a:lnTo>
                  <a:pt x="13719" y="10051"/>
                </a:lnTo>
                <a:lnTo>
                  <a:pt x="13646" y="10161"/>
                </a:lnTo>
                <a:lnTo>
                  <a:pt x="13609" y="10271"/>
                </a:lnTo>
                <a:lnTo>
                  <a:pt x="13646" y="10418"/>
                </a:lnTo>
                <a:lnTo>
                  <a:pt x="13719" y="10565"/>
                </a:lnTo>
                <a:lnTo>
                  <a:pt x="13829" y="10638"/>
                </a:lnTo>
                <a:lnTo>
                  <a:pt x="13939" y="10675"/>
                </a:lnTo>
                <a:lnTo>
                  <a:pt x="14049" y="10638"/>
                </a:lnTo>
                <a:lnTo>
                  <a:pt x="14159" y="10601"/>
                </a:lnTo>
                <a:lnTo>
                  <a:pt x="14269" y="10491"/>
                </a:lnTo>
                <a:lnTo>
                  <a:pt x="14343" y="10418"/>
                </a:lnTo>
                <a:lnTo>
                  <a:pt x="14379" y="10308"/>
                </a:lnTo>
                <a:lnTo>
                  <a:pt x="14379" y="10271"/>
                </a:lnTo>
                <a:lnTo>
                  <a:pt x="14379" y="10198"/>
                </a:lnTo>
                <a:lnTo>
                  <a:pt x="14306" y="10124"/>
                </a:lnTo>
                <a:lnTo>
                  <a:pt x="14233" y="10051"/>
                </a:lnTo>
                <a:lnTo>
                  <a:pt x="14159" y="10014"/>
                </a:lnTo>
                <a:lnTo>
                  <a:pt x="14086" y="9978"/>
                </a:lnTo>
                <a:lnTo>
                  <a:pt x="13939" y="9941"/>
                </a:lnTo>
                <a:close/>
                <a:moveTo>
                  <a:pt x="7593" y="0"/>
                </a:moveTo>
                <a:lnTo>
                  <a:pt x="7447" y="37"/>
                </a:lnTo>
                <a:lnTo>
                  <a:pt x="7190" y="110"/>
                </a:lnTo>
                <a:lnTo>
                  <a:pt x="6970" y="221"/>
                </a:lnTo>
                <a:lnTo>
                  <a:pt x="6566" y="441"/>
                </a:lnTo>
                <a:lnTo>
                  <a:pt x="6199" y="697"/>
                </a:lnTo>
                <a:lnTo>
                  <a:pt x="5502" y="1211"/>
                </a:lnTo>
                <a:lnTo>
                  <a:pt x="5209" y="1064"/>
                </a:lnTo>
                <a:lnTo>
                  <a:pt x="4916" y="991"/>
                </a:lnTo>
                <a:lnTo>
                  <a:pt x="4585" y="991"/>
                </a:lnTo>
                <a:lnTo>
                  <a:pt x="4255" y="1027"/>
                </a:lnTo>
                <a:lnTo>
                  <a:pt x="3999" y="1101"/>
                </a:lnTo>
                <a:lnTo>
                  <a:pt x="3778" y="1211"/>
                </a:lnTo>
                <a:lnTo>
                  <a:pt x="3595" y="1358"/>
                </a:lnTo>
                <a:lnTo>
                  <a:pt x="3412" y="1504"/>
                </a:lnTo>
                <a:lnTo>
                  <a:pt x="3228" y="1688"/>
                </a:lnTo>
                <a:lnTo>
                  <a:pt x="3118" y="1908"/>
                </a:lnTo>
                <a:lnTo>
                  <a:pt x="3008" y="2128"/>
                </a:lnTo>
                <a:lnTo>
                  <a:pt x="2935" y="2348"/>
                </a:lnTo>
                <a:lnTo>
                  <a:pt x="2861" y="2678"/>
                </a:lnTo>
                <a:lnTo>
                  <a:pt x="2788" y="3008"/>
                </a:lnTo>
                <a:lnTo>
                  <a:pt x="2751" y="3338"/>
                </a:lnTo>
                <a:lnTo>
                  <a:pt x="2641" y="3669"/>
                </a:lnTo>
                <a:lnTo>
                  <a:pt x="2605" y="3852"/>
                </a:lnTo>
                <a:lnTo>
                  <a:pt x="2495" y="3999"/>
                </a:lnTo>
                <a:lnTo>
                  <a:pt x="2275" y="4255"/>
                </a:lnTo>
                <a:lnTo>
                  <a:pt x="2018" y="4476"/>
                </a:lnTo>
                <a:lnTo>
                  <a:pt x="1761" y="4696"/>
                </a:lnTo>
                <a:lnTo>
                  <a:pt x="1284" y="5062"/>
                </a:lnTo>
                <a:lnTo>
                  <a:pt x="844" y="5466"/>
                </a:lnTo>
                <a:lnTo>
                  <a:pt x="661" y="5649"/>
                </a:lnTo>
                <a:lnTo>
                  <a:pt x="514" y="5906"/>
                </a:lnTo>
                <a:lnTo>
                  <a:pt x="367" y="6126"/>
                </a:lnTo>
                <a:lnTo>
                  <a:pt x="220" y="6420"/>
                </a:lnTo>
                <a:lnTo>
                  <a:pt x="110" y="6713"/>
                </a:lnTo>
                <a:lnTo>
                  <a:pt x="37" y="7007"/>
                </a:lnTo>
                <a:lnTo>
                  <a:pt x="0" y="7263"/>
                </a:lnTo>
                <a:lnTo>
                  <a:pt x="0" y="7557"/>
                </a:lnTo>
                <a:lnTo>
                  <a:pt x="37" y="7850"/>
                </a:lnTo>
                <a:lnTo>
                  <a:pt x="74" y="8144"/>
                </a:lnTo>
                <a:lnTo>
                  <a:pt x="147" y="8400"/>
                </a:lnTo>
                <a:lnTo>
                  <a:pt x="220" y="8657"/>
                </a:lnTo>
                <a:lnTo>
                  <a:pt x="367" y="8914"/>
                </a:lnTo>
                <a:lnTo>
                  <a:pt x="514" y="9171"/>
                </a:lnTo>
                <a:lnTo>
                  <a:pt x="661" y="9391"/>
                </a:lnTo>
                <a:lnTo>
                  <a:pt x="844" y="9611"/>
                </a:lnTo>
                <a:lnTo>
                  <a:pt x="1064" y="9831"/>
                </a:lnTo>
                <a:lnTo>
                  <a:pt x="1284" y="10014"/>
                </a:lnTo>
                <a:lnTo>
                  <a:pt x="1541" y="10161"/>
                </a:lnTo>
                <a:lnTo>
                  <a:pt x="1798" y="10308"/>
                </a:lnTo>
                <a:lnTo>
                  <a:pt x="2054" y="10381"/>
                </a:lnTo>
                <a:lnTo>
                  <a:pt x="2348" y="10491"/>
                </a:lnTo>
                <a:lnTo>
                  <a:pt x="2641" y="10528"/>
                </a:lnTo>
                <a:lnTo>
                  <a:pt x="2898" y="10565"/>
                </a:lnTo>
                <a:lnTo>
                  <a:pt x="3192" y="10565"/>
                </a:lnTo>
                <a:lnTo>
                  <a:pt x="3485" y="10528"/>
                </a:lnTo>
                <a:lnTo>
                  <a:pt x="3742" y="10491"/>
                </a:lnTo>
                <a:lnTo>
                  <a:pt x="4035" y="10418"/>
                </a:lnTo>
                <a:lnTo>
                  <a:pt x="4365" y="10271"/>
                </a:lnTo>
                <a:lnTo>
                  <a:pt x="4696" y="10161"/>
                </a:lnTo>
                <a:lnTo>
                  <a:pt x="4879" y="10124"/>
                </a:lnTo>
                <a:lnTo>
                  <a:pt x="5209" y="10124"/>
                </a:lnTo>
                <a:lnTo>
                  <a:pt x="5392" y="10161"/>
                </a:lnTo>
                <a:lnTo>
                  <a:pt x="5502" y="10271"/>
                </a:lnTo>
                <a:lnTo>
                  <a:pt x="5613" y="10381"/>
                </a:lnTo>
                <a:lnTo>
                  <a:pt x="5833" y="10601"/>
                </a:lnTo>
                <a:lnTo>
                  <a:pt x="5979" y="10711"/>
                </a:lnTo>
                <a:lnTo>
                  <a:pt x="6089" y="10785"/>
                </a:lnTo>
                <a:lnTo>
                  <a:pt x="6273" y="10858"/>
                </a:lnTo>
                <a:lnTo>
                  <a:pt x="6420" y="10895"/>
                </a:lnTo>
                <a:lnTo>
                  <a:pt x="6933" y="10895"/>
                </a:lnTo>
                <a:lnTo>
                  <a:pt x="7227" y="10858"/>
                </a:lnTo>
                <a:lnTo>
                  <a:pt x="7483" y="10821"/>
                </a:lnTo>
                <a:lnTo>
                  <a:pt x="7740" y="10748"/>
                </a:lnTo>
                <a:lnTo>
                  <a:pt x="7997" y="10638"/>
                </a:lnTo>
                <a:lnTo>
                  <a:pt x="8217" y="10528"/>
                </a:lnTo>
                <a:lnTo>
                  <a:pt x="8437" y="10381"/>
                </a:lnTo>
                <a:lnTo>
                  <a:pt x="8657" y="10198"/>
                </a:lnTo>
                <a:lnTo>
                  <a:pt x="8877" y="10014"/>
                </a:lnTo>
                <a:lnTo>
                  <a:pt x="9061" y="9831"/>
                </a:lnTo>
                <a:lnTo>
                  <a:pt x="9207" y="9611"/>
                </a:lnTo>
                <a:lnTo>
                  <a:pt x="9354" y="9391"/>
                </a:lnTo>
                <a:lnTo>
                  <a:pt x="9501" y="9171"/>
                </a:lnTo>
                <a:lnTo>
                  <a:pt x="9574" y="8914"/>
                </a:lnTo>
                <a:lnTo>
                  <a:pt x="9684" y="8694"/>
                </a:lnTo>
                <a:lnTo>
                  <a:pt x="9721" y="8400"/>
                </a:lnTo>
                <a:lnTo>
                  <a:pt x="9721" y="8144"/>
                </a:lnTo>
                <a:lnTo>
                  <a:pt x="9721" y="7887"/>
                </a:lnTo>
                <a:lnTo>
                  <a:pt x="9684" y="7630"/>
                </a:lnTo>
                <a:lnTo>
                  <a:pt x="9611" y="7373"/>
                </a:lnTo>
                <a:lnTo>
                  <a:pt x="9537" y="7117"/>
                </a:lnTo>
                <a:lnTo>
                  <a:pt x="9281" y="6640"/>
                </a:lnTo>
                <a:lnTo>
                  <a:pt x="9171" y="6383"/>
                </a:lnTo>
                <a:lnTo>
                  <a:pt x="9061" y="6090"/>
                </a:lnTo>
                <a:lnTo>
                  <a:pt x="9061" y="5833"/>
                </a:lnTo>
                <a:lnTo>
                  <a:pt x="9061" y="5576"/>
                </a:lnTo>
                <a:lnTo>
                  <a:pt x="9097" y="5319"/>
                </a:lnTo>
                <a:lnTo>
                  <a:pt x="9134" y="5062"/>
                </a:lnTo>
                <a:lnTo>
                  <a:pt x="9317" y="4512"/>
                </a:lnTo>
                <a:lnTo>
                  <a:pt x="9501" y="4035"/>
                </a:lnTo>
                <a:lnTo>
                  <a:pt x="9684" y="3559"/>
                </a:lnTo>
                <a:lnTo>
                  <a:pt x="9794" y="3082"/>
                </a:lnTo>
                <a:lnTo>
                  <a:pt x="9831" y="2825"/>
                </a:lnTo>
                <a:lnTo>
                  <a:pt x="9831" y="2568"/>
                </a:lnTo>
                <a:lnTo>
                  <a:pt x="9794" y="2311"/>
                </a:lnTo>
                <a:lnTo>
                  <a:pt x="9721" y="2055"/>
                </a:lnTo>
                <a:lnTo>
                  <a:pt x="9611" y="1834"/>
                </a:lnTo>
                <a:lnTo>
                  <a:pt x="9501" y="1578"/>
                </a:lnTo>
                <a:lnTo>
                  <a:pt x="9354" y="1358"/>
                </a:lnTo>
                <a:lnTo>
                  <a:pt x="9207" y="1174"/>
                </a:lnTo>
                <a:lnTo>
                  <a:pt x="8841" y="771"/>
                </a:lnTo>
                <a:lnTo>
                  <a:pt x="8400" y="404"/>
                </a:lnTo>
                <a:lnTo>
                  <a:pt x="7960" y="110"/>
                </a:lnTo>
                <a:lnTo>
                  <a:pt x="7850" y="37"/>
                </a:lnTo>
                <a:lnTo>
                  <a:pt x="7703" y="0"/>
                </a:lnTo>
                <a:close/>
                <a:moveTo>
                  <a:pt x="12912" y="10675"/>
                </a:moveTo>
                <a:lnTo>
                  <a:pt x="12839" y="10711"/>
                </a:lnTo>
                <a:lnTo>
                  <a:pt x="12765" y="10785"/>
                </a:lnTo>
                <a:lnTo>
                  <a:pt x="12729" y="10858"/>
                </a:lnTo>
                <a:lnTo>
                  <a:pt x="12729" y="11005"/>
                </a:lnTo>
                <a:lnTo>
                  <a:pt x="12765" y="11115"/>
                </a:lnTo>
                <a:lnTo>
                  <a:pt x="12876" y="11225"/>
                </a:lnTo>
                <a:lnTo>
                  <a:pt x="13022" y="11262"/>
                </a:lnTo>
                <a:lnTo>
                  <a:pt x="13132" y="11225"/>
                </a:lnTo>
                <a:lnTo>
                  <a:pt x="13242" y="11115"/>
                </a:lnTo>
                <a:lnTo>
                  <a:pt x="13279" y="11005"/>
                </a:lnTo>
                <a:lnTo>
                  <a:pt x="13279" y="10858"/>
                </a:lnTo>
                <a:lnTo>
                  <a:pt x="13242" y="10785"/>
                </a:lnTo>
                <a:lnTo>
                  <a:pt x="13169" y="10711"/>
                </a:lnTo>
                <a:lnTo>
                  <a:pt x="13096" y="10675"/>
                </a:lnTo>
                <a:close/>
                <a:moveTo>
                  <a:pt x="13572" y="11262"/>
                </a:moveTo>
                <a:lnTo>
                  <a:pt x="13499" y="11298"/>
                </a:lnTo>
                <a:lnTo>
                  <a:pt x="13462" y="11372"/>
                </a:lnTo>
                <a:lnTo>
                  <a:pt x="13389" y="11408"/>
                </a:lnTo>
                <a:lnTo>
                  <a:pt x="13316" y="11445"/>
                </a:lnTo>
                <a:lnTo>
                  <a:pt x="13242" y="11555"/>
                </a:lnTo>
                <a:lnTo>
                  <a:pt x="13242" y="11702"/>
                </a:lnTo>
                <a:lnTo>
                  <a:pt x="13242" y="11775"/>
                </a:lnTo>
                <a:lnTo>
                  <a:pt x="13279" y="11849"/>
                </a:lnTo>
                <a:lnTo>
                  <a:pt x="13352" y="11959"/>
                </a:lnTo>
                <a:lnTo>
                  <a:pt x="13609" y="11959"/>
                </a:lnTo>
                <a:lnTo>
                  <a:pt x="13719" y="11922"/>
                </a:lnTo>
                <a:lnTo>
                  <a:pt x="13829" y="11849"/>
                </a:lnTo>
                <a:lnTo>
                  <a:pt x="13866" y="11738"/>
                </a:lnTo>
                <a:lnTo>
                  <a:pt x="13939" y="11628"/>
                </a:lnTo>
                <a:lnTo>
                  <a:pt x="13939" y="11555"/>
                </a:lnTo>
                <a:lnTo>
                  <a:pt x="13939" y="11518"/>
                </a:lnTo>
                <a:lnTo>
                  <a:pt x="13903" y="11445"/>
                </a:lnTo>
                <a:lnTo>
                  <a:pt x="13866" y="11372"/>
                </a:lnTo>
                <a:lnTo>
                  <a:pt x="13829" y="11298"/>
                </a:lnTo>
                <a:lnTo>
                  <a:pt x="13719" y="11262"/>
                </a:lnTo>
                <a:close/>
                <a:moveTo>
                  <a:pt x="12215" y="11555"/>
                </a:moveTo>
                <a:lnTo>
                  <a:pt x="12142" y="11592"/>
                </a:lnTo>
                <a:lnTo>
                  <a:pt x="12069" y="11702"/>
                </a:lnTo>
                <a:lnTo>
                  <a:pt x="12032" y="11812"/>
                </a:lnTo>
                <a:lnTo>
                  <a:pt x="12032" y="11959"/>
                </a:lnTo>
                <a:lnTo>
                  <a:pt x="12032" y="12069"/>
                </a:lnTo>
                <a:lnTo>
                  <a:pt x="12105" y="12362"/>
                </a:lnTo>
                <a:lnTo>
                  <a:pt x="12252" y="12582"/>
                </a:lnTo>
                <a:lnTo>
                  <a:pt x="12325" y="12619"/>
                </a:lnTo>
                <a:lnTo>
                  <a:pt x="12399" y="12656"/>
                </a:lnTo>
                <a:lnTo>
                  <a:pt x="12509" y="12656"/>
                </a:lnTo>
                <a:lnTo>
                  <a:pt x="12582" y="12582"/>
                </a:lnTo>
                <a:lnTo>
                  <a:pt x="12619" y="12545"/>
                </a:lnTo>
                <a:lnTo>
                  <a:pt x="12692" y="12545"/>
                </a:lnTo>
                <a:lnTo>
                  <a:pt x="12802" y="12619"/>
                </a:lnTo>
                <a:lnTo>
                  <a:pt x="12876" y="12619"/>
                </a:lnTo>
                <a:lnTo>
                  <a:pt x="12949" y="12582"/>
                </a:lnTo>
                <a:lnTo>
                  <a:pt x="12986" y="12545"/>
                </a:lnTo>
                <a:lnTo>
                  <a:pt x="13022" y="12435"/>
                </a:lnTo>
                <a:lnTo>
                  <a:pt x="12986" y="12325"/>
                </a:lnTo>
                <a:lnTo>
                  <a:pt x="12912" y="12215"/>
                </a:lnTo>
                <a:lnTo>
                  <a:pt x="12802" y="12179"/>
                </a:lnTo>
                <a:lnTo>
                  <a:pt x="12655" y="12142"/>
                </a:lnTo>
                <a:lnTo>
                  <a:pt x="12545" y="12142"/>
                </a:lnTo>
                <a:lnTo>
                  <a:pt x="12472" y="12179"/>
                </a:lnTo>
                <a:lnTo>
                  <a:pt x="12399" y="12032"/>
                </a:lnTo>
                <a:lnTo>
                  <a:pt x="12399" y="11849"/>
                </a:lnTo>
                <a:lnTo>
                  <a:pt x="12399" y="11665"/>
                </a:lnTo>
                <a:lnTo>
                  <a:pt x="12362" y="11592"/>
                </a:lnTo>
                <a:lnTo>
                  <a:pt x="12289" y="11555"/>
                </a:lnTo>
                <a:close/>
                <a:moveTo>
                  <a:pt x="14049" y="5466"/>
                </a:moveTo>
                <a:lnTo>
                  <a:pt x="14196" y="5503"/>
                </a:lnTo>
                <a:lnTo>
                  <a:pt x="14490" y="5649"/>
                </a:lnTo>
                <a:lnTo>
                  <a:pt x="14673" y="5723"/>
                </a:lnTo>
                <a:lnTo>
                  <a:pt x="14930" y="5906"/>
                </a:lnTo>
                <a:lnTo>
                  <a:pt x="15150" y="6090"/>
                </a:lnTo>
                <a:lnTo>
                  <a:pt x="15370" y="6310"/>
                </a:lnTo>
                <a:lnTo>
                  <a:pt x="15590" y="6566"/>
                </a:lnTo>
                <a:lnTo>
                  <a:pt x="15773" y="6860"/>
                </a:lnTo>
                <a:lnTo>
                  <a:pt x="15883" y="7190"/>
                </a:lnTo>
                <a:lnTo>
                  <a:pt x="15993" y="7520"/>
                </a:lnTo>
                <a:lnTo>
                  <a:pt x="16067" y="7850"/>
                </a:lnTo>
                <a:lnTo>
                  <a:pt x="16104" y="8217"/>
                </a:lnTo>
                <a:lnTo>
                  <a:pt x="16104" y="8547"/>
                </a:lnTo>
                <a:lnTo>
                  <a:pt x="16067" y="9244"/>
                </a:lnTo>
                <a:lnTo>
                  <a:pt x="15957" y="9941"/>
                </a:lnTo>
                <a:lnTo>
                  <a:pt x="15773" y="10601"/>
                </a:lnTo>
                <a:lnTo>
                  <a:pt x="15517" y="11225"/>
                </a:lnTo>
                <a:lnTo>
                  <a:pt x="15370" y="11555"/>
                </a:lnTo>
                <a:lnTo>
                  <a:pt x="15186" y="11849"/>
                </a:lnTo>
                <a:lnTo>
                  <a:pt x="15003" y="12105"/>
                </a:lnTo>
                <a:lnTo>
                  <a:pt x="14783" y="12362"/>
                </a:lnTo>
                <a:lnTo>
                  <a:pt x="14526" y="12619"/>
                </a:lnTo>
                <a:lnTo>
                  <a:pt x="14269" y="12839"/>
                </a:lnTo>
                <a:lnTo>
                  <a:pt x="14013" y="13022"/>
                </a:lnTo>
                <a:lnTo>
                  <a:pt x="13719" y="13169"/>
                </a:lnTo>
                <a:lnTo>
                  <a:pt x="13389" y="13316"/>
                </a:lnTo>
                <a:lnTo>
                  <a:pt x="13059" y="13463"/>
                </a:lnTo>
                <a:lnTo>
                  <a:pt x="12802" y="13499"/>
                </a:lnTo>
                <a:lnTo>
                  <a:pt x="12509" y="13536"/>
                </a:lnTo>
                <a:lnTo>
                  <a:pt x="12325" y="13499"/>
                </a:lnTo>
                <a:lnTo>
                  <a:pt x="12179" y="13426"/>
                </a:lnTo>
                <a:lnTo>
                  <a:pt x="12032" y="13279"/>
                </a:lnTo>
                <a:lnTo>
                  <a:pt x="11922" y="13169"/>
                </a:lnTo>
                <a:lnTo>
                  <a:pt x="11482" y="12692"/>
                </a:lnTo>
                <a:lnTo>
                  <a:pt x="11298" y="12435"/>
                </a:lnTo>
                <a:lnTo>
                  <a:pt x="11225" y="12289"/>
                </a:lnTo>
                <a:lnTo>
                  <a:pt x="11188" y="12105"/>
                </a:lnTo>
                <a:lnTo>
                  <a:pt x="11188" y="11922"/>
                </a:lnTo>
                <a:lnTo>
                  <a:pt x="11262" y="11738"/>
                </a:lnTo>
                <a:lnTo>
                  <a:pt x="11445" y="11408"/>
                </a:lnTo>
                <a:lnTo>
                  <a:pt x="11812" y="10785"/>
                </a:lnTo>
                <a:lnTo>
                  <a:pt x="12142" y="10161"/>
                </a:lnTo>
                <a:lnTo>
                  <a:pt x="12472" y="9501"/>
                </a:lnTo>
                <a:lnTo>
                  <a:pt x="12765" y="8877"/>
                </a:lnTo>
                <a:lnTo>
                  <a:pt x="12876" y="8547"/>
                </a:lnTo>
                <a:lnTo>
                  <a:pt x="12949" y="8217"/>
                </a:lnTo>
                <a:lnTo>
                  <a:pt x="12986" y="7887"/>
                </a:lnTo>
                <a:lnTo>
                  <a:pt x="12949" y="7593"/>
                </a:lnTo>
                <a:lnTo>
                  <a:pt x="12876" y="7263"/>
                </a:lnTo>
                <a:lnTo>
                  <a:pt x="12765" y="6970"/>
                </a:lnTo>
                <a:lnTo>
                  <a:pt x="12729" y="6750"/>
                </a:lnTo>
                <a:lnTo>
                  <a:pt x="12692" y="6566"/>
                </a:lnTo>
                <a:lnTo>
                  <a:pt x="12729" y="6346"/>
                </a:lnTo>
                <a:lnTo>
                  <a:pt x="12802" y="6200"/>
                </a:lnTo>
                <a:lnTo>
                  <a:pt x="12876" y="6016"/>
                </a:lnTo>
                <a:lnTo>
                  <a:pt x="12986" y="5869"/>
                </a:lnTo>
                <a:lnTo>
                  <a:pt x="13132" y="5723"/>
                </a:lnTo>
                <a:lnTo>
                  <a:pt x="13279" y="5613"/>
                </a:lnTo>
                <a:lnTo>
                  <a:pt x="13316" y="5686"/>
                </a:lnTo>
                <a:lnTo>
                  <a:pt x="13389" y="5723"/>
                </a:lnTo>
                <a:lnTo>
                  <a:pt x="13536" y="5759"/>
                </a:lnTo>
                <a:lnTo>
                  <a:pt x="13646" y="5686"/>
                </a:lnTo>
                <a:lnTo>
                  <a:pt x="13719" y="5649"/>
                </a:lnTo>
                <a:lnTo>
                  <a:pt x="13756" y="5576"/>
                </a:lnTo>
                <a:lnTo>
                  <a:pt x="13829" y="5503"/>
                </a:lnTo>
                <a:lnTo>
                  <a:pt x="13939" y="5466"/>
                </a:lnTo>
                <a:close/>
                <a:moveTo>
                  <a:pt x="13646" y="3852"/>
                </a:moveTo>
                <a:lnTo>
                  <a:pt x="13609" y="3925"/>
                </a:lnTo>
                <a:lnTo>
                  <a:pt x="13499" y="4182"/>
                </a:lnTo>
                <a:lnTo>
                  <a:pt x="13462" y="4476"/>
                </a:lnTo>
                <a:lnTo>
                  <a:pt x="13462" y="4732"/>
                </a:lnTo>
                <a:lnTo>
                  <a:pt x="13499" y="5026"/>
                </a:lnTo>
                <a:lnTo>
                  <a:pt x="13316" y="5099"/>
                </a:lnTo>
                <a:lnTo>
                  <a:pt x="13132" y="5173"/>
                </a:lnTo>
                <a:lnTo>
                  <a:pt x="13022" y="4769"/>
                </a:lnTo>
                <a:lnTo>
                  <a:pt x="12839" y="4439"/>
                </a:lnTo>
                <a:lnTo>
                  <a:pt x="12802" y="4402"/>
                </a:lnTo>
                <a:lnTo>
                  <a:pt x="12729" y="4402"/>
                </a:lnTo>
                <a:lnTo>
                  <a:pt x="12692" y="4439"/>
                </a:lnTo>
                <a:lnTo>
                  <a:pt x="12692" y="4476"/>
                </a:lnTo>
                <a:lnTo>
                  <a:pt x="12655" y="4732"/>
                </a:lnTo>
                <a:lnTo>
                  <a:pt x="12692" y="4952"/>
                </a:lnTo>
                <a:lnTo>
                  <a:pt x="12802" y="5429"/>
                </a:lnTo>
                <a:lnTo>
                  <a:pt x="12582" y="5649"/>
                </a:lnTo>
                <a:lnTo>
                  <a:pt x="12399" y="5466"/>
                </a:lnTo>
                <a:lnTo>
                  <a:pt x="12142" y="5173"/>
                </a:lnTo>
                <a:lnTo>
                  <a:pt x="12105" y="5136"/>
                </a:lnTo>
                <a:lnTo>
                  <a:pt x="12032" y="5173"/>
                </a:lnTo>
                <a:lnTo>
                  <a:pt x="11995" y="5209"/>
                </a:lnTo>
                <a:lnTo>
                  <a:pt x="11995" y="5283"/>
                </a:lnTo>
                <a:lnTo>
                  <a:pt x="12032" y="5466"/>
                </a:lnTo>
                <a:lnTo>
                  <a:pt x="12142" y="5649"/>
                </a:lnTo>
                <a:lnTo>
                  <a:pt x="12252" y="5796"/>
                </a:lnTo>
                <a:lnTo>
                  <a:pt x="12435" y="5906"/>
                </a:lnTo>
                <a:lnTo>
                  <a:pt x="12399" y="6016"/>
                </a:lnTo>
                <a:lnTo>
                  <a:pt x="12362" y="6053"/>
                </a:lnTo>
                <a:lnTo>
                  <a:pt x="12142" y="6016"/>
                </a:lnTo>
                <a:lnTo>
                  <a:pt x="11738" y="5833"/>
                </a:lnTo>
                <a:lnTo>
                  <a:pt x="11665" y="5686"/>
                </a:lnTo>
                <a:lnTo>
                  <a:pt x="11628" y="5649"/>
                </a:lnTo>
                <a:lnTo>
                  <a:pt x="11592" y="5686"/>
                </a:lnTo>
                <a:lnTo>
                  <a:pt x="11555" y="5833"/>
                </a:lnTo>
                <a:lnTo>
                  <a:pt x="11518" y="5906"/>
                </a:lnTo>
                <a:lnTo>
                  <a:pt x="11518" y="5979"/>
                </a:lnTo>
                <a:lnTo>
                  <a:pt x="11555" y="6053"/>
                </a:lnTo>
                <a:lnTo>
                  <a:pt x="11628" y="6126"/>
                </a:lnTo>
                <a:lnTo>
                  <a:pt x="11775" y="6236"/>
                </a:lnTo>
                <a:lnTo>
                  <a:pt x="11995" y="6346"/>
                </a:lnTo>
                <a:lnTo>
                  <a:pt x="12289" y="6456"/>
                </a:lnTo>
                <a:lnTo>
                  <a:pt x="12252" y="6676"/>
                </a:lnTo>
                <a:lnTo>
                  <a:pt x="12289" y="6897"/>
                </a:lnTo>
                <a:lnTo>
                  <a:pt x="11555" y="6897"/>
                </a:lnTo>
                <a:lnTo>
                  <a:pt x="11445" y="6933"/>
                </a:lnTo>
                <a:lnTo>
                  <a:pt x="11408" y="7007"/>
                </a:lnTo>
                <a:lnTo>
                  <a:pt x="11408" y="7153"/>
                </a:lnTo>
                <a:lnTo>
                  <a:pt x="11408" y="7337"/>
                </a:lnTo>
                <a:lnTo>
                  <a:pt x="11482" y="7483"/>
                </a:lnTo>
                <a:lnTo>
                  <a:pt x="11555" y="7593"/>
                </a:lnTo>
                <a:lnTo>
                  <a:pt x="11592" y="7630"/>
                </a:lnTo>
                <a:lnTo>
                  <a:pt x="11922" y="7960"/>
                </a:lnTo>
                <a:lnTo>
                  <a:pt x="12142" y="8107"/>
                </a:lnTo>
                <a:lnTo>
                  <a:pt x="12252" y="8180"/>
                </a:lnTo>
                <a:lnTo>
                  <a:pt x="12362" y="8217"/>
                </a:lnTo>
                <a:lnTo>
                  <a:pt x="12472" y="8217"/>
                </a:lnTo>
                <a:lnTo>
                  <a:pt x="12362" y="8547"/>
                </a:lnTo>
                <a:lnTo>
                  <a:pt x="12252" y="8804"/>
                </a:lnTo>
                <a:lnTo>
                  <a:pt x="12215" y="8841"/>
                </a:lnTo>
                <a:lnTo>
                  <a:pt x="12179" y="8877"/>
                </a:lnTo>
                <a:lnTo>
                  <a:pt x="11812" y="8731"/>
                </a:lnTo>
                <a:lnTo>
                  <a:pt x="11555" y="8584"/>
                </a:lnTo>
                <a:lnTo>
                  <a:pt x="11335" y="8364"/>
                </a:lnTo>
                <a:lnTo>
                  <a:pt x="11225" y="8364"/>
                </a:lnTo>
                <a:lnTo>
                  <a:pt x="11188" y="8437"/>
                </a:lnTo>
                <a:lnTo>
                  <a:pt x="11188" y="8511"/>
                </a:lnTo>
                <a:lnTo>
                  <a:pt x="11335" y="8731"/>
                </a:lnTo>
                <a:lnTo>
                  <a:pt x="11555" y="8951"/>
                </a:lnTo>
                <a:lnTo>
                  <a:pt x="11812" y="9134"/>
                </a:lnTo>
                <a:lnTo>
                  <a:pt x="12069" y="9244"/>
                </a:lnTo>
                <a:lnTo>
                  <a:pt x="11848" y="9648"/>
                </a:lnTo>
                <a:lnTo>
                  <a:pt x="11738" y="9648"/>
                </a:lnTo>
                <a:lnTo>
                  <a:pt x="11665" y="9721"/>
                </a:lnTo>
                <a:lnTo>
                  <a:pt x="11262" y="9428"/>
                </a:lnTo>
                <a:lnTo>
                  <a:pt x="10895" y="9134"/>
                </a:lnTo>
                <a:lnTo>
                  <a:pt x="10858" y="9097"/>
                </a:lnTo>
                <a:lnTo>
                  <a:pt x="10821" y="9134"/>
                </a:lnTo>
                <a:lnTo>
                  <a:pt x="10601" y="9391"/>
                </a:lnTo>
                <a:lnTo>
                  <a:pt x="10381" y="9648"/>
                </a:lnTo>
                <a:lnTo>
                  <a:pt x="10308" y="9648"/>
                </a:lnTo>
                <a:lnTo>
                  <a:pt x="10234" y="9684"/>
                </a:lnTo>
                <a:lnTo>
                  <a:pt x="10198" y="9758"/>
                </a:lnTo>
                <a:lnTo>
                  <a:pt x="10234" y="9831"/>
                </a:lnTo>
                <a:lnTo>
                  <a:pt x="10748" y="10308"/>
                </a:lnTo>
                <a:lnTo>
                  <a:pt x="11188" y="10821"/>
                </a:lnTo>
                <a:lnTo>
                  <a:pt x="10968" y="11262"/>
                </a:lnTo>
                <a:lnTo>
                  <a:pt x="10785" y="11152"/>
                </a:lnTo>
                <a:lnTo>
                  <a:pt x="10601" y="11078"/>
                </a:lnTo>
                <a:lnTo>
                  <a:pt x="10381" y="11042"/>
                </a:lnTo>
                <a:lnTo>
                  <a:pt x="10308" y="11005"/>
                </a:lnTo>
                <a:lnTo>
                  <a:pt x="10198" y="10968"/>
                </a:lnTo>
                <a:lnTo>
                  <a:pt x="10161" y="10931"/>
                </a:lnTo>
                <a:lnTo>
                  <a:pt x="10088" y="10931"/>
                </a:lnTo>
                <a:lnTo>
                  <a:pt x="9978" y="10968"/>
                </a:lnTo>
                <a:lnTo>
                  <a:pt x="9941" y="11078"/>
                </a:lnTo>
                <a:lnTo>
                  <a:pt x="9941" y="11152"/>
                </a:lnTo>
                <a:lnTo>
                  <a:pt x="9978" y="11188"/>
                </a:lnTo>
                <a:lnTo>
                  <a:pt x="10124" y="11335"/>
                </a:lnTo>
                <a:lnTo>
                  <a:pt x="10308" y="11445"/>
                </a:lnTo>
                <a:lnTo>
                  <a:pt x="10565" y="11555"/>
                </a:lnTo>
                <a:lnTo>
                  <a:pt x="10675" y="11592"/>
                </a:lnTo>
                <a:lnTo>
                  <a:pt x="10785" y="11592"/>
                </a:lnTo>
                <a:lnTo>
                  <a:pt x="10748" y="11775"/>
                </a:lnTo>
                <a:lnTo>
                  <a:pt x="10711" y="11959"/>
                </a:lnTo>
                <a:lnTo>
                  <a:pt x="10675" y="12179"/>
                </a:lnTo>
                <a:lnTo>
                  <a:pt x="10711" y="12362"/>
                </a:lnTo>
                <a:lnTo>
                  <a:pt x="10785" y="12582"/>
                </a:lnTo>
                <a:lnTo>
                  <a:pt x="10638" y="12692"/>
                </a:lnTo>
                <a:lnTo>
                  <a:pt x="10455" y="12876"/>
                </a:lnTo>
                <a:lnTo>
                  <a:pt x="10381" y="12949"/>
                </a:lnTo>
                <a:lnTo>
                  <a:pt x="10308" y="12949"/>
                </a:lnTo>
                <a:lnTo>
                  <a:pt x="10271" y="12986"/>
                </a:lnTo>
                <a:lnTo>
                  <a:pt x="10234" y="13059"/>
                </a:lnTo>
                <a:lnTo>
                  <a:pt x="10234" y="13169"/>
                </a:lnTo>
                <a:lnTo>
                  <a:pt x="10271" y="13206"/>
                </a:lnTo>
                <a:lnTo>
                  <a:pt x="10308" y="13242"/>
                </a:lnTo>
                <a:lnTo>
                  <a:pt x="10455" y="13242"/>
                </a:lnTo>
                <a:lnTo>
                  <a:pt x="10565" y="13206"/>
                </a:lnTo>
                <a:lnTo>
                  <a:pt x="10748" y="13059"/>
                </a:lnTo>
                <a:lnTo>
                  <a:pt x="11005" y="12912"/>
                </a:lnTo>
                <a:lnTo>
                  <a:pt x="11408" y="13352"/>
                </a:lnTo>
                <a:lnTo>
                  <a:pt x="11482" y="13426"/>
                </a:lnTo>
                <a:lnTo>
                  <a:pt x="11335" y="13609"/>
                </a:lnTo>
                <a:lnTo>
                  <a:pt x="11262" y="13829"/>
                </a:lnTo>
                <a:lnTo>
                  <a:pt x="11188" y="13829"/>
                </a:lnTo>
                <a:lnTo>
                  <a:pt x="11115" y="13866"/>
                </a:lnTo>
                <a:lnTo>
                  <a:pt x="11005" y="13939"/>
                </a:lnTo>
                <a:lnTo>
                  <a:pt x="10968" y="14013"/>
                </a:lnTo>
                <a:lnTo>
                  <a:pt x="11005" y="14123"/>
                </a:lnTo>
                <a:lnTo>
                  <a:pt x="11041" y="14233"/>
                </a:lnTo>
                <a:lnTo>
                  <a:pt x="11151" y="14306"/>
                </a:lnTo>
                <a:lnTo>
                  <a:pt x="11262" y="14343"/>
                </a:lnTo>
                <a:lnTo>
                  <a:pt x="11372" y="14343"/>
                </a:lnTo>
                <a:lnTo>
                  <a:pt x="11482" y="14270"/>
                </a:lnTo>
                <a:lnTo>
                  <a:pt x="11555" y="14196"/>
                </a:lnTo>
                <a:lnTo>
                  <a:pt x="11628" y="14086"/>
                </a:lnTo>
                <a:lnTo>
                  <a:pt x="11665" y="13976"/>
                </a:lnTo>
                <a:lnTo>
                  <a:pt x="11665" y="13866"/>
                </a:lnTo>
                <a:lnTo>
                  <a:pt x="11738" y="13719"/>
                </a:lnTo>
                <a:lnTo>
                  <a:pt x="11848" y="13829"/>
                </a:lnTo>
                <a:lnTo>
                  <a:pt x="11995" y="13903"/>
                </a:lnTo>
                <a:lnTo>
                  <a:pt x="12142" y="13976"/>
                </a:lnTo>
                <a:lnTo>
                  <a:pt x="12325" y="14013"/>
                </a:lnTo>
                <a:lnTo>
                  <a:pt x="12362" y="14049"/>
                </a:lnTo>
                <a:lnTo>
                  <a:pt x="12252" y="14270"/>
                </a:lnTo>
                <a:lnTo>
                  <a:pt x="12179" y="14453"/>
                </a:lnTo>
                <a:lnTo>
                  <a:pt x="12105" y="14563"/>
                </a:lnTo>
                <a:lnTo>
                  <a:pt x="11995" y="14600"/>
                </a:lnTo>
                <a:lnTo>
                  <a:pt x="11958" y="14600"/>
                </a:lnTo>
                <a:lnTo>
                  <a:pt x="11885" y="14636"/>
                </a:lnTo>
                <a:lnTo>
                  <a:pt x="11848" y="14746"/>
                </a:lnTo>
                <a:lnTo>
                  <a:pt x="11848" y="14856"/>
                </a:lnTo>
                <a:lnTo>
                  <a:pt x="11922" y="14930"/>
                </a:lnTo>
                <a:lnTo>
                  <a:pt x="11995" y="15003"/>
                </a:lnTo>
                <a:lnTo>
                  <a:pt x="12069" y="15003"/>
                </a:lnTo>
                <a:lnTo>
                  <a:pt x="12215" y="14966"/>
                </a:lnTo>
                <a:lnTo>
                  <a:pt x="12362" y="14856"/>
                </a:lnTo>
                <a:lnTo>
                  <a:pt x="12472" y="14746"/>
                </a:lnTo>
                <a:lnTo>
                  <a:pt x="12545" y="14563"/>
                </a:lnTo>
                <a:lnTo>
                  <a:pt x="12619" y="14416"/>
                </a:lnTo>
                <a:lnTo>
                  <a:pt x="12692" y="14049"/>
                </a:lnTo>
                <a:lnTo>
                  <a:pt x="13132" y="13976"/>
                </a:lnTo>
                <a:lnTo>
                  <a:pt x="13536" y="13829"/>
                </a:lnTo>
                <a:lnTo>
                  <a:pt x="13279" y="14526"/>
                </a:lnTo>
                <a:lnTo>
                  <a:pt x="13206" y="14710"/>
                </a:lnTo>
                <a:lnTo>
                  <a:pt x="13206" y="14820"/>
                </a:lnTo>
                <a:lnTo>
                  <a:pt x="13242" y="14856"/>
                </a:lnTo>
                <a:lnTo>
                  <a:pt x="13279" y="14930"/>
                </a:lnTo>
                <a:lnTo>
                  <a:pt x="13352" y="14966"/>
                </a:lnTo>
                <a:lnTo>
                  <a:pt x="13426" y="14966"/>
                </a:lnTo>
                <a:lnTo>
                  <a:pt x="13499" y="14930"/>
                </a:lnTo>
                <a:lnTo>
                  <a:pt x="13572" y="14893"/>
                </a:lnTo>
                <a:lnTo>
                  <a:pt x="13609" y="14820"/>
                </a:lnTo>
                <a:lnTo>
                  <a:pt x="13719" y="14563"/>
                </a:lnTo>
                <a:lnTo>
                  <a:pt x="13793" y="14270"/>
                </a:lnTo>
                <a:lnTo>
                  <a:pt x="13829" y="13976"/>
                </a:lnTo>
                <a:lnTo>
                  <a:pt x="13829" y="13719"/>
                </a:lnTo>
                <a:lnTo>
                  <a:pt x="14269" y="13463"/>
                </a:lnTo>
                <a:lnTo>
                  <a:pt x="14306" y="13939"/>
                </a:lnTo>
                <a:lnTo>
                  <a:pt x="14343" y="14049"/>
                </a:lnTo>
                <a:lnTo>
                  <a:pt x="14379" y="14123"/>
                </a:lnTo>
                <a:lnTo>
                  <a:pt x="14379" y="14159"/>
                </a:lnTo>
                <a:lnTo>
                  <a:pt x="14416" y="14270"/>
                </a:lnTo>
                <a:lnTo>
                  <a:pt x="14490" y="14343"/>
                </a:lnTo>
                <a:lnTo>
                  <a:pt x="14673" y="14343"/>
                </a:lnTo>
                <a:lnTo>
                  <a:pt x="14673" y="14306"/>
                </a:lnTo>
                <a:lnTo>
                  <a:pt x="14746" y="14233"/>
                </a:lnTo>
                <a:lnTo>
                  <a:pt x="14783" y="14159"/>
                </a:lnTo>
                <a:lnTo>
                  <a:pt x="14710" y="13903"/>
                </a:lnTo>
                <a:lnTo>
                  <a:pt x="14673" y="13646"/>
                </a:lnTo>
                <a:lnTo>
                  <a:pt x="14563" y="13279"/>
                </a:lnTo>
                <a:lnTo>
                  <a:pt x="15003" y="12876"/>
                </a:lnTo>
                <a:lnTo>
                  <a:pt x="15113" y="13022"/>
                </a:lnTo>
                <a:lnTo>
                  <a:pt x="15223" y="13132"/>
                </a:lnTo>
                <a:lnTo>
                  <a:pt x="15370" y="13352"/>
                </a:lnTo>
                <a:lnTo>
                  <a:pt x="15480" y="13463"/>
                </a:lnTo>
                <a:lnTo>
                  <a:pt x="15590" y="13536"/>
                </a:lnTo>
                <a:lnTo>
                  <a:pt x="15663" y="13536"/>
                </a:lnTo>
                <a:lnTo>
                  <a:pt x="15737" y="13463"/>
                </a:lnTo>
                <a:lnTo>
                  <a:pt x="15773" y="13389"/>
                </a:lnTo>
                <a:lnTo>
                  <a:pt x="15773" y="13316"/>
                </a:lnTo>
                <a:lnTo>
                  <a:pt x="15737" y="13132"/>
                </a:lnTo>
                <a:lnTo>
                  <a:pt x="15627" y="12986"/>
                </a:lnTo>
                <a:lnTo>
                  <a:pt x="15480" y="12876"/>
                </a:lnTo>
                <a:lnTo>
                  <a:pt x="15370" y="12729"/>
                </a:lnTo>
                <a:lnTo>
                  <a:pt x="15260" y="12582"/>
                </a:lnTo>
                <a:lnTo>
                  <a:pt x="15480" y="12289"/>
                </a:lnTo>
                <a:lnTo>
                  <a:pt x="15700" y="11995"/>
                </a:lnTo>
                <a:lnTo>
                  <a:pt x="15773" y="12069"/>
                </a:lnTo>
                <a:lnTo>
                  <a:pt x="15993" y="12215"/>
                </a:lnTo>
                <a:lnTo>
                  <a:pt x="16177" y="12399"/>
                </a:lnTo>
                <a:lnTo>
                  <a:pt x="16250" y="12435"/>
                </a:lnTo>
                <a:lnTo>
                  <a:pt x="16397" y="12435"/>
                </a:lnTo>
                <a:lnTo>
                  <a:pt x="16434" y="12399"/>
                </a:lnTo>
                <a:lnTo>
                  <a:pt x="16470" y="12325"/>
                </a:lnTo>
                <a:lnTo>
                  <a:pt x="16507" y="12252"/>
                </a:lnTo>
                <a:lnTo>
                  <a:pt x="16507" y="12179"/>
                </a:lnTo>
                <a:lnTo>
                  <a:pt x="16434" y="12105"/>
                </a:lnTo>
                <a:lnTo>
                  <a:pt x="16250" y="11922"/>
                </a:lnTo>
                <a:lnTo>
                  <a:pt x="16030" y="11775"/>
                </a:lnTo>
                <a:lnTo>
                  <a:pt x="15883" y="11702"/>
                </a:lnTo>
                <a:lnTo>
                  <a:pt x="16140" y="11115"/>
                </a:lnTo>
                <a:lnTo>
                  <a:pt x="16324" y="11225"/>
                </a:lnTo>
                <a:lnTo>
                  <a:pt x="16617" y="11335"/>
                </a:lnTo>
                <a:lnTo>
                  <a:pt x="16984" y="11408"/>
                </a:lnTo>
                <a:lnTo>
                  <a:pt x="17057" y="11408"/>
                </a:lnTo>
                <a:lnTo>
                  <a:pt x="17094" y="11372"/>
                </a:lnTo>
                <a:lnTo>
                  <a:pt x="17131" y="11298"/>
                </a:lnTo>
                <a:lnTo>
                  <a:pt x="17167" y="11225"/>
                </a:lnTo>
                <a:lnTo>
                  <a:pt x="17167" y="11152"/>
                </a:lnTo>
                <a:lnTo>
                  <a:pt x="17131" y="11078"/>
                </a:lnTo>
                <a:lnTo>
                  <a:pt x="17094" y="11042"/>
                </a:lnTo>
                <a:lnTo>
                  <a:pt x="17021" y="11005"/>
                </a:lnTo>
                <a:lnTo>
                  <a:pt x="16764" y="10968"/>
                </a:lnTo>
                <a:lnTo>
                  <a:pt x="16544" y="10895"/>
                </a:lnTo>
                <a:lnTo>
                  <a:pt x="16250" y="10821"/>
                </a:lnTo>
                <a:lnTo>
                  <a:pt x="16397" y="10345"/>
                </a:lnTo>
                <a:lnTo>
                  <a:pt x="16507" y="9831"/>
                </a:lnTo>
                <a:lnTo>
                  <a:pt x="16727" y="9941"/>
                </a:lnTo>
                <a:lnTo>
                  <a:pt x="16984" y="9978"/>
                </a:lnTo>
                <a:lnTo>
                  <a:pt x="17131" y="10014"/>
                </a:lnTo>
                <a:lnTo>
                  <a:pt x="17277" y="10014"/>
                </a:lnTo>
                <a:lnTo>
                  <a:pt x="17424" y="9978"/>
                </a:lnTo>
                <a:lnTo>
                  <a:pt x="17461" y="9904"/>
                </a:lnTo>
                <a:lnTo>
                  <a:pt x="17497" y="9831"/>
                </a:lnTo>
                <a:lnTo>
                  <a:pt x="17497" y="9794"/>
                </a:lnTo>
                <a:lnTo>
                  <a:pt x="17497" y="9721"/>
                </a:lnTo>
                <a:lnTo>
                  <a:pt x="17387" y="9648"/>
                </a:lnTo>
                <a:lnTo>
                  <a:pt x="17277" y="9611"/>
                </a:lnTo>
                <a:lnTo>
                  <a:pt x="17167" y="9574"/>
                </a:lnTo>
                <a:lnTo>
                  <a:pt x="16544" y="9501"/>
                </a:lnTo>
                <a:lnTo>
                  <a:pt x="16544" y="9464"/>
                </a:lnTo>
                <a:lnTo>
                  <a:pt x="16580" y="8987"/>
                </a:lnTo>
                <a:lnTo>
                  <a:pt x="16617" y="8511"/>
                </a:lnTo>
                <a:lnTo>
                  <a:pt x="16800" y="8584"/>
                </a:lnTo>
                <a:lnTo>
                  <a:pt x="17021" y="8621"/>
                </a:lnTo>
                <a:lnTo>
                  <a:pt x="17204" y="8657"/>
                </a:lnTo>
                <a:lnTo>
                  <a:pt x="17424" y="8621"/>
                </a:lnTo>
                <a:lnTo>
                  <a:pt x="17571" y="8584"/>
                </a:lnTo>
                <a:lnTo>
                  <a:pt x="17644" y="8511"/>
                </a:lnTo>
                <a:lnTo>
                  <a:pt x="17681" y="8437"/>
                </a:lnTo>
                <a:lnTo>
                  <a:pt x="17681" y="8364"/>
                </a:lnTo>
                <a:lnTo>
                  <a:pt x="17644" y="8290"/>
                </a:lnTo>
                <a:lnTo>
                  <a:pt x="17534" y="8217"/>
                </a:lnTo>
                <a:lnTo>
                  <a:pt x="17387" y="8217"/>
                </a:lnTo>
                <a:lnTo>
                  <a:pt x="17094" y="8254"/>
                </a:lnTo>
                <a:lnTo>
                  <a:pt x="16617" y="8217"/>
                </a:lnTo>
                <a:lnTo>
                  <a:pt x="16580" y="7814"/>
                </a:lnTo>
                <a:lnTo>
                  <a:pt x="16507" y="7410"/>
                </a:lnTo>
                <a:lnTo>
                  <a:pt x="16507" y="7410"/>
                </a:lnTo>
                <a:lnTo>
                  <a:pt x="16690" y="7447"/>
                </a:lnTo>
                <a:lnTo>
                  <a:pt x="16874" y="7447"/>
                </a:lnTo>
                <a:lnTo>
                  <a:pt x="17021" y="7410"/>
                </a:lnTo>
                <a:lnTo>
                  <a:pt x="17204" y="7337"/>
                </a:lnTo>
                <a:lnTo>
                  <a:pt x="17351" y="7263"/>
                </a:lnTo>
                <a:lnTo>
                  <a:pt x="17387" y="7190"/>
                </a:lnTo>
                <a:lnTo>
                  <a:pt x="17424" y="7117"/>
                </a:lnTo>
                <a:lnTo>
                  <a:pt x="17424" y="7043"/>
                </a:lnTo>
                <a:lnTo>
                  <a:pt x="17424" y="7007"/>
                </a:lnTo>
                <a:lnTo>
                  <a:pt x="17351" y="6933"/>
                </a:lnTo>
                <a:lnTo>
                  <a:pt x="17314" y="6897"/>
                </a:lnTo>
                <a:lnTo>
                  <a:pt x="17131" y="6897"/>
                </a:lnTo>
                <a:lnTo>
                  <a:pt x="16947" y="6970"/>
                </a:lnTo>
                <a:lnTo>
                  <a:pt x="16764" y="7007"/>
                </a:lnTo>
                <a:lnTo>
                  <a:pt x="16397" y="7080"/>
                </a:lnTo>
                <a:lnTo>
                  <a:pt x="16324" y="6897"/>
                </a:lnTo>
                <a:lnTo>
                  <a:pt x="16140" y="6493"/>
                </a:lnTo>
                <a:lnTo>
                  <a:pt x="16397" y="6420"/>
                </a:lnTo>
                <a:lnTo>
                  <a:pt x="16764" y="6273"/>
                </a:lnTo>
                <a:lnTo>
                  <a:pt x="16947" y="6200"/>
                </a:lnTo>
                <a:lnTo>
                  <a:pt x="17094" y="6090"/>
                </a:lnTo>
                <a:lnTo>
                  <a:pt x="17131" y="6053"/>
                </a:lnTo>
                <a:lnTo>
                  <a:pt x="17131" y="5979"/>
                </a:lnTo>
                <a:lnTo>
                  <a:pt x="17131" y="5906"/>
                </a:lnTo>
                <a:lnTo>
                  <a:pt x="17021" y="5833"/>
                </a:lnTo>
                <a:lnTo>
                  <a:pt x="16910" y="5796"/>
                </a:lnTo>
                <a:lnTo>
                  <a:pt x="16764" y="5833"/>
                </a:lnTo>
                <a:lnTo>
                  <a:pt x="16580" y="5906"/>
                </a:lnTo>
                <a:lnTo>
                  <a:pt x="16250" y="6090"/>
                </a:lnTo>
                <a:lnTo>
                  <a:pt x="16104" y="6163"/>
                </a:lnTo>
                <a:lnTo>
                  <a:pt x="15957" y="6236"/>
                </a:lnTo>
                <a:lnTo>
                  <a:pt x="15957" y="6200"/>
                </a:lnTo>
                <a:lnTo>
                  <a:pt x="15957" y="6163"/>
                </a:lnTo>
                <a:lnTo>
                  <a:pt x="15920" y="6163"/>
                </a:lnTo>
                <a:lnTo>
                  <a:pt x="15590" y="5796"/>
                </a:lnTo>
                <a:lnTo>
                  <a:pt x="15920" y="5503"/>
                </a:lnTo>
                <a:lnTo>
                  <a:pt x="16250" y="5173"/>
                </a:lnTo>
                <a:lnTo>
                  <a:pt x="16287" y="5099"/>
                </a:lnTo>
                <a:lnTo>
                  <a:pt x="16324" y="4989"/>
                </a:lnTo>
                <a:lnTo>
                  <a:pt x="16287" y="4916"/>
                </a:lnTo>
                <a:lnTo>
                  <a:pt x="16250" y="4879"/>
                </a:lnTo>
                <a:lnTo>
                  <a:pt x="16177" y="4806"/>
                </a:lnTo>
                <a:lnTo>
                  <a:pt x="16030" y="4806"/>
                </a:lnTo>
                <a:lnTo>
                  <a:pt x="15957" y="4842"/>
                </a:lnTo>
                <a:lnTo>
                  <a:pt x="15627" y="5209"/>
                </a:lnTo>
                <a:lnTo>
                  <a:pt x="15333" y="5576"/>
                </a:lnTo>
                <a:lnTo>
                  <a:pt x="15076" y="5393"/>
                </a:lnTo>
                <a:lnTo>
                  <a:pt x="14820" y="5246"/>
                </a:lnTo>
                <a:lnTo>
                  <a:pt x="14673" y="5173"/>
                </a:lnTo>
                <a:lnTo>
                  <a:pt x="14746" y="5026"/>
                </a:lnTo>
                <a:lnTo>
                  <a:pt x="14966" y="4659"/>
                </a:lnTo>
                <a:lnTo>
                  <a:pt x="15003" y="4586"/>
                </a:lnTo>
                <a:lnTo>
                  <a:pt x="15003" y="4512"/>
                </a:lnTo>
                <a:lnTo>
                  <a:pt x="14930" y="4402"/>
                </a:lnTo>
                <a:lnTo>
                  <a:pt x="14856" y="4366"/>
                </a:lnTo>
                <a:lnTo>
                  <a:pt x="14746" y="4366"/>
                </a:lnTo>
                <a:lnTo>
                  <a:pt x="14673" y="4439"/>
                </a:lnTo>
                <a:lnTo>
                  <a:pt x="14526" y="4622"/>
                </a:lnTo>
                <a:lnTo>
                  <a:pt x="14416" y="4842"/>
                </a:lnTo>
                <a:lnTo>
                  <a:pt x="14343" y="5026"/>
                </a:lnTo>
                <a:lnTo>
                  <a:pt x="14159" y="4989"/>
                </a:lnTo>
                <a:lnTo>
                  <a:pt x="13939" y="4989"/>
                </a:lnTo>
                <a:lnTo>
                  <a:pt x="13903" y="4732"/>
                </a:lnTo>
                <a:lnTo>
                  <a:pt x="13866" y="4476"/>
                </a:lnTo>
                <a:lnTo>
                  <a:pt x="13829" y="3962"/>
                </a:lnTo>
                <a:lnTo>
                  <a:pt x="13829" y="3889"/>
                </a:lnTo>
                <a:lnTo>
                  <a:pt x="13756" y="3852"/>
                </a:ln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186" name="Google Shape;186;p2"/>
          <p:cNvSpPr/>
          <p:nvPr/>
        </p:nvSpPr>
        <p:spPr>
          <a:xfrm rot="-3496844">
            <a:off x="115839" y="4509560"/>
            <a:ext cx="537852" cy="464440"/>
          </a:xfrm>
          <a:custGeom>
            <a:rect b="b" l="l" r="r" t="t"/>
            <a:pathLst>
              <a:path extrusionOk="0" h="9281" w="10748">
                <a:moveTo>
                  <a:pt x="4072" y="550"/>
                </a:moveTo>
                <a:lnTo>
                  <a:pt x="4329" y="587"/>
                </a:lnTo>
                <a:lnTo>
                  <a:pt x="4585" y="697"/>
                </a:lnTo>
                <a:lnTo>
                  <a:pt x="4842" y="844"/>
                </a:lnTo>
                <a:lnTo>
                  <a:pt x="5025" y="1064"/>
                </a:lnTo>
                <a:lnTo>
                  <a:pt x="5136" y="1211"/>
                </a:lnTo>
                <a:lnTo>
                  <a:pt x="5209" y="1394"/>
                </a:lnTo>
                <a:lnTo>
                  <a:pt x="5246" y="1541"/>
                </a:lnTo>
                <a:lnTo>
                  <a:pt x="5282" y="1724"/>
                </a:lnTo>
                <a:lnTo>
                  <a:pt x="5282" y="2091"/>
                </a:lnTo>
                <a:lnTo>
                  <a:pt x="5246" y="2458"/>
                </a:lnTo>
                <a:lnTo>
                  <a:pt x="5209" y="2641"/>
                </a:lnTo>
                <a:lnTo>
                  <a:pt x="4695" y="1761"/>
                </a:lnTo>
                <a:lnTo>
                  <a:pt x="4072" y="550"/>
                </a:lnTo>
                <a:close/>
                <a:moveTo>
                  <a:pt x="1357" y="3008"/>
                </a:moveTo>
                <a:lnTo>
                  <a:pt x="1504" y="3265"/>
                </a:lnTo>
                <a:lnTo>
                  <a:pt x="1614" y="3558"/>
                </a:lnTo>
                <a:lnTo>
                  <a:pt x="1797" y="3852"/>
                </a:lnTo>
                <a:lnTo>
                  <a:pt x="1467" y="3778"/>
                </a:lnTo>
                <a:lnTo>
                  <a:pt x="1137" y="3742"/>
                </a:lnTo>
                <a:lnTo>
                  <a:pt x="1321" y="3118"/>
                </a:lnTo>
                <a:lnTo>
                  <a:pt x="1357" y="3008"/>
                </a:lnTo>
                <a:close/>
                <a:moveTo>
                  <a:pt x="3815" y="550"/>
                </a:moveTo>
                <a:lnTo>
                  <a:pt x="4072" y="1174"/>
                </a:lnTo>
                <a:lnTo>
                  <a:pt x="4329" y="1798"/>
                </a:lnTo>
                <a:lnTo>
                  <a:pt x="4695" y="2531"/>
                </a:lnTo>
                <a:lnTo>
                  <a:pt x="5099" y="3265"/>
                </a:lnTo>
                <a:lnTo>
                  <a:pt x="4989" y="3852"/>
                </a:lnTo>
                <a:lnTo>
                  <a:pt x="4732" y="3191"/>
                </a:lnTo>
                <a:lnTo>
                  <a:pt x="4475" y="2531"/>
                </a:lnTo>
                <a:lnTo>
                  <a:pt x="4255" y="1981"/>
                </a:lnTo>
                <a:lnTo>
                  <a:pt x="4035" y="1467"/>
                </a:lnTo>
                <a:lnTo>
                  <a:pt x="3742" y="880"/>
                </a:lnTo>
                <a:lnTo>
                  <a:pt x="3558" y="587"/>
                </a:lnTo>
                <a:lnTo>
                  <a:pt x="3815" y="550"/>
                </a:lnTo>
                <a:close/>
                <a:moveTo>
                  <a:pt x="1761" y="1724"/>
                </a:moveTo>
                <a:lnTo>
                  <a:pt x="1724" y="1798"/>
                </a:lnTo>
                <a:lnTo>
                  <a:pt x="1761" y="1944"/>
                </a:lnTo>
                <a:lnTo>
                  <a:pt x="1834" y="2018"/>
                </a:lnTo>
                <a:lnTo>
                  <a:pt x="1944" y="2054"/>
                </a:lnTo>
                <a:lnTo>
                  <a:pt x="2054" y="2054"/>
                </a:lnTo>
                <a:lnTo>
                  <a:pt x="2274" y="2531"/>
                </a:lnTo>
                <a:lnTo>
                  <a:pt x="2458" y="2971"/>
                </a:lnTo>
                <a:lnTo>
                  <a:pt x="3008" y="4182"/>
                </a:lnTo>
                <a:lnTo>
                  <a:pt x="3081" y="4329"/>
                </a:lnTo>
                <a:lnTo>
                  <a:pt x="2825" y="4255"/>
                </a:lnTo>
                <a:lnTo>
                  <a:pt x="2458" y="4072"/>
                </a:lnTo>
                <a:lnTo>
                  <a:pt x="2164" y="3742"/>
                </a:lnTo>
                <a:lnTo>
                  <a:pt x="1944" y="3375"/>
                </a:lnTo>
                <a:lnTo>
                  <a:pt x="1724" y="2935"/>
                </a:lnTo>
                <a:lnTo>
                  <a:pt x="1651" y="2715"/>
                </a:lnTo>
                <a:lnTo>
                  <a:pt x="1504" y="2494"/>
                </a:lnTo>
                <a:lnTo>
                  <a:pt x="1724" y="1761"/>
                </a:lnTo>
                <a:lnTo>
                  <a:pt x="1761" y="1724"/>
                </a:lnTo>
                <a:close/>
                <a:moveTo>
                  <a:pt x="2604" y="1174"/>
                </a:moveTo>
                <a:lnTo>
                  <a:pt x="2715" y="1614"/>
                </a:lnTo>
                <a:lnTo>
                  <a:pt x="2861" y="2054"/>
                </a:lnTo>
                <a:lnTo>
                  <a:pt x="3228" y="2898"/>
                </a:lnTo>
                <a:lnTo>
                  <a:pt x="3998" y="4695"/>
                </a:lnTo>
                <a:lnTo>
                  <a:pt x="3632" y="4549"/>
                </a:lnTo>
                <a:lnTo>
                  <a:pt x="3522" y="4365"/>
                </a:lnTo>
                <a:lnTo>
                  <a:pt x="3301" y="3888"/>
                </a:lnTo>
                <a:lnTo>
                  <a:pt x="2861" y="2935"/>
                </a:lnTo>
                <a:lnTo>
                  <a:pt x="2274" y="1834"/>
                </a:lnTo>
                <a:lnTo>
                  <a:pt x="2311" y="1651"/>
                </a:lnTo>
                <a:lnTo>
                  <a:pt x="2421" y="1467"/>
                </a:lnTo>
                <a:lnTo>
                  <a:pt x="2604" y="1174"/>
                </a:lnTo>
                <a:close/>
                <a:moveTo>
                  <a:pt x="3338" y="660"/>
                </a:moveTo>
                <a:lnTo>
                  <a:pt x="3375" y="770"/>
                </a:lnTo>
                <a:lnTo>
                  <a:pt x="3668" y="1467"/>
                </a:lnTo>
                <a:lnTo>
                  <a:pt x="3962" y="2164"/>
                </a:lnTo>
                <a:lnTo>
                  <a:pt x="4182" y="2788"/>
                </a:lnTo>
                <a:lnTo>
                  <a:pt x="4402" y="3412"/>
                </a:lnTo>
                <a:lnTo>
                  <a:pt x="4769" y="4659"/>
                </a:lnTo>
                <a:lnTo>
                  <a:pt x="4732" y="4805"/>
                </a:lnTo>
                <a:lnTo>
                  <a:pt x="4659" y="4805"/>
                </a:lnTo>
                <a:lnTo>
                  <a:pt x="4549" y="4842"/>
                </a:lnTo>
                <a:lnTo>
                  <a:pt x="3668" y="2971"/>
                </a:lnTo>
                <a:lnTo>
                  <a:pt x="3191" y="1981"/>
                </a:lnTo>
                <a:lnTo>
                  <a:pt x="2971" y="1504"/>
                </a:lnTo>
                <a:lnTo>
                  <a:pt x="2788" y="991"/>
                </a:lnTo>
                <a:lnTo>
                  <a:pt x="3045" y="807"/>
                </a:lnTo>
                <a:lnTo>
                  <a:pt x="3338" y="660"/>
                </a:lnTo>
                <a:close/>
                <a:moveTo>
                  <a:pt x="7703" y="4952"/>
                </a:moveTo>
                <a:lnTo>
                  <a:pt x="7960" y="5246"/>
                </a:lnTo>
                <a:lnTo>
                  <a:pt x="7960" y="5246"/>
                </a:lnTo>
                <a:lnTo>
                  <a:pt x="7887" y="5209"/>
                </a:lnTo>
                <a:lnTo>
                  <a:pt x="7593" y="5319"/>
                </a:lnTo>
                <a:lnTo>
                  <a:pt x="7300" y="5466"/>
                </a:lnTo>
                <a:lnTo>
                  <a:pt x="7190" y="5356"/>
                </a:lnTo>
                <a:lnTo>
                  <a:pt x="7080" y="5246"/>
                </a:lnTo>
                <a:lnTo>
                  <a:pt x="7373" y="5099"/>
                </a:lnTo>
                <a:lnTo>
                  <a:pt x="7703" y="4952"/>
                </a:lnTo>
                <a:close/>
                <a:moveTo>
                  <a:pt x="8070" y="5356"/>
                </a:moveTo>
                <a:lnTo>
                  <a:pt x="8180" y="5466"/>
                </a:lnTo>
                <a:lnTo>
                  <a:pt x="7923" y="5576"/>
                </a:lnTo>
                <a:lnTo>
                  <a:pt x="7923" y="5576"/>
                </a:lnTo>
                <a:lnTo>
                  <a:pt x="8033" y="5429"/>
                </a:lnTo>
                <a:lnTo>
                  <a:pt x="8070" y="5356"/>
                </a:lnTo>
                <a:close/>
                <a:moveTo>
                  <a:pt x="7556" y="5612"/>
                </a:moveTo>
                <a:lnTo>
                  <a:pt x="7483" y="5722"/>
                </a:lnTo>
                <a:lnTo>
                  <a:pt x="7483" y="5686"/>
                </a:lnTo>
                <a:lnTo>
                  <a:pt x="7556" y="5612"/>
                </a:lnTo>
                <a:close/>
                <a:moveTo>
                  <a:pt x="8327" y="5649"/>
                </a:moveTo>
                <a:lnTo>
                  <a:pt x="8327" y="5686"/>
                </a:lnTo>
                <a:lnTo>
                  <a:pt x="7850" y="6163"/>
                </a:lnTo>
                <a:lnTo>
                  <a:pt x="7740" y="6016"/>
                </a:lnTo>
                <a:lnTo>
                  <a:pt x="7997" y="5796"/>
                </a:lnTo>
                <a:lnTo>
                  <a:pt x="8327" y="5649"/>
                </a:lnTo>
                <a:close/>
                <a:moveTo>
                  <a:pt x="8437" y="5796"/>
                </a:moveTo>
                <a:lnTo>
                  <a:pt x="8584" y="6053"/>
                </a:lnTo>
                <a:lnTo>
                  <a:pt x="8143" y="6163"/>
                </a:lnTo>
                <a:lnTo>
                  <a:pt x="8437" y="5796"/>
                </a:lnTo>
                <a:close/>
                <a:moveTo>
                  <a:pt x="8437" y="6346"/>
                </a:moveTo>
                <a:lnTo>
                  <a:pt x="8180" y="6676"/>
                </a:lnTo>
                <a:lnTo>
                  <a:pt x="8107" y="6493"/>
                </a:lnTo>
                <a:lnTo>
                  <a:pt x="8437" y="6346"/>
                </a:lnTo>
                <a:close/>
                <a:moveTo>
                  <a:pt x="8767" y="6309"/>
                </a:moveTo>
                <a:lnTo>
                  <a:pt x="8840" y="6419"/>
                </a:lnTo>
                <a:lnTo>
                  <a:pt x="8547" y="6676"/>
                </a:lnTo>
                <a:lnTo>
                  <a:pt x="8767" y="6309"/>
                </a:lnTo>
                <a:close/>
                <a:moveTo>
                  <a:pt x="9024" y="4695"/>
                </a:moveTo>
                <a:lnTo>
                  <a:pt x="9244" y="4732"/>
                </a:lnTo>
                <a:lnTo>
                  <a:pt x="9464" y="4805"/>
                </a:lnTo>
                <a:lnTo>
                  <a:pt x="9647" y="4915"/>
                </a:lnTo>
                <a:lnTo>
                  <a:pt x="9831" y="5062"/>
                </a:lnTo>
                <a:lnTo>
                  <a:pt x="9904" y="5099"/>
                </a:lnTo>
                <a:lnTo>
                  <a:pt x="9941" y="5099"/>
                </a:lnTo>
                <a:lnTo>
                  <a:pt x="10051" y="5209"/>
                </a:lnTo>
                <a:lnTo>
                  <a:pt x="10161" y="5429"/>
                </a:lnTo>
                <a:lnTo>
                  <a:pt x="10198" y="5649"/>
                </a:lnTo>
                <a:lnTo>
                  <a:pt x="10234" y="5869"/>
                </a:lnTo>
                <a:lnTo>
                  <a:pt x="10198" y="6089"/>
                </a:lnTo>
                <a:lnTo>
                  <a:pt x="10161" y="6346"/>
                </a:lnTo>
                <a:lnTo>
                  <a:pt x="10088" y="6566"/>
                </a:lnTo>
                <a:lnTo>
                  <a:pt x="9941" y="7006"/>
                </a:lnTo>
                <a:lnTo>
                  <a:pt x="9904" y="7080"/>
                </a:lnTo>
                <a:lnTo>
                  <a:pt x="9647" y="6676"/>
                </a:lnTo>
                <a:lnTo>
                  <a:pt x="9024" y="5832"/>
                </a:lnTo>
                <a:lnTo>
                  <a:pt x="8620" y="5282"/>
                </a:lnTo>
                <a:lnTo>
                  <a:pt x="8400" y="5025"/>
                </a:lnTo>
                <a:lnTo>
                  <a:pt x="8143" y="4842"/>
                </a:lnTo>
                <a:lnTo>
                  <a:pt x="8584" y="4732"/>
                </a:lnTo>
                <a:lnTo>
                  <a:pt x="8804" y="4695"/>
                </a:lnTo>
                <a:close/>
                <a:moveTo>
                  <a:pt x="1064" y="3962"/>
                </a:moveTo>
                <a:lnTo>
                  <a:pt x="1357" y="4182"/>
                </a:lnTo>
                <a:lnTo>
                  <a:pt x="1651" y="4329"/>
                </a:lnTo>
                <a:lnTo>
                  <a:pt x="2348" y="4585"/>
                </a:lnTo>
                <a:lnTo>
                  <a:pt x="2458" y="4659"/>
                </a:lnTo>
                <a:lnTo>
                  <a:pt x="2494" y="4695"/>
                </a:lnTo>
                <a:lnTo>
                  <a:pt x="2568" y="4732"/>
                </a:lnTo>
                <a:lnTo>
                  <a:pt x="2641" y="4695"/>
                </a:lnTo>
                <a:lnTo>
                  <a:pt x="4329" y="5319"/>
                </a:lnTo>
                <a:lnTo>
                  <a:pt x="4329" y="5356"/>
                </a:lnTo>
                <a:lnTo>
                  <a:pt x="4292" y="5319"/>
                </a:lnTo>
                <a:lnTo>
                  <a:pt x="3888" y="5172"/>
                </a:lnTo>
                <a:lnTo>
                  <a:pt x="3705" y="5136"/>
                </a:lnTo>
                <a:lnTo>
                  <a:pt x="3485" y="5099"/>
                </a:lnTo>
                <a:lnTo>
                  <a:pt x="3448" y="5136"/>
                </a:lnTo>
                <a:lnTo>
                  <a:pt x="3411" y="5172"/>
                </a:lnTo>
                <a:lnTo>
                  <a:pt x="3448" y="5246"/>
                </a:lnTo>
                <a:lnTo>
                  <a:pt x="3595" y="5392"/>
                </a:lnTo>
                <a:lnTo>
                  <a:pt x="3852" y="5539"/>
                </a:lnTo>
                <a:lnTo>
                  <a:pt x="4108" y="5686"/>
                </a:lnTo>
                <a:lnTo>
                  <a:pt x="4402" y="5759"/>
                </a:lnTo>
                <a:lnTo>
                  <a:pt x="4365" y="5906"/>
                </a:lnTo>
                <a:lnTo>
                  <a:pt x="4035" y="5906"/>
                </a:lnTo>
                <a:lnTo>
                  <a:pt x="3742" y="5869"/>
                </a:lnTo>
                <a:lnTo>
                  <a:pt x="3411" y="5759"/>
                </a:lnTo>
                <a:lnTo>
                  <a:pt x="3228" y="5686"/>
                </a:lnTo>
                <a:lnTo>
                  <a:pt x="3191" y="5612"/>
                </a:lnTo>
                <a:lnTo>
                  <a:pt x="3155" y="5576"/>
                </a:lnTo>
                <a:lnTo>
                  <a:pt x="3118" y="5539"/>
                </a:lnTo>
                <a:lnTo>
                  <a:pt x="3081" y="5502"/>
                </a:lnTo>
                <a:lnTo>
                  <a:pt x="3045" y="5502"/>
                </a:lnTo>
                <a:lnTo>
                  <a:pt x="3008" y="5539"/>
                </a:lnTo>
                <a:lnTo>
                  <a:pt x="2971" y="5649"/>
                </a:lnTo>
                <a:lnTo>
                  <a:pt x="2971" y="5722"/>
                </a:lnTo>
                <a:lnTo>
                  <a:pt x="3008" y="5796"/>
                </a:lnTo>
                <a:lnTo>
                  <a:pt x="3045" y="5869"/>
                </a:lnTo>
                <a:lnTo>
                  <a:pt x="3191" y="6016"/>
                </a:lnTo>
                <a:lnTo>
                  <a:pt x="3338" y="6126"/>
                </a:lnTo>
                <a:lnTo>
                  <a:pt x="3522" y="6199"/>
                </a:lnTo>
                <a:lnTo>
                  <a:pt x="3742" y="6273"/>
                </a:lnTo>
                <a:lnTo>
                  <a:pt x="3962" y="6309"/>
                </a:lnTo>
                <a:lnTo>
                  <a:pt x="4182" y="6309"/>
                </a:lnTo>
                <a:lnTo>
                  <a:pt x="3962" y="6676"/>
                </a:lnTo>
                <a:lnTo>
                  <a:pt x="3742" y="6603"/>
                </a:lnTo>
                <a:lnTo>
                  <a:pt x="3228" y="6456"/>
                </a:lnTo>
                <a:lnTo>
                  <a:pt x="2971" y="6419"/>
                </a:lnTo>
                <a:lnTo>
                  <a:pt x="2715" y="6383"/>
                </a:lnTo>
                <a:lnTo>
                  <a:pt x="2641" y="6383"/>
                </a:lnTo>
                <a:lnTo>
                  <a:pt x="2641" y="6456"/>
                </a:lnTo>
                <a:lnTo>
                  <a:pt x="2641" y="6493"/>
                </a:lnTo>
                <a:lnTo>
                  <a:pt x="2678" y="6529"/>
                </a:lnTo>
                <a:lnTo>
                  <a:pt x="2861" y="6676"/>
                </a:lnTo>
                <a:lnTo>
                  <a:pt x="3081" y="6786"/>
                </a:lnTo>
                <a:lnTo>
                  <a:pt x="3522" y="6970"/>
                </a:lnTo>
                <a:lnTo>
                  <a:pt x="3742" y="7080"/>
                </a:lnTo>
                <a:lnTo>
                  <a:pt x="3632" y="7226"/>
                </a:lnTo>
                <a:lnTo>
                  <a:pt x="3522" y="7336"/>
                </a:lnTo>
                <a:lnTo>
                  <a:pt x="2935" y="7080"/>
                </a:lnTo>
                <a:lnTo>
                  <a:pt x="2311" y="6823"/>
                </a:lnTo>
                <a:lnTo>
                  <a:pt x="2238" y="6823"/>
                </a:lnTo>
                <a:lnTo>
                  <a:pt x="2201" y="6860"/>
                </a:lnTo>
                <a:lnTo>
                  <a:pt x="2201" y="6896"/>
                </a:lnTo>
                <a:lnTo>
                  <a:pt x="2201" y="6970"/>
                </a:lnTo>
                <a:lnTo>
                  <a:pt x="2458" y="7190"/>
                </a:lnTo>
                <a:lnTo>
                  <a:pt x="2678" y="7410"/>
                </a:lnTo>
                <a:lnTo>
                  <a:pt x="2971" y="7557"/>
                </a:lnTo>
                <a:lnTo>
                  <a:pt x="3265" y="7703"/>
                </a:lnTo>
                <a:lnTo>
                  <a:pt x="2971" y="7960"/>
                </a:lnTo>
                <a:lnTo>
                  <a:pt x="2641" y="7960"/>
                </a:lnTo>
                <a:lnTo>
                  <a:pt x="2311" y="7887"/>
                </a:lnTo>
                <a:lnTo>
                  <a:pt x="1981" y="7777"/>
                </a:lnTo>
                <a:lnTo>
                  <a:pt x="1871" y="7777"/>
                </a:lnTo>
                <a:lnTo>
                  <a:pt x="1834" y="7813"/>
                </a:lnTo>
                <a:lnTo>
                  <a:pt x="1797" y="7850"/>
                </a:lnTo>
                <a:lnTo>
                  <a:pt x="1797" y="7923"/>
                </a:lnTo>
                <a:lnTo>
                  <a:pt x="1834" y="8070"/>
                </a:lnTo>
                <a:lnTo>
                  <a:pt x="1944" y="8143"/>
                </a:lnTo>
                <a:lnTo>
                  <a:pt x="2091" y="8217"/>
                </a:lnTo>
                <a:lnTo>
                  <a:pt x="2238" y="8290"/>
                </a:lnTo>
                <a:lnTo>
                  <a:pt x="2348" y="8327"/>
                </a:lnTo>
                <a:lnTo>
                  <a:pt x="2164" y="8364"/>
                </a:lnTo>
                <a:lnTo>
                  <a:pt x="1944" y="8364"/>
                </a:lnTo>
                <a:lnTo>
                  <a:pt x="1761" y="8327"/>
                </a:lnTo>
                <a:lnTo>
                  <a:pt x="1541" y="8253"/>
                </a:lnTo>
                <a:lnTo>
                  <a:pt x="1247" y="8070"/>
                </a:lnTo>
                <a:lnTo>
                  <a:pt x="1027" y="7850"/>
                </a:lnTo>
                <a:lnTo>
                  <a:pt x="844" y="7593"/>
                </a:lnTo>
                <a:lnTo>
                  <a:pt x="697" y="7300"/>
                </a:lnTo>
                <a:lnTo>
                  <a:pt x="624" y="6970"/>
                </a:lnTo>
                <a:lnTo>
                  <a:pt x="550" y="6676"/>
                </a:lnTo>
                <a:lnTo>
                  <a:pt x="550" y="6346"/>
                </a:lnTo>
                <a:lnTo>
                  <a:pt x="550" y="6016"/>
                </a:lnTo>
                <a:lnTo>
                  <a:pt x="624" y="5502"/>
                </a:lnTo>
                <a:lnTo>
                  <a:pt x="734" y="4989"/>
                </a:lnTo>
                <a:lnTo>
                  <a:pt x="1064" y="3962"/>
                </a:lnTo>
                <a:close/>
                <a:moveTo>
                  <a:pt x="6786" y="5429"/>
                </a:moveTo>
                <a:lnTo>
                  <a:pt x="6860" y="5649"/>
                </a:lnTo>
                <a:lnTo>
                  <a:pt x="6970" y="5832"/>
                </a:lnTo>
                <a:lnTo>
                  <a:pt x="7006" y="5906"/>
                </a:lnTo>
                <a:lnTo>
                  <a:pt x="7043" y="5979"/>
                </a:lnTo>
                <a:lnTo>
                  <a:pt x="7116" y="6016"/>
                </a:lnTo>
                <a:lnTo>
                  <a:pt x="7813" y="7006"/>
                </a:lnTo>
                <a:lnTo>
                  <a:pt x="8143" y="7520"/>
                </a:lnTo>
                <a:lnTo>
                  <a:pt x="8143" y="7667"/>
                </a:lnTo>
                <a:lnTo>
                  <a:pt x="8143" y="7740"/>
                </a:lnTo>
                <a:lnTo>
                  <a:pt x="8217" y="7813"/>
                </a:lnTo>
                <a:lnTo>
                  <a:pt x="8290" y="7850"/>
                </a:lnTo>
                <a:lnTo>
                  <a:pt x="8363" y="7850"/>
                </a:lnTo>
                <a:lnTo>
                  <a:pt x="8400" y="7813"/>
                </a:lnTo>
                <a:lnTo>
                  <a:pt x="8510" y="7887"/>
                </a:lnTo>
                <a:lnTo>
                  <a:pt x="8584" y="7923"/>
                </a:lnTo>
                <a:lnTo>
                  <a:pt x="8694" y="7960"/>
                </a:lnTo>
                <a:lnTo>
                  <a:pt x="8767" y="7923"/>
                </a:lnTo>
                <a:lnTo>
                  <a:pt x="8877" y="7997"/>
                </a:lnTo>
                <a:lnTo>
                  <a:pt x="8987" y="7997"/>
                </a:lnTo>
                <a:lnTo>
                  <a:pt x="9060" y="8033"/>
                </a:lnTo>
                <a:lnTo>
                  <a:pt x="9134" y="7997"/>
                </a:lnTo>
                <a:lnTo>
                  <a:pt x="9207" y="7923"/>
                </a:lnTo>
                <a:lnTo>
                  <a:pt x="9207" y="7813"/>
                </a:lnTo>
                <a:lnTo>
                  <a:pt x="9207" y="7740"/>
                </a:lnTo>
                <a:lnTo>
                  <a:pt x="9134" y="7667"/>
                </a:lnTo>
                <a:lnTo>
                  <a:pt x="9170" y="7557"/>
                </a:lnTo>
                <a:lnTo>
                  <a:pt x="9207" y="7483"/>
                </a:lnTo>
                <a:lnTo>
                  <a:pt x="9244" y="7410"/>
                </a:lnTo>
                <a:lnTo>
                  <a:pt x="9244" y="7373"/>
                </a:lnTo>
                <a:lnTo>
                  <a:pt x="9207" y="7300"/>
                </a:lnTo>
                <a:lnTo>
                  <a:pt x="9170" y="7263"/>
                </a:lnTo>
                <a:lnTo>
                  <a:pt x="9134" y="7226"/>
                </a:lnTo>
                <a:lnTo>
                  <a:pt x="8987" y="7226"/>
                </a:lnTo>
                <a:lnTo>
                  <a:pt x="8694" y="7336"/>
                </a:lnTo>
                <a:lnTo>
                  <a:pt x="8694" y="7300"/>
                </a:lnTo>
                <a:lnTo>
                  <a:pt x="8877" y="7153"/>
                </a:lnTo>
                <a:lnTo>
                  <a:pt x="9060" y="6970"/>
                </a:lnTo>
                <a:lnTo>
                  <a:pt x="9134" y="6860"/>
                </a:lnTo>
                <a:lnTo>
                  <a:pt x="9244" y="7043"/>
                </a:lnTo>
                <a:lnTo>
                  <a:pt x="9501" y="7446"/>
                </a:lnTo>
                <a:lnTo>
                  <a:pt x="9537" y="7593"/>
                </a:lnTo>
                <a:lnTo>
                  <a:pt x="9317" y="7887"/>
                </a:lnTo>
                <a:lnTo>
                  <a:pt x="9024" y="8143"/>
                </a:lnTo>
                <a:lnTo>
                  <a:pt x="8730" y="8364"/>
                </a:lnTo>
                <a:lnTo>
                  <a:pt x="8400" y="8547"/>
                </a:lnTo>
                <a:lnTo>
                  <a:pt x="8070" y="8657"/>
                </a:lnTo>
                <a:lnTo>
                  <a:pt x="7703" y="8694"/>
                </a:lnTo>
                <a:lnTo>
                  <a:pt x="7520" y="8694"/>
                </a:lnTo>
                <a:lnTo>
                  <a:pt x="7373" y="8657"/>
                </a:lnTo>
                <a:lnTo>
                  <a:pt x="7190" y="8620"/>
                </a:lnTo>
                <a:lnTo>
                  <a:pt x="7006" y="8547"/>
                </a:lnTo>
                <a:lnTo>
                  <a:pt x="6823" y="8437"/>
                </a:lnTo>
                <a:lnTo>
                  <a:pt x="6676" y="8290"/>
                </a:lnTo>
                <a:lnTo>
                  <a:pt x="6419" y="7997"/>
                </a:lnTo>
                <a:lnTo>
                  <a:pt x="6199" y="7667"/>
                </a:lnTo>
                <a:lnTo>
                  <a:pt x="6053" y="7300"/>
                </a:lnTo>
                <a:lnTo>
                  <a:pt x="6016" y="6896"/>
                </a:lnTo>
                <a:lnTo>
                  <a:pt x="6016" y="6676"/>
                </a:lnTo>
                <a:lnTo>
                  <a:pt x="6053" y="6493"/>
                </a:lnTo>
                <a:lnTo>
                  <a:pt x="6089" y="6309"/>
                </a:lnTo>
                <a:lnTo>
                  <a:pt x="6163" y="6126"/>
                </a:lnTo>
                <a:lnTo>
                  <a:pt x="6273" y="5943"/>
                </a:lnTo>
                <a:lnTo>
                  <a:pt x="6383" y="5759"/>
                </a:lnTo>
                <a:lnTo>
                  <a:pt x="6566" y="5576"/>
                </a:lnTo>
                <a:lnTo>
                  <a:pt x="6786" y="5429"/>
                </a:lnTo>
                <a:close/>
                <a:moveTo>
                  <a:pt x="3852" y="0"/>
                </a:moveTo>
                <a:lnTo>
                  <a:pt x="3522" y="37"/>
                </a:lnTo>
                <a:lnTo>
                  <a:pt x="3191" y="110"/>
                </a:lnTo>
                <a:lnTo>
                  <a:pt x="2898" y="257"/>
                </a:lnTo>
                <a:lnTo>
                  <a:pt x="2604" y="440"/>
                </a:lnTo>
                <a:lnTo>
                  <a:pt x="2348" y="660"/>
                </a:lnTo>
                <a:lnTo>
                  <a:pt x="2091" y="660"/>
                </a:lnTo>
                <a:lnTo>
                  <a:pt x="1871" y="734"/>
                </a:lnTo>
                <a:lnTo>
                  <a:pt x="1687" y="880"/>
                </a:lnTo>
                <a:lnTo>
                  <a:pt x="1541" y="1064"/>
                </a:lnTo>
                <a:lnTo>
                  <a:pt x="1394" y="1284"/>
                </a:lnTo>
                <a:lnTo>
                  <a:pt x="1321" y="1504"/>
                </a:lnTo>
                <a:lnTo>
                  <a:pt x="1137" y="1944"/>
                </a:lnTo>
                <a:lnTo>
                  <a:pt x="660" y="3522"/>
                </a:lnTo>
                <a:lnTo>
                  <a:pt x="404" y="4292"/>
                </a:lnTo>
                <a:lnTo>
                  <a:pt x="183" y="5062"/>
                </a:lnTo>
                <a:lnTo>
                  <a:pt x="37" y="5759"/>
                </a:lnTo>
                <a:lnTo>
                  <a:pt x="0" y="6126"/>
                </a:lnTo>
                <a:lnTo>
                  <a:pt x="0" y="6456"/>
                </a:lnTo>
                <a:lnTo>
                  <a:pt x="0" y="6786"/>
                </a:lnTo>
                <a:lnTo>
                  <a:pt x="73" y="7153"/>
                </a:lnTo>
                <a:lnTo>
                  <a:pt x="183" y="7483"/>
                </a:lnTo>
                <a:lnTo>
                  <a:pt x="330" y="7813"/>
                </a:lnTo>
                <a:lnTo>
                  <a:pt x="477" y="8033"/>
                </a:lnTo>
                <a:lnTo>
                  <a:pt x="660" y="8253"/>
                </a:lnTo>
                <a:lnTo>
                  <a:pt x="880" y="8474"/>
                </a:lnTo>
                <a:lnTo>
                  <a:pt x="1101" y="8657"/>
                </a:lnTo>
                <a:lnTo>
                  <a:pt x="1357" y="8767"/>
                </a:lnTo>
                <a:lnTo>
                  <a:pt x="1651" y="8877"/>
                </a:lnTo>
                <a:lnTo>
                  <a:pt x="1908" y="8914"/>
                </a:lnTo>
                <a:lnTo>
                  <a:pt x="2201" y="8950"/>
                </a:lnTo>
                <a:lnTo>
                  <a:pt x="2458" y="8914"/>
                </a:lnTo>
                <a:lnTo>
                  <a:pt x="2678" y="8840"/>
                </a:lnTo>
                <a:lnTo>
                  <a:pt x="2898" y="8730"/>
                </a:lnTo>
                <a:lnTo>
                  <a:pt x="3081" y="8620"/>
                </a:lnTo>
                <a:lnTo>
                  <a:pt x="3448" y="8290"/>
                </a:lnTo>
                <a:lnTo>
                  <a:pt x="3778" y="7923"/>
                </a:lnTo>
                <a:lnTo>
                  <a:pt x="3815" y="7960"/>
                </a:lnTo>
                <a:lnTo>
                  <a:pt x="3925" y="7960"/>
                </a:lnTo>
                <a:lnTo>
                  <a:pt x="4035" y="7887"/>
                </a:lnTo>
                <a:lnTo>
                  <a:pt x="4108" y="7813"/>
                </a:lnTo>
                <a:lnTo>
                  <a:pt x="4108" y="7740"/>
                </a:lnTo>
                <a:lnTo>
                  <a:pt x="4072" y="7593"/>
                </a:lnTo>
                <a:lnTo>
                  <a:pt x="4182" y="7446"/>
                </a:lnTo>
                <a:lnTo>
                  <a:pt x="4512" y="6896"/>
                </a:lnTo>
                <a:lnTo>
                  <a:pt x="4769" y="6309"/>
                </a:lnTo>
                <a:lnTo>
                  <a:pt x="5025" y="5722"/>
                </a:lnTo>
                <a:lnTo>
                  <a:pt x="5209" y="5099"/>
                </a:lnTo>
                <a:lnTo>
                  <a:pt x="5246" y="5062"/>
                </a:lnTo>
                <a:lnTo>
                  <a:pt x="5282" y="4989"/>
                </a:lnTo>
                <a:lnTo>
                  <a:pt x="5282" y="4915"/>
                </a:lnTo>
                <a:lnTo>
                  <a:pt x="5466" y="4292"/>
                </a:lnTo>
                <a:lnTo>
                  <a:pt x="5612" y="3632"/>
                </a:lnTo>
                <a:lnTo>
                  <a:pt x="5722" y="2971"/>
                </a:lnTo>
                <a:lnTo>
                  <a:pt x="5796" y="2311"/>
                </a:lnTo>
                <a:lnTo>
                  <a:pt x="5832" y="1981"/>
                </a:lnTo>
                <a:lnTo>
                  <a:pt x="5796" y="1651"/>
                </a:lnTo>
                <a:lnTo>
                  <a:pt x="5759" y="1357"/>
                </a:lnTo>
                <a:lnTo>
                  <a:pt x="5649" y="1064"/>
                </a:lnTo>
                <a:lnTo>
                  <a:pt x="5539" y="807"/>
                </a:lnTo>
                <a:lnTo>
                  <a:pt x="5356" y="587"/>
                </a:lnTo>
                <a:lnTo>
                  <a:pt x="5099" y="367"/>
                </a:lnTo>
                <a:lnTo>
                  <a:pt x="4842" y="184"/>
                </a:lnTo>
                <a:lnTo>
                  <a:pt x="4512" y="73"/>
                </a:lnTo>
                <a:lnTo>
                  <a:pt x="4182" y="0"/>
                </a:lnTo>
                <a:close/>
                <a:moveTo>
                  <a:pt x="8730" y="3962"/>
                </a:moveTo>
                <a:lnTo>
                  <a:pt x="8584" y="4072"/>
                </a:lnTo>
                <a:lnTo>
                  <a:pt x="8437" y="4182"/>
                </a:lnTo>
                <a:lnTo>
                  <a:pt x="8327" y="4329"/>
                </a:lnTo>
                <a:lnTo>
                  <a:pt x="7887" y="4439"/>
                </a:lnTo>
                <a:lnTo>
                  <a:pt x="7336" y="4585"/>
                </a:lnTo>
                <a:lnTo>
                  <a:pt x="6786" y="4842"/>
                </a:lnTo>
                <a:lnTo>
                  <a:pt x="6566" y="4989"/>
                </a:lnTo>
                <a:lnTo>
                  <a:pt x="6309" y="5172"/>
                </a:lnTo>
                <a:lnTo>
                  <a:pt x="6089" y="5356"/>
                </a:lnTo>
                <a:lnTo>
                  <a:pt x="5906" y="5576"/>
                </a:lnTo>
                <a:lnTo>
                  <a:pt x="5759" y="5796"/>
                </a:lnTo>
                <a:lnTo>
                  <a:pt x="5612" y="6053"/>
                </a:lnTo>
                <a:lnTo>
                  <a:pt x="5539" y="6309"/>
                </a:lnTo>
                <a:lnTo>
                  <a:pt x="5502" y="6603"/>
                </a:lnTo>
                <a:lnTo>
                  <a:pt x="5466" y="6860"/>
                </a:lnTo>
                <a:lnTo>
                  <a:pt x="5502" y="7116"/>
                </a:lnTo>
                <a:lnTo>
                  <a:pt x="5539" y="7373"/>
                </a:lnTo>
                <a:lnTo>
                  <a:pt x="5612" y="7630"/>
                </a:lnTo>
                <a:lnTo>
                  <a:pt x="5722" y="7887"/>
                </a:lnTo>
                <a:lnTo>
                  <a:pt x="5869" y="8107"/>
                </a:lnTo>
                <a:lnTo>
                  <a:pt x="6016" y="8327"/>
                </a:lnTo>
                <a:lnTo>
                  <a:pt x="6199" y="8547"/>
                </a:lnTo>
                <a:lnTo>
                  <a:pt x="6419" y="8730"/>
                </a:lnTo>
                <a:lnTo>
                  <a:pt x="6639" y="8914"/>
                </a:lnTo>
                <a:lnTo>
                  <a:pt x="6860" y="9060"/>
                </a:lnTo>
                <a:lnTo>
                  <a:pt x="7116" y="9170"/>
                </a:lnTo>
                <a:lnTo>
                  <a:pt x="7410" y="9244"/>
                </a:lnTo>
                <a:lnTo>
                  <a:pt x="7703" y="9281"/>
                </a:lnTo>
                <a:lnTo>
                  <a:pt x="8033" y="9244"/>
                </a:lnTo>
                <a:lnTo>
                  <a:pt x="8327" y="9170"/>
                </a:lnTo>
                <a:lnTo>
                  <a:pt x="8620" y="9024"/>
                </a:lnTo>
                <a:lnTo>
                  <a:pt x="8877" y="8877"/>
                </a:lnTo>
                <a:lnTo>
                  <a:pt x="9391" y="8547"/>
                </a:lnTo>
                <a:lnTo>
                  <a:pt x="9611" y="8364"/>
                </a:lnTo>
                <a:lnTo>
                  <a:pt x="9794" y="8143"/>
                </a:lnTo>
                <a:lnTo>
                  <a:pt x="9977" y="7923"/>
                </a:lnTo>
                <a:lnTo>
                  <a:pt x="10161" y="7703"/>
                </a:lnTo>
                <a:lnTo>
                  <a:pt x="10418" y="7190"/>
                </a:lnTo>
                <a:lnTo>
                  <a:pt x="10638" y="6676"/>
                </a:lnTo>
                <a:lnTo>
                  <a:pt x="10711" y="6346"/>
                </a:lnTo>
                <a:lnTo>
                  <a:pt x="10748" y="6053"/>
                </a:lnTo>
                <a:lnTo>
                  <a:pt x="10748" y="5722"/>
                </a:lnTo>
                <a:lnTo>
                  <a:pt x="10711" y="5466"/>
                </a:lnTo>
                <a:lnTo>
                  <a:pt x="10601" y="5172"/>
                </a:lnTo>
                <a:lnTo>
                  <a:pt x="10454" y="4915"/>
                </a:lnTo>
                <a:lnTo>
                  <a:pt x="10271" y="4659"/>
                </a:lnTo>
                <a:lnTo>
                  <a:pt x="10051" y="4439"/>
                </a:lnTo>
                <a:lnTo>
                  <a:pt x="9794" y="4255"/>
                </a:lnTo>
                <a:lnTo>
                  <a:pt x="9537" y="4108"/>
                </a:lnTo>
                <a:lnTo>
                  <a:pt x="9244" y="3998"/>
                </a:lnTo>
                <a:lnTo>
                  <a:pt x="8950" y="3962"/>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187" name="Google Shape;187;p2"/>
          <p:cNvSpPr/>
          <p:nvPr/>
        </p:nvSpPr>
        <p:spPr>
          <a:xfrm>
            <a:off x="7518184" y="3966329"/>
            <a:ext cx="846269" cy="598458"/>
          </a:xfrm>
          <a:custGeom>
            <a:rect b="b" l="l" r="r" t="t"/>
            <a:pathLst>
              <a:path extrusionOk="0" h="11959" w="16911">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188" name="Google Shape;188;p2"/>
          <p:cNvSpPr/>
          <p:nvPr/>
        </p:nvSpPr>
        <p:spPr>
          <a:xfrm rot="-5400000">
            <a:off x="6496794" y="3021441"/>
            <a:ext cx="493819" cy="631536"/>
          </a:xfrm>
          <a:custGeom>
            <a:rect b="b" l="l" r="r" t="t"/>
            <a:pathLst>
              <a:path extrusionOk="0" h="12620" w="9868">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189" name="Google Shape;189;p2"/>
          <p:cNvSpPr/>
          <p:nvPr/>
        </p:nvSpPr>
        <p:spPr>
          <a:xfrm>
            <a:off x="6453205" y="3705907"/>
            <a:ext cx="666366" cy="752689"/>
          </a:xfrm>
          <a:custGeom>
            <a:rect b="b" l="l" r="r" t="t"/>
            <a:pathLst>
              <a:path extrusionOk="0" h="15041" w="13316">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190" name="Google Shape;190;p2"/>
          <p:cNvSpPr/>
          <p:nvPr/>
        </p:nvSpPr>
        <p:spPr>
          <a:xfrm>
            <a:off x="1866011" y="4742879"/>
            <a:ext cx="681078" cy="455287"/>
          </a:xfrm>
          <a:custGeom>
            <a:rect b="b" l="l" r="r" t="t"/>
            <a:pathLst>
              <a:path extrusionOk="0" h="9098" w="1361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191" name="Google Shape;191;p2"/>
          <p:cNvSpPr/>
          <p:nvPr/>
        </p:nvSpPr>
        <p:spPr>
          <a:xfrm>
            <a:off x="6669805" y="4614395"/>
            <a:ext cx="308462" cy="330481"/>
          </a:xfrm>
          <a:custGeom>
            <a:rect b="b" l="l" r="r" t="t"/>
            <a:pathLst>
              <a:path extrusionOk="0" h="6604" w="6164">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letely blank">
  <p:cSld name="BLANK_1">
    <p:spTree>
      <p:nvGrpSpPr>
        <p:cNvPr id="519" name="Shape 519"/>
        <p:cNvGrpSpPr/>
        <p:nvPr/>
      </p:nvGrpSpPr>
      <p:grpSpPr>
        <a:xfrm>
          <a:off x="0" y="0"/>
          <a:ext cx="0" cy="0"/>
          <a:chOff x="0" y="0"/>
          <a:chExt cx="0" cy="0"/>
        </a:xfrm>
      </p:grpSpPr>
      <p:sp>
        <p:nvSpPr>
          <p:cNvPr id="520" name="Google Shape;520;p11"/>
          <p:cNvSpPr txBox="1"/>
          <p:nvPr>
            <p:ph idx="12" type="sldNum"/>
          </p:nvPr>
        </p:nvSpPr>
        <p:spPr>
          <a:xfrm>
            <a:off x="4297650" y="4853299"/>
            <a:ext cx="548700" cy="290100"/>
          </a:xfrm>
          <a:prstGeom prst="rect">
            <a:avLst/>
          </a:prstGeom>
        </p:spPr>
        <p:txBody>
          <a:bodyPr anchorCtr="0" anchor="ctr" bIns="91425" lIns="91425" spcFirstLastPara="1" rIns="91425" wrap="square" tIns="91425">
            <a:noAutofit/>
          </a:bodyPr>
          <a:lstStyle>
            <a:lvl1pPr lvl="0" rtl="0" algn="ctr">
              <a:buNone/>
              <a:defRPr/>
            </a:lvl1pPr>
            <a:lvl2pPr lvl="1" rtl="0" algn="ctr">
              <a:buNone/>
              <a:defRPr/>
            </a:lvl2pPr>
            <a:lvl3pPr lvl="2" rtl="0" algn="ctr">
              <a:buNone/>
              <a:defRPr/>
            </a:lvl3pPr>
            <a:lvl4pPr lvl="3" rtl="0" algn="ctr">
              <a:buNone/>
              <a:defRPr/>
            </a:lvl4pPr>
            <a:lvl5pPr lvl="4" rtl="0" algn="ctr">
              <a:buNone/>
              <a:defRPr/>
            </a:lvl5pPr>
            <a:lvl6pPr lvl="5" rtl="0" algn="ctr">
              <a:buNone/>
              <a:defRPr/>
            </a:lvl6pPr>
            <a:lvl7pPr lvl="6" rtl="0" algn="ctr">
              <a:buNone/>
              <a:defRPr/>
            </a:lvl7pPr>
            <a:lvl8pPr lvl="7" rtl="0" algn="ctr">
              <a:buNone/>
              <a:defRPr/>
            </a:lvl8pPr>
            <a:lvl9pPr lvl="8" rtl="0" algn="ctr">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2">
  <p:cSld name="TITLE_2">
    <p:spTree>
      <p:nvGrpSpPr>
        <p:cNvPr id="521" name="Shape 521"/>
        <p:cNvGrpSpPr/>
        <p:nvPr/>
      </p:nvGrpSpPr>
      <p:grpSpPr>
        <a:xfrm>
          <a:off x="0" y="0"/>
          <a:ext cx="0" cy="0"/>
          <a:chOff x="0" y="0"/>
          <a:chExt cx="0" cy="0"/>
        </a:xfrm>
      </p:grpSpPr>
      <p:sp>
        <p:nvSpPr>
          <p:cNvPr id="522" name="Google Shape;522;p1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5200"/>
              <a:buFont typeface="Viga"/>
              <a:buNone/>
              <a:defRPr sz="5200">
                <a:latin typeface="Viga"/>
                <a:ea typeface="Viga"/>
                <a:cs typeface="Viga"/>
                <a:sym typeface="Viga"/>
              </a:defRPr>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523" name="Google Shape;523;p1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rtl="0" algn="ctr">
              <a:lnSpc>
                <a:spcPct val="100000"/>
              </a:lnSpc>
              <a:spcBef>
                <a:spcPts val="600"/>
              </a:spcBef>
              <a:spcAft>
                <a:spcPts val="0"/>
              </a:spcAft>
              <a:buSzPts val="2800"/>
              <a:buFont typeface="Ubuntu"/>
              <a:buNone/>
              <a:defRPr sz="2800">
                <a:latin typeface="Ubuntu"/>
                <a:ea typeface="Ubuntu"/>
                <a:cs typeface="Ubuntu"/>
                <a:sym typeface="Ubuntu"/>
              </a:defRPr>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524" name="Google Shape;524;p12"/>
          <p:cNvSpPr txBox="1"/>
          <p:nvPr>
            <p:ph idx="12" type="sldNum"/>
          </p:nvPr>
        </p:nvSpPr>
        <p:spPr>
          <a:xfrm>
            <a:off x="8472458" y="4663217"/>
            <a:ext cx="548700" cy="393600"/>
          </a:xfrm>
          <a:prstGeom prst="rect">
            <a:avLst/>
          </a:prstGeom>
        </p:spPr>
        <p:txBody>
          <a:bodyPr anchorCtr="0" anchor="t"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529" name="Shape 529"/>
        <p:cNvGrpSpPr/>
        <p:nvPr/>
      </p:nvGrpSpPr>
      <p:grpSpPr>
        <a:xfrm>
          <a:off x="0" y="0"/>
          <a:ext cx="0" cy="0"/>
          <a:chOff x="0" y="0"/>
          <a:chExt cx="0" cy="0"/>
        </a:xfrm>
      </p:grpSpPr>
      <p:sp>
        <p:nvSpPr>
          <p:cNvPr id="530" name="Google Shape;530;p14"/>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5200"/>
              <a:buFont typeface="Viga"/>
              <a:buNone/>
              <a:defRPr sz="5200">
                <a:latin typeface="Viga"/>
                <a:ea typeface="Viga"/>
                <a:cs typeface="Viga"/>
                <a:sym typeface="Viga"/>
              </a:defRPr>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531" name="Google Shape;531;p14"/>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Font typeface="Ubuntu"/>
              <a:buNone/>
              <a:defRPr sz="2800">
                <a:latin typeface="Ubuntu"/>
                <a:ea typeface="Ubuntu"/>
                <a:cs typeface="Ubuntu"/>
                <a:sym typeface="Ubuntu"/>
              </a:defRPr>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532" name="Google Shape;532;p1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533" name="Shape 533"/>
        <p:cNvGrpSpPr/>
        <p:nvPr/>
      </p:nvGrpSpPr>
      <p:grpSpPr>
        <a:xfrm>
          <a:off x="0" y="0"/>
          <a:ext cx="0" cy="0"/>
          <a:chOff x="0" y="0"/>
          <a:chExt cx="0" cy="0"/>
        </a:xfrm>
      </p:grpSpPr>
      <p:sp>
        <p:nvSpPr>
          <p:cNvPr id="534" name="Google Shape;534;p15"/>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535" name="Google Shape;535;p1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536" name="Shape 536"/>
        <p:cNvGrpSpPr/>
        <p:nvPr/>
      </p:nvGrpSpPr>
      <p:grpSpPr>
        <a:xfrm>
          <a:off x="0" y="0"/>
          <a:ext cx="0" cy="0"/>
          <a:chOff x="0" y="0"/>
          <a:chExt cx="0" cy="0"/>
        </a:xfrm>
      </p:grpSpPr>
      <p:sp>
        <p:nvSpPr>
          <p:cNvPr id="537" name="Google Shape;537;p1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538" name="Google Shape;538;p16"/>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539" name="Google Shape;539;p1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540" name="Shape 540"/>
        <p:cNvGrpSpPr/>
        <p:nvPr/>
      </p:nvGrpSpPr>
      <p:grpSpPr>
        <a:xfrm>
          <a:off x="0" y="0"/>
          <a:ext cx="0" cy="0"/>
          <a:chOff x="0" y="0"/>
          <a:chExt cx="0" cy="0"/>
        </a:xfrm>
      </p:grpSpPr>
      <p:sp>
        <p:nvSpPr>
          <p:cNvPr id="541" name="Google Shape;541;p1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542" name="Google Shape;542;p17"/>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543" name="Google Shape;543;p17"/>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544" name="Google Shape;544;p1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45" name="Shape 545"/>
        <p:cNvGrpSpPr/>
        <p:nvPr/>
      </p:nvGrpSpPr>
      <p:grpSpPr>
        <a:xfrm>
          <a:off x="0" y="0"/>
          <a:ext cx="0" cy="0"/>
          <a:chOff x="0" y="0"/>
          <a:chExt cx="0" cy="0"/>
        </a:xfrm>
      </p:grpSpPr>
      <p:sp>
        <p:nvSpPr>
          <p:cNvPr id="546" name="Google Shape;546;p1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547" name="Google Shape;547;p1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548" name="Shape 548"/>
        <p:cNvGrpSpPr/>
        <p:nvPr/>
      </p:nvGrpSpPr>
      <p:grpSpPr>
        <a:xfrm>
          <a:off x="0" y="0"/>
          <a:ext cx="0" cy="0"/>
          <a:chOff x="0" y="0"/>
          <a:chExt cx="0" cy="0"/>
        </a:xfrm>
      </p:grpSpPr>
      <p:sp>
        <p:nvSpPr>
          <p:cNvPr id="549" name="Google Shape;549;p19"/>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550" name="Google Shape;550;p19"/>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SzPts val="1200"/>
              <a:buChar char="●"/>
              <a:defRPr sz="12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551" name="Google Shape;551;p1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552" name="Shape 552"/>
        <p:cNvGrpSpPr/>
        <p:nvPr/>
      </p:nvGrpSpPr>
      <p:grpSpPr>
        <a:xfrm>
          <a:off x="0" y="0"/>
          <a:ext cx="0" cy="0"/>
          <a:chOff x="0" y="0"/>
          <a:chExt cx="0" cy="0"/>
        </a:xfrm>
      </p:grpSpPr>
      <p:sp>
        <p:nvSpPr>
          <p:cNvPr id="553" name="Google Shape;553;p20"/>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554" name="Google Shape;554;p2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555" name="Shape 555"/>
        <p:cNvGrpSpPr/>
        <p:nvPr/>
      </p:nvGrpSpPr>
      <p:grpSpPr>
        <a:xfrm>
          <a:off x="0" y="0"/>
          <a:ext cx="0" cy="0"/>
          <a:chOff x="0" y="0"/>
          <a:chExt cx="0" cy="0"/>
        </a:xfrm>
      </p:grpSpPr>
      <p:sp>
        <p:nvSpPr>
          <p:cNvPr id="556" name="Google Shape;556;p21"/>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7" name="Google Shape;557;p21"/>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4200"/>
              <a:buNone/>
              <a:defRPr sz="42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558" name="Google Shape;558;p21"/>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559" name="Google Shape;559;p21"/>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560" name="Google Shape;560;p2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title">
  <p:cSld name="TITLE_1">
    <p:spTree>
      <p:nvGrpSpPr>
        <p:cNvPr id="192" name="Shape 192"/>
        <p:cNvGrpSpPr/>
        <p:nvPr/>
      </p:nvGrpSpPr>
      <p:grpSpPr>
        <a:xfrm>
          <a:off x="0" y="0"/>
          <a:ext cx="0" cy="0"/>
          <a:chOff x="0" y="0"/>
          <a:chExt cx="0" cy="0"/>
        </a:xfrm>
      </p:grpSpPr>
      <p:sp>
        <p:nvSpPr>
          <p:cNvPr id="193" name="Google Shape;193;p3"/>
          <p:cNvSpPr txBox="1"/>
          <p:nvPr>
            <p:ph type="ctrTitle"/>
          </p:nvPr>
        </p:nvSpPr>
        <p:spPr>
          <a:xfrm>
            <a:off x="3210935" y="1661762"/>
            <a:ext cx="5301600" cy="1159800"/>
          </a:xfrm>
          <a:prstGeom prst="rect">
            <a:avLst/>
          </a:prstGeom>
        </p:spPr>
        <p:txBody>
          <a:bodyPr anchorCtr="0" anchor="b" bIns="91425" lIns="91425" spcFirstLastPara="1" rIns="91425" wrap="square" tIns="91425">
            <a:noAutofit/>
          </a:bodyPr>
          <a:lstStyle>
            <a:lvl1pPr lvl="0" rtl="0" algn="r">
              <a:spcBef>
                <a:spcPts val="0"/>
              </a:spcBef>
              <a:spcAft>
                <a:spcPts val="0"/>
              </a:spcAft>
              <a:buSzPts val="3700"/>
              <a:buNone/>
              <a:defRPr b="0" sz="3700"/>
            </a:lvl1pPr>
            <a:lvl2pPr lvl="1" rtl="0" algn="r">
              <a:spcBef>
                <a:spcPts val="0"/>
              </a:spcBef>
              <a:spcAft>
                <a:spcPts val="0"/>
              </a:spcAft>
              <a:buSzPts val="3700"/>
              <a:buNone/>
              <a:defRPr b="0" sz="3700"/>
            </a:lvl2pPr>
            <a:lvl3pPr lvl="2" rtl="0" algn="r">
              <a:spcBef>
                <a:spcPts val="0"/>
              </a:spcBef>
              <a:spcAft>
                <a:spcPts val="0"/>
              </a:spcAft>
              <a:buSzPts val="3700"/>
              <a:buNone/>
              <a:defRPr b="0" sz="3700"/>
            </a:lvl3pPr>
            <a:lvl4pPr lvl="3" rtl="0" algn="r">
              <a:spcBef>
                <a:spcPts val="0"/>
              </a:spcBef>
              <a:spcAft>
                <a:spcPts val="0"/>
              </a:spcAft>
              <a:buSzPts val="3700"/>
              <a:buNone/>
              <a:defRPr b="0" sz="3700"/>
            </a:lvl4pPr>
            <a:lvl5pPr lvl="4" rtl="0" algn="r">
              <a:spcBef>
                <a:spcPts val="0"/>
              </a:spcBef>
              <a:spcAft>
                <a:spcPts val="0"/>
              </a:spcAft>
              <a:buSzPts val="3700"/>
              <a:buNone/>
              <a:defRPr b="0" sz="3700"/>
            </a:lvl5pPr>
            <a:lvl6pPr lvl="5" rtl="0" algn="r">
              <a:spcBef>
                <a:spcPts val="0"/>
              </a:spcBef>
              <a:spcAft>
                <a:spcPts val="0"/>
              </a:spcAft>
              <a:buSzPts val="3700"/>
              <a:buNone/>
              <a:defRPr b="0" sz="3700"/>
            </a:lvl6pPr>
            <a:lvl7pPr lvl="6" rtl="0" algn="r">
              <a:spcBef>
                <a:spcPts val="0"/>
              </a:spcBef>
              <a:spcAft>
                <a:spcPts val="0"/>
              </a:spcAft>
              <a:buSzPts val="3700"/>
              <a:buNone/>
              <a:defRPr b="0" sz="3700"/>
            </a:lvl7pPr>
            <a:lvl8pPr lvl="7" rtl="0" algn="r">
              <a:spcBef>
                <a:spcPts val="0"/>
              </a:spcBef>
              <a:spcAft>
                <a:spcPts val="0"/>
              </a:spcAft>
              <a:buSzPts val="3700"/>
              <a:buNone/>
              <a:defRPr b="0" sz="3700"/>
            </a:lvl8pPr>
            <a:lvl9pPr lvl="8" rtl="0" algn="r">
              <a:spcBef>
                <a:spcPts val="0"/>
              </a:spcBef>
              <a:spcAft>
                <a:spcPts val="0"/>
              </a:spcAft>
              <a:buSzPts val="3700"/>
              <a:buNone/>
              <a:defRPr b="0" sz="3700"/>
            </a:lvl9pPr>
          </a:lstStyle>
          <a:p/>
        </p:txBody>
      </p:sp>
      <p:sp>
        <p:nvSpPr>
          <p:cNvPr id="194" name="Google Shape;194;p3"/>
          <p:cNvSpPr txBox="1"/>
          <p:nvPr>
            <p:ph idx="1" type="subTitle"/>
          </p:nvPr>
        </p:nvSpPr>
        <p:spPr>
          <a:xfrm>
            <a:off x="3210885" y="2864177"/>
            <a:ext cx="5301600" cy="784800"/>
          </a:xfrm>
          <a:prstGeom prst="rect">
            <a:avLst/>
          </a:prstGeom>
        </p:spPr>
        <p:txBody>
          <a:bodyPr anchorCtr="0" anchor="t" bIns="91425" lIns="91425" spcFirstLastPara="1" rIns="91425" wrap="square" tIns="91425">
            <a:noAutofit/>
          </a:bodyPr>
          <a:lstStyle>
            <a:lvl1pPr lvl="0" rtl="0" algn="r">
              <a:spcBef>
                <a:spcPts val="0"/>
              </a:spcBef>
              <a:spcAft>
                <a:spcPts val="0"/>
              </a:spcAft>
              <a:buClr>
                <a:srgbClr val="1C4587"/>
              </a:buClr>
              <a:buSzPts val="2600"/>
              <a:buNone/>
              <a:defRPr>
                <a:solidFill>
                  <a:srgbClr val="1C4587"/>
                </a:solidFill>
              </a:defRPr>
            </a:lvl1pPr>
            <a:lvl2pPr lvl="1" rtl="0" algn="r">
              <a:spcBef>
                <a:spcPts val="0"/>
              </a:spcBef>
              <a:spcAft>
                <a:spcPts val="0"/>
              </a:spcAft>
              <a:buClr>
                <a:srgbClr val="1C4587"/>
              </a:buClr>
              <a:buSzPts val="3000"/>
              <a:buNone/>
              <a:defRPr sz="3000">
                <a:solidFill>
                  <a:srgbClr val="1C4587"/>
                </a:solidFill>
              </a:defRPr>
            </a:lvl2pPr>
            <a:lvl3pPr lvl="2" rtl="0" algn="r">
              <a:spcBef>
                <a:spcPts val="0"/>
              </a:spcBef>
              <a:spcAft>
                <a:spcPts val="0"/>
              </a:spcAft>
              <a:buClr>
                <a:srgbClr val="1C4587"/>
              </a:buClr>
              <a:buSzPts val="3000"/>
              <a:buNone/>
              <a:defRPr sz="3000">
                <a:solidFill>
                  <a:srgbClr val="1C4587"/>
                </a:solidFill>
              </a:defRPr>
            </a:lvl3pPr>
            <a:lvl4pPr lvl="3" rtl="0" algn="r">
              <a:spcBef>
                <a:spcPts val="0"/>
              </a:spcBef>
              <a:spcAft>
                <a:spcPts val="0"/>
              </a:spcAft>
              <a:buClr>
                <a:srgbClr val="1C4587"/>
              </a:buClr>
              <a:buSzPts val="3000"/>
              <a:buNone/>
              <a:defRPr sz="3000">
                <a:solidFill>
                  <a:srgbClr val="1C4587"/>
                </a:solidFill>
              </a:defRPr>
            </a:lvl4pPr>
            <a:lvl5pPr lvl="4" rtl="0" algn="r">
              <a:spcBef>
                <a:spcPts val="0"/>
              </a:spcBef>
              <a:spcAft>
                <a:spcPts val="0"/>
              </a:spcAft>
              <a:buClr>
                <a:srgbClr val="1C4587"/>
              </a:buClr>
              <a:buSzPts val="3000"/>
              <a:buNone/>
              <a:defRPr sz="3000">
                <a:solidFill>
                  <a:srgbClr val="1C4587"/>
                </a:solidFill>
              </a:defRPr>
            </a:lvl5pPr>
            <a:lvl6pPr lvl="5" rtl="0" algn="r">
              <a:spcBef>
                <a:spcPts val="0"/>
              </a:spcBef>
              <a:spcAft>
                <a:spcPts val="0"/>
              </a:spcAft>
              <a:buClr>
                <a:srgbClr val="1C4587"/>
              </a:buClr>
              <a:buSzPts val="3000"/>
              <a:buNone/>
              <a:defRPr sz="3000">
                <a:solidFill>
                  <a:srgbClr val="1C4587"/>
                </a:solidFill>
              </a:defRPr>
            </a:lvl6pPr>
            <a:lvl7pPr lvl="6" rtl="0" algn="r">
              <a:spcBef>
                <a:spcPts val="0"/>
              </a:spcBef>
              <a:spcAft>
                <a:spcPts val="0"/>
              </a:spcAft>
              <a:buClr>
                <a:srgbClr val="1C4587"/>
              </a:buClr>
              <a:buSzPts val="3000"/>
              <a:buNone/>
              <a:defRPr sz="3000">
                <a:solidFill>
                  <a:srgbClr val="1C4587"/>
                </a:solidFill>
              </a:defRPr>
            </a:lvl7pPr>
            <a:lvl8pPr lvl="7" rtl="0" algn="r">
              <a:spcBef>
                <a:spcPts val="0"/>
              </a:spcBef>
              <a:spcAft>
                <a:spcPts val="0"/>
              </a:spcAft>
              <a:buClr>
                <a:srgbClr val="1C4587"/>
              </a:buClr>
              <a:buSzPts val="3000"/>
              <a:buNone/>
              <a:defRPr sz="3000">
                <a:solidFill>
                  <a:srgbClr val="1C4587"/>
                </a:solidFill>
              </a:defRPr>
            </a:lvl8pPr>
            <a:lvl9pPr lvl="8" rtl="0" algn="r">
              <a:spcBef>
                <a:spcPts val="0"/>
              </a:spcBef>
              <a:spcAft>
                <a:spcPts val="0"/>
              </a:spcAft>
              <a:buClr>
                <a:srgbClr val="1C4587"/>
              </a:buClr>
              <a:buSzPts val="3000"/>
              <a:buNone/>
              <a:defRPr sz="3000">
                <a:solidFill>
                  <a:srgbClr val="1C4587"/>
                </a:solidFill>
              </a:defRPr>
            </a:lvl9pPr>
          </a:lstStyle>
          <a:p/>
        </p:txBody>
      </p:sp>
      <p:sp>
        <p:nvSpPr>
          <p:cNvPr id="195" name="Google Shape;195;p3"/>
          <p:cNvSpPr/>
          <p:nvPr/>
        </p:nvSpPr>
        <p:spPr>
          <a:xfrm>
            <a:off x="4412080" y="4661638"/>
            <a:ext cx="450550" cy="558734"/>
          </a:xfrm>
          <a:custGeom>
            <a:rect b="b" l="l" r="r" t="t"/>
            <a:pathLst>
              <a:path extrusionOk="0" h="19698" w="15884">
                <a:moveTo>
                  <a:pt x="9355" y="4108"/>
                </a:moveTo>
                <a:lnTo>
                  <a:pt x="9465" y="4145"/>
                </a:lnTo>
                <a:lnTo>
                  <a:pt x="9538" y="4182"/>
                </a:lnTo>
                <a:lnTo>
                  <a:pt x="9648" y="4328"/>
                </a:lnTo>
                <a:lnTo>
                  <a:pt x="9721" y="4549"/>
                </a:lnTo>
                <a:lnTo>
                  <a:pt x="9721" y="4769"/>
                </a:lnTo>
                <a:lnTo>
                  <a:pt x="9721" y="4842"/>
                </a:lnTo>
                <a:lnTo>
                  <a:pt x="9685" y="4879"/>
                </a:lnTo>
                <a:lnTo>
                  <a:pt x="9575" y="4952"/>
                </a:lnTo>
                <a:lnTo>
                  <a:pt x="9391" y="4952"/>
                </a:lnTo>
                <a:lnTo>
                  <a:pt x="9355" y="4915"/>
                </a:lnTo>
                <a:lnTo>
                  <a:pt x="9281" y="4842"/>
                </a:lnTo>
                <a:lnTo>
                  <a:pt x="9208" y="4695"/>
                </a:lnTo>
                <a:lnTo>
                  <a:pt x="9171" y="4549"/>
                </a:lnTo>
                <a:lnTo>
                  <a:pt x="9171" y="4438"/>
                </a:lnTo>
                <a:lnTo>
                  <a:pt x="9171" y="4328"/>
                </a:lnTo>
                <a:lnTo>
                  <a:pt x="9245" y="4108"/>
                </a:lnTo>
                <a:close/>
                <a:moveTo>
                  <a:pt x="9355" y="3705"/>
                </a:moveTo>
                <a:lnTo>
                  <a:pt x="9245" y="3742"/>
                </a:lnTo>
                <a:lnTo>
                  <a:pt x="9135" y="3778"/>
                </a:lnTo>
                <a:lnTo>
                  <a:pt x="9025" y="3852"/>
                </a:lnTo>
                <a:lnTo>
                  <a:pt x="8988" y="3925"/>
                </a:lnTo>
                <a:lnTo>
                  <a:pt x="8914" y="3998"/>
                </a:lnTo>
                <a:lnTo>
                  <a:pt x="8841" y="4218"/>
                </a:lnTo>
                <a:lnTo>
                  <a:pt x="8804" y="4475"/>
                </a:lnTo>
                <a:lnTo>
                  <a:pt x="8804" y="4659"/>
                </a:lnTo>
                <a:lnTo>
                  <a:pt x="8841" y="4805"/>
                </a:lnTo>
                <a:lnTo>
                  <a:pt x="8878" y="4952"/>
                </a:lnTo>
                <a:lnTo>
                  <a:pt x="8988" y="5099"/>
                </a:lnTo>
                <a:lnTo>
                  <a:pt x="9098" y="5209"/>
                </a:lnTo>
                <a:lnTo>
                  <a:pt x="9245" y="5282"/>
                </a:lnTo>
                <a:lnTo>
                  <a:pt x="9391" y="5355"/>
                </a:lnTo>
                <a:lnTo>
                  <a:pt x="9538" y="5355"/>
                </a:lnTo>
                <a:lnTo>
                  <a:pt x="9721" y="5319"/>
                </a:lnTo>
                <a:lnTo>
                  <a:pt x="9868" y="5245"/>
                </a:lnTo>
                <a:lnTo>
                  <a:pt x="10015" y="5135"/>
                </a:lnTo>
                <a:lnTo>
                  <a:pt x="10088" y="4989"/>
                </a:lnTo>
                <a:lnTo>
                  <a:pt x="10125" y="4805"/>
                </a:lnTo>
                <a:lnTo>
                  <a:pt x="10125" y="4659"/>
                </a:lnTo>
                <a:lnTo>
                  <a:pt x="10088" y="4475"/>
                </a:lnTo>
                <a:lnTo>
                  <a:pt x="10052" y="4292"/>
                </a:lnTo>
                <a:lnTo>
                  <a:pt x="9978" y="4145"/>
                </a:lnTo>
                <a:lnTo>
                  <a:pt x="9905" y="3998"/>
                </a:lnTo>
                <a:lnTo>
                  <a:pt x="9795" y="3888"/>
                </a:lnTo>
                <a:lnTo>
                  <a:pt x="9648" y="3778"/>
                </a:lnTo>
                <a:lnTo>
                  <a:pt x="9501" y="3742"/>
                </a:lnTo>
                <a:lnTo>
                  <a:pt x="9355" y="3705"/>
                </a:lnTo>
                <a:close/>
                <a:moveTo>
                  <a:pt x="11262" y="6676"/>
                </a:moveTo>
                <a:lnTo>
                  <a:pt x="11262" y="6786"/>
                </a:lnTo>
                <a:lnTo>
                  <a:pt x="11225" y="6859"/>
                </a:lnTo>
                <a:lnTo>
                  <a:pt x="11152" y="6933"/>
                </a:lnTo>
                <a:lnTo>
                  <a:pt x="11042" y="7006"/>
                </a:lnTo>
                <a:lnTo>
                  <a:pt x="10785" y="7116"/>
                </a:lnTo>
                <a:lnTo>
                  <a:pt x="10602" y="7190"/>
                </a:lnTo>
                <a:lnTo>
                  <a:pt x="9795" y="7556"/>
                </a:lnTo>
                <a:lnTo>
                  <a:pt x="9721" y="7263"/>
                </a:lnTo>
                <a:lnTo>
                  <a:pt x="10639" y="6823"/>
                </a:lnTo>
                <a:lnTo>
                  <a:pt x="11079" y="6676"/>
                </a:lnTo>
                <a:close/>
                <a:moveTo>
                  <a:pt x="11115" y="6273"/>
                </a:moveTo>
                <a:lnTo>
                  <a:pt x="10859" y="6346"/>
                </a:lnTo>
                <a:lnTo>
                  <a:pt x="10052" y="6639"/>
                </a:lnTo>
                <a:lnTo>
                  <a:pt x="9648" y="6823"/>
                </a:lnTo>
                <a:lnTo>
                  <a:pt x="9281" y="7006"/>
                </a:lnTo>
                <a:lnTo>
                  <a:pt x="9208" y="7080"/>
                </a:lnTo>
                <a:lnTo>
                  <a:pt x="9208" y="7116"/>
                </a:lnTo>
                <a:lnTo>
                  <a:pt x="9208" y="7190"/>
                </a:lnTo>
                <a:lnTo>
                  <a:pt x="9208" y="7263"/>
                </a:lnTo>
                <a:lnTo>
                  <a:pt x="9318" y="7336"/>
                </a:lnTo>
                <a:lnTo>
                  <a:pt x="9465" y="7336"/>
                </a:lnTo>
                <a:lnTo>
                  <a:pt x="9465" y="7593"/>
                </a:lnTo>
                <a:lnTo>
                  <a:pt x="9538" y="7813"/>
                </a:lnTo>
                <a:lnTo>
                  <a:pt x="9575" y="7887"/>
                </a:lnTo>
                <a:lnTo>
                  <a:pt x="9648" y="7923"/>
                </a:lnTo>
                <a:lnTo>
                  <a:pt x="9758" y="7923"/>
                </a:lnTo>
                <a:lnTo>
                  <a:pt x="10492" y="7630"/>
                </a:lnTo>
                <a:lnTo>
                  <a:pt x="10859" y="7483"/>
                </a:lnTo>
                <a:lnTo>
                  <a:pt x="11225" y="7336"/>
                </a:lnTo>
                <a:lnTo>
                  <a:pt x="11409" y="7190"/>
                </a:lnTo>
                <a:lnTo>
                  <a:pt x="11556" y="7006"/>
                </a:lnTo>
                <a:lnTo>
                  <a:pt x="11629" y="6896"/>
                </a:lnTo>
                <a:lnTo>
                  <a:pt x="11629" y="6786"/>
                </a:lnTo>
                <a:lnTo>
                  <a:pt x="11629" y="6676"/>
                </a:lnTo>
                <a:lnTo>
                  <a:pt x="11592" y="6566"/>
                </a:lnTo>
                <a:lnTo>
                  <a:pt x="11556" y="6419"/>
                </a:lnTo>
                <a:lnTo>
                  <a:pt x="11482" y="6346"/>
                </a:lnTo>
                <a:lnTo>
                  <a:pt x="11372" y="6273"/>
                </a:lnTo>
                <a:close/>
                <a:moveTo>
                  <a:pt x="10198" y="2861"/>
                </a:moveTo>
                <a:lnTo>
                  <a:pt x="10235" y="3228"/>
                </a:lnTo>
                <a:lnTo>
                  <a:pt x="10345" y="3595"/>
                </a:lnTo>
                <a:lnTo>
                  <a:pt x="10565" y="4292"/>
                </a:lnTo>
                <a:lnTo>
                  <a:pt x="10822" y="5062"/>
                </a:lnTo>
                <a:lnTo>
                  <a:pt x="10895" y="5282"/>
                </a:lnTo>
                <a:lnTo>
                  <a:pt x="9025" y="6052"/>
                </a:lnTo>
                <a:lnTo>
                  <a:pt x="7154" y="6786"/>
                </a:lnTo>
                <a:lnTo>
                  <a:pt x="5173" y="7593"/>
                </a:lnTo>
                <a:lnTo>
                  <a:pt x="4146" y="7997"/>
                </a:lnTo>
                <a:lnTo>
                  <a:pt x="3816" y="8143"/>
                </a:lnTo>
                <a:lnTo>
                  <a:pt x="3486" y="8290"/>
                </a:lnTo>
                <a:lnTo>
                  <a:pt x="3266" y="7887"/>
                </a:lnTo>
                <a:lnTo>
                  <a:pt x="3045" y="7446"/>
                </a:lnTo>
                <a:lnTo>
                  <a:pt x="2679" y="6566"/>
                </a:lnTo>
                <a:lnTo>
                  <a:pt x="2532" y="6162"/>
                </a:lnTo>
                <a:lnTo>
                  <a:pt x="2385" y="5869"/>
                </a:lnTo>
                <a:lnTo>
                  <a:pt x="2238" y="5612"/>
                </a:lnTo>
                <a:lnTo>
                  <a:pt x="2715" y="5539"/>
                </a:lnTo>
                <a:lnTo>
                  <a:pt x="3192" y="5429"/>
                </a:lnTo>
                <a:lnTo>
                  <a:pt x="3669" y="5282"/>
                </a:lnTo>
                <a:lnTo>
                  <a:pt x="4146" y="5099"/>
                </a:lnTo>
                <a:lnTo>
                  <a:pt x="5210" y="4659"/>
                </a:lnTo>
                <a:lnTo>
                  <a:pt x="6273" y="4218"/>
                </a:lnTo>
                <a:lnTo>
                  <a:pt x="6824" y="4035"/>
                </a:lnTo>
                <a:lnTo>
                  <a:pt x="7374" y="3852"/>
                </a:lnTo>
                <a:lnTo>
                  <a:pt x="8474" y="3558"/>
                </a:lnTo>
                <a:lnTo>
                  <a:pt x="9025" y="3411"/>
                </a:lnTo>
                <a:lnTo>
                  <a:pt x="9538" y="3191"/>
                </a:lnTo>
                <a:lnTo>
                  <a:pt x="9868" y="3081"/>
                </a:lnTo>
                <a:lnTo>
                  <a:pt x="10015" y="2971"/>
                </a:lnTo>
                <a:lnTo>
                  <a:pt x="10198" y="2861"/>
                </a:lnTo>
                <a:close/>
                <a:moveTo>
                  <a:pt x="8658" y="7740"/>
                </a:moveTo>
                <a:lnTo>
                  <a:pt x="8694" y="7923"/>
                </a:lnTo>
                <a:lnTo>
                  <a:pt x="8071" y="8253"/>
                </a:lnTo>
                <a:lnTo>
                  <a:pt x="7704" y="8437"/>
                </a:lnTo>
                <a:lnTo>
                  <a:pt x="7594" y="8437"/>
                </a:lnTo>
                <a:lnTo>
                  <a:pt x="7557" y="8363"/>
                </a:lnTo>
                <a:lnTo>
                  <a:pt x="7557" y="8180"/>
                </a:lnTo>
                <a:lnTo>
                  <a:pt x="8658" y="7740"/>
                </a:lnTo>
                <a:close/>
                <a:moveTo>
                  <a:pt x="10198" y="2384"/>
                </a:moveTo>
                <a:lnTo>
                  <a:pt x="9978" y="2458"/>
                </a:lnTo>
                <a:lnTo>
                  <a:pt x="9795" y="2568"/>
                </a:lnTo>
                <a:lnTo>
                  <a:pt x="9391" y="2788"/>
                </a:lnTo>
                <a:lnTo>
                  <a:pt x="8841" y="2971"/>
                </a:lnTo>
                <a:lnTo>
                  <a:pt x="8328" y="3155"/>
                </a:lnTo>
                <a:lnTo>
                  <a:pt x="7264" y="3411"/>
                </a:lnTo>
                <a:lnTo>
                  <a:pt x="6750" y="3558"/>
                </a:lnTo>
                <a:lnTo>
                  <a:pt x="6237" y="3742"/>
                </a:lnTo>
                <a:lnTo>
                  <a:pt x="5210" y="4145"/>
                </a:lnTo>
                <a:lnTo>
                  <a:pt x="4219" y="4585"/>
                </a:lnTo>
                <a:lnTo>
                  <a:pt x="3669" y="4805"/>
                </a:lnTo>
                <a:lnTo>
                  <a:pt x="3119" y="4989"/>
                </a:lnTo>
                <a:lnTo>
                  <a:pt x="2018" y="5319"/>
                </a:lnTo>
                <a:lnTo>
                  <a:pt x="1945" y="5355"/>
                </a:lnTo>
                <a:lnTo>
                  <a:pt x="1908" y="5392"/>
                </a:lnTo>
                <a:lnTo>
                  <a:pt x="1908" y="5466"/>
                </a:lnTo>
                <a:lnTo>
                  <a:pt x="1945" y="5539"/>
                </a:lnTo>
                <a:lnTo>
                  <a:pt x="1982" y="5576"/>
                </a:lnTo>
                <a:lnTo>
                  <a:pt x="1945" y="5686"/>
                </a:lnTo>
                <a:lnTo>
                  <a:pt x="1945" y="5759"/>
                </a:lnTo>
                <a:lnTo>
                  <a:pt x="2018" y="5979"/>
                </a:lnTo>
                <a:lnTo>
                  <a:pt x="2165" y="6456"/>
                </a:lnTo>
                <a:lnTo>
                  <a:pt x="2385" y="6933"/>
                </a:lnTo>
                <a:lnTo>
                  <a:pt x="2752" y="7850"/>
                </a:lnTo>
                <a:lnTo>
                  <a:pt x="2972" y="8290"/>
                </a:lnTo>
                <a:lnTo>
                  <a:pt x="3192" y="8694"/>
                </a:lnTo>
                <a:lnTo>
                  <a:pt x="3266" y="8767"/>
                </a:lnTo>
                <a:lnTo>
                  <a:pt x="3302" y="8804"/>
                </a:lnTo>
                <a:lnTo>
                  <a:pt x="3412" y="8804"/>
                </a:lnTo>
                <a:lnTo>
                  <a:pt x="3522" y="8730"/>
                </a:lnTo>
                <a:lnTo>
                  <a:pt x="3596" y="8620"/>
                </a:lnTo>
                <a:lnTo>
                  <a:pt x="3999" y="8510"/>
                </a:lnTo>
                <a:lnTo>
                  <a:pt x="4403" y="8363"/>
                </a:lnTo>
                <a:lnTo>
                  <a:pt x="5173" y="8033"/>
                </a:lnTo>
                <a:lnTo>
                  <a:pt x="7300" y="7190"/>
                </a:lnTo>
                <a:lnTo>
                  <a:pt x="9281" y="6419"/>
                </a:lnTo>
                <a:lnTo>
                  <a:pt x="10235" y="6052"/>
                </a:lnTo>
                <a:lnTo>
                  <a:pt x="10712" y="5832"/>
                </a:lnTo>
                <a:lnTo>
                  <a:pt x="11152" y="5612"/>
                </a:lnTo>
                <a:lnTo>
                  <a:pt x="11262" y="5612"/>
                </a:lnTo>
                <a:lnTo>
                  <a:pt x="11335" y="5539"/>
                </a:lnTo>
                <a:lnTo>
                  <a:pt x="11372" y="5392"/>
                </a:lnTo>
                <a:lnTo>
                  <a:pt x="11372" y="5282"/>
                </a:lnTo>
                <a:lnTo>
                  <a:pt x="11299" y="5025"/>
                </a:lnTo>
                <a:lnTo>
                  <a:pt x="11042" y="4255"/>
                </a:lnTo>
                <a:lnTo>
                  <a:pt x="10785" y="3485"/>
                </a:lnTo>
                <a:lnTo>
                  <a:pt x="10639" y="3118"/>
                </a:lnTo>
                <a:lnTo>
                  <a:pt x="10455" y="2751"/>
                </a:lnTo>
                <a:lnTo>
                  <a:pt x="10418" y="2714"/>
                </a:lnTo>
                <a:lnTo>
                  <a:pt x="10345" y="2678"/>
                </a:lnTo>
                <a:lnTo>
                  <a:pt x="10382" y="2568"/>
                </a:lnTo>
                <a:lnTo>
                  <a:pt x="10382" y="2494"/>
                </a:lnTo>
                <a:lnTo>
                  <a:pt x="10308" y="2421"/>
                </a:lnTo>
                <a:lnTo>
                  <a:pt x="10198" y="2384"/>
                </a:lnTo>
                <a:close/>
                <a:moveTo>
                  <a:pt x="8694" y="7263"/>
                </a:moveTo>
                <a:lnTo>
                  <a:pt x="7337" y="7813"/>
                </a:lnTo>
                <a:lnTo>
                  <a:pt x="7264" y="7850"/>
                </a:lnTo>
                <a:lnTo>
                  <a:pt x="7227" y="7923"/>
                </a:lnTo>
                <a:lnTo>
                  <a:pt x="7190" y="7997"/>
                </a:lnTo>
                <a:lnTo>
                  <a:pt x="7227" y="8070"/>
                </a:lnTo>
                <a:lnTo>
                  <a:pt x="7190" y="8143"/>
                </a:lnTo>
                <a:lnTo>
                  <a:pt x="7154" y="8363"/>
                </a:lnTo>
                <a:lnTo>
                  <a:pt x="7190" y="8620"/>
                </a:lnTo>
                <a:lnTo>
                  <a:pt x="7227" y="8730"/>
                </a:lnTo>
                <a:lnTo>
                  <a:pt x="7300" y="8840"/>
                </a:lnTo>
                <a:lnTo>
                  <a:pt x="7411" y="8877"/>
                </a:lnTo>
                <a:lnTo>
                  <a:pt x="7557" y="8877"/>
                </a:lnTo>
                <a:lnTo>
                  <a:pt x="7704" y="8840"/>
                </a:lnTo>
                <a:lnTo>
                  <a:pt x="7887" y="8804"/>
                </a:lnTo>
                <a:lnTo>
                  <a:pt x="8218" y="8620"/>
                </a:lnTo>
                <a:lnTo>
                  <a:pt x="9061" y="8217"/>
                </a:lnTo>
                <a:lnTo>
                  <a:pt x="9098" y="8180"/>
                </a:lnTo>
                <a:lnTo>
                  <a:pt x="9171" y="8107"/>
                </a:lnTo>
                <a:lnTo>
                  <a:pt x="9171" y="8033"/>
                </a:lnTo>
                <a:lnTo>
                  <a:pt x="9171" y="7960"/>
                </a:lnTo>
                <a:lnTo>
                  <a:pt x="8951" y="7410"/>
                </a:lnTo>
                <a:lnTo>
                  <a:pt x="8914" y="7336"/>
                </a:lnTo>
                <a:lnTo>
                  <a:pt x="8841" y="7300"/>
                </a:lnTo>
                <a:lnTo>
                  <a:pt x="8768" y="7263"/>
                </a:lnTo>
                <a:close/>
                <a:moveTo>
                  <a:pt x="11702" y="8327"/>
                </a:moveTo>
                <a:lnTo>
                  <a:pt x="11886" y="8694"/>
                </a:lnTo>
                <a:lnTo>
                  <a:pt x="12106" y="9060"/>
                </a:lnTo>
                <a:lnTo>
                  <a:pt x="11702" y="9244"/>
                </a:lnTo>
                <a:lnTo>
                  <a:pt x="11335" y="9390"/>
                </a:lnTo>
                <a:lnTo>
                  <a:pt x="10932" y="9500"/>
                </a:lnTo>
                <a:lnTo>
                  <a:pt x="10528" y="9611"/>
                </a:lnTo>
                <a:lnTo>
                  <a:pt x="10382" y="9244"/>
                </a:lnTo>
                <a:lnTo>
                  <a:pt x="10198" y="8877"/>
                </a:lnTo>
                <a:lnTo>
                  <a:pt x="10162" y="8840"/>
                </a:lnTo>
                <a:lnTo>
                  <a:pt x="10565" y="8730"/>
                </a:lnTo>
                <a:lnTo>
                  <a:pt x="10932" y="8620"/>
                </a:lnTo>
                <a:lnTo>
                  <a:pt x="11702" y="8327"/>
                </a:lnTo>
                <a:close/>
                <a:moveTo>
                  <a:pt x="11776" y="7887"/>
                </a:moveTo>
                <a:lnTo>
                  <a:pt x="11299" y="8070"/>
                </a:lnTo>
                <a:lnTo>
                  <a:pt x="10822" y="8217"/>
                </a:lnTo>
                <a:lnTo>
                  <a:pt x="9868" y="8510"/>
                </a:lnTo>
                <a:lnTo>
                  <a:pt x="9832" y="8510"/>
                </a:lnTo>
                <a:lnTo>
                  <a:pt x="9795" y="8583"/>
                </a:lnTo>
                <a:lnTo>
                  <a:pt x="9758" y="8694"/>
                </a:lnTo>
                <a:lnTo>
                  <a:pt x="9832" y="8804"/>
                </a:lnTo>
                <a:lnTo>
                  <a:pt x="9868" y="8840"/>
                </a:lnTo>
                <a:lnTo>
                  <a:pt x="9942" y="8877"/>
                </a:lnTo>
                <a:lnTo>
                  <a:pt x="9905" y="8950"/>
                </a:lnTo>
                <a:lnTo>
                  <a:pt x="9905" y="9024"/>
                </a:lnTo>
                <a:lnTo>
                  <a:pt x="10088" y="9427"/>
                </a:lnTo>
                <a:lnTo>
                  <a:pt x="10198" y="9867"/>
                </a:lnTo>
                <a:lnTo>
                  <a:pt x="10235" y="9941"/>
                </a:lnTo>
                <a:lnTo>
                  <a:pt x="10272" y="9977"/>
                </a:lnTo>
                <a:lnTo>
                  <a:pt x="10308" y="10014"/>
                </a:lnTo>
                <a:lnTo>
                  <a:pt x="10382" y="10051"/>
                </a:lnTo>
                <a:lnTo>
                  <a:pt x="10932" y="9904"/>
                </a:lnTo>
                <a:lnTo>
                  <a:pt x="11446" y="9757"/>
                </a:lnTo>
                <a:lnTo>
                  <a:pt x="11959" y="9574"/>
                </a:lnTo>
                <a:lnTo>
                  <a:pt x="12436" y="9317"/>
                </a:lnTo>
                <a:lnTo>
                  <a:pt x="12509" y="9280"/>
                </a:lnTo>
                <a:lnTo>
                  <a:pt x="12583" y="9207"/>
                </a:lnTo>
                <a:lnTo>
                  <a:pt x="12583" y="9097"/>
                </a:lnTo>
                <a:lnTo>
                  <a:pt x="12546" y="9024"/>
                </a:lnTo>
                <a:lnTo>
                  <a:pt x="12253" y="8547"/>
                </a:lnTo>
                <a:lnTo>
                  <a:pt x="11996" y="7997"/>
                </a:lnTo>
                <a:lnTo>
                  <a:pt x="11959" y="7923"/>
                </a:lnTo>
                <a:lnTo>
                  <a:pt x="11922" y="7887"/>
                </a:lnTo>
                <a:close/>
                <a:moveTo>
                  <a:pt x="8914" y="9354"/>
                </a:moveTo>
                <a:lnTo>
                  <a:pt x="9061" y="9757"/>
                </a:lnTo>
                <a:lnTo>
                  <a:pt x="9281" y="10161"/>
                </a:lnTo>
                <a:lnTo>
                  <a:pt x="8658" y="10491"/>
                </a:lnTo>
                <a:lnTo>
                  <a:pt x="7961" y="10784"/>
                </a:lnTo>
                <a:lnTo>
                  <a:pt x="7814" y="10858"/>
                </a:lnTo>
                <a:lnTo>
                  <a:pt x="7741" y="10858"/>
                </a:lnTo>
                <a:lnTo>
                  <a:pt x="7704" y="10821"/>
                </a:lnTo>
                <a:lnTo>
                  <a:pt x="7631" y="10674"/>
                </a:lnTo>
                <a:lnTo>
                  <a:pt x="7594" y="10491"/>
                </a:lnTo>
                <a:lnTo>
                  <a:pt x="7521" y="10161"/>
                </a:lnTo>
                <a:lnTo>
                  <a:pt x="7374" y="9867"/>
                </a:lnTo>
                <a:lnTo>
                  <a:pt x="8914" y="9354"/>
                </a:lnTo>
                <a:close/>
                <a:moveTo>
                  <a:pt x="8951" y="8950"/>
                </a:moveTo>
                <a:lnTo>
                  <a:pt x="7154" y="9537"/>
                </a:lnTo>
                <a:lnTo>
                  <a:pt x="7117" y="9574"/>
                </a:lnTo>
                <a:lnTo>
                  <a:pt x="7080" y="9611"/>
                </a:lnTo>
                <a:lnTo>
                  <a:pt x="7044" y="9721"/>
                </a:lnTo>
                <a:lnTo>
                  <a:pt x="7080" y="9831"/>
                </a:lnTo>
                <a:lnTo>
                  <a:pt x="7190" y="9904"/>
                </a:lnTo>
                <a:lnTo>
                  <a:pt x="7190" y="10124"/>
                </a:lnTo>
                <a:lnTo>
                  <a:pt x="7227" y="10381"/>
                </a:lnTo>
                <a:lnTo>
                  <a:pt x="7374" y="10858"/>
                </a:lnTo>
                <a:lnTo>
                  <a:pt x="7411" y="11004"/>
                </a:lnTo>
                <a:lnTo>
                  <a:pt x="7521" y="11114"/>
                </a:lnTo>
                <a:lnTo>
                  <a:pt x="7631" y="11188"/>
                </a:lnTo>
                <a:lnTo>
                  <a:pt x="7777" y="11225"/>
                </a:lnTo>
                <a:lnTo>
                  <a:pt x="8034" y="11151"/>
                </a:lnTo>
                <a:lnTo>
                  <a:pt x="8291" y="11078"/>
                </a:lnTo>
                <a:lnTo>
                  <a:pt x="8768" y="10858"/>
                </a:lnTo>
                <a:lnTo>
                  <a:pt x="9245" y="10601"/>
                </a:lnTo>
                <a:lnTo>
                  <a:pt x="9685" y="10344"/>
                </a:lnTo>
                <a:lnTo>
                  <a:pt x="9721" y="10271"/>
                </a:lnTo>
                <a:lnTo>
                  <a:pt x="9758" y="10197"/>
                </a:lnTo>
                <a:lnTo>
                  <a:pt x="9758" y="10161"/>
                </a:lnTo>
                <a:lnTo>
                  <a:pt x="9721" y="10087"/>
                </a:lnTo>
                <a:lnTo>
                  <a:pt x="9538" y="9867"/>
                </a:lnTo>
                <a:lnTo>
                  <a:pt x="9391" y="9611"/>
                </a:lnTo>
                <a:lnTo>
                  <a:pt x="9281" y="9354"/>
                </a:lnTo>
                <a:lnTo>
                  <a:pt x="9208" y="9060"/>
                </a:lnTo>
                <a:lnTo>
                  <a:pt x="9171" y="8987"/>
                </a:lnTo>
                <a:lnTo>
                  <a:pt x="9098" y="8950"/>
                </a:lnTo>
                <a:close/>
                <a:moveTo>
                  <a:pt x="12473" y="10344"/>
                </a:moveTo>
                <a:lnTo>
                  <a:pt x="12619" y="10711"/>
                </a:lnTo>
                <a:lnTo>
                  <a:pt x="11959" y="11078"/>
                </a:lnTo>
                <a:lnTo>
                  <a:pt x="11299" y="11445"/>
                </a:lnTo>
                <a:lnTo>
                  <a:pt x="11152" y="10894"/>
                </a:lnTo>
                <a:lnTo>
                  <a:pt x="11189" y="10858"/>
                </a:lnTo>
                <a:lnTo>
                  <a:pt x="11189" y="10784"/>
                </a:lnTo>
                <a:lnTo>
                  <a:pt x="11482" y="10674"/>
                </a:lnTo>
                <a:lnTo>
                  <a:pt x="11776" y="10601"/>
                </a:lnTo>
                <a:lnTo>
                  <a:pt x="12473" y="10344"/>
                </a:lnTo>
                <a:close/>
                <a:moveTo>
                  <a:pt x="6273" y="10418"/>
                </a:moveTo>
                <a:lnTo>
                  <a:pt x="6347" y="10454"/>
                </a:lnTo>
                <a:lnTo>
                  <a:pt x="6420" y="10564"/>
                </a:lnTo>
                <a:lnTo>
                  <a:pt x="6567" y="10894"/>
                </a:lnTo>
                <a:lnTo>
                  <a:pt x="5797" y="11261"/>
                </a:lnTo>
                <a:lnTo>
                  <a:pt x="5100" y="11738"/>
                </a:lnTo>
                <a:lnTo>
                  <a:pt x="4953" y="11298"/>
                </a:lnTo>
                <a:lnTo>
                  <a:pt x="4843" y="11078"/>
                </a:lnTo>
                <a:lnTo>
                  <a:pt x="4733" y="10894"/>
                </a:lnTo>
                <a:lnTo>
                  <a:pt x="5613" y="10601"/>
                </a:lnTo>
                <a:lnTo>
                  <a:pt x="5943" y="10491"/>
                </a:lnTo>
                <a:lnTo>
                  <a:pt x="6237" y="10418"/>
                </a:lnTo>
                <a:close/>
                <a:moveTo>
                  <a:pt x="12583" y="9867"/>
                </a:moveTo>
                <a:lnTo>
                  <a:pt x="12509" y="9904"/>
                </a:lnTo>
                <a:lnTo>
                  <a:pt x="11519" y="10271"/>
                </a:lnTo>
                <a:lnTo>
                  <a:pt x="11115" y="10381"/>
                </a:lnTo>
                <a:lnTo>
                  <a:pt x="10932" y="10491"/>
                </a:lnTo>
                <a:lnTo>
                  <a:pt x="10859" y="10564"/>
                </a:lnTo>
                <a:lnTo>
                  <a:pt x="10785" y="10638"/>
                </a:lnTo>
                <a:lnTo>
                  <a:pt x="10785" y="10748"/>
                </a:lnTo>
                <a:lnTo>
                  <a:pt x="10822" y="10821"/>
                </a:lnTo>
                <a:lnTo>
                  <a:pt x="10859" y="10858"/>
                </a:lnTo>
                <a:lnTo>
                  <a:pt x="10859" y="10894"/>
                </a:lnTo>
                <a:lnTo>
                  <a:pt x="10895" y="11335"/>
                </a:lnTo>
                <a:lnTo>
                  <a:pt x="11005" y="11738"/>
                </a:lnTo>
                <a:lnTo>
                  <a:pt x="11005" y="11848"/>
                </a:lnTo>
                <a:lnTo>
                  <a:pt x="11079" y="11885"/>
                </a:lnTo>
                <a:lnTo>
                  <a:pt x="11152" y="11921"/>
                </a:lnTo>
                <a:lnTo>
                  <a:pt x="11225" y="11921"/>
                </a:lnTo>
                <a:lnTo>
                  <a:pt x="12142" y="11445"/>
                </a:lnTo>
                <a:lnTo>
                  <a:pt x="12986" y="10931"/>
                </a:lnTo>
                <a:lnTo>
                  <a:pt x="13060" y="10858"/>
                </a:lnTo>
                <a:lnTo>
                  <a:pt x="13096" y="10784"/>
                </a:lnTo>
                <a:lnTo>
                  <a:pt x="13096" y="10711"/>
                </a:lnTo>
                <a:lnTo>
                  <a:pt x="13060" y="10638"/>
                </a:lnTo>
                <a:lnTo>
                  <a:pt x="12876" y="10344"/>
                </a:lnTo>
                <a:lnTo>
                  <a:pt x="12766" y="10014"/>
                </a:lnTo>
                <a:lnTo>
                  <a:pt x="12729" y="9941"/>
                </a:lnTo>
                <a:lnTo>
                  <a:pt x="12656" y="9904"/>
                </a:lnTo>
                <a:lnTo>
                  <a:pt x="12583" y="9867"/>
                </a:lnTo>
                <a:close/>
                <a:moveTo>
                  <a:pt x="6200" y="9977"/>
                </a:moveTo>
                <a:lnTo>
                  <a:pt x="5980" y="10014"/>
                </a:lnTo>
                <a:lnTo>
                  <a:pt x="5760" y="10087"/>
                </a:lnTo>
                <a:lnTo>
                  <a:pt x="5356" y="10234"/>
                </a:lnTo>
                <a:lnTo>
                  <a:pt x="4843" y="10381"/>
                </a:lnTo>
                <a:lnTo>
                  <a:pt x="4329" y="10564"/>
                </a:lnTo>
                <a:lnTo>
                  <a:pt x="4293" y="10601"/>
                </a:lnTo>
                <a:lnTo>
                  <a:pt x="4256" y="10638"/>
                </a:lnTo>
                <a:lnTo>
                  <a:pt x="4219" y="10784"/>
                </a:lnTo>
                <a:lnTo>
                  <a:pt x="4256" y="10894"/>
                </a:lnTo>
                <a:lnTo>
                  <a:pt x="4293" y="10931"/>
                </a:lnTo>
                <a:lnTo>
                  <a:pt x="4366" y="10968"/>
                </a:lnTo>
                <a:lnTo>
                  <a:pt x="4513" y="11298"/>
                </a:lnTo>
                <a:lnTo>
                  <a:pt x="4659" y="11701"/>
                </a:lnTo>
                <a:lnTo>
                  <a:pt x="4769" y="12142"/>
                </a:lnTo>
                <a:lnTo>
                  <a:pt x="4843" y="12215"/>
                </a:lnTo>
                <a:lnTo>
                  <a:pt x="4916" y="12252"/>
                </a:lnTo>
                <a:lnTo>
                  <a:pt x="4990" y="12252"/>
                </a:lnTo>
                <a:lnTo>
                  <a:pt x="5100" y="12215"/>
                </a:lnTo>
                <a:lnTo>
                  <a:pt x="5540" y="11921"/>
                </a:lnTo>
                <a:lnTo>
                  <a:pt x="5980" y="11665"/>
                </a:lnTo>
                <a:lnTo>
                  <a:pt x="6420" y="11445"/>
                </a:lnTo>
                <a:lnTo>
                  <a:pt x="6934" y="11225"/>
                </a:lnTo>
                <a:lnTo>
                  <a:pt x="6970" y="11188"/>
                </a:lnTo>
                <a:lnTo>
                  <a:pt x="7044" y="11114"/>
                </a:lnTo>
                <a:lnTo>
                  <a:pt x="7044" y="11041"/>
                </a:lnTo>
                <a:lnTo>
                  <a:pt x="7044" y="10931"/>
                </a:lnTo>
                <a:lnTo>
                  <a:pt x="6897" y="10601"/>
                </a:lnTo>
                <a:lnTo>
                  <a:pt x="6750" y="10307"/>
                </a:lnTo>
                <a:lnTo>
                  <a:pt x="6677" y="10161"/>
                </a:lnTo>
                <a:lnTo>
                  <a:pt x="6530" y="10051"/>
                </a:lnTo>
                <a:lnTo>
                  <a:pt x="6383" y="10014"/>
                </a:lnTo>
                <a:lnTo>
                  <a:pt x="6200" y="9977"/>
                </a:lnTo>
                <a:close/>
                <a:moveTo>
                  <a:pt x="9832" y="11371"/>
                </a:moveTo>
                <a:lnTo>
                  <a:pt x="10125" y="11921"/>
                </a:lnTo>
                <a:lnTo>
                  <a:pt x="9721" y="12142"/>
                </a:lnTo>
                <a:lnTo>
                  <a:pt x="9318" y="12288"/>
                </a:lnTo>
                <a:lnTo>
                  <a:pt x="8914" y="12435"/>
                </a:lnTo>
                <a:lnTo>
                  <a:pt x="8511" y="12545"/>
                </a:lnTo>
                <a:lnTo>
                  <a:pt x="8328" y="12032"/>
                </a:lnTo>
                <a:lnTo>
                  <a:pt x="8694" y="11921"/>
                </a:lnTo>
                <a:lnTo>
                  <a:pt x="9098" y="11738"/>
                </a:lnTo>
                <a:lnTo>
                  <a:pt x="9832" y="11371"/>
                </a:lnTo>
                <a:close/>
                <a:moveTo>
                  <a:pt x="9868" y="10894"/>
                </a:moveTo>
                <a:lnTo>
                  <a:pt x="8951" y="11298"/>
                </a:lnTo>
                <a:lnTo>
                  <a:pt x="8474" y="11481"/>
                </a:lnTo>
                <a:lnTo>
                  <a:pt x="8071" y="11738"/>
                </a:lnTo>
                <a:lnTo>
                  <a:pt x="7997" y="11738"/>
                </a:lnTo>
                <a:lnTo>
                  <a:pt x="7924" y="11775"/>
                </a:lnTo>
                <a:lnTo>
                  <a:pt x="7887" y="11885"/>
                </a:lnTo>
                <a:lnTo>
                  <a:pt x="7887" y="11958"/>
                </a:lnTo>
                <a:lnTo>
                  <a:pt x="8034" y="12398"/>
                </a:lnTo>
                <a:lnTo>
                  <a:pt x="8181" y="12839"/>
                </a:lnTo>
                <a:lnTo>
                  <a:pt x="8254" y="12949"/>
                </a:lnTo>
                <a:lnTo>
                  <a:pt x="8328" y="12985"/>
                </a:lnTo>
                <a:lnTo>
                  <a:pt x="8364" y="12985"/>
                </a:lnTo>
                <a:lnTo>
                  <a:pt x="8951" y="12839"/>
                </a:lnTo>
                <a:lnTo>
                  <a:pt x="9465" y="12655"/>
                </a:lnTo>
                <a:lnTo>
                  <a:pt x="10015" y="12472"/>
                </a:lnTo>
                <a:lnTo>
                  <a:pt x="10528" y="12215"/>
                </a:lnTo>
                <a:lnTo>
                  <a:pt x="10565" y="12142"/>
                </a:lnTo>
                <a:lnTo>
                  <a:pt x="10602" y="12105"/>
                </a:lnTo>
                <a:lnTo>
                  <a:pt x="10602" y="12032"/>
                </a:lnTo>
                <a:lnTo>
                  <a:pt x="10602" y="11958"/>
                </a:lnTo>
                <a:lnTo>
                  <a:pt x="10125" y="11041"/>
                </a:lnTo>
                <a:lnTo>
                  <a:pt x="10088" y="10968"/>
                </a:lnTo>
                <a:lnTo>
                  <a:pt x="10015" y="10894"/>
                </a:lnTo>
                <a:close/>
                <a:moveTo>
                  <a:pt x="13133" y="12288"/>
                </a:moveTo>
                <a:lnTo>
                  <a:pt x="13243" y="12325"/>
                </a:lnTo>
                <a:lnTo>
                  <a:pt x="13353" y="12472"/>
                </a:lnTo>
                <a:lnTo>
                  <a:pt x="13610" y="12985"/>
                </a:lnTo>
                <a:lnTo>
                  <a:pt x="12839" y="13242"/>
                </a:lnTo>
                <a:lnTo>
                  <a:pt x="12106" y="13572"/>
                </a:lnTo>
                <a:lnTo>
                  <a:pt x="11996" y="13352"/>
                </a:lnTo>
                <a:lnTo>
                  <a:pt x="11886" y="13132"/>
                </a:lnTo>
                <a:lnTo>
                  <a:pt x="11739" y="12692"/>
                </a:lnTo>
                <a:lnTo>
                  <a:pt x="12032" y="12618"/>
                </a:lnTo>
                <a:lnTo>
                  <a:pt x="12289" y="12545"/>
                </a:lnTo>
                <a:lnTo>
                  <a:pt x="12839" y="12362"/>
                </a:lnTo>
                <a:lnTo>
                  <a:pt x="13023" y="12288"/>
                </a:lnTo>
                <a:close/>
                <a:moveTo>
                  <a:pt x="7044" y="12325"/>
                </a:moveTo>
                <a:lnTo>
                  <a:pt x="7337" y="13022"/>
                </a:lnTo>
                <a:lnTo>
                  <a:pt x="5833" y="13792"/>
                </a:lnTo>
                <a:lnTo>
                  <a:pt x="5613" y="13132"/>
                </a:lnTo>
                <a:lnTo>
                  <a:pt x="5943" y="12875"/>
                </a:lnTo>
                <a:lnTo>
                  <a:pt x="6273" y="12655"/>
                </a:lnTo>
                <a:lnTo>
                  <a:pt x="6677" y="12472"/>
                </a:lnTo>
                <a:lnTo>
                  <a:pt x="7044" y="12325"/>
                </a:lnTo>
                <a:close/>
                <a:moveTo>
                  <a:pt x="13060" y="11885"/>
                </a:moveTo>
                <a:lnTo>
                  <a:pt x="12839" y="11921"/>
                </a:lnTo>
                <a:lnTo>
                  <a:pt x="12473" y="12068"/>
                </a:lnTo>
                <a:lnTo>
                  <a:pt x="11922" y="12215"/>
                </a:lnTo>
                <a:lnTo>
                  <a:pt x="11666" y="12288"/>
                </a:lnTo>
                <a:lnTo>
                  <a:pt x="11446" y="12398"/>
                </a:lnTo>
                <a:lnTo>
                  <a:pt x="11372" y="12435"/>
                </a:lnTo>
                <a:lnTo>
                  <a:pt x="11372" y="12472"/>
                </a:lnTo>
                <a:lnTo>
                  <a:pt x="11372" y="12582"/>
                </a:lnTo>
                <a:lnTo>
                  <a:pt x="11446" y="12655"/>
                </a:lnTo>
                <a:lnTo>
                  <a:pt x="11519" y="12692"/>
                </a:lnTo>
                <a:lnTo>
                  <a:pt x="11482" y="12839"/>
                </a:lnTo>
                <a:lnTo>
                  <a:pt x="11482" y="13022"/>
                </a:lnTo>
                <a:lnTo>
                  <a:pt x="11519" y="13169"/>
                </a:lnTo>
                <a:lnTo>
                  <a:pt x="11556" y="13315"/>
                </a:lnTo>
                <a:lnTo>
                  <a:pt x="11702" y="13646"/>
                </a:lnTo>
                <a:lnTo>
                  <a:pt x="11886" y="13902"/>
                </a:lnTo>
                <a:lnTo>
                  <a:pt x="11996" y="13976"/>
                </a:lnTo>
                <a:lnTo>
                  <a:pt x="12106" y="13976"/>
                </a:lnTo>
                <a:lnTo>
                  <a:pt x="13023" y="13609"/>
                </a:lnTo>
                <a:lnTo>
                  <a:pt x="13940" y="13279"/>
                </a:lnTo>
                <a:lnTo>
                  <a:pt x="14013" y="13205"/>
                </a:lnTo>
                <a:lnTo>
                  <a:pt x="14050" y="13169"/>
                </a:lnTo>
                <a:lnTo>
                  <a:pt x="14087" y="13095"/>
                </a:lnTo>
                <a:lnTo>
                  <a:pt x="14050" y="13022"/>
                </a:lnTo>
                <a:lnTo>
                  <a:pt x="13646" y="12142"/>
                </a:lnTo>
                <a:lnTo>
                  <a:pt x="13573" y="12032"/>
                </a:lnTo>
                <a:lnTo>
                  <a:pt x="13463" y="11958"/>
                </a:lnTo>
                <a:lnTo>
                  <a:pt x="13353" y="11885"/>
                </a:lnTo>
                <a:close/>
                <a:moveTo>
                  <a:pt x="7190" y="11848"/>
                </a:moveTo>
                <a:lnTo>
                  <a:pt x="7117" y="11885"/>
                </a:lnTo>
                <a:lnTo>
                  <a:pt x="6640" y="12032"/>
                </a:lnTo>
                <a:lnTo>
                  <a:pt x="6163" y="12215"/>
                </a:lnTo>
                <a:lnTo>
                  <a:pt x="5723" y="12508"/>
                </a:lnTo>
                <a:lnTo>
                  <a:pt x="5320" y="12802"/>
                </a:lnTo>
                <a:lnTo>
                  <a:pt x="5246" y="12839"/>
                </a:lnTo>
                <a:lnTo>
                  <a:pt x="5210" y="12875"/>
                </a:lnTo>
                <a:lnTo>
                  <a:pt x="5173" y="12912"/>
                </a:lnTo>
                <a:lnTo>
                  <a:pt x="5173" y="12985"/>
                </a:lnTo>
                <a:lnTo>
                  <a:pt x="5246" y="13279"/>
                </a:lnTo>
                <a:lnTo>
                  <a:pt x="5320" y="13572"/>
                </a:lnTo>
                <a:lnTo>
                  <a:pt x="5540" y="14159"/>
                </a:lnTo>
                <a:lnTo>
                  <a:pt x="5576" y="14196"/>
                </a:lnTo>
                <a:lnTo>
                  <a:pt x="5650" y="14269"/>
                </a:lnTo>
                <a:lnTo>
                  <a:pt x="5797" y="14269"/>
                </a:lnTo>
                <a:lnTo>
                  <a:pt x="7667" y="13315"/>
                </a:lnTo>
                <a:lnTo>
                  <a:pt x="7741" y="13279"/>
                </a:lnTo>
                <a:lnTo>
                  <a:pt x="7777" y="13205"/>
                </a:lnTo>
                <a:lnTo>
                  <a:pt x="7814" y="13132"/>
                </a:lnTo>
                <a:lnTo>
                  <a:pt x="7777" y="13059"/>
                </a:lnTo>
                <a:lnTo>
                  <a:pt x="7374" y="11995"/>
                </a:lnTo>
                <a:lnTo>
                  <a:pt x="7337" y="11921"/>
                </a:lnTo>
                <a:lnTo>
                  <a:pt x="7264" y="11885"/>
                </a:lnTo>
                <a:lnTo>
                  <a:pt x="7190" y="11848"/>
                </a:lnTo>
                <a:close/>
                <a:moveTo>
                  <a:pt x="10528" y="13279"/>
                </a:moveTo>
                <a:lnTo>
                  <a:pt x="10895" y="13976"/>
                </a:lnTo>
                <a:lnTo>
                  <a:pt x="9318" y="14599"/>
                </a:lnTo>
                <a:lnTo>
                  <a:pt x="9025" y="13902"/>
                </a:lnTo>
                <a:lnTo>
                  <a:pt x="9098" y="13829"/>
                </a:lnTo>
                <a:lnTo>
                  <a:pt x="9098" y="13792"/>
                </a:lnTo>
                <a:lnTo>
                  <a:pt x="9135" y="13756"/>
                </a:lnTo>
                <a:lnTo>
                  <a:pt x="9465" y="13609"/>
                </a:lnTo>
                <a:lnTo>
                  <a:pt x="9758" y="13535"/>
                </a:lnTo>
                <a:lnTo>
                  <a:pt x="10528" y="13279"/>
                </a:lnTo>
                <a:close/>
                <a:moveTo>
                  <a:pt x="10639" y="12839"/>
                </a:moveTo>
                <a:lnTo>
                  <a:pt x="10565" y="12875"/>
                </a:lnTo>
                <a:lnTo>
                  <a:pt x="9501" y="13242"/>
                </a:lnTo>
                <a:lnTo>
                  <a:pt x="9061" y="13352"/>
                </a:lnTo>
                <a:lnTo>
                  <a:pt x="8878" y="13462"/>
                </a:lnTo>
                <a:lnTo>
                  <a:pt x="8768" y="13499"/>
                </a:lnTo>
                <a:lnTo>
                  <a:pt x="8731" y="13572"/>
                </a:lnTo>
                <a:lnTo>
                  <a:pt x="8658" y="13682"/>
                </a:lnTo>
                <a:lnTo>
                  <a:pt x="8694" y="13829"/>
                </a:lnTo>
                <a:lnTo>
                  <a:pt x="8731" y="13866"/>
                </a:lnTo>
                <a:lnTo>
                  <a:pt x="8731" y="13902"/>
                </a:lnTo>
                <a:lnTo>
                  <a:pt x="8768" y="14159"/>
                </a:lnTo>
                <a:lnTo>
                  <a:pt x="8841" y="14416"/>
                </a:lnTo>
                <a:lnTo>
                  <a:pt x="9025" y="14893"/>
                </a:lnTo>
                <a:lnTo>
                  <a:pt x="9098" y="14929"/>
                </a:lnTo>
                <a:lnTo>
                  <a:pt x="9135" y="14966"/>
                </a:lnTo>
                <a:lnTo>
                  <a:pt x="9208" y="15003"/>
                </a:lnTo>
                <a:lnTo>
                  <a:pt x="9281" y="15003"/>
                </a:lnTo>
                <a:lnTo>
                  <a:pt x="11225" y="14269"/>
                </a:lnTo>
                <a:lnTo>
                  <a:pt x="11262" y="14232"/>
                </a:lnTo>
                <a:lnTo>
                  <a:pt x="11299" y="14159"/>
                </a:lnTo>
                <a:lnTo>
                  <a:pt x="11335" y="14086"/>
                </a:lnTo>
                <a:lnTo>
                  <a:pt x="11335" y="14012"/>
                </a:lnTo>
                <a:lnTo>
                  <a:pt x="10822" y="12985"/>
                </a:lnTo>
                <a:lnTo>
                  <a:pt x="10785" y="12912"/>
                </a:lnTo>
                <a:lnTo>
                  <a:pt x="10712" y="12875"/>
                </a:lnTo>
                <a:lnTo>
                  <a:pt x="10639" y="12839"/>
                </a:lnTo>
                <a:close/>
                <a:moveTo>
                  <a:pt x="7997" y="14342"/>
                </a:moveTo>
                <a:lnTo>
                  <a:pt x="8107" y="14489"/>
                </a:lnTo>
                <a:lnTo>
                  <a:pt x="8144" y="14599"/>
                </a:lnTo>
                <a:lnTo>
                  <a:pt x="8107" y="14746"/>
                </a:lnTo>
                <a:lnTo>
                  <a:pt x="8034" y="14893"/>
                </a:lnTo>
                <a:lnTo>
                  <a:pt x="7924" y="15003"/>
                </a:lnTo>
                <a:lnTo>
                  <a:pt x="7814" y="15149"/>
                </a:lnTo>
                <a:lnTo>
                  <a:pt x="7557" y="15296"/>
                </a:lnTo>
                <a:lnTo>
                  <a:pt x="7044" y="15516"/>
                </a:lnTo>
                <a:lnTo>
                  <a:pt x="6787" y="15590"/>
                </a:lnTo>
                <a:lnTo>
                  <a:pt x="6567" y="15736"/>
                </a:lnTo>
                <a:lnTo>
                  <a:pt x="6310" y="15113"/>
                </a:lnTo>
                <a:lnTo>
                  <a:pt x="6383" y="15076"/>
                </a:lnTo>
                <a:lnTo>
                  <a:pt x="6457" y="14966"/>
                </a:lnTo>
                <a:lnTo>
                  <a:pt x="6457" y="14929"/>
                </a:lnTo>
                <a:lnTo>
                  <a:pt x="6530" y="15003"/>
                </a:lnTo>
                <a:lnTo>
                  <a:pt x="6604" y="14966"/>
                </a:lnTo>
                <a:lnTo>
                  <a:pt x="6787" y="14929"/>
                </a:lnTo>
                <a:lnTo>
                  <a:pt x="7227" y="14783"/>
                </a:lnTo>
                <a:lnTo>
                  <a:pt x="7631" y="14599"/>
                </a:lnTo>
                <a:lnTo>
                  <a:pt x="7997" y="14342"/>
                </a:lnTo>
                <a:close/>
                <a:moveTo>
                  <a:pt x="15150" y="15370"/>
                </a:moveTo>
                <a:lnTo>
                  <a:pt x="15150" y="15443"/>
                </a:lnTo>
                <a:lnTo>
                  <a:pt x="15224" y="15480"/>
                </a:lnTo>
                <a:lnTo>
                  <a:pt x="15260" y="15516"/>
                </a:lnTo>
                <a:lnTo>
                  <a:pt x="15150" y="15736"/>
                </a:lnTo>
                <a:lnTo>
                  <a:pt x="15004" y="15993"/>
                </a:lnTo>
                <a:lnTo>
                  <a:pt x="14857" y="15626"/>
                </a:lnTo>
                <a:lnTo>
                  <a:pt x="15150" y="15370"/>
                </a:lnTo>
                <a:close/>
                <a:moveTo>
                  <a:pt x="7997" y="13902"/>
                </a:moveTo>
                <a:lnTo>
                  <a:pt x="7887" y="13939"/>
                </a:lnTo>
                <a:lnTo>
                  <a:pt x="7631" y="14122"/>
                </a:lnTo>
                <a:lnTo>
                  <a:pt x="7337" y="14269"/>
                </a:lnTo>
                <a:lnTo>
                  <a:pt x="7044" y="14416"/>
                </a:lnTo>
                <a:lnTo>
                  <a:pt x="6750" y="14526"/>
                </a:lnTo>
                <a:lnTo>
                  <a:pt x="6347" y="14599"/>
                </a:lnTo>
                <a:lnTo>
                  <a:pt x="6163" y="14673"/>
                </a:lnTo>
                <a:lnTo>
                  <a:pt x="6090" y="14746"/>
                </a:lnTo>
                <a:lnTo>
                  <a:pt x="6017" y="14819"/>
                </a:lnTo>
                <a:lnTo>
                  <a:pt x="6017" y="14929"/>
                </a:lnTo>
                <a:lnTo>
                  <a:pt x="5943" y="15003"/>
                </a:lnTo>
                <a:lnTo>
                  <a:pt x="5943" y="15113"/>
                </a:lnTo>
                <a:lnTo>
                  <a:pt x="6127" y="15590"/>
                </a:lnTo>
                <a:lnTo>
                  <a:pt x="6273" y="16103"/>
                </a:lnTo>
                <a:lnTo>
                  <a:pt x="6347" y="16177"/>
                </a:lnTo>
                <a:lnTo>
                  <a:pt x="6420" y="16213"/>
                </a:lnTo>
                <a:lnTo>
                  <a:pt x="6493" y="16213"/>
                </a:lnTo>
                <a:lnTo>
                  <a:pt x="6567" y="16177"/>
                </a:lnTo>
                <a:lnTo>
                  <a:pt x="6787" y="16030"/>
                </a:lnTo>
                <a:lnTo>
                  <a:pt x="7007" y="15920"/>
                </a:lnTo>
                <a:lnTo>
                  <a:pt x="7484" y="15736"/>
                </a:lnTo>
                <a:lnTo>
                  <a:pt x="7704" y="15663"/>
                </a:lnTo>
                <a:lnTo>
                  <a:pt x="7924" y="15553"/>
                </a:lnTo>
                <a:lnTo>
                  <a:pt x="8144" y="15406"/>
                </a:lnTo>
                <a:lnTo>
                  <a:pt x="8328" y="15223"/>
                </a:lnTo>
                <a:lnTo>
                  <a:pt x="8438" y="15076"/>
                </a:lnTo>
                <a:lnTo>
                  <a:pt x="8511" y="14893"/>
                </a:lnTo>
                <a:lnTo>
                  <a:pt x="8511" y="14709"/>
                </a:lnTo>
                <a:lnTo>
                  <a:pt x="8511" y="14526"/>
                </a:lnTo>
                <a:lnTo>
                  <a:pt x="8474" y="14342"/>
                </a:lnTo>
                <a:lnTo>
                  <a:pt x="8364" y="14159"/>
                </a:lnTo>
                <a:lnTo>
                  <a:pt x="8254" y="14049"/>
                </a:lnTo>
                <a:lnTo>
                  <a:pt x="8071" y="13939"/>
                </a:lnTo>
                <a:lnTo>
                  <a:pt x="7997" y="13902"/>
                </a:lnTo>
                <a:close/>
                <a:moveTo>
                  <a:pt x="14710" y="15736"/>
                </a:moveTo>
                <a:lnTo>
                  <a:pt x="14747" y="15993"/>
                </a:lnTo>
                <a:lnTo>
                  <a:pt x="14820" y="16250"/>
                </a:lnTo>
                <a:lnTo>
                  <a:pt x="14490" y="16507"/>
                </a:lnTo>
                <a:lnTo>
                  <a:pt x="14417" y="16397"/>
                </a:lnTo>
                <a:lnTo>
                  <a:pt x="14307" y="15993"/>
                </a:lnTo>
                <a:lnTo>
                  <a:pt x="14380" y="15956"/>
                </a:lnTo>
                <a:lnTo>
                  <a:pt x="14710" y="15736"/>
                </a:lnTo>
                <a:close/>
                <a:moveTo>
                  <a:pt x="14123" y="16103"/>
                </a:moveTo>
                <a:lnTo>
                  <a:pt x="14160" y="16397"/>
                </a:lnTo>
                <a:lnTo>
                  <a:pt x="14233" y="16690"/>
                </a:lnTo>
                <a:lnTo>
                  <a:pt x="13830" y="16873"/>
                </a:lnTo>
                <a:lnTo>
                  <a:pt x="13720" y="16727"/>
                </a:lnTo>
                <a:lnTo>
                  <a:pt x="13500" y="16433"/>
                </a:lnTo>
                <a:lnTo>
                  <a:pt x="14123" y="16103"/>
                </a:lnTo>
                <a:close/>
                <a:moveTo>
                  <a:pt x="13426" y="16470"/>
                </a:moveTo>
                <a:lnTo>
                  <a:pt x="13500" y="16727"/>
                </a:lnTo>
                <a:lnTo>
                  <a:pt x="13536" y="16873"/>
                </a:lnTo>
                <a:lnTo>
                  <a:pt x="13573" y="16984"/>
                </a:lnTo>
                <a:lnTo>
                  <a:pt x="13096" y="17167"/>
                </a:lnTo>
                <a:lnTo>
                  <a:pt x="12986" y="17057"/>
                </a:lnTo>
                <a:lnTo>
                  <a:pt x="12876" y="16873"/>
                </a:lnTo>
                <a:lnTo>
                  <a:pt x="12839" y="16727"/>
                </a:lnTo>
                <a:lnTo>
                  <a:pt x="13426" y="16470"/>
                </a:lnTo>
                <a:close/>
                <a:moveTo>
                  <a:pt x="12583" y="16837"/>
                </a:moveTo>
                <a:lnTo>
                  <a:pt x="12656" y="17094"/>
                </a:lnTo>
                <a:lnTo>
                  <a:pt x="12803" y="17277"/>
                </a:lnTo>
                <a:lnTo>
                  <a:pt x="12399" y="17460"/>
                </a:lnTo>
                <a:lnTo>
                  <a:pt x="12326" y="17387"/>
                </a:lnTo>
                <a:lnTo>
                  <a:pt x="12253" y="17277"/>
                </a:lnTo>
                <a:lnTo>
                  <a:pt x="12216" y="17167"/>
                </a:lnTo>
                <a:lnTo>
                  <a:pt x="12216" y="17020"/>
                </a:lnTo>
                <a:lnTo>
                  <a:pt x="12583" y="16837"/>
                </a:lnTo>
                <a:close/>
                <a:moveTo>
                  <a:pt x="12032" y="17094"/>
                </a:moveTo>
                <a:lnTo>
                  <a:pt x="11996" y="17240"/>
                </a:lnTo>
                <a:lnTo>
                  <a:pt x="12032" y="17387"/>
                </a:lnTo>
                <a:lnTo>
                  <a:pt x="12106" y="17570"/>
                </a:lnTo>
                <a:lnTo>
                  <a:pt x="11812" y="17644"/>
                </a:lnTo>
                <a:lnTo>
                  <a:pt x="11776" y="17644"/>
                </a:lnTo>
                <a:lnTo>
                  <a:pt x="11739" y="17497"/>
                </a:lnTo>
                <a:lnTo>
                  <a:pt x="11666" y="17240"/>
                </a:lnTo>
                <a:lnTo>
                  <a:pt x="12032" y="17094"/>
                </a:lnTo>
                <a:close/>
                <a:moveTo>
                  <a:pt x="11446" y="17350"/>
                </a:moveTo>
                <a:lnTo>
                  <a:pt x="11482" y="17607"/>
                </a:lnTo>
                <a:lnTo>
                  <a:pt x="11519" y="17791"/>
                </a:lnTo>
                <a:lnTo>
                  <a:pt x="11189" y="17901"/>
                </a:lnTo>
                <a:lnTo>
                  <a:pt x="11115" y="17937"/>
                </a:lnTo>
                <a:lnTo>
                  <a:pt x="11115" y="17864"/>
                </a:lnTo>
                <a:lnTo>
                  <a:pt x="11115" y="17827"/>
                </a:lnTo>
                <a:lnTo>
                  <a:pt x="11115" y="17717"/>
                </a:lnTo>
                <a:lnTo>
                  <a:pt x="11005" y="17607"/>
                </a:lnTo>
                <a:lnTo>
                  <a:pt x="10969" y="17534"/>
                </a:lnTo>
                <a:lnTo>
                  <a:pt x="11446" y="17350"/>
                </a:lnTo>
                <a:close/>
                <a:moveTo>
                  <a:pt x="10639" y="17644"/>
                </a:moveTo>
                <a:lnTo>
                  <a:pt x="10749" y="17791"/>
                </a:lnTo>
                <a:lnTo>
                  <a:pt x="10859" y="17901"/>
                </a:lnTo>
                <a:lnTo>
                  <a:pt x="10932" y="17974"/>
                </a:lnTo>
                <a:lnTo>
                  <a:pt x="10969" y="17974"/>
                </a:lnTo>
                <a:lnTo>
                  <a:pt x="10455" y="18194"/>
                </a:lnTo>
                <a:lnTo>
                  <a:pt x="10418" y="18121"/>
                </a:lnTo>
                <a:lnTo>
                  <a:pt x="10345" y="18121"/>
                </a:lnTo>
                <a:lnTo>
                  <a:pt x="10235" y="18157"/>
                </a:lnTo>
                <a:lnTo>
                  <a:pt x="10162" y="17901"/>
                </a:lnTo>
                <a:lnTo>
                  <a:pt x="10125" y="17827"/>
                </a:lnTo>
                <a:lnTo>
                  <a:pt x="10639" y="17644"/>
                </a:lnTo>
                <a:close/>
                <a:moveTo>
                  <a:pt x="10272" y="440"/>
                </a:moveTo>
                <a:lnTo>
                  <a:pt x="10455" y="477"/>
                </a:lnTo>
                <a:lnTo>
                  <a:pt x="10565" y="550"/>
                </a:lnTo>
                <a:lnTo>
                  <a:pt x="10675" y="624"/>
                </a:lnTo>
                <a:lnTo>
                  <a:pt x="10785" y="734"/>
                </a:lnTo>
                <a:lnTo>
                  <a:pt x="10969" y="990"/>
                </a:lnTo>
                <a:lnTo>
                  <a:pt x="11005" y="1210"/>
                </a:lnTo>
                <a:lnTo>
                  <a:pt x="11042" y="1431"/>
                </a:lnTo>
                <a:lnTo>
                  <a:pt x="11335" y="2348"/>
                </a:lnTo>
                <a:lnTo>
                  <a:pt x="11886" y="3998"/>
                </a:lnTo>
                <a:lnTo>
                  <a:pt x="13060" y="7300"/>
                </a:lnTo>
                <a:lnTo>
                  <a:pt x="14233" y="10564"/>
                </a:lnTo>
                <a:lnTo>
                  <a:pt x="14857" y="12215"/>
                </a:lnTo>
                <a:lnTo>
                  <a:pt x="15187" y="13095"/>
                </a:lnTo>
                <a:lnTo>
                  <a:pt x="15407" y="13646"/>
                </a:lnTo>
                <a:lnTo>
                  <a:pt x="15334" y="13682"/>
                </a:lnTo>
                <a:lnTo>
                  <a:pt x="15297" y="13829"/>
                </a:lnTo>
                <a:lnTo>
                  <a:pt x="15297" y="13939"/>
                </a:lnTo>
                <a:lnTo>
                  <a:pt x="15260" y="14196"/>
                </a:lnTo>
                <a:lnTo>
                  <a:pt x="15224" y="14379"/>
                </a:lnTo>
                <a:lnTo>
                  <a:pt x="15187" y="14526"/>
                </a:lnTo>
                <a:lnTo>
                  <a:pt x="15004" y="14856"/>
                </a:lnTo>
                <a:lnTo>
                  <a:pt x="14747" y="15149"/>
                </a:lnTo>
                <a:lnTo>
                  <a:pt x="14453" y="15370"/>
                </a:lnTo>
                <a:lnTo>
                  <a:pt x="14123" y="15590"/>
                </a:lnTo>
                <a:lnTo>
                  <a:pt x="13793" y="15773"/>
                </a:lnTo>
                <a:lnTo>
                  <a:pt x="13060" y="16140"/>
                </a:lnTo>
                <a:lnTo>
                  <a:pt x="12326" y="16470"/>
                </a:lnTo>
                <a:lnTo>
                  <a:pt x="10859" y="17094"/>
                </a:lnTo>
                <a:lnTo>
                  <a:pt x="10015" y="17424"/>
                </a:lnTo>
                <a:lnTo>
                  <a:pt x="9978" y="17387"/>
                </a:lnTo>
                <a:lnTo>
                  <a:pt x="9942" y="17387"/>
                </a:lnTo>
                <a:lnTo>
                  <a:pt x="9905" y="17424"/>
                </a:lnTo>
                <a:lnTo>
                  <a:pt x="9905" y="17460"/>
                </a:lnTo>
                <a:lnTo>
                  <a:pt x="8841" y="17791"/>
                </a:lnTo>
                <a:lnTo>
                  <a:pt x="7777" y="18121"/>
                </a:lnTo>
                <a:lnTo>
                  <a:pt x="6970" y="18304"/>
                </a:lnTo>
                <a:lnTo>
                  <a:pt x="6163" y="18487"/>
                </a:lnTo>
                <a:lnTo>
                  <a:pt x="5797" y="18524"/>
                </a:lnTo>
                <a:lnTo>
                  <a:pt x="5613" y="18524"/>
                </a:lnTo>
                <a:lnTo>
                  <a:pt x="5430" y="18451"/>
                </a:lnTo>
                <a:lnTo>
                  <a:pt x="5283" y="18377"/>
                </a:lnTo>
                <a:lnTo>
                  <a:pt x="5173" y="18231"/>
                </a:lnTo>
                <a:lnTo>
                  <a:pt x="5063" y="18121"/>
                </a:lnTo>
                <a:lnTo>
                  <a:pt x="4953" y="17974"/>
                </a:lnTo>
                <a:lnTo>
                  <a:pt x="4879" y="17680"/>
                </a:lnTo>
                <a:lnTo>
                  <a:pt x="4769" y="17387"/>
                </a:lnTo>
                <a:lnTo>
                  <a:pt x="4476" y="16507"/>
                </a:lnTo>
                <a:lnTo>
                  <a:pt x="3926" y="14819"/>
                </a:lnTo>
                <a:lnTo>
                  <a:pt x="3376" y="13169"/>
                </a:lnTo>
                <a:lnTo>
                  <a:pt x="2752" y="11518"/>
                </a:lnTo>
                <a:lnTo>
                  <a:pt x="2165" y="9867"/>
                </a:lnTo>
                <a:lnTo>
                  <a:pt x="1505" y="8253"/>
                </a:lnTo>
                <a:lnTo>
                  <a:pt x="845" y="6603"/>
                </a:lnTo>
                <a:lnTo>
                  <a:pt x="588" y="6052"/>
                </a:lnTo>
                <a:lnTo>
                  <a:pt x="478" y="5796"/>
                </a:lnTo>
                <a:lnTo>
                  <a:pt x="331" y="5539"/>
                </a:lnTo>
                <a:lnTo>
                  <a:pt x="368" y="5502"/>
                </a:lnTo>
                <a:lnTo>
                  <a:pt x="404" y="5429"/>
                </a:lnTo>
                <a:lnTo>
                  <a:pt x="368" y="5209"/>
                </a:lnTo>
                <a:lnTo>
                  <a:pt x="404" y="5025"/>
                </a:lnTo>
                <a:lnTo>
                  <a:pt x="404" y="4879"/>
                </a:lnTo>
                <a:lnTo>
                  <a:pt x="478" y="4695"/>
                </a:lnTo>
                <a:lnTo>
                  <a:pt x="624" y="4402"/>
                </a:lnTo>
                <a:lnTo>
                  <a:pt x="845" y="4145"/>
                </a:lnTo>
                <a:lnTo>
                  <a:pt x="1101" y="3888"/>
                </a:lnTo>
                <a:lnTo>
                  <a:pt x="1395" y="3668"/>
                </a:lnTo>
                <a:lnTo>
                  <a:pt x="1725" y="3485"/>
                </a:lnTo>
                <a:lnTo>
                  <a:pt x="2018" y="3301"/>
                </a:lnTo>
                <a:lnTo>
                  <a:pt x="2789" y="2935"/>
                </a:lnTo>
                <a:lnTo>
                  <a:pt x="3596" y="2641"/>
                </a:lnTo>
                <a:lnTo>
                  <a:pt x="5210" y="2017"/>
                </a:lnTo>
                <a:lnTo>
                  <a:pt x="6787" y="1394"/>
                </a:lnTo>
                <a:lnTo>
                  <a:pt x="7557" y="1100"/>
                </a:lnTo>
                <a:lnTo>
                  <a:pt x="8364" y="807"/>
                </a:lnTo>
                <a:lnTo>
                  <a:pt x="9135" y="587"/>
                </a:lnTo>
                <a:lnTo>
                  <a:pt x="9538" y="514"/>
                </a:lnTo>
                <a:lnTo>
                  <a:pt x="9942" y="440"/>
                </a:lnTo>
                <a:close/>
                <a:moveTo>
                  <a:pt x="9868" y="17937"/>
                </a:moveTo>
                <a:lnTo>
                  <a:pt x="9868" y="17974"/>
                </a:lnTo>
                <a:lnTo>
                  <a:pt x="9905" y="18157"/>
                </a:lnTo>
                <a:lnTo>
                  <a:pt x="10015" y="18341"/>
                </a:lnTo>
                <a:lnTo>
                  <a:pt x="9575" y="18524"/>
                </a:lnTo>
                <a:lnTo>
                  <a:pt x="9575" y="18487"/>
                </a:lnTo>
                <a:lnTo>
                  <a:pt x="9538" y="18341"/>
                </a:lnTo>
                <a:lnTo>
                  <a:pt x="9465" y="18231"/>
                </a:lnTo>
                <a:lnTo>
                  <a:pt x="9391" y="18084"/>
                </a:lnTo>
                <a:lnTo>
                  <a:pt x="9868" y="17937"/>
                </a:lnTo>
                <a:close/>
                <a:moveTo>
                  <a:pt x="9098" y="18194"/>
                </a:moveTo>
                <a:lnTo>
                  <a:pt x="9171" y="18414"/>
                </a:lnTo>
                <a:lnTo>
                  <a:pt x="9245" y="18524"/>
                </a:lnTo>
                <a:lnTo>
                  <a:pt x="9318" y="18598"/>
                </a:lnTo>
                <a:lnTo>
                  <a:pt x="8841" y="18781"/>
                </a:lnTo>
                <a:lnTo>
                  <a:pt x="8768" y="18708"/>
                </a:lnTo>
                <a:lnTo>
                  <a:pt x="8694" y="18598"/>
                </a:lnTo>
                <a:lnTo>
                  <a:pt x="8621" y="18487"/>
                </a:lnTo>
                <a:lnTo>
                  <a:pt x="8584" y="18341"/>
                </a:lnTo>
                <a:lnTo>
                  <a:pt x="9098" y="18194"/>
                </a:lnTo>
                <a:close/>
                <a:moveTo>
                  <a:pt x="8254" y="18414"/>
                </a:moveTo>
                <a:lnTo>
                  <a:pt x="8291" y="18561"/>
                </a:lnTo>
                <a:lnTo>
                  <a:pt x="8364" y="18744"/>
                </a:lnTo>
                <a:lnTo>
                  <a:pt x="8511" y="18928"/>
                </a:lnTo>
                <a:lnTo>
                  <a:pt x="8181" y="19038"/>
                </a:lnTo>
                <a:lnTo>
                  <a:pt x="8144" y="18964"/>
                </a:lnTo>
                <a:lnTo>
                  <a:pt x="8107" y="18928"/>
                </a:lnTo>
                <a:lnTo>
                  <a:pt x="7997" y="18854"/>
                </a:lnTo>
                <a:lnTo>
                  <a:pt x="7961" y="18818"/>
                </a:lnTo>
                <a:lnTo>
                  <a:pt x="7851" y="18634"/>
                </a:lnTo>
                <a:lnTo>
                  <a:pt x="7851" y="18561"/>
                </a:lnTo>
                <a:lnTo>
                  <a:pt x="8254" y="18414"/>
                </a:lnTo>
                <a:close/>
                <a:moveTo>
                  <a:pt x="5246" y="18818"/>
                </a:moveTo>
                <a:lnTo>
                  <a:pt x="5430" y="18891"/>
                </a:lnTo>
                <a:lnTo>
                  <a:pt x="5650" y="18928"/>
                </a:lnTo>
                <a:lnTo>
                  <a:pt x="5870" y="18964"/>
                </a:lnTo>
                <a:lnTo>
                  <a:pt x="5943" y="19221"/>
                </a:lnTo>
                <a:lnTo>
                  <a:pt x="5760" y="19148"/>
                </a:lnTo>
                <a:lnTo>
                  <a:pt x="5576" y="19038"/>
                </a:lnTo>
                <a:lnTo>
                  <a:pt x="5393" y="18928"/>
                </a:lnTo>
                <a:lnTo>
                  <a:pt x="5246" y="18818"/>
                </a:lnTo>
                <a:close/>
                <a:moveTo>
                  <a:pt x="7557" y="18634"/>
                </a:moveTo>
                <a:lnTo>
                  <a:pt x="7557" y="18781"/>
                </a:lnTo>
                <a:lnTo>
                  <a:pt x="7631" y="18928"/>
                </a:lnTo>
                <a:lnTo>
                  <a:pt x="7704" y="19038"/>
                </a:lnTo>
                <a:lnTo>
                  <a:pt x="7777" y="19148"/>
                </a:lnTo>
                <a:lnTo>
                  <a:pt x="7704" y="19184"/>
                </a:lnTo>
                <a:lnTo>
                  <a:pt x="7227" y="19294"/>
                </a:lnTo>
                <a:lnTo>
                  <a:pt x="7154" y="19184"/>
                </a:lnTo>
                <a:lnTo>
                  <a:pt x="7080" y="19074"/>
                </a:lnTo>
                <a:lnTo>
                  <a:pt x="6970" y="18928"/>
                </a:lnTo>
                <a:lnTo>
                  <a:pt x="6897" y="18781"/>
                </a:lnTo>
                <a:lnTo>
                  <a:pt x="7117" y="18708"/>
                </a:lnTo>
                <a:lnTo>
                  <a:pt x="7557" y="18634"/>
                </a:lnTo>
                <a:close/>
                <a:moveTo>
                  <a:pt x="6604" y="18854"/>
                </a:moveTo>
                <a:lnTo>
                  <a:pt x="6677" y="19111"/>
                </a:lnTo>
                <a:lnTo>
                  <a:pt x="6750" y="19221"/>
                </a:lnTo>
                <a:lnTo>
                  <a:pt x="6824" y="19331"/>
                </a:lnTo>
                <a:lnTo>
                  <a:pt x="6493" y="19331"/>
                </a:lnTo>
                <a:lnTo>
                  <a:pt x="6493" y="19258"/>
                </a:lnTo>
                <a:lnTo>
                  <a:pt x="6493" y="19221"/>
                </a:lnTo>
                <a:lnTo>
                  <a:pt x="6420" y="19184"/>
                </a:lnTo>
                <a:lnTo>
                  <a:pt x="6383" y="19184"/>
                </a:lnTo>
                <a:lnTo>
                  <a:pt x="6310" y="19221"/>
                </a:lnTo>
                <a:lnTo>
                  <a:pt x="6273" y="19221"/>
                </a:lnTo>
                <a:lnTo>
                  <a:pt x="6200" y="19184"/>
                </a:lnTo>
                <a:lnTo>
                  <a:pt x="6163" y="19074"/>
                </a:lnTo>
                <a:lnTo>
                  <a:pt x="6127" y="18928"/>
                </a:lnTo>
                <a:lnTo>
                  <a:pt x="6604" y="18854"/>
                </a:lnTo>
                <a:close/>
                <a:moveTo>
                  <a:pt x="10125" y="0"/>
                </a:moveTo>
                <a:lnTo>
                  <a:pt x="9721" y="37"/>
                </a:lnTo>
                <a:lnTo>
                  <a:pt x="9318" y="110"/>
                </a:lnTo>
                <a:lnTo>
                  <a:pt x="8804" y="220"/>
                </a:lnTo>
                <a:lnTo>
                  <a:pt x="8291" y="403"/>
                </a:lnTo>
                <a:lnTo>
                  <a:pt x="7300" y="734"/>
                </a:lnTo>
                <a:lnTo>
                  <a:pt x="5320" y="1504"/>
                </a:lnTo>
                <a:lnTo>
                  <a:pt x="3376" y="2274"/>
                </a:lnTo>
                <a:lnTo>
                  <a:pt x="2422" y="2678"/>
                </a:lnTo>
                <a:lnTo>
                  <a:pt x="1945" y="2898"/>
                </a:lnTo>
                <a:lnTo>
                  <a:pt x="1505" y="3118"/>
                </a:lnTo>
                <a:lnTo>
                  <a:pt x="1248" y="3301"/>
                </a:lnTo>
                <a:lnTo>
                  <a:pt x="955" y="3485"/>
                </a:lnTo>
                <a:lnTo>
                  <a:pt x="698" y="3742"/>
                </a:lnTo>
                <a:lnTo>
                  <a:pt x="441" y="3998"/>
                </a:lnTo>
                <a:lnTo>
                  <a:pt x="221" y="4292"/>
                </a:lnTo>
                <a:lnTo>
                  <a:pt x="74" y="4622"/>
                </a:lnTo>
                <a:lnTo>
                  <a:pt x="38" y="4769"/>
                </a:lnTo>
                <a:lnTo>
                  <a:pt x="38" y="4915"/>
                </a:lnTo>
                <a:lnTo>
                  <a:pt x="38" y="5099"/>
                </a:lnTo>
                <a:lnTo>
                  <a:pt x="74" y="5245"/>
                </a:lnTo>
                <a:lnTo>
                  <a:pt x="1" y="5282"/>
                </a:lnTo>
                <a:lnTo>
                  <a:pt x="1" y="5319"/>
                </a:lnTo>
                <a:lnTo>
                  <a:pt x="38" y="5722"/>
                </a:lnTo>
                <a:lnTo>
                  <a:pt x="148" y="6052"/>
                </a:lnTo>
                <a:lnTo>
                  <a:pt x="441" y="6786"/>
                </a:lnTo>
                <a:lnTo>
                  <a:pt x="1065" y="8400"/>
                </a:lnTo>
                <a:lnTo>
                  <a:pt x="2348" y="11665"/>
                </a:lnTo>
                <a:lnTo>
                  <a:pt x="2935" y="13315"/>
                </a:lnTo>
                <a:lnTo>
                  <a:pt x="3522" y="15003"/>
                </a:lnTo>
                <a:lnTo>
                  <a:pt x="4072" y="16653"/>
                </a:lnTo>
                <a:lnTo>
                  <a:pt x="4293" y="17424"/>
                </a:lnTo>
                <a:lnTo>
                  <a:pt x="4439" y="17827"/>
                </a:lnTo>
                <a:lnTo>
                  <a:pt x="4513" y="18047"/>
                </a:lnTo>
                <a:lnTo>
                  <a:pt x="4623" y="18231"/>
                </a:lnTo>
                <a:lnTo>
                  <a:pt x="4659" y="18451"/>
                </a:lnTo>
                <a:lnTo>
                  <a:pt x="4733" y="18634"/>
                </a:lnTo>
                <a:lnTo>
                  <a:pt x="4806" y="18781"/>
                </a:lnTo>
                <a:lnTo>
                  <a:pt x="4916" y="18928"/>
                </a:lnTo>
                <a:lnTo>
                  <a:pt x="5026" y="19074"/>
                </a:lnTo>
                <a:lnTo>
                  <a:pt x="5173" y="19221"/>
                </a:lnTo>
                <a:lnTo>
                  <a:pt x="5503" y="19404"/>
                </a:lnTo>
                <a:lnTo>
                  <a:pt x="5833" y="19551"/>
                </a:lnTo>
                <a:lnTo>
                  <a:pt x="6237" y="19661"/>
                </a:lnTo>
                <a:lnTo>
                  <a:pt x="6604" y="19698"/>
                </a:lnTo>
                <a:lnTo>
                  <a:pt x="7007" y="19698"/>
                </a:lnTo>
                <a:lnTo>
                  <a:pt x="7484" y="19625"/>
                </a:lnTo>
                <a:lnTo>
                  <a:pt x="7924" y="19515"/>
                </a:lnTo>
                <a:lnTo>
                  <a:pt x="8841" y="19184"/>
                </a:lnTo>
                <a:lnTo>
                  <a:pt x="11079" y="18341"/>
                </a:lnTo>
                <a:lnTo>
                  <a:pt x="13206" y="17570"/>
                </a:lnTo>
                <a:lnTo>
                  <a:pt x="13830" y="17314"/>
                </a:lnTo>
                <a:lnTo>
                  <a:pt x="14417" y="17020"/>
                </a:lnTo>
                <a:lnTo>
                  <a:pt x="14527" y="17020"/>
                </a:lnTo>
                <a:lnTo>
                  <a:pt x="14674" y="16947"/>
                </a:lnTo>
                <a:lnTo>
                  <a:pt x="14710" y="16873"/>
                </a:lnTo>
                <a:lnTo>
                  <a:pt x="14710" y="16837"/>
                </a:lnTo>
                <a:lnTo>
                  <a:pt x="14894" y="16690"/>
                </a:lnTo>
                <a:lnTo>
                  <a:pt x="15187" y="16433"/>
                </a:lnTo>
                <a:lnTo>
                  <a:pt x="15407" y="16103"/>
                </a:lnTo>
                <a:lnTo>
                  <a:pt x="15554" y="15773"/>
                </a:lnTo>
                <a:lnTo>
                  <a:pt x="15701" y="15406"/>
                </a:lnTo>
                <a:lnTo>
                  <a:pt x="15774" y="15039"/>
                </a:lnTo>
                <a:lnTo>
                  <a:pt x="15811" y="14636"/>
                </a:lnTo>
                <a:lnTo>
                  <a:pt x="15847" y="13866"/>
                </a:lnTo>
                <a:lnTo>
                  <a:pt x="15884" y="13829"/>
                </a:lnTo>
                <a:lnTo>
                  <a:pt x="15884" y="13756"/>
                </a:lnTo>
                <a:lnTo>
                  <a:pt x="15847" y="13572"/>
                </a:lnTo>
                <a:lnTo>
                  <a:pt x="15811" y="13389"/>
                </a:lnTo>
                <a:lnTo>
                  <a:pt x="15664" y="13059"/>
                </a:lnTo>
                <a:lnTo>
                  <a:pt x="15334" y="12178"/>
                </a:lnTo>
                <a:lnTo>
                  <a:pt x="14710" y="10564"/>
                </a:lnTo>
                <a:lnTo>
                  <a:pt x="13500" y="7263"/>
                </a:lnTo>
                <a:lnTo>
                  <a:pt x="12326" y="3962"/>
                </a:lnTo>
                <a:lnTo>
                  <a:pt x="11776" y="2311"/>
                </a:lnTo>
                <a:lnTo>
                  <a:pt x="11446" y="1431"/>
                </a:lnTo>
                <a:lnTo>
                  <a:pt x="11372" y="1174"/>
                </a:lnTo>
                <a:lnTo>
                  <a:pt x="11409" y="1027"/>
                </a:lnTo>
                <a:lnTo>
                  <a:pt x="11409" y="917"/>
                </a:lnTo>
                <a:lnTo>
                  <a:pt x="11372" y="770"/>
                </a:lnTo>
                <a:lnTo>
                  <a:pt x="11299" y="624"/>
                </a:lnTo>
                <a:lnTo>
                  <a:pt x="11152" y="403"/>
                </a:lnTo>
                <a:lnTo>
                  <a:pt x="10895" y="220"/>
                </a:lnTo>
                <a:lnTo>
                  <a:pt x="10712" y="110"/>
                </a:lnTo>
                <a:lnTo>
                  <a:pt x="10528" y="37"/>
                </a:lnTo>
                <a:lnTo>
                  <a:pt x="10345" y="0"/>
                </a:ln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196" name="Google Shape;196;p3"/>
          <p:cNvSpPr/>
          <p:nvPr/>
        </p:nvSpPr>
        <p:spPr>
          <a:xfrm>
            <a:off x="3968826" y="4000288"/>
            <a:ext cx="443260" cy="504670"/>
          </a:xfrm>
          <a:custGeom>
            <a:rect b="b" l="l" r="r" t="t"/>
            <a:pathLst>
              <a:path extrusionOk="0" h="17792" w="15627">
                <a:moveTo>
                  <a:pt x="10528" y="1"/>
                </a:moveTo>
                <a:lnTo>
                  <a:pt x="10455" y="37"/>
                </a:lnTo>
                <a:lnTo>
                  <a:pt x="10308" y="221"/>
                </a:lnTo>
                <a:lnTo>
                  <a:pt x="10198" y="441"/>
                </a:lnTo>
                <a:lnTo>
                  <a:pt x="10015" y="881"/>
                </a:lnTo>
                <a:lnTo>
                  <a:pt x="9831" y="1468"/>
                </a:lnTo>
                <a:lnTo>
                  <a:pt x="9685" y="2091"/>
                </a:lnTo>
                <a:lnTo>
                  <a:pt x="9685" y="2201"/>
                </a:lnTo>
                <a:lnTo>
                  <a:pt x="9721" y="2311"/>
                </a:lnTo>
                <a:lnTo>
                  <a:pt x="9795" y="2348"/>
                </a:lnTo>
                <a:lnTo>
                  <a:pt x="9868" y="2385"/>
                </a:lnTo>
                <a:lnTo>
                  <a:pt x="9941" y="2421"/>
                </a:lnTo>
                <a:lnTo>
                  <a:pt x="10051" y="2385"/>
                </a:lnTo>
                <a:lnTo>
                  <a:pt x="10125" y="2311"/>
                </a:lnTo>
                <a:lnTo>
                  <a:pt x="10198" y="2238"/>
                </a:lnTo>
                <a:lnTo>
                  <a:pt x="10235" y="2055"/>
                </a:lnTo>
                <a:lnTo>
                  <a:pt x="10235" y="2018"/>
                </a:lnTo>
                <a:lnTo>
                  <a:pt x="10235" y="1981"/>
                </a:lnTo>
                <a:lnTo>
                  <a:pt x="10455" y="1138"/>
                </a:lnTo>
                <a:lnTo>
                  <a:pt x="10638" y="624"/>
                </a:lnTo>
                <a:lnTo>
                  <a:pt x="10675" y="367"/>
                </a:lnTo>
                <a:lnTo>
                  <a:pt x="10712" y="111"/>
                </a:lnTo>
                <a:lnTo>
                  <a:pt x="10675" y="37"/>
                </a:lnTo>
                <a:lnTo>
                  <a:pt x="10602" y="1"/>
                </a:lnTo>
                <a:close/>
                <a:moveTo>
                  <a:pt x="3559" y="1028"/>
                </a:moveTo>
                <a:lnTo>
                  <a:pt x="3522" y="1064"/>
                </a:lnTo>
                <a:lnTo>
                  <a:pt x="3485" y="1101"/>
                </a:lnTo>
                <a:lnTo>
                  <a:pt x="3485" y="1138"/>
                </a:lnTo>
                <a:lnTo>
                  <a:pt x="3559" y="1321"/>
                </a:lnTo>
                <a:lnTo>
                  <a:pt x="3669" y="1468"/>
                </a:lnTo>
                <a:lnTo>
                  <a:pt x="3889" y="1761"/>
                </a:lnTo>
                <a:lnTo>
                  <a:pt x="4109" y="2055"/>
                </a:lnTo>
                <a:lnTo>
                  <a:pt x="4366" y="2348"/>
                </a:lnTo>
                <a:lnTo>
                  <a:pt x="4476" y="2605"/>
                </a:lnTo>
                <a:lnTo>
                  <a:pt x="4586" y="2862"/>
                </a:lnTo>
                <a:lnTo>
                  <a:pt x="4696" y="2972"/>
                </a:lnTo>
                <a:lnTo>
                  <a:pt x="4769" y="3045"/>
                </a:lnTo>
                <a:lnTo>
                  <a:pt x="4916" y="3082"/>
                </a:lnTo>
                <a:lnTo>
                  <a:pt x="5063" y="3082"/>
                </a:lnTo>
                <a:lnTo>
                  <a:pt x="5136" y="3045"/>
                </a:lnTo>
                <a:lnTo>
                  <a:pt x="5209" y="3008"/>
                </a:lnTo>
                <a:lnTo>
                  <a:pt x="5246" y="2935"/>
                </a:lnTo>
                <a:lnTo>
                  <a:pt x="5246" y="2862"/>
                </a:lnTo>
                <a:lnTo>
                  <a:pt x="5209" y="2715"/>
                </a:lnTo>
                <a:lnTo>
                  <a:pt x="5173" y="2642"/>
                </a:lnTo>
                <a:lnTo>
                  <a:pt x="5099" y="2605"/>
                </a:lnTo>
                <a:lnTo>
                  <a:pt x="4989" y="2605"/>
                </a:lnTo>
                <a:lnTo>
                  <a:pt x="4989" y="2568"/>
                </a:lnTo>
                <a:lnTo>
                  <a:pt x="4989" y="2495"/>
                </a:lnTo>
                <a:lnTo>
                  <a:pt x="4953" y="2385"/>
                </a:lnTo>
                <a:lnTo>
                  <a:pt x="4806" y="2128"/>
                </a:lnTo>
                <a:lnTo>
                  <a:pt x="4623" y="1871"/>
                </a:lnTo>
                <a:lnTo>
                  <a:pt x="4402" y="1615"/>
                </a:lnTo>
                <a:lnTo>
                  <a:pt x="4146" y="1394"/>
                </a:lnTo>
                <a:lnTo>
                  <a:pt x="3889" y="1174"/>
                </a:lnTo>
                <a:lnTo>
                  <a:pt x="3595" y="1028"/>
                </a:lnTo>
                <a:close/>
                <a:moveTo>
                  <a:pt x="15334" y="3999"/>
                </a:moveTo>
                <a:lnTo>
                  <a:pt x="15260" y="4035"/>
                </a:lnTo>
                <a:lnTo>
                  <a:pt x="15187" y="4109"/>
                </a:lnTo>
                <a:lnTo>
                  <a:pt x="15077" y="4182"/>
                </a:lnTo>
                <a:lnTo>
                  <a:pt x="14967" y="4256"/>
                </a:lnTo>
                <a:lnTo>
                  <a:pt x="14820" y="4329"/>
                </a:lnTo>
                <a:lnTo>
                  <a:pt x="14673" y="4329"/>
                </a:lnTo>
                <a:lnTo>
                  <a:pt x="14527" y="4402"/>
                </a:lnTo>
                <a:lnTo>
                  <a:pt x="14490" y="4439"/>
                </a:lnTo>
                <a:lnTo>
                  <a:pt x="14453" y="4549"/>
                </a:lnTo>
                <a:lnTo>
                  <a:pt x="14417" y="4586"/>
                </a:lnTo>
                <a:lnTo>
                  <a:pt x="14380" y="4622"/>
                </a:lnTo>
                <a:lnTo>
                  <a:pt x="14233" y="4732"/>
                </a:lnTo>
                <a:lnTo>
                  <a:pt x="13940" y="4842"/>
                </a:lnTo>
                <a:lnTo>
                  <a:pt x="13720" y="4989"/>
                </a:lnTo>
                <a:lnTo>
                  <a:pt x="13536" y="5173"/>
                </a:lnTo>
                <a:lnTo>
                  <a:pt x="13499" y="5246"/>
                </a:lnTo>
                <a:lnTo>
                  <a:pt x="13499" y="5319"/>
                </a:lnTo>
                <a:lnTo>
                  <a:pt x="13573" y="5356"/>
                </a:lnTo>
                <a:lnTo>
                  <a:pt x="13830" y="5356"/>
                </a:lnTo>
                <a:lnTo>
                  <a:pt x="14013" y="5319"/>
                </a:lnTo>
                <a:lnTo>
                  <a:pt x="14380" y="5173"/>
                </a:lnTo>
                <a:lnTo>
                  <a:pt x="14673" y="5026"/>
                </a:lnTo>
                <a:lnTo>
                  <a:pt x="14783" y="4953"/>
                </a:lnTo>
                <a:lnTo>
                  <a:pt x="14857" y="4806"/>
                </a:lnTo>
                <a:lnTo>
                  <a:pt x="15077" y="4769"/>
                </a:lnTo>
                <a:lnTo>
                  <a:pt x="15260" y="4659"/>
                </a:lnTo>
                <a:lnTo>
                  <a:pt x="15370" y="4696"/>
                </a:lnTo>
                <a:lnTo>
                  <a:pt x="15444" y="4696"/>
                </a:lnTo>
                <a:lnTo>
                  <a:pt x="15554" y="4622"/>
                </a:lnTo>
                <a:lnTo>
                  <a:pt x="15627" y="4549"/>
                </a:lnTo>
                <a:lnTo>
                  <a:pt x="15627" y="4476"/>
                </a:lnTo>
                <a:lnTo>
                  <a:pt x="15590" y="4366"/>
                </a:lnTo>
                <a:lnTo>
                  <a:pt x="15627" y="4329"/>
                </a:lnTo>
                <a:lnTo>
                  <a:pt x="15627" y="4256"/>
                </a:lnTo>
                <a:lnTo>
                  <a:pt x="15590" y="4182"/>
                </a:lnTo>
                <a:lnTo>
                  <a:pt x="15554" y="4109"/>
                </a:lnTo>
                <a:lnTo>
                  <a:pt x="15480" y="4035"/>
                </a:lnTo>
                <a:lnTo>
                  <a:pt x="15407" y="4035"/>
                </a:lnTo>
                <a:lnTo>
                  <a:pt x="15334" y="3999"/>
                </a:lnTo>
                <a:close/>
                <a:moveTo>
                  <a:pt x="2238" y="7447"/>
                </a:moveTo>
                <a:lnTo>
                  <a:pt x="2128" y="7484"/>
                </a:lnTo>
                <a:lnTo>
                  <a:pt x="1064" y="7960"/>
                </a:lnTo>
                <a:lnTo>
                  <a:pt x="477" y="8217"/>
                </a:lnTo>
                <a:lnTo>
                  <a:pt x="257" y="8364"/>
                </a:lnTo>
                <a:lnTo>
                  <a:pt x="147" y="8474"/>
                </a:lnTo>
                <a:lnTo>
                  <a:pt x="111" y="8437"/>
                </a:lnTo>
                <a:lnTo>
                  <a:pt x="74" y="8437"/>
                </a:lnTo>
                <a:lnTo>
                  <a:pt x="1" y="8511"/>
                </a:lnTo>
                <a:lnTo>
                  <a:pt x="1" y="8584"/>
                </a:lnTo>
                <a:lnTo>
                  <a:pt x="37" y="8621"/>
                </a:lnTo>
                <a:lnTo>
                  <a:pt x="111" y="8694"/>
                </a:lnTo>
                <a:lnTo>
                  <a:pt x="221" y="8731"/>
                </a:lnTo>
                <a:lnTo>
                  <a:pt x="367" y="8694"/>
                </a:lnTo>
                <a:lnTo>
                  <a:pt x="514" y="8657"/>
                </a:lnTo>
                <a:lnTo>
                  <a:pt x="808" y="8547"/>
                </a:lnTo>
                <a:lnTo>
                  <a:pt x="1028" y="8474"/>
                </a:lnTo>
                <a:lnTo>
                  <a:pt x="2385" y="7887"/>
                </a:lnTo>
                <a:lnTo>
                  <a:pt x="2458" y="7850"/>
                </a:lnTo>
                <a:lnTo>
                  <a:pt x="2532" y="7777"/>
                </a:lnTo>
                <a:lnTo>
                  <a:pt x="2532" y="7667"/>
                </a:lnTo>
                <a:lnTo>
                  <a:pt x="2495" y="7594"/>
                </a:lnTo>
                <a:lnTo>
                  <a:pt x="2422" y="7520"/>
                </a:lnTo>
                <a:lnTo>
                  <a:pt x="2348" y="7484"/>
                </a:lnTo>
                <a:lnTo>
                  <a:pt x="2238" y="7447"/>
                </a:lnTo>
                <a:close/>
                <a:moveTo>
                  <a:pt x="6677" y="7814"/>
                </a:moveTo>
                <a:lnTo>
                  <a:pt x="6603" y="7887"/>
                </a:lnTo>
                <a:lnTo>
                  <a:pt x="6603" y="7960"/>
                </a:lnTo>
                <a:lnTo>
                  <a:pt x="6603" y="8070"/>
                </a:lnTo>
                <a:lnTo>
                  <a:pt x="6933" y="8474"/>
                </a:lnTo>
                <a:lnTo>
                  <a:pt x="7044" y="8694"/>
                </a:lnTo>
                <a:lnTo>
                  <a:pt x="7154" y="8914"/>
                </a:lnTo>
                <a:lnTo>
                  <a:pt x="7227" y="8951"/>
                </a:lnTo>
                <a:lnTo>
                  <a:pt x="7264" y="8987"/>
                </a:lnTo>
                <a:lnTo>
                  <a:pt x="7410" y="8987"/>
                </a:lnTo>
                <a:lnTo>
                  <a:pt x="7594" y="8877"/>
                </a:lnTo>
                <a:lnTo>
                  <a:pt x="7777" y="8767"/>
                </a:lnTo>
                <a:lnTo>
                  <a:pt x="7924" y="8621"/>
                </a:lnTo>
                <a:lnTo>
                  <a:pt x="7924" y="8657"/>
                </a:lnTo>
                <a:lnTo>
                  <a:pt x="7997" y="8767"/>
                </a:lnTo>
                <a:lnTo>
                  <a:pt x="8071" y="8877"/>
                </a:lnTo>
                <a:lnTo>
                  <a:pt x="8181" y="8951"/>
                </a:lnTo>
                <a:lnTo>
                  <a:pt x="8327" y="9024"/>
                </a:lnTo>
                <a:lnTo>
                  <a:pt x="8584" y="9061"/>
                </a:lnTo>
                <a:lnTo>
                  <a:pt x="8768" y="9061"/>
                </a:lnTo>
                <a:lnTo>
                  <a:pt x="8951" y="8987"/>
                </a:lnTo>
                <a:lnTo>
                  <a:pt x="9281" y="8841"/>
                </a:lnTo>
                <a:lnTo>
                  <a:pt x="9611" y="8657"/>
                </a:lnTo>
                <a:lnTo>
                  <a:pt x="9721" y="8547"/>
                </a:lnTo>
                <a:lnTo>
                  <a:pt x="9758" y="8474"/>
                </a:lnTo>
                <a:lnTo>
                  <a:pt x="9758" y="8364"/>
                </a:lnTo>
                <a:lnTo>
                  <a:pt x="9685" y="8254"/>
                </a:lnTo>
                <a:lnTo>
                  <a:pt x="9648" y="8217"/>
                </a:lnTo>
                <a:lnTo>
                  <a:pt x="9464" y="8217"/>
                </a:lnTo>
                <a:lnTo>
                  <a:pt x="9428" y="8291"/>
                </a:lnTo>
                <a:lnTo>
                  <a:pt x="9244" y="8437"/>
                </a:lnTo>
                <a:lnTo>
                  <a:pt x="8988" y="8547"/>
                </a:lnTo>
                <a:lnTo>
                  <a:pt x="8768" y="8621"/>
                </a:lnTo>
                <a:lnTo>
                  <a:pt x="8584" y="8657"/>
                </a:lnTo>
                <a:lnTo>
                  <a:pt x="8474" y="8657"/>
                </a:lnTo>
                <a:lnTo>
                  <a:pt x="8401" y="8621"/>
                </a:lnTo>
                <a:lnTo>
                  <a:pt x="8364" y="8584"/>
                </a:lnTo>
                <a:lnTo>
                  <a:pt x="8327" y="8547"/>
                </a:lnTo>
                <a:lnTo>
                  <a:pt x="8254" y="8254"/>
                </a:lnTo>
                <a:lnTo>
                  <a:pt x="8181" y="8144"/>
                </a:lnTo>
                <a:lnTo>
                  <a:pt x="8071" y="8107"/>
                </a:lnTo>
                <a:lnTo>
                  <a:pt x="7961" y="8107"/>
                </a:lnTo>
                <a:lnTo>
                  <a:pt x="7887" y="8144"/>
                </a:lnTo>
                <a:lnTo>
                  <a:pt x="7740" y="8254"/>
                </a:lnTo>
                <a:lnTo>
                  <a:pt x="7630" y="8401"/>
                </a:lnTo>
                <a:lnTo>
                  <a:pt x="7410" y="8547"/>
                </a:lnTo>
                <a:lnTo>
                  <a:pt x="7264" y="8364"/>
                </a:lnTo>
                <a:lnTo>
                  <a:pt x="7117" y="8180"/>
                </a:lnTo>
                <a:lnTo>
                  <a:pt x="6970" y="7997"/>
                </a:lnTo>
                <a:lnTo>
                  <a:pt x="6787" y="7850"/>
                </a:lnTo>
                <a:lnTo>
                  <a:pt x="6713" y="7814"/>
                </a:lnTo>
                <a:close/>
                <a:moveTo>
                  <a:pt x="12876" y="11005"/>
                </a:moveTo>
                <a:lnTo>
                  <a:pt x="12803" y="11042"/>
                </a:lnTo>
                <a:lnTo>
                  <a:pt x="12766" y="11078"/>
                </a:lnTo>
                <a:lnTo>
                  <a:pt x="12766" y="11152"/>
                </a:lnTo>
                <a:lnTo>
                  <a:pt x="12729" y="11225"/>
                </a:lnTo>
                <a:lnTo>
                  <a:pt x="12766" y="11298"/>
                </a:lnTo>
                <a:lnTo>
                  <a:pt x="12986" y="11702"/>
                </a:lnTo>
                <a:lnTo>
                  <a:pt x="13279" y="12069"/>
                </a:lnTo>
                <a:lnTo>
                  <a:pt x="13499" y="12399"/>
                </a:lnTo>
                <a:lnTo>
                  <a:pt x="13646" y="12509"/>
                </a:lnTo>
                <a:lnTo>
                  <a:pt x="13830" y="12619"/>
                </a:lnTo>
                <a:lnTo>
                  <a:pt x="13976" y="12619"/>
                </a:lnTo>
                <a:lnTo>
                  <a:pt x="14013" y="12582"/>
                </a:lnTo>
                <a:lnTo>
                  <a:pt x="14086" y="12546"/>
                </a:lnTo>
                <a:lnTo>
                  <a:pt x="14160" y="12436"/>
                </a:lnTo>
                <a:lnTo>
                  <a:pt x="14160" y="12325"/>
                </a:lnTo>
                <a:lnTo>
                  <a:pt x="14160" y="12252"/>
                </a:lnTo>
                <a:lnTo>
                  <a:pt x="14123" y="12142"/>
                </a:lnTo>
                <a:lnTo>
                  <a:pt x="14086" y="12069"/>
                </a:lnTo>
                <a:lnTo>
                  <a:pt x="14050" y="12032"/>
                </a:lnTo>
                <a:lnTo>
                  <a:pt x="13903" y="12032"/>
                </a:lnTo>
                <a:lnTo>
                  <a:pt x="13830" y="11885"/>
                </a:lnTo>
                <a:lnTo>
                  <a:pt x="13573" y="11592"/>
                </a:lnTo>
                <a:lnTo>
                  <a:pt x="13316" y="11298"/>
                </a:lnTo>
                <a:lnTo>
                  <a:pt x="13059" y="11042"/>
                </a:lnTo>
                <a:lnTo>
                  <a:pt x="13023" y="11005"/>
                </a:lnTo>
                <a:close/>
                <a:moveTo>
                  <a:pt x="8181" y="3192"/>
                </a:moveTo>
                <a:lnTo>
                  <a:pt x="8511" y="3228"/>
                </a:lnTo>
                <a:lnTo>
                  <a:pt x="8878" y="3265"/>
                </a:lnTo>
                <a:lnTo>
                  <a:pt x="9208" y="3339"/>
                </a:lnTo>
                <a:lnTo>
                  <a:pt x="9538" y="3412"/>
                </a:lnTo>
                <a:lnTo>
                  <a:pt x="9868" y="3522"/>
                </a:lnTo>
                <a:lnTo>
                  <a:pt x="10198" y="3669"/>
                </a:lnTo>
                <a:lnTo>
                  <a:pt x="10528" y="3852"/>
                </a:lnTo>
                <a:lnTo>
                  <a:pt x="10822" y="4035"/>
                </a:lnTo>
                <a:lnTo>
                  <a:pt x="11078" y="4256"/>
                </a:lnTo>
                <a:lnTo>
                  <a:pt x="11335" y="4476"/>
                </a:lnTo>
                <a:lnTo>
                  <a:pt x="11592" y="4732"/>
                </a:lnTo>
                <a:lnTo>
                  <a:pt x="11812" y="4989"/>
                </a:lnTo>
                <a:lnTo>
                  <a:pt x="11996" y="5319"/>
                </a:lnTo>
                <a:lnTo>
                  <a:pt x="12142" y="5576"/>
                </a:lnTo>
                <a:lnTo>
                  <a:pt x="12252" y="5870"/>
                </a:lnTo>
                <a:lnTo>
                  <a:pt x="12362" y="6200"/>
                </a:lnTo>
                <a:lnTo>
                  <a:pt x="12436" y="6530"/>
                </a:lnTo>
                <a:lnTo>
                  <a:pt x="12509" y="6823"/>
                </a:lnTo>
                <a:lnTo>
                  <a:pt x="12509" y="7153"/>
                </a:lnTo>
                <a:lnTo>
                  <a:pt x="12509" y="7484"/>
                </a:lnTo>
                <a:lnTo>
                  <a:pt x="12472" y="7814"/>
                </a:lnTo>
                <a:lnTo>
                  <a:pt x="12399" y="8144"/>
                </a:lnTo>
                <a:lnTo>
                  <a:pt x="12289" y="8511"/>
                </a:lnTo>
                <a:lnTo>
                  <a:pt x="12142" y="8804"/>
                </a:lnTo>
                <a:lnTo>
                  <a:pt x="11996" y="9134"/>
                </a:lnTo>
                <a:lnTo>
                  <a:pt x="11812" y="9428"/>
                </a:lnTo>
                <a:lnTo>
                  <a:pt x="11592" y="9721"/>
                </a:lnTo>
                <a:lnTo>
                  <a:pt x="11115" y="10271"/>
                </a:lnTo>
                <a:lnTo>
                  <a:pt x="10345" y="11115"/>
                </a:lnTo>
                <a:lnTo>
                  <a:pt x="9941" y="11555"/>
                </a:lnTo>
                <a:lnTo>
                  <a:pt x="9575" y="12032"/>
                </a:lnTo>
                <a:lnTo>
                  <a:pt x="9281" y="12509"/>
                </a:lnTo>
                <a:lnTo>
                  <a:pt x="8988" y="13022"/>
                </a:lnTo>
                <a:lnTo>
                  <a:pt x="8914" y="13279"/>
                </a:lnTo>
                <a:lnTo>
                  <a:pt x="8804" y="13573"/>
                </a:lnTo>
                <a:lnTo>
                  <a:pt x="8768" y="13829"/>
                </a:lnTo>
                <a:lnTo>
                  <a:pt x="8731" y="14123"/>
                </a:lnTo>
                <a:lnTo>
                  <a:pt x="8217" y="14013"/>
                </a:lnTo>
                <a:lnTo>
                  <a:pt x="7704" y="13939"/>
                </a:lnTo>
                <a:lnTo>
                  <a:pt x="8584" y="11665"/>
                </a:lnTo>
                <a:lnTo>
                  <a:pt x="9061" y="10418"/>
                </a:lnTo>
                <a:lnTo>
                  <a:pt x="9318" y="9831"/>
                </a:lnTo>
                <a:lnTo>
                  <a:pt x="9391" y="9538"/>
                </a:lnTo>
                <a:lnTo>
                  <a:pt x="9391" y="9391"/>
                </a:lnTo>
                <a:lnTo>
                  <a:pt x="9354" y="9244"/>
                </a:lnTo>
                <a:lnTo>
                  <a:pt x="9318" y="9208"/>
                </a:lnTo>
                <a:lnTo>
                  <a:pt x="9281" y="9208"/>
                </a:lnTo>
                <a:lnTo>
                  <a:pt x="9171" y="9281"/>
                </a:lnTo>
                <a:lnTo>
                  <a:pt x="9098" y="9391"/>
                </a:lnTo>
                <a:lnTo>
                  <a:pt x="8988" y="9611"/>
                </a:lnTo>
                <a:lnTo>
                  <a:pt x="8768" y="10088"/>
                </a:lnTo>
                <a:lnTo>
                  <a:pt x="8217" y="11445"/>
                </a:lnTo>
                <a:lnTo>
                  <a:pt x="7337" y="13719"/>
                </a:lnTo>
                <a:lnTo>
                  <a:pt x="7227" y="13903"/>
                </a:lnTo>
                <a:lnTo>
                  <a:pt x="6970" y="13829"/>
                </a:lnTo>
                <a:lnTo>
                  <a:pt x="6420" y="13683"/>
                </a:lnTo>
                <a:lnTo>
                  <a:pt x="6420" y="13646"/>
                </a:lnTo>
                <a:lnTo>
                  <a:pt x="6493" y="13389"/>
                </a:lnTo>
                <a:lnTo>
                  <a:pt x="6530" y="13096"/>
                </a:lnTo>
                <a:lnTo>
                  <a:pt x="6530" y="12546"/>
                </a:lnTo>
                <a:lnTo>
                  <a:pt x="6603" y="11372"/>
                </a:lnTo>
                <a:lnTo>
                  <a:pt x="6677" y="10125"/>
                </a:lnTo>
                <a:lnTo>
                  <a:pt x="6713" y="9501"/>
                </a:lnTo>
                <a:lnTo>
                  <a:pt x="6677" y="8877"/>
                </a:lnTo>
                <a:lnTo>
                  <a:pt x="6677" y="8804"/>
                </a:lnTo>
                <a:lnTo>
                  <a:pt x="6640" y="8767"/>
                </a:lnTo>
                <a:lnTo>
                  <a:pt x="6530" y="8694"/>
                </a:lnTo>
                <a:lnTo>
                  <a:pt x="6420" y="8731"/>
                </a:lnTo>
                <a:lnTo>
                  <a:pt x="6383" y="8767"/>
                </a:lnTo>
                <a:lnTo>
                  <a:pt x="6347" y="8841"/>
                </a:lnTo>
                <a:lnTo>
                  <a:pt x="6273" y="9391"/>
                </a:lnTo>
                <a:lnTo>
                  <a:pt x="6237" y="9978"/>
                </a:lnTo>
                <a:lnTo>
                  <a:pt x="6200" y="11115"/>
                </a:lnTo>
                <a:lnTo>
                  <a:pt x="6090" y="12289"/>
                </a:lnTo>
                <a:lnTo>
                  <a:pt x="6016" y="12912"/>
                </a:lnTo>
                <a:lnTo>
                  <a:pt x="6016" y="13206"/>
                </a:lnTo>
                <a:lnTo>
                  <a:pt x="6016" y="13536"/>
                </a:lnTo>
                <a:lnTo>
                  <a:pt x="5540" y="13353"/>
                </a:lnTo>
                <a:lnTo>
                  <a:pt x="5099" y="13206"/>
                </a:lnTo>
                <a:lnTo>
                  <a:pt x="4623" y="13132"/>
                </a:lnTo>
                <a:lnTo>
                  <a:pt x="4182" y="13132"/>
                </a:lnTo>
                <a:lnTo>
                  <a:pt x="4329" y="12876"/>
                </a:lnTo>
                <a:lnTo>
                  <a:pt x="4439" y="12619"/>
                </a:lnTo>
                <a:lnTo>
                  <a:pt x="4549" y="12362"/>
                </a:lnTo>
                <a:lnTo>
                  <a:pt x="4623" y="12069"/>
                </a:lnTo>
                <a:lnTo>
                  <a:pt x="4696" y="11482"/>
                </a:lnTo>
                <a:lnTo>
                  <a:pt x="4696" y="10895"/>
                </a:lnTo>
                <a:lnTo>
                  <a:pt x="4623" y="10161"/>
                </a:lnTo>
                <a:lnTo>
                  <a:pt x="4512" y="9428"/>
                </a:lnTo>
                <a:lnTo>
                  <a:pt x="4366" y="8694"/>
                </a:lnTo>
                <a:lnTo>
                  <a:pt x="4219" y="7960"/>
                </a:lnTo>
                <a:lnTo>
                  <a:pt x="4182" y="7594"/>
                </a:lnTo>
                <a:lnTo>
                  <a:pt x="4182" y="7190"/>
                </a:lnTo>
                <a:lnTo>
                  <a:pt x="4182" y="6823"/>
                </a:lnTo>
                <a:lnTo>
                  <a:pt x="4219" y="6456"/>
                </a:lnTo>
                <a:lnTo>
                  <a:pt x="4292" y="6090"/>
                </a:lnTo>
                <a:lnTo>
                  <a:pt x="4439" y="5760"/>
                </a:lnTo>
                <a:lnTo>
                  <a:pt x="4586" y="5429"/>
                </a:lnTo>
                <a:lnTo>
                  <a:pt x="4769" y="5063"/>
                </a:lnTo>
                <a:lnTo>
                  <a:pt x="5026" y="4769"/>
                </a:lnTo>
                <a:lnTo>
                  <a:pt x="5246" y="4476"/>
                </a:lnTo>
                <a:lnTo>
                  <a:pt x="5503" y="4219"/>
                </a:lnTo>
                <a:lnTo>
                  <a:pt x="5796" y="3999"/>
                </a:lnTo>
                <a:lnTo>
                  <a:pt x="6090" y="3779"/>
                </a:lnTo>
                <a:lnTo>
                  <a:pt x="6420" y="3595"/>
                </a:lnTo>
                <a:lnTo>
                  <a:pt x="6787" y="3449"/>
                </a:lnTo>
                <a:lnTo>
                  <a:pt x="7117" y="3339"/>
                </a:lnTo>
                <a:lnTo>
                  <a:pt x="7484" y="3265"/>
                </a:lnTo>
                <a:lnTo>
                  <a:pt x="7814" y="3228"/>
                </a:lnTo>
                <a:lnTo>
                  <a:pt x="8181" y="3192"/>
                </a:lnTo>
                <a:close/>
                <a:moveTo>
                  <a:pt x="3962" y="13426"/>
                </a:moveTo>
                <a:lnTo>
                  <a:pt x="4623" y="13536"/>
                </a:lnTo>
                <a:lnTo>
                  <a:pt x="5246" y="13719"/>
                </a:lnTo>
                <a:lnTo>
                  <a:pt x="5943" y="13939"/>
                </a:lnTo>
                <a:lnTo>
                  <a:pt x="6603" y="14196"/>
                </a:lnTo>
                <a:lnTo>
                  <a:pt x="6860" y="14270"/>
                </a:lnTo>
                <a:lnTo>
                  <a:pt x="7154" y="14306"/>
                </a:lnTo>
                <a:lnTo>
                  <a:pt x="7704" y="14380"/>
                </a:lnTo>
                <a:lnTo>
                  <a:pt x="8217" y="14490"/>
                </a:lnTo>
                <a:lnTo>
                  <a:pt x="8474" y="14563"/>
                </a:lnTo>
                <a:lnTo>
                  <a:pt x="8731" y="14636"/>
                </a:lnTo>
                <a:lnTo>
                  <a:pt x="8768" y="14783"/>
                </a:lnTo>
                <a:lnTo>
                  <a:pt x="8841" y="14857"/>
                </a:lnTo>
                <a:lnTo>
                  <a:pt x="8951" y="14893"/>
                </a:lnTo>
                <a:lnTo>
                  <a:pt x="9061" y="14893"/>
                </a:lnTo>
                <a:lnTo>
                  <a:pt x="9061" y="15003"/>
                </a:lnTo>
                <a:lnTo>
                  <a:pt x="9024" y="15150"/>
                </a:lnTo>
                <a:lnTo>
                  <a:pt x="8914" y="15223"/>
                </a:lnTo>
                <a:lnTo>
                  <a:pt x="8768" y="15333"/>
                </a:lnTo>
                <a:lnTo>
                  <a:pt x="8034" y="15040"/>
                </a:lnTo>
                <a:lnTo>
                  <a:pt x="6383" y="14490"/>
                </a:lnTo>
                <a:lnTo>
                  <a:pt x="5576" y="14270"/>
                </a:lnTo>
                <a:lnTo>
                  <a:pt x="4769" y="14086"/>
                </a:lnTo>
                <a:lnTo>
                  <a:pt x="4292" y="14013"/>
                </a:lnTo>
                <a:lnTo>
                  <a:pt x="4072" y="14013"/>
                </a:lnTo>
                <a:lnTo>
                  <a:pt x="3852" y="14050"/>
                </a:lnTo>
                <a:lnTo>
                  <a:pt x="3742" y="14013"/>
                </a:lnTo>
                <a:lnTo>
                  <a:pt x="3669" y="13939"/>
                </a:lnTo>
                <a:lnTo>
                  <a:pt x="3632" y="13829"/>
                </a:lnTo>
                <a:lnTo>
                  <a:pt x="3632" y="13719"/>
                </a:lnTo>
                <a:lnTo>
                  <a:pt x="3632" y="13609"/>
                </a:lnTo>
                <a:lnTo>
                  <a:pt x="3705" y="13536"/>
                </a:lnTo>
                <a:lnTo>
                  <a:pt x="3816" y="13463"/>
                </a:lnTo>
                <a:lnTo>
                  <a:pt x="3926" y="13426"/>
                </a:lnTo>
                <a:close/>
                <a:moveTo>
                  <a:pt x="4256" y="15737"/>
                </a:moveTo>
                <a:lnTo>
                  <a:pt x="4696" y="15847"/>
                </a:lnTo>
                <a:lnTo>
                  <a:pt x="4476" y="16067"/>
                </a:lnTo>
                <a:lnTo>
                  <a:pt x="4292" y="16287"/>
                </a:lnTo>
                <a:lnTo>
                  <a:pt x="4292" y="16250"/>
                </a:lnTo>
                <a:lnTo>
                  <a:pt x="4256" y="16140"/>
                </a:lnTo>
                <a:lnTo>
                  <a:pt x="4256" y="15994"/>
                </a:lnTo>
                <a:lnTo>
                  <a:pt x="4256" y="15737"/>
                </a:lnTo>
                <a:close/>
                <a:moveTo>
                  <a:pt x="4843" y="15920"/>
                </a:moveTo>
                <a:lnTo>
                  <a:pt x="4989" y="15957"/>
                </a:lnTo>
                <a:lnTo>
                  <a:pt x="5136" y="15994"/>
                </a:lnTo>
                <a:lnTo>
                  <a:pt x="4879" y="16140"/>
                </a:lnTo>
                <a:lnTo>
                  <a:pt x="4623" y="16360"/>
                </a:lnTo>
                <a:lnTo>
                  <a:pt x="4623" y="16360"/>
                </a:lnTo>
                <a:lnTo>
                  <a:pt x="4733" y="16140"/>
                </a:lnTo>
                <a:lnTo>
                  <a:pt x="4843" y="15920"/>
                </a:lnTo>
                <a:close/>
                <a:moveTo>
                  <a:pt x="4146" y="14453"/>
                </a:moveTo>
                <a:lnTo>
                  <a:pt x="4659" y="14490"/>
                </a:lnTo>
                <a:lnTo>
                  <a:pt x="5356" y="14673"/>
                </a:lnTo>
                <a:lnTo>
                  <a:pt x="6053" y="14857"/>
                </a:lnTo>
                <a:lnTo>
                  <a:pt x="7410" y="15333"/>
                </a:lnTo>
                <a:lnTo>
                  <a:pt x="8034" y="15553"/>
                </a:lnTo>
                <a:lnTo>
                  <a:pt x="8401" y="15663"/>
                </a:lnTo>
                <a:lnTo>
                  <a:pt x="8694" y="15774"/>
                </a:lnTo>
                <a:lnTo>
                  <a:pt x="8731" y="15847"/>
                </a:lnTo>
                <a:lnTo>
                  <a:pt x="8768" y="15884"/>
                </a:lnTo>
                <a:lnTo>
                  <a:pt x="8841" y="15957"/>
                </a:lnTo>
                <a:lnTo>
                  <a:pt x="8951" y="15957"/>
                </a:lnTo>
                <a:lnTo>
                  <a:pt x="8914" y="16067"/>
                </a:lnTo>
                <a:lnTo>
                  <a:pt x="8841" y="16214"/>
                </a:lnTo>
                <a:lnTo>
                  <a:pt x="8694" y="16397"/>
                </a:lnTo>
                <a:lnTo>
                  <a:pt x="8547" y="16507"/>
                </a:lnTo>
                <a:lnTo>
                  <a:pt x="8401" y="16581"/>
                </a:lnTo>
                <a:lnTo>
                  <a:pt x="7227" y="16140"/>
                </a:lnTo>
                <a:lnTo>
                  <a:pt x="6016" y="15774"/>
                </a:lnTo>
                <a:lnTo>
                  <a:pt x="4733" y="15370"/>
                </a:lnTo>
                <a:lnTo>
                  <a:pt x="4072" y="15223"/>
                </a:lnTo>
                <a:lnTo>
                  <a:pt x="3449" y="15113"/>
                </a:lnTo>
                <a:lnTo>
                  <a:pt x="3449" y="15040"/>
                </a:lnTo>
                <a:lnTo>
                  <a:pt x="3449" y="14857"/>
                </a:lnTo>
                <a:lnTo>
                  <a:pt x="3522" y="14673"/>
                </a:lnTo>
                <a:lnTo>
                  <a:pt x="3632" y="14563"/>
                </a:lnTo>
                <a:lnTo>
                  <a:pt x="3705" y="14490"/>
                </a:lnTo>
                <a:lnTo>
                  <a:pt x="3926" y="14490"/>
                </a:lnTo>
                <a:lnTo>
                  <a:pt x="3962" y="14526"/>
                </a:lnTo>
                <a:lnTo>
                  <a:pt x="3999" y="14526"/>
                </a:lnTo>
                <a:lnTo>
                  <a:pt x="4036" y="14490"/>
                </a:lnTo>
                <a:lnTo>
                  <a:pt x="4146" y="14453"/>
                </a:lnTo>
                <a:close/>
                <a:moveTo>
                  <a:pt x="5503" y="16067"/>
                </a:moveTo>
                <a:lnTo>
                  <a:pt x="5723" y="16140"/>
                </a:lnTo>
                <a:lnTo>
                  <a:pt x="5503" y="16287"/>
                </a:lnTo>
                <a:lnTo>
                  <a:pt x="5246" y="16434"/>
                </a:lnTo>
                <a:lnTo>
                  <a:pt x="5026" y="16617"/>
                </a:lnTo>
                <a:lnTo>
                  <a:pt x="4843" y="16837"/>
                </a:lnTo>
                <a:lnTo>
                  <a:pt x="4659" y="16764"/>
                </a:lnTo>
                <a:lnTo>
                  <a:pt x="4733" y="16691"/>
                </a:lnTo>
                <a:lnTo>
                  <a:pt x="5503" y="16067"/>
                </a:lnTo>
                <a:close/>
                <a:moveTo>
                  <a:pt x="5980" y="16214"/>
                </a:moveTo>
                <a:lnTo>
                  <a:pt x="6200" y="16287"/>
                </a:lnTo>
                <a:lnTo>
                  <a:pt x="6200" y="16324"/>
                </a:lnTo>
                <a:lnTo>
                  <a:pt x="5943" y="16434"/>
                </a:lnTo>
                <a:lnTo>
                  <a:pt x="5723" y="16581"/>
                </a:lnTo>
                <a:lnTo>
                  <a:pt x="5540" y="16727"/>
                </a:lnTo>
                <a:lnTo>
                  <a:pt x="5393" y="16947"/>
                </a:lnTo>
                <a:lnTo>
                  <a:pt x="5246" y="16911"/>
                </a:lnTo>
                <a:lnTo>
                  <a:pt x="5613" y="16544"/>
                </a:lnTo>
                <a:lnTo>
                  <a:pt x="5980" y="16214"/>
                </a:lnTo>
                <a:close/>
                <a:moveTo>
                  <a:pt x="6383" y="16360"/>
                </a:moveTo>
                <a:lnTo>
                  <a:pt x="6897" y="16544"/>
                </a:lnTo>
                <a:lnTo>
                  <a:pt x="6420" y="16801"/>
                </a:lnTo>
                <a:lnTo>
                  <a:pt x="6200" y="16947"/>
                </a:lnTo>
                <a:lnTo>
                  <a:pt x="5980" y="17131"/>
                </a:lnTo>
                <a:lnTo>
                  <a:pt x="5796" y="17057"/>
                </a:lnTo>
                <a:lnTo>
                  <a:pt x="5833" y="16984"/>
                </a:lnTo>
                <a:lnTo>
                  <a:pt x="5833" y="16911"/>
                </a:lnTo>
                <a:lnTo>
                  <a:pt x="5833" y="16874"/>
                </a:lnTo>
                <a:lnTo>
                  <a:pt x="6090" y="16617"/>
                </a:lnTo>
                <a:lnTo>
                  <a:pt x="6383" y="16397"/>
                </a:lnTo>
                <a:lnTo>
                  <a:pt x="6383" y="16360"/>
                </a:lnTo>
                <a:close/>
                <a:moveTo>
                  <a:pt x="7080" y="16581"/>
                </a:moveTo>
                <a:lnTo>
                  <a:pt x="7410" y="16691"/>
                </a:lnTo>
                <a:lnTo>
                  <a:pt x="7154" y="16911"/>
                </a:lnTo>
                <a:lnTo>
                  <a:pt x="6787" y="17314"/>
                </a:lnTo>
                <a:lnTo>
                  <a:pt x="6457" y="17241"/>
                </a:lnTo>
                <a:lnTo>
                  <a:pt x="6493" y="17167"/>
                </a:lnTo>
                <a:lnTo>
                  <a:pt x="6457" y="17131"/>
                </a:lnTo>
                <a:lnTo>
                  <a:pt x="6750" y="16837"/>
                </a:lnTo>
                <a:lnTo>
                  <a:pt x="7080" y="16581"/>
                </a:lnTo>
                <a:close/>
                <a:moveTo>
                  <a:pt x="8034" y="2678"/>
                </a:moveTo>
                <a:lnTo>
                  <a:pt x="7704" y="2715"/>
                </a:lnTo>
                <a:lnTo>
                  <a:pt x="7374" y="2752"/>
                </a:lnTo>
                <a:lnTo>
                  <a:pt x="7044" y="2825"/>
                </a:lnTo>
                <a:lnTo>
                  <a:pt x="6750" y="2898"/>
                </a:lnTo>
                <a:lnTo>
                  <a:pt x="6420" y="3008"/>
                </a:lnTo>
                <a:lnTo>
                  <a:pt x="6126" y="3155"/>
                </a:lnTo>
                <a:lnTo>
                  <a:pt x="5833" y="3302"/>
                </a:lnTo>
                <a:lnTo>
                  <a:pt x="5576" y="3522"/>
                </a:lnTo>
                <a:lnTo>
                  <a:pt x="5026" y="3962"/>
                </a:lnTo>
                <a:lnTo>
                  <a:pt x="4806" y="4219"/>
                </a:lnTo>
                <a:lnTo>
                  <a:pt x="4586" y="4512"/>
                </a:lnTo>
                <a:lnTo>
                  <a:pt x="4366" y="4769"/>
                </a:lnTo>
                <a:lnTo>
                  <a:pt x="4182" y="5099"/>
                </a:lnTo>
                <a:lnTo>
                  <a:pt x="3999" y="5393"/>
                </a:lnTo>
                <a:lnTo>
                  <a:pt x="3852" y="5723"/>
                </a:lnTo>
                <a:lnTo>
                  <a:pt x="3742" y="6163"/>
                </a:lnTo>
                <a:lnTo>
                  <a:pt x="3669" y="6603"/>
                </a:lnTo>
                <a:lnTo>
                  <a:pt x="3632" y="7043"/>
                </a:lnTo>
                <a:lnTo>
                  <a:pt x="3632" y="7520"/>
                </a:lnTo>
                <a:lnTo>
                  <a:pt x="3705" y="7960"/>
                </a:lnTo>
                <a:lnTo>
                  <a:pt x="3779" y="8437"/>
                </a:lnTo>
                <a:lnTo>
                  <a:pt x="3962" y="9318"/>
                </a:lnTo>
                <a:lnTo>
                  <a:pt x="4109" y="10308"/>
                </a:lnTo>
                <a:lnTo>
                  <a:pt x="4182" y="10785"/>
                </a:lnTo>
                <a:lnTo>
                  <a:pt x="4219" y="11262"/>
                </a:lnTo>
                <a:lnTo>
                  <a:pt x="4182" y="11739"/>
                </a:lnTo>
                <a:lnTo>
                  <a:pt x="4109" y="12215"/>
                </a:lnTo>
                <a:lnTo>
                  <a:pt x="3999" y="12619"/>
                </a:lnTo>
                <a:lnTo>
                  <a:pt x="3816" y="13059"/>
                </a:lnTo>
                <a:lnTo>
                  <a:pt x="3595" y="13132"/>
                </a:lnTo>
                <a:lnTo>
                  <a:pt x="3449" y="13279"/>
                </a:lnTo>
                <a:lnTo>
                  <a:pt x="3302" y="13426"/>
                </a:lnTo>
                <a:lnTo>
                  <a:pt x="3229" y="13646"/>
                </a:lnTo>
                <a:lnTo>
                  <a:pt x="3229" y="13829"/>
                </a:lnTo>
                <a:lnTo>
                  <a:pt x="3265" y="13976"/>
                </a:lnTo>
                <a:lnTo>
                  <a:pt x="3339" y="14160"/>
                </a:lnTo>
                <a:lnTo>
                  <a:pt x="3412" y="14270"/>
                </a:lnTo>
                <a:lnTo>
                  <a:pt x="3339" y="14343"/>
                </a:lnTo>
                <a:lnTo>
                  <a:pt x="3265" y="14416"/>
                </a:lnTo>
                <a:lnTo>
                  <a:pt x="3192" y="14526"/>
                </a:lnTo>
                <a:lnTo>
                  <a:pt x="3119" y="14673"/>
                </a:lnTo>
                <a:lnTo>
                  <a:pt x="3082" y="14857"/>
                </a:lnTo>
                <a:lnTo>
                  <a:pt x="3045" y="15040"/>
                </a:lnTo>
                <a:lnTo>
                  <a:pt x="3045" y="15187"/>
                </a:lnTo>
                <a:lnTo>
                  <a:pt x="3082" y="15370"/>
                </a:lnTo>
                <a:lnTo>
                  <a:pt x="3192" y="15480"/>
                </a:lnTo>
                <a:lnTo>
                  <a:pt x="3302" y="15590"/>
                </a:lnTo>
                <a:lnTo>
                  <a:pt x="3412" y="15627"/>
                </a:lnTo>
                <a:lnTo>
                  <a:pt x="3485" y="15590"/>
                </a:lnTo>
                <a:lnTo>
                  <a:pt x="3522" y="15553"/>
                </a:lnTo>
                <a:lnTo>
                  <a:pt x="3559" y="15553"/>
                </a:lnTo>
                <a:lnTo>
                  <a:pt x="4072" y="15700"/>
                </a:lnTo>
                <a:lnTo>
                  <a:pt x="3999" y="15810"/>
                </a:lnTo>
                <a:lnTo>
                  <a:pt x="3926" y="15957"/>
                </a:lnTo>
                <a:lnTo>
                  <a:pt x="3926" y="16140"/>
                </a:lnTo>
                <a:lnTo>
                  <a:pt x="3926" y="16324"/>
                </a:lnTo>
                <a:lnTo>
                  <a:pt x="3999" y="16507"/>
                </a:lnTo>
                <a:lnTo>
                  <a:pt x="4072" y="16654"/>
                </a:lnTo>
                <a:lnTo>
                  <a:pt x="4146" y="16801"/>
                </a:lnTo>
                <a:lnTo>
                  <a:pt x="4292" y="16874"/>
                </a:lnTo>
                <a:lnTo>
                  <a:pt x="4256" y="16947"/>
                </a:lnTo>
                <a:lnTo>
                  <a:pt x="4292" y="17021"/>
                </a:lnTo>
                <a:lnTo>
                  <a:pt x="4329" y="17057"/>
                </a:lnTo>
                <a:lnTo>
                  <a:pt x="4402" y="17094"/>
                </a:lnTo>
                <a:lnTo>
                  <a:pt x="4586" y="17167"/>
                </a:lnTo>
                <a:lnTo>
                  <a:pt x="4806" y="17277"/>
                </a:lnTo>
                <a:lnTo>
                  <a:pt x="5283" y="17388"/>
                </a:lnTo>
                <a:lnTo>
                  <a:pt x="5393" y="17424"/>
                </a:lnTo>
                <a:lnTo>
                  <a:pt x="5576" y="17461"/>
                </a:lnTo>
                <a:lnTo>
                  <a:pt x="6310" y="17681"/>
                </a:lnTo>
                <a:lnTo>
                  <a:pt x="6677" y="17754"/>
                </a:lnTo>
                <a:lnTo>
                  <a:pt x="6860" y="17791"/>
                </a:lnTo>
                <a:lnTo>
                  <a:pt x="7044" y="17754"/>
                </a:lnTo>
                <a:lnTo>
                  <a:pt x="7117" y="17718"/>
                </a:lnTo>
                <a:lnTo>
                  <a:pt x="7154" y="17681"/>
                </a:lnTo>
                <a:lnTo>
                  <a:pt x="7154" y="17608"/>
                </a:lnTo>
                <a:lnTo>
                  <a:pt x="7117" y="17534"/>
                </a:lnTo>
                <a:lnTo>
                  <a:pt x="7447" y="17204"/>
                </a:lnTo>
                <a:lnTo>
                  <a:pt x="7594" y="17021"/>
                </a:lnTo>
                <a:lnTo>
                  <a:pt x="7740" y="16837"/>
                </a:lnTo>
                <a:lnTo>
                  <a:pt x="8327" y="17021"/>
                </a:lnTo>
                <a:lnTo>
                  <a:pt x="8437" y="17021"/>
                </a:lnTo>
                <a:lnTo>
                  <a:pt x="8547" y="16984"/>
                </a:lnTo>
                <a:lnTo>
                  <a:pt x="8731" y="16911"/>
                </a:lnTo>
                <a:lnTo>
                  <a:pt x="8914" y="16764"/>
                </a:lnTo>
                <a:lnTo>
                  <a:pt x="9098" y="16581"/>
                </a:lnTo>
                <a:lnTo>
                  <a:pt x="9208" y="16360"/>
                </a:lnTo>
                <a:lnTo>
                  <a:pt x="9281" y="16140"/>
                </a:lnTo>
                <a:lnTo>
                  <a:pt x="9318" y="15884"/>
                </a:lnTo>
                <a:lnTo>
                  <a:pt x="9281" y="15700"/>
                </a:lnTo>
                <a:lnTo>
                  <a:pt x="9208" y="15590"/>
                </a:lnTo>
                <a:lnTo>
                  <a:pt x="9171" y="15517"/>
                </a:lnTo>
                <a:lnTo>
                  <a:pt x="9244" y="15407"/>
                </a:lnTo>
                <a:lnTo>
                  <a:pt x="9354" y="15260"/>
                </a:lnTo>
                <a:lnTo>
                  <a:pt x="9391" y="15113"/>
                </a:lnTo>
                <a:lnTo>
                  <a:pt x="9428" y="15003"/>
                </a:lnTo>
                <a:lnTo>
                  <a:pt x="9501" y="14930"/>
                </a:lnTo>
                <a:lnTo>
                  <a:pt x="9575" y="14857"/>
                </a:lnTo>
                <a:lnTo>
                  <a:pt x="9575" y="14783"/>
                </a:lnTo>
                <a:lnTo>
                  <a:pt x="9538" y="14673"/>
                </a:lnTo>
                <a:lnTo>
                  <a:pt x="9391" y="14526"/>
                </a:lnTo>
                <a:lnTo>
                  <a:pt x="9244" y="14380"/>
                </a:lnTo>
                <a:lnTo>
                  <a:pt x="9244" y="14050"/>
                </a:lnTo>
                <a:lnTo>
                  <a:pt x="9318" y="13683"/>
                </a:lnTo>
                <a:lnTo>
                  <a:pt x="9428" y="13353"/>
                </a:lnTo>
                <a:lnTo>
                  <a:pt x="9538" y="13059"/>
                </a:lnTo>
                <a:lnTo>
                  <a:pt x="9721" y="12766"/>
                </a:lnTo>
                <a:lnTo>
                  <a:pt x="9905" y="12472"/>
                </a:lnTo>
                <a:lnTo>
                  <a:pt x="10308" y="11885"/>
                </a:lnTo>
                <a:lnTo>
                  <a:pt x="10785" y="11335"/>
                </a:lnTo>
                <a:lnTo>
                  <a:pt x="11299" y="10822"/>
                </a:lnTo>
                <a:lnTo>
                  <a:pt x="11775" y="10308"/>
                </a:lnTo>
                <a:lnTo>
                  <a:pt x="12179" y="9758"/>
                </a:lnTo>
                <a:lnTo>
                  <a:pt x="12362" y="9501"/>
                </a:lnTo>
                <a:lnTo>
                  <a:pt x="12546" y="9208"/>
                </a:lnTo>
                <a:lnTo>
                  <a:pt x="12656" y="8951"/>
                </a:lnTo>
                <a:lnTo>
                  <a:pt x="12803" y="8657"/>
                </a:lnTo>
                <a:lnTo>
                  <a:pt x="12876" y="8364"/>
                </a:lnTo>
                <a:lnTo>
                  <a:pt x="12949" y="8034"/>
                </a:lnTo>
                <a:lnTo>
                  <a:pt x="12986" y="7740"/>
                </a:lnTo>
                <a:lnTo>
                  <a:pt x="13023" y="7447"/>
                </a:lnTo>
                <a:lnTo>
                  <a:pt x="13023" y="6823"/>
                </a:lnTo>
                <a:lnTo>
                  <a:pt x="12913" y="6236"/>
                </a:lnTo>
                <a:lnTo>
                  <a:pt x="12729" y="5613"/>
                </a:lnTo>
                <a:lnTo>
                  <a:pt x="12436" y="5026"/>
                </a:lnTo>
                <a:lnTo>
                  <a:pt x="12252" y="4769"/>
                </a:lnTo>
                <a:lnTo>
                  <a:pt x="12069" y="4476"/>
                </a:lnTo>
                <a:lnTo>
                  <a:pt x="11849" y="4256"/>
                </a:lnTo>
                <a:lnTo>
                  <a:pt x="11629" y="3999"/>
                </a:lnTo>
                <a:lnTo>
                  <a:pt x="11372" y="3815"/>
                </a:lnTo>
                <a:lnTo>
                  <a:pt x="11115" y="3595"/>
                </a:lnTo>
                <a:lnTo>
                  <a:pt x="10565" y="3265"/>
                </a:lnTo>
                <a:lnTo>
                  <a:pt x="9978" y="3008"/>
                </a:lnTo>
                <a:lnTo>
                  <a:pt x="9354" y="2825"/>
                </a:lnTo>
                <a:lnTo>
                  <a:pt x="8694" y="2715"/>
                </a:lnTo>
                <a:lnTo>
                  <a:pt x="8034" y="2678"/>
                </a:ln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197" name="Google Shape;197;p3"/>
          <p:cNvSpPr/>
          <p:nvPr/>
        </p:nvSpPr>
        <p:spPr>
          <a:xfrm>
            <a:off x="6283364" y="4209515"/>
            <a:ext cx="210213" cy="458889"/>
          </a:xfrm>
          <a:custGeom>
            <a:rect b="b" l="l" r="r" t="t"/>
            <a:pathLst>
              <a:path extrusionOk="0" h="16178" w="7411">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198" name="Google Shape;198;p3"/>
          <p:cNvSpPr/>
          <p:nvPr/>
        </p:nvSpPr>
        <p:spPr>
          <a:xfrm>
            <a:off x="5746560" y="4042836"/>
            <a:ext cx="414157" cy="507762"/>
          </a:xfrm>
          <a:custGeom>
            <a:rect b="b" l="l" r="r" t="t"/>
            <a:pathLst>
              <a:path extrusionOk="0" h="17901" w="14601">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199" name="Google Shape;199;p3"/>
          <p:cNvSpPr/>
          <p:nvPr/>
        </p:nvSpPr>
        <p:spPr>
          <a:xfrm>
            <a:off x="7063610" y="4132028"/>
            <a:ext cx="456818" cy="425588"/>
          </a:xfrm>
          <a:custGeom>
            <a:rect b="b" l="l" r="r" t="t"/>
            <a:pathLst>
              <a:path extrusionOk="0" h="15004" w="16105">
                <a:moveTo>
                  <a:pt x="13170" y="587"/>
                </a:moveTo>
                <a:lnTo>
                  <a:pt x="13206" y="624"/>
                </a:lnTo>
                <a:lnTo>
                  <a:pt x="13280" y="661"/>
                </a:lnTo>
                <a:lnTo>
                  <a:pt x="13353" y="697"/>
                </a:lnTo>
                <a:lnTo>
                  <a:pt x="13610" y="771"/>
                </a:lnTo>
                <a:lnTo>
                  <a:pt x="13830" y="844"/>
                </a:lnTo>
                <a:lnTo>
                  <a:pt x="14013" y="954"/>
                </a:lnTo>
                <a:lnTo>
                  <a:pt x="14160" y="1174"/>
                </a:lnTo>
                <a:lnTo>
                  <a:pt x="14307" y="1394"/>
                </a:lnTo>
                <a:lnTo>
                  <a:pt x="14343" y="1651"/>
                </a:lnTo>
                <a:lnTo>
                  <a:pt x="14307" y="1908"/>
                </a:lnTo>
                <a:lnTo>
                  <a:pt x="14233" y="2128"/>
                </a:lnTo>
                <a:lnTo>
                  <a:pt x="14087" y="2348"/>
                </a:lnTo>
                <a:lnTo>
                  <a:pt x="13903" y="2531"/>
                </a:lnTo>
                <a:lnTo>
                  <a:pt x="13683" y="2678"/>
                </a:lnTo>
                <a:lnTo>
                  <a:pt x="13463" y="2788"/>
                </a:lnTo>
                <a:lnTo>
                  <a:pt x="13170" y="2825"/>
                </a:lnTo>
                <a:lnTo>
                  <a:pt x="12840" y="2788"/>
                </a:lnTo>
                <a:lnTo>
                  <a:pt x="12656" y="2751"/>
                </a:lnTo>
                <a:lnTo>
                  <a:pt x="12546" y="2715"/>
                </a:lnTo>
                <a:lnTo>
                  <a:pt x="12436" y="2641"/>
                </a:lnTo>
                <a:lnTo>
                  <a:pt x="12363" y="2495"/>
                </a:lnTo>
                <a:lnTo>
                  <a:pt x="12289" y="2495"/>
                </a:lnTo>
                <a:lnTo>
                  <a:pt x="12253" y="2275"/>
                </a:lnTo>
                <a:lnTo>
                  <a:pt x="12253" y="2054"/>
                </a:lnTo>
                <a:lnTo>
                  <a:pt x="12253" y="1871"/>
                </a:lnTo>
                <a:lnTo>
                  <a:pt x="12289" y="1724"/>
                </a:lnTo>
                <a:lnTo>
                  <a:pt x="12399" y="1394"/>
                </a:lnTo>
                <a:lnTo>
                  <a:pt x="12583" y="1064"/>
                </a:lnTo>
                <a:lnTo>
                  <a:pt x="12840" y="807"/>
                </a:lnTo>
                <a:lnTo>
                  <a:pt x="12986" y="697"/>
                </a:lnTo>
                <a:lnTo>
                  <a:pt x="13170" y="587"/>
                </a:lnTo>
                <a:close/>
                <a:moveTo>
                  <a:pt x="9061" y="3338"/>
                </a:moveTo>
                <a:lnTo>
                  <a:pt x="9245" y="3412"/>
                </a:lnTo>
                <a:lnTo>
                  <a:pt x="9245" y="3448"/>
                </a:lnTo>
                <a:lnTo>
                  <a:pt x="9171" y="3632"/>
                </a:lnTo>
                <a:lnTo>
                  <a:pt x="9171" y="3668"/>
                </a:lnTo>
                <a:lnTo>
                  <a:pt x="9135" y="3632"/>
                </a:lnTo>
                <a:lnTo>
                  <a:pt x="9061" y="3522"/>
                </a:lnTo>
                <a:lnTo>
                  <a:pt x="8988" y="3448"/>
                </a:lnTo>
                <a:lnTo>
                  <a:pt x="8988" y="3412"/>
                </a:lnTo>
                <a:lnTo>
                  <a:pt x="8988" y="3375"/>
                </a:lnTo>
                <a:lnTo>
                  <a:pt x="9061" y="3338"/>
                </a:lnTo>
                <a:close/>
                <a:moveTo>
                  <a:pt x="14123" y="440"/>
                </a:moveTo>
                <a:lnTo>
                  <a:pt x="14233" y="477"/>
                </a:lnTo>
                <a:lnTo>
                  <a:pt x="14307" y="587"/>
                </a:lnTo>
                <a:lnTo>
                  <a:pt x="14417" y="661"/>
                </a:lnTo>
                <a:lnTo>
                  <a:pt x="14454" y="807"/>
                </a:lnTo>
                <a:lnTo>
                  <a:pt x="14527" y="807"/>
                </a:lnTo>
                <a:lnTo>
                  <a:pt x="14490" y="624"/>
                </a:lnTo>
                <a:lnTo>
                  <a:pt x="14454" y="477"/>
                </a:lnTo>
                <a:lnTo>
                  <a:pt x="14600" y="551"/>
                </a:lnTo>
                <a:lnTo>
                  <a:pt x="14784" y="624"/>
                </a:lnTo>
                <a:lnTo>
                  <a:pt x="14967" y="771"/>
                </a:lnTo>
                <a:lnTo>
                  <a:pt x="15114" y="881"/>
                </a:lnTo>
                <a:lnTo>
                  <a:pt x="15224" y="1064"/>
                </a:lnTo>
                <a:lnTo>
                  <a:pt x="15334" y="1211"/>
                </a:lnTo>
                <a:lnTo>
                  <a:pt x="15444" y="1578"/>
                </a:lnTo>
                <a:lnTo>
                  <a:pt x="15554" y="1944"/>
                </a:lnTo>
                <a:lnTo>
                  <a:pt x="15627" y="2385"/>
                </a:lnTo>
                <a:lnTo>
                  <a:pt x="15664" y="2568"/>
                </a:lnTo>
                <a:lnTo>
                  <a:pt x="15627" y="2788"/>
                </a:lnTo>
                <a:lnTo>
                  <a:pt x="15591" y="2972"/>
                </a:lnTo>
                <a:lnTo>
                  <a:pt x="15481" y="3118"/>
                </a:lnTo>
                <a:lnTo>
                  <a:pt x="15187" y="3412"/>
                </a:lnTo>
                <a:lnTo>
                  <a:pt x="14930" y="3595"/>
                </a:lnTo>
                <a:lnTo>
                  <a:pt x="14600" y="3705"/>
                </a:lnTo>
                <a:lnTo>
                  <a:pt x="14270" y="3779"/>
                </a:lnTo>
                <a:lnTo>
                  <a:pt x="13940" y="3815"/>
                </a:lnTo>
                <a:lnTo>
                  <a:pt x="13720" y="3779"/>
                </a:lnTo>
                <a:lnTo>
                  <a:pt x="13500" y="3742"/>
                </a:lnTo>
                <a:lnTo>
                  <a:pt x="13316" y="3668"/>
                </a:lnTo>
                <a:lnTo>
                  <a:pt x="13133" y="3595"/>
                </a:lnTo>
                <a:lnTo>
                  <a:pt x="12950" y="3485"/>
                </a:lnTo>
                <a:lnTo>
                  <a:pt x="12803" y="3338"/>
                </a:lnTo>
                <a:lnTo>
                  <a:pt x="12656" y="3192"/>
                </a:lnTo>
                <a:lnTo>
                  <a:pt x="12546" y="3045"/>
                </a:lnTo>
                <a:lnTo>
                  <a:pt x="12840" y="3118"/>
                </a:lnTo>
                <a:lnTo>
                  <a:pt x="13133" y="3155"/>
                </a:lnTo>
                <a:lnTo>
                  <a:pt x="13426" y="3118"/>
                </a:lnTo>
                <a:lnTo>
                  <a:pt x="13720" y="3045"/>
                </a:lnTo>
                <a:lnTo>
                  <a:pt x="13977" y="2935"/>
                </a:lnTo>
                <a:lnTo>
                  <a:pt x="14233" y="2751"/>
                </a:lnTo>
                <a:lnTo>
                  <a:pt x="14417" y="2495"/>
                </a:lnTo>
                <a:lnTo>
                  <a:pt x="14600" y="2238"/>
                </a:lnTo>
                <a:lnTo>
                  <a:pt x="14674" y="1981"/>
                </a:lnTo>
                <a:lnTo>
                  <a:pt x="14710" y="1724"/>
                </a:lnTo>
                <a:lnTo>
                  <a:pt x="14674" y="1468"/>
                </a:lnTo>
                <a:lnTo>
                  <a:pt x="14600" y="1211"/>
                </a:lnTo>
                <a:lnTo>
                  <a:pt x="14490" y="991"/>
                </a:lnTo>
                <a:lnTo>
                  <a:pt x="14343" y="771"/>
                </a:lnTo>
                <a:lnTo>
                  <a:pt x="14160" y="587"/>
                </a:lnTo>
                <a:lnTo>
                  <a:pt x="13940" y="440"/>
                </a:lnTo>
                <a:close/>
                <a:moveTo>
                  <a:pt x="13757" y="0"/>
                </a:moveTo>
                <a:lnTo>
                  <a:pt x="13610" y="74"/>
                </a:lnTo>
                <a:lnTo>
                  <a:pt x="13353" y="110"/>
                </a:lnTo>
                <a:lnTo>
                  <a:pt x="13133" y="147"/>
                </a:lnTo>
                <a:lnTo>
                  <a:pt x="12913" y="257"/>
                </a:lnTo>
                <a:lnTo>
                  <a:pt x="12729" y="404"/>
                </a:lnTo>
                <a:lnTo>
                  <a:pt x="12509" y="551"/>
                </a:lnTo>
                <a:lnTo>
                  <a:pt x="12363" y="734"/>
                </a:lnTo>
                <a:lnTo>
                  <a:pt x="12216" y="917"/>
                </a:lnTo>
                <a:lnTo>
                  <a:pt x="12069" y="1137"/>
                </a:lnTo>
                <a:lnTo>
                  <a:pt x="11996" y="1321"/>
                </a:lnTo>
                <a:lnTo>
                  <a:pt x="11922" y="1578"/>
                </a:lnTo>
                <a:lnTo>
                  <a:pt x="11849" y="1798"/>
                </a:lnTo>
                <a:lnTo>
                  <a:pt x="11849" y="2054"/>
                </a:lnTo>
                <a:lnTo>
                  <a:pt x="11849" y="2275"/>
                </a:lnTo>
                <a:lnTo>
                  <a:pt x="11886" y="2531"/>
                </a:lnTo>
                <a:lnTo>
                  <a:pt x="11959" y="2751"/>
                </a:lnTo>
                <a:lnTo>
                  <a:pt x="12033" y="2972"/>
                </a:lnTo>
                <a:lnTo>
                  <a:pt x="12143" y="3192"/>
                </a:lnTo>
                <a:lnTo>
                  <a:pt x="12253" y="3375"/>
                </a:lnTo>
                <a:lnTo>
                  <a:pt x="12399" y="3558"/>
                </a:lnTo>
                <a:lnTo>
                  <a:pt x="12583" y="3705"/>
                </a:lnTo>
                <a:lnTo>
                  <a:pt x="12766" y="3852"/>
                </a:lnTo>
                <a:lnTo>
                  <a:pt x="12986" y="3999"/>
                </a:lnTo>
                <a:lnTo>
                  <a:pt x="13206" y="4072"/>
                </a:lnTo>
                <a:lnTo>
                  <a:pt x="13426" y="4145"/>
                </a:lnTo>
                <a:lnTo>
                  <a:pt x="13683" y="4219"/>
                </a:lnTo>
                <a:lnTo>
                  <a:pt x="14123" y="4219"/>
                </a:lnTo>
                <a:lnTo>
                  <a:pt x="14564" y="4145"/>
                </a:lnTo>
                <a:lnTo>
                  <a:pt x="15004" y="3999"/>
                </a:lnTo>
                <a:lnTo>
                  <a:pt x="15371" y="3779"/>
                </a:lnTo>
                <a:lnTo>
                  <a:pt x="15591" y="3632"/>
                </a:lnTo>
                <a:lnTo>
                  <a:pt x="15737" y="3448"/>
                </a:lnTo>
                <a:lnTo>
                  <a:pt x="15884" y="3265"/>
                </a:lnTo>
                <a:lnTo>
                  <a:pt x="15994" y="3045"/>
                </a:lnTo>
                <a:lnTo>
                  <a:pt x="16067" y="2788"/>
                </a:lnTo>
                <a:lnTo>
                  <a:pt x="16104" y="2495"/>
                </a:lnTo>
                <a:lnTo>
                  <a:pt x="16067" y="2238"/>
                </a:lnTo>
                <a:lnTo>
                  <a:pt x="15994" y="1981"/>
                </a:lnTo>
                <a:lnTo>
                  <a:pt x="15884" y="1431"/>
                </a:lnTo>
                <a:lnTo>
                  <a:pt x="15774" y="1174"/>
                </a:lnTo>
                <a:lnTo>
                  <a:pt x="15664" y="954"/>
                </a:lnTo>
                <a:lnTo>
                  <a:pt x="15517" y="734"/>
                </a:lnTo>
                <a:lnTo>
                  <a:pt x="15371" y="551"/>
                </a:lnTo>
                <a:lnTo>
                  <a:pt x="15150" y="367"/>
                </a:lnTo>
                <a:lnTo>
                  <a:pt x="14930" y="220"/>
                </a:lnTo>
                <a:lnTo>
                  <a:pt x="14637" y="74"/>
                </a:lnTo>
                <a:lnTo>
                  <a:pt x="14270" y="0"/>
                </a:lnTo>
                <a:close/>
                <a:moveTo>
                  <a:pt x="11115" y="4549"/>
                </a:moveTo>
                <a:lnTo>
                  <a:pt x="11446" y="4842"/>
                </a:lnTo>
                <a:lnTo>
                  <a:pt x="11299" y="4952"/>
                </a:lnTo>
                <a:lnTo>
                  <a:pt x="11115" y="4916"/>
                </a:lnTo>
                <a:lnTo>
                  <a:pt x="10932" y="4916"/>
                </a:lnTo>
                <a:lnTo>
                  <a:pt x="10639" y="4952"/>
                </a:lnTo>
                <a:lnTo>
                  <a:pt x="10859" y="4732"/>
                </a:lnTo>
                <a:lnTo>
                  <a:pt x="11115" y="4549"/>
                </a:lnTo>
                <a:close/>
                <a:moveTo>
                  <a:pt x="6860" y="3632"/>
                </a:moveTo>
                <a:lnTo>
                  <a:pt x="7007" y="3668"/>
                </a:lnTo>
                <a:lnTo>
                  <a:pt x="7044" y="3705"/>
                </a:lnTo>
                <a:lnTo>
                  <a:pt x="7044" y="3742"/>
                </a:lnTo>
                <a:lnTo>
                  <a:pt x="7044" y="3779"/>
                </a:lnTo>
                <a:lnTo>
                  <a:pt x="7080" y="3852"/>
                </a:lnTo>
                <a:lnTo>
                  <a:pt x="7191" y="3889"/>
                </a:lnTo>
                <a:lnTo>
                  <a:pt x="7374" y="3889"/>
                </a:lnTo>
                <a:lnTo>
                  <a:pt x="7411" y="3925"/>
                </a:lnTo>
                <a:lnTo>
                  <a:pt x="7447" y="4035"/>
                </a:lnTo>
                <a:lnTo>
                  <a:pt x="7484" y="4145"/>
                </a:lnTo>
                <a:lnTo>
                  <a:pt x="7484" y="4255"/>
                </a:lnTo>
                <a:lnTo>
                  <a:pt x="7447" y="4512"/>
                </a:lnTo>
                <a:lnTo>
                  <a:pt x="7374" y="4769"/>
                </a:lnTo>
                <a:lnTo>
                  <a:pt x="7227" y="5026"/>
                </a:lnTo>
                <a:lnTo>
                  <a:pt x="7154" y="5136"/>
                </a:lnTo>
                <a:lnTo>
                  <a:pt x="7044" y="5209"/>
                </a:lnTo>
                <a:lnTo>
                  <a:pt x="6934" y="5246"/>
                </a:lnTo>
                <a:lnTo>
                  <a:pt x="6787" y="5246"/>
                </a:lnTo>
                <a:lnTo>
                  <a:pt x="6787" y="4989"/>
                </a:lnTo>
                <a:lnTo>
                  <a:pt x="6750" y="4769"/>
                </a:lnTo>
                <a:lnTo>
                  <a:pt x="6640" y="4549"/>
                </a:lnTo>
                <a:lnTo>
                  <a:pt x="6494" y="4329"/>
                </a:lnTo>
                <a:lnTo>
                  <a:pt x="6310" y="4145"/>
                </a:lnTo>
                <a:lnTo>
                  <a:pt x="6090" y="4035"/>
                </a:lnTo>
                <a:lnTo>
                  <a:pt x="6090" y="3925"/>
                </a:lnTo>
                <a:lnTo>
                  <a:pt x="6163" y="3852"/>
                </a:lnTo>
                <a:lnTo>
                  <a:pt x="6237" y="3779"/>
                </a:lnTo>
                <a:lnTo>
                  <a:pt x="6347" y="3742"/>
                </a:lnTo>
                <a:lnTo>
                  <a:pt x="6567" y="3705"/>
                </a:lnTo>
                <a:lnTo>
                  <a:pt x="6860" y="3632"/>
                </a:lnTo>
                <a:close/>
                <a:moveTo>
                  <a:pt x="6530" y="3192"/>
                </a:moveTo>
                <a:lnTo>
                  <a:pt x="6494" y="3228"/>
                </a:lnTo>
                <a:lnTo>
                  <a:pt x="6457" y="3302"/>
                </a:lnTo>
                <a:lnTo>
                  <a:pt x="6457" y="3338"/>
                </a:lnTo>
                <a:lnTo>
                  <a:pt x="6457" y="3412"/>
                </a:lnTo>
                <a:lnTo>
                  <a:pt x="6200" y="3485"/>
                </a:lnTo>
                <a:lnTo>
                  <a:pt x="5980" y="3558"/>
                </a:lnTo>
                <a:lnTo>
                  <a:pt x="5797" y="3742"/>
                </a:lnTo>
                <a:lnTo>
                  <a:pt x="5760" y="3815"/>
                </a:lnTo>
                <a:lnTo>
                  <a:pt x="5687" y="3925"/>
                </a:lnTo>
                <a:lnTo>
                  <a:pt x="5687" y="4035"/>
                </a:lnTo>
                <a:lnTo>
                  <a:pt x="5687" y="4072"/>
                </a:lnTo>
                <a:lnTo>
                  <a:pt x="5797" y="4219"/>
                </a:lnTo>
                <a:lnTo>
                  <a:pt x="5907" y="4292"/>
                </a:lnTo>
                <a:lnTo>
                  <a:pt x="6053" y="4365"/>
                </a:lnTo>
                <a:lnTo>
                  <a:pt x="6163" y="4439"/>
                </a:lnTo>
                <a:lnTo>
                  <a:pt x="6274" y="4512"/>
                </a:lnTo>
                <a:lnTo>
                  <a:pt x="6347" y="4622"/>
                </a:lnTo>
                <a:lnTo>
                  <a:pt x="6420" y="4769"/>
                </a:lnTo>
                <a:lnTo>
                  <a:pt x="6494" y="5026"/>
                </a:lnTo>
                <a:lnTo>
                  <a:pt x="6457" y="5282"/>
                </a:lnTo>
                <a:lnTo>
                  <a:pt x="6494" y="5392"/>
                </a:lnTo>
                <a:lnTo>
                  <a:pt x="6530" y="5466"/>
                </a:lnTo>
                <a:lnTo>
                  <a:pt x="6750" y="5539"/>
                </a:lnTo>
                <a:lnTo>
                  <a:pt x="6934" y="5539"/>
                </a:lnTo>
                <a:lnTo>
                  <a:pt x="7117" y="5503"/>
                </a:lnTo>
                <a:lnTo>
                  <a:pt x="7264" y="5429"/>
                </a:lnTo>
                <a:lnTo>
                  <a:pt x="7411" y="5282"/>
                </a:lnTo>
                <a:lnTo>
                  <a:pt x="7521" y="5136"/>
                </a:lnTo>
                <a:lnTo>
                  <a:pt x="7631" y="4952"/>
                </a:lnTo>
                <a:lnTo>
                  <a:pt x="7704" y="4769"/>
                </a:lnTo>
                <a:lnTo>
                  <a:pt x="7741" y="4585"/>
                </a:lnTo>
                <a:lnTo>
                  <a:pt x="7777" y="4365"/>
                </a:lnTo>
                <a:lnTo>
                  <a:pt x="7777" y="4145"/>
                </a:lnTo>
                <a:lnTo>
                  <a:pt x="7777" y="3925"/>
                </a:lnTo>
                <a:lnTo>
                  <a:pt x="7704" y="3779"/>
                </a:lnTo>
                <a:lnTo>
                  <a:pt x="7631" y="3668"/>
                </a:lnTo>
                <a:lnTo>
                  <a:pt x="7484" y="3595"/>
                </a:lnTo>
                <a:lnTo>
                  <a:pt x="7337" y="3595"/>
                </a:lnTo>
                <a:lnTo>
                  <a:pt x="7301" y="3485"/>
                </a:lnTo>
                <a:lnTo>
                  <a:pt x="7227" y="3448"/>
                </a:lnTo>
                <a:lnTo>
                  <a:pt x="7044" y="3375"/>
                </a:lnTo>
                <a:lnTo>
                  <a:pt x="6824" y="3302"/>
                </a:lnTo>
                <a:lnTo>
                  <a:pt x="6677" y="3228"/>
                </a:lnTo>
                <a:lnTo>
                  <a:pt x="6567" y="3192"/>
                </a:lnTo>
                <a:close/>
                <a:moveTo>
                  <a:pt x="11739" y="5136"/>
                </a:moveTo>
                <a:lnTo>
                  <a:pt x="12179" y="5686"/>
                </a:lnTo>
                <a:lnTo>
                  <a:pt x="11776" y="5796"/>
                </a:lnTo>
                <a:lnTo>
                  <a:pt x="11409" y="6016"/>
                </a:lnTo>
                <a:lnTo>
                  <a:pt x="11042" y="6236"/>
                </a:lnTo>
                <a:lnTo>
                  <a:pt x="10895" y="6383"/>
                </a:lnTo>
                <a:lnTo>
                  <a:pt x="10785" y="6566"/>
                </a:lnTo>
                <a:lnTo>
                  <a:pt x="10749" y="6640"/>
                </a:lnTo>
                <a:lnTo>
                  <a:pt x="10785" y="6676"/>
                </a:lnTo>
                <a:lnTo>
                  <a:pt x="10859" y="6713"/>
                </a:lnTo>
                <a:lnTo>
                  <a:pt x="10932" y="6713"/>
                </a:lnTo>
                <a:lnTo>
                  <a:pt x="11262" y="6493"/>
                </a:lnTo>
                <a:lnTo>
                  <a:pt x="11556" y="6310"/>
                </a:lnTo>
                <a:lnTo>
                  <a:pt x="11849" y="6199"/>
                </a:lnTo>
                <a:lnTo>
                  <a:pt x="12143" y="6089"/>
                </a:lnTo>
                <a:lnTo>
                  <a:pt x="12253" y="6053"/>
                </a:lnTo>
                <a:lnTo>
                  <a:pt x="12363" y="6016"/>
                </a:lnTo>
                <a:lnTo>
                  <a:pt x="12399" y="5979"/>
                </a:lnTo>
                <a:lnTo>
                  <a:pt x="12619" y="6456"/>
                </a:lnTo>
                <a:lnTo>
                  <a:pt x="12840" y="6896"/>
                </a:lnTo>
                <a:lnTo>
                  <a:pt x="12803" y="6933"/>
                </a:lnTo>
                <a:lnTo>
                  <a:pt x="12326" y="7043"/>
                </a:lnTo>
                <a:lnTo>
                  <a:pt x="11812" y="7117"/>
                </a:lnTo>
                <a:lnTo>
                  <a:pt x="11299" y="7117"/>
                </a:lnTo>
                <a:lnTo>
                  <a:pt x="10749" y="7080"/>
                </a:lnTo>
                <a:lnTo>
                  <a:pt x="10675" y="7117"/>
                </a:lnTo>
                <a:lnTo>
                  <a:pt x="10639" y="7153"/>
                </a:lnTo>
                <a:lnTo>
                  <a:pt x="10639" y="7227"/>
                </a:lnTo>
                <a:lnTo>
                  <a:pt x="10712" y="7300"/>
                </a:lnTo>
                <a:lnTo>
                  <a:pt x="10932" y="7373"/>
                </a:lnTo>
                <a:lnTo>
                  <a:pt x="11189" y="7447"/>
                </a:lnTo>
                <a:lnTo>
                  <a:pt x="11702" y="7483"/>
                </a:lnTo>
                <a:lnTo>
                  <a:pt x="11959" y="7483"/>
                </a:lnTo>
                <a:lnTo>
                  <a:pt x="12216" y="7447"/>
                </a:lnTo>
                <a:lnTo>
                  <a:pt x="12583" y="7373"/>
                </a:lnTo>
                <a:lnTo>
                  <a:pt x="12693" y="7373"/>
                </a:lnTo>
                <a:lnTo>
                  <a:pt x="12766" y="7337"/>
                </a:lnTo>
                <a:lnTo>
                  <a:pt x="12803" y="7410"/>
                </a:lnTo>
                <a:lnTo>
                  <a:pt x="12840" y="7447"/>
                </a:lnTo>
                <a:lnTo>
                  <a:pt x="12876" y="7483"/>
                </a:lnTo>
                <a:lnTo>
                  <a:pt x="12986" y="7520"/>
                </a:lnTo>
                <a:lnTo>
                  <a:pt x="13023" y="7777"/>
                </a:lnTo>
                <a:lnTo>
                  <a:pt x="13060" y="8070"/>
                </a:lnTo>
                <a:lnTo>
                  <a:pt x="12986" y="8107"/>
                </a:lnTo>
                <a:lnTo>
                  <a:pt x="12693" y="7997"/>
                </a:lnTo>
                <a:lnTo>
                  <a:pt x="12473" y="7887"/>
                </a:lnTo>
                <a:lnTo>
                  <a:pt x="12253" y="7777"/>
                </a:lnTo>
                <a:lnTo>
                  <a:pt x="11886" y="7777"/>
                </a:lnTo>
                <a:lnTo>
                  <a:pt x="11776" y="7813"/>
                </a:lnTo>
                <a:lnTo>
                  <a:pt x="11226" y="7777"/>
                </a:lnTo>
                <a:lnTo>
                  <a:pt x="10895" y="7740"/>
                </a:lnTo>
                <a:lnTo>
                  <a:pt x="10749" y="7740"/>
                </a:lnTo>
                <a:lnTo>
                  <a:pt x="10675" y="7703"/>
                </a:lnTo>
                <a:lnTo>
                  <a:pt x="10565" y="7483"/>
                </a:lnTo>
                <a:lnTo>
                  <a:pt x="10529" y="7483"/>
                </a:lnTo>
                <a:lnTo>
                  <a:pt x="10529" y="7520"/>
                </a:lnTo>
                <a:lnTo>
                  <a:pt x="10529" y="7887"/>
                </a:lnTo>
                <a:lnTo>
                  <a:pt x="10529" y="7960"/>
                </a:lnTo>
                <a:lnTo>
                  <a:pt x="10602" y="7997"/>
                </a:lnTo>
                <a:lnTo>
                  <a:pt x="11042" y="8107"/>
                </a:lnTo>
                <a:lnTo>
                  <a:pt x="11482" y="8144"/>
                </a:lnTo>
                <a:lnTo>
                  <a:pt x="11482" y="8327"/>
                </a:lnTo>
                <a:lnTo>
                  <a:pt x="11519" y="8474"/>
                </a:lnTo>
                <a:lnTo>
                  <a:pt x="11592" y="8547"/>
                </a:lnTo>
                <a:lnTo>
                  <a:pt x="11629" y="8584"/>
                </a:lnTo>
                <a:lnTo>
                  <a:pt x="11776" y="8657"/>
                </a:lnTo>
                <a:lnTo>
                  <a:pt x="11959" y="8767"/>
                </a:lnTo>
                <a:lnTo>
                  <a:pt x="11409" y="8657"/>
                </a:lnTo>
                <a:lnTo>
                  <a:pt x="10969" y="8474"/>
                </a:lnTo>
                <a:lnTo>
                  <a:pt x="10712" y="8437"/>
                </a:lnTo>
                <a:lnTo>
                  <a:pt x="10455" y="8400"/>
                </a:lnTo>
                <a:lnTo>
                  <a:pt x="10198" y="8217"/>
                </a:lnTo>
                <a:lnTo>
                  <a:pt x="10052" y="8180"/>
                </a:lnTo>
                <a:lnTo>
                  <a:pt x="9942" y="8144"/>
                </a:lnTo>
                <a:lnTo>
                  <a:pt x="9722" y="8180"/>
                </a:lnTo>
                <a:lnTo>
                  <a:pt x="9575" y="8254"/>
                </a:lnTo>
                <a:lnTo>
                  <a:pt x="9465" y="8364"/>
                </a:lnTo>
                <a:lnTo>
                  <a:pt x="9355" y="8510"/>
                </a:lnTo>
                <a:lnTo>
                  <a:pt x="9245" y="8584"/>
                </a:lnTo>
                <a:lnTo>
                  <a:pt x="9098" y="8620"/>
                </a:lnTo>
                <a:lnTo>
                  <a:pt x="8841" y="8584"/>
                </a:lnTo>
                <a:lnTo>
                  <a:pt x="8621" y="8620"/>
                </a:lnTo>
                <a:lnTo>
                  <a:pt x="8401" y="8694"/>
                </a:lnTo>
                <a:lnTo>
                  <a:pt x="8181" y="8804"/>
                </a:lnTo>
                <a:lnTo>
                  <a:pt x="7924" y="8804"/>
                </a:lnTo>
                <a:lnTo>
                  <a:pt x="7851" y="8767"/>
                </a:lnTo>
                <a:lnTo>
                  <a:pt x="7814" y="8730"/>
                </a:lnTo>
                <a:lnTo>
                  <a:pt x="7814" y="8694"/>
                </a:lnTo>
                <a:lnTo>
                  <a:pt x="7887" y="8620"/>
                </a:lnTo>
                <a:lnTo>
                  <a:pt x="7998" y="8510"/>
                </a:lnTo>
                <a:lnTo>
                  <a:pt x="8144" y="8437"/>
                </a:lnTo>
                <a:lnTo>
                  <a:pt x="8401" y="8327"/>
                </a:lnTo>
                <a:lnTo>
                  <a:pt x="8731" y="8180"/>
                </a:lnTo>
                <a:lnTo>
                  <a:pt x="8915" y="8070"/>
                </a:lnTo>
                <a:lnTo>
                  <a:pt x="9025" y="7924"/>
                </a:lnTo>
                <a:lnTo>
                  <a:pt x="9135" y="7777"/>
                </a:lnTo>
                <a:lnTo>
                  <a:pt x="9208" y="7630"/>
                </a:lnTo>
                <a:lnTo>
                  <a:pt x="9208" y="7447"/>
                </a:lnTo>
                <a:lnTo>
                  <a:pt x="9171" y="7227"/>
                </a:lnTo>
                <a:lnTo>
                  <a:pt x="9098" y="7117"/>
                </a:lnTo>
                <a:lnTo>
                  <a:pt x="8988" y="7006"/>
                </a:lnTo>
                <a:lnTo>
                  <a:pt x="8841" y="6896"/>
                </a:lnTo>
                <a:lnTo>
                  <a:pt x="8694" y="6860"/>
                </a:lnTo>
                <a:lnTo>
                  <a:pt x="8548" y="6823"/>
                </a:lnTo>
                <a:lnTo>
                  <a:pt x="8401" y="6823"/>
                </a:lnTo>
                <a:lnTo>
                  <a:pt x="8254" y="6860"/>
                </a:lnTo>
                <a:lnTo>
                  <a:pt x="8108" y="6933"/>
                </a:lnTo>
                <a:lnTo>
                  <a:pt x="7924" y="7117"/>
                </a:lnTo>
                <a:lnTo>
                  <a:pt x="7924" y="7117"/>
                </a:lnTo>
                <a:lnTo>
                  <a:pt x="7998" y="6970"/>
                </a:lnTo>
                <a:lnTo>
                  <a:pt x="8108" y="6860"/>
                </a:lnTo>
                <a:lnTo>
                  <a:pt x="8291" y="6603"/>
                </a:lnTo>
                <a:lnTo>
                  <a:pt x="8511" y="6383"/>
                </a:lnTo>
                <a:lnTo>
                  <a:pt x="8768" y="6126"/>
                </a:lnTo>
                <a:lnTo>
                  <a:pt x="8951" y="5943"/>
                </a:lnTo>
                <a:lnTo>
                  <a:pt x="9135" y="5796"/>
                </a:lnTo>
                <a:lnTo>
                  <a:pt x="9171" y="5796"/>
                </a:lnTo>
                <a:lnTo>
                  <a:pt x="9391" y="5759"/>
                </a:lnTo>
                <a:lnTo>
                  <a:pt x="9612" y="5686"/>
                </a:lnTo>
                <a:lnTo>
                  <a:pt x="10052" y="5539"/>
                </a:lnTo>
                <a:lnTo>
                  <a:pt x="10455" y="5356"/>
                </a:lnTo>
                <a:lnTo>
                  <a:pt x="10639" y="5282"/>
                </a:lnTo>
                <a:lnTo>
                  <a:pt x="10895" y="5246"/>
                </a:lnTo>
                <a:lnTo>
                  <a:pt x="10895" y="5246"/>
                </a:lnTo>
                <a:lnTo>
                  <a:pt x="10602" y="5503"/>
                </a:lnTo>
                <a:lnTo>
                  <a:pt x="10492" y="5649"/>
                </a:lnTo>
                <a:lnTo>
                  <a:pt x="10419" y="5833"/>
                </a:lnTo>
                <a:lnTo>
                  <a:pt x="10455" y="5869"/>
                </a:lnTo>
                <a:lnTo>
                  <a:pt x="10639" y="5796"/>
                </a:lnTo>
                <a:lnTo>
                  <a:pt x="10822" y="5723"/>
                </a:lnTo>
                <a:lnTo>
                  <a:pt x="11152" y="5503"/>
                </a:lnTo>
                <a:lnTo>
                  <a:pt x="11739" y="5136"/>
                </a:lnTo>
                <a:close/>
                <a:moveTo>
                  <a:pt x="11996" y="8254"/>
                </a:moveTo>
                <a:lnTo>
                  <a:pt x="12546" y="8400"/>
                </a:lnTo>
                <a:lnTo>
                  <a:pt x="12729" y="8584"/>
                </a:lnTo>
                <a:lnTo>
                  <a:pt x="12803" y="8620"/>
                </a:lnTo>
                <a:lnTo>
                  <a:pt x="12876" y="8657"/>
                </a:lnTo>
                <a:lnTo>
                  <a:pt x="12950" y="8620"/>
                </a:lnTo>
                <a:lnTo>
                  <a:pt x="13023" y="8584"/>
                </a:lnTo>
                <a:lnTo>
                  <a:pt x="12950" y="9024"/>
                </a:lnTo>
                <a:lnTo>
                  <a:pt x="12509" y="8914"/>
                </a:lnTo>
                <a:lnTo>
                  <a:pt x="12399" y="8657"/>
                </a:lnTo>
                <a:lnTo>
                  <a:pt x="12216" y="8474"/>
                </a:lnTo>
                <a:lnTo>
                  <a:pt x="12033" y="8327"/>
                </a:lnTo>
                <a:lnTo>
                  <a:pt x="11959" y="8290"/>
                </a:lnTo>
                <a:lnTo>
                  <a:pt x="11996" y="8254"/>
                </a:lnTo>
                <a:close/>
                <a:moveTo>
                  <a:pt x="10932" y="8841"/>
                </a:moveTo>
                <a:lnTo>
                  <a:pt x="11519" y="9097"/>
                </a:lnTo>
                <a:lnTo>
                  <a:pt x="12106" y="9244"/>
                </a:lnTo>
                <a:lnTo>
                  <a:pt x="12033" y="9391"/>
                </a:lnTo>
                <a:lnTo>
                  <a:pt x="11922" y="9537"/>
                </a:lnTo>
                <a:lnTo>
                  <a:pt x="11776" y="9611"/>
                </a:lnTo>
                <a:lnTo>
                  <a:pt x="11702" y="9611"/>
                </a:lnTo>
                <a:lnTo>
                  <a:pt x="11629" y="9574"/>
                </a:lnTo>
                <a:lnTo>
                  <a:pt x="11519" y="9537"/>
                </a:lnTo>
                <a:lnTo>
                  <a:pt x="11409" y="9427"/>
                </a:lnTo>
                <a:lnTo>
                  <a:pt x="11226" y="9244"/>
                </a:lnTo>
                <a:lnTo>
                  <a:pt x="10932" y="8841"/>
                </a:lnTo>
                <a:close/>
                <a:moveTo>
                  <a:pt x="12509" y="9354"/>
                </a:moveTo>
                <a:lnTo>
                  <a:pt x="12876" y="9391"/>
                </a:lnTo>
                <a:lnTo>
                  <a:pt x="12656" y="10161"/>
                </a:lnTo>
                <a:lnTo>
                  <a:pt x="12583" y="10088"/>
                </a:lnTo>
                <a:lnTo>
                  <a:pt x="12363" y="10088"/>
                </a:lnTo>
                <a:lnTo>
                  <a:pt x="12216" y="10051"/>
                </a:lnTo>
                <a:lnTo>
                  <a:pt x="11886" y="9978"/>
                </a:lnTo>
                <a:lnTo>
                  <a:pt x="12106" y="9868"/>
                </a:lnTo>
                <a:lnTo>
                  <a:pt x="12289" y="9758"/>
                </a:lnTo>
                <a:lnTo>
                  <a:pt x="12399" y="9574"/>
                </a:lnTo>
                <a:lnTo>
                  <a:pt x="12509" y="9354"/>
                </a:lnTo>
                <a:close/>
                <a:moveTo>
                  <a:pt x="10382" y="9721"/>
                </a:moveTo>
                <a:lnTo>
                  <a:pt x="11409" y="10161"/>
                </a:lnTo>
                <a:lnTo>
                  <a:pt x="11922" y="10381"/>
                </a:lnTo>
                <a:lnTo>
                  <a:pt x="12253" y="10491"/>
                </a:lnTo>
                <a:lnTo>
                  <a:pt x="12399" y="10491"/>
                </a:lnTo>
                <a:lnTo>
                  <a:pt x="12509" y="10455"/>
                </a:lnTo>
                <a:lnTo>
                  <a:pt x="12326" y="10968"/>
                </a:lnTo>
                <a:lnTo>
                  <a:pt x="12033" y="10858"/>
                </a:lnTo>
                <a:lnTo>
                  <a:pt x="11886" y="10785"/>
                </a:lnTo>
                <a:lnTo>
                  <a:pt x="11776" y="10711"/>
                </a:lnTo>
                <a:lnTo>
                  <a:pt x="11519" y="10528"/>
                </a:lnTo>
                <a:lnTo>
                  <a:pt x="11409" y="10418"/>
                </a:lnTo>
                <a:lnTo>
                  <a:pt x="11262" y="10344"/>
                </a:lnTo>
                <a:lnTo>
                  <a:pt x="11079" y="10308"/>
                </a:lnTo>
                <a:lnTo>
                  <a:pt x="10895" y="10271"/>
                </a:lnTo>
                <a:lnTo>
                  <a:pt x="10492" y="10234"/>
                </a:lnTo>
                <a:lnTo>
                  <a:pt x="10455" y="9978"/>
                </a:lnTo>
                <a:lnTo>
                  <a:pt x="10382" y="9721"/>
                </a:lnTo>
                <a:close/>
                <a:moveTo>
                  <a:pt x="10455" y="10528"/>
                </a:moveTo>
                <a:lnTo>
                  <a:pt x="10785" y="10601"/>
                </a:lnTo>
                <a:lnTo>
                  <a:pt x="10969" y="10638"/>
                </a:lnTo>
                <a:lnTo>
                  <a:pt x="11115" y="10711"/>
                </a:lnTo>
                <a:lnTo>
                  <a:pt x="11336" y="10821"/>
                </a:lnTo>
                <a:lnTo>
                  <a:pt x="11519" y="10968"/>
                </a:lnTo>
                <a:lnTo>
                  <a:pt x="11702" y="11115"/>
                </a:lnTo>
                <a:lnTo>
                  <a:pt x="11886" y="11262"/>
                </a:lnTo>
                <a:lnTo>
                  <a:pt x="12106" y="11335"/>
                </a:lnTo>
                <a:lnTo>
                  <a:pt x="11739" y="11922"/>
                </a:lnTo>
                <a:lnTo>
                  <a:pt x="11629" y="11922"/>
                </a:lnTo>
                <a:lnTo>
                  <a:pt x="11482" y="11885"/>
                </a:lnTo>
                <a:lnTo>
                  <a:pt x="11226" y="11738"/>
                </a:lnTo>
                <a:lnTo>
                  <a:pt x="10565" y="11482"/>
                </a:lnTo>
                <a:lnTo>
                  <a:pt x="10272" y="11335"/>
                </a:lnTo>
                <a:lnTo>
                  <a:pt x="10382" y="10968"/>
                </a:lnTo>
                <a:lnTo>
                  <a:pt x="10455" y="10601"/>
                </a:lnTo>
                <a:lnTo>
                  <a:pt x="10455" y="10528"/>
                </a:lnTo>
                <a:close/>
                <a:moveTo>
                  <a:pt x="10125" y="11665"/>
                </a:moveTo>
                <a:lnTo>
                  <a:pt x="10785" y="11958"/>
                </a:lnTo>
                <a:lnTo>
                  <a:pt x="11115" y="12142"/>
                </a:lnTo>
                <a:lnTo>
                  <a:pt x="11299" y="12215"/>
                </a:lnTo>
                <a:lnTo>
                  <a:pt x="11482" y="12289"/>
                </a:lnTo>
                <a:lnTo>
                  <a:pt x="11226" y="12655"/>
                </a:lnTo>
                <a:lnTo>
                  <a:pt x="10895" y="12545"/>
                </a:lnTo>
                <a:lnTo>
                  <a:pt x="10455" y="12399"/>
                </a:lnTo>
                <a:lnTo>
                  <a:pt x="10052" y="12252"/>
                </a:lnTo>
                <a:lnTo>
                  <a:pt x="9868" y="12142"/>
                </a:lnTo>
                <a:lnTo>
                  <a:pt x="10125" y="11665"/>
                </a:lnTo>
                <a:close/>
                <a:moveTo>
                  <a:pt x="9355" y="9574"/>
                </a:moveTo>
                <a:lnTo>
                  <a:pt x="9575" y="9611"/>
                </a:lnTo>
                <a:lnTo>
                  <a:pt x="9795" y="9648"/>
                </a:lnTo>
                <a:lnTo>
                  <a:pt x="9978" y="9758"/>
                </a:lnTo>
                <a:lnTo>
                  <a:pt x="10052" y="9868"/>
                </a:lnTo>
                <a:lnTo>
                  <a:pt x="10088" y="9941"/>
                </a:lnTo>
                <a:lnTo>
                  <a:pt x="10125" y="10088"/>
                </a:lnTo>
                <a:lnTo>
                  <a:pt x="10125" y="10198"/>
                </a:lnTo>
                <a:lnTo>
                  <a:pt x="9832" y="10161"/>
                </a:lnTo>
                <a:lnTo>
                  <a:pt x="9795" y="10198"/>
                </a:lnTo>
                <a:lnTo>
                  <a:pt x="9795" y="10234"/>
                </a:lnTo>
                <a:lnTo>
                  <a:pt x="9942" y="10344"/>
                </a:lnTo>
                <a:lnTo>
                  <a:pt x="10088" y="10455"/>
                </a:lnTo>
                <a:lnTo>
                  <a:pt x="10015" y="10785"/>
                </a:lnTo>
                <a:lnTo>
                  <a:pt x="9942" y="11078"/>
                </a:lnTo>
                <a:lnTo>
                  <a:pt x="9905" y="11188"/>
                </a:lnTo>
                <a:lnTo>
                  <a:pt x="9648" y="11115"/>
                </a:lnTo>
                <a:lnTo>
                  <a:pt x="9391" y="11078"/>
                </a:lnTo>
                <a:lnTo>
                  <a:pt x="9355" y="11078"/>
                </a:lnTo>
                <a:lnTo>
                  <a:pt x="9318" y="11115"/>
                </a:lnTo>
                <a:lnTo>
                  <a:pt x="9318" y="11151"/>
                </a:lnTo>
                <a:lnTo>
                  <a:pt x="9355" y="11188"/>
                </a:lnTo>
                <a:lnTo>
                  <a:pt x="9538" y="11372"/>
                </a:lnTo>
                <a:lnTo>
                  <a:pt x="9795" y="11518"/>
                </a:lnTo>
                <a:lnTo>
                  <a:pt x="9501" y="11995"/>
                </a:lnTo>
                <a:lnTo>
                  <a:pt x="9061" y="11812"/>
                </a:lnTo>
                <a:lnTo>
                  <a:pt x="8584" y="11628"/>
                </a:lnTo>
                <a:lnTo>
                  <a:pt x="8548" y="11628"/>
                </a:lnTo>
                <a:lnTo>
                  <a:pt x="8548" y="11702"/>
                </a:lnTo>
                <a:lnTo>
                  <a:pt x="8731" y="11848"/>
                </a:lnTo>
                <a:lnTo>
                  <a:pt x="8915" y="12032"/>
                </a:lnTo>
                <a:lnTo>
                  <a:pt x="9318" y="12289"/>
                </a:lnTo>
                <a:lnTo>
                  <a:pt x="9061" y="12582"/>
                </a:lnTo>
                <a:lnTo>
                  <a:pt x="8805" y="12802"/>
                </a:lnTo>
                <a:lnTo>
                  <a:pt x="8548" y="12692"/>
                </a:lnTo>
                <a:lnTo>
                  <a:pt x="8401" y="12069"/>
                </a:lnTo>
                <a:lnTo>
                  <a:pt x="8291" y="11445"/>
                </a:lnTo>
                <a:lnTo>
                  <a:pt x="8218" y="11298"/>
                </a:lnTo>
                <a:lnTo>
                  <a:pt x="8144" y="11188"/>
                </a:lnTo>
                <a:lnTo>
                  <a:pt x="8034" y="11115"/>
                </a:lnTo>
                <a:lnTo>
                  <a:pt x="7374" y="11115"/>
                </a:lnTo>
                <a:lnTo>
                  <a:pt x="7264" y="11078"/>
                </a:lnTo>
                <a:lnTo>
                  <a:pt x="7154" y="11041"/>
                </a:lnTo>
                <a:lnTo>
                  <a:pt x="7007" y="10895"/>
                </a:lnTo>
                <a:lnTo>
                  <a:pt x="6897" y="10675"/>
                </a:lnTo>
                <a:lnTo>
                  <a:pt x="6860" y="10455"/>
                </a:lnTo>
                <a:lnTo>
                  <a:pt x="6860" y="10344"/>
                </a:lnTo>
                <a:lnTo>
                  <a:pt x="6897" y="10234"/>
                </a:lnTo>
                <a:lnTo>
                  <a:pt x="6934" y="10124"/>
                </a:lnTo>
                <a:lnTo>
                  <a:pt x="7007" y="10051"/>
                </a:lnTo>
                <a:lnTo>
                  <a:pt x="7227" y="9978"/>
                </a:lnTo>
                <a:lnTo>
                  <a:pt x="7447" y="9904"/>
                </a:lnTo>
                <a:lnTo>
                  <a:pt x="8328" y="9721"/>
                </a:lnTo>
                <a:lnTo>
                  <a:pt x="8401" y="9758"/>
                </a:lnTo>
                <a:lnTo>
                  <a:pt x="8548" y="9758"/>
                </a:lnTo>
                <a:lnTo>
                  <a:pt x="8841" y="9648"/>
                </a:lnTo>
                <a:lnTo>
                  <a:pt x="9135" y="9574"/>
                </a:lnTo>
                <a:close/>
                <a:moveTo>
                  <a:pt x="1028" y="7373"/>
                </a:moveTo>
                <a:lnTo>
                  <a:pt x="1028" y="7887"/>
                </a:lnTo>
                <a:lnTo>
                  <a:pt x="1101" y="8437"/>
                </a:lnTo>
                <a:lnTo>
                  <a:pt x="1138" y="8474"/>
                </a:lnTo>
                <a:lnTo>
                  <a:pt x="1211" y="8510"/>
                </a:lnTo>
                <a:lnTo>
                  <a:pt x="1285" y="8510"/>
                </a:lnTo>
                <a:lnTo>
                  <a:pt x="1358" y="8474"/>
                </a:lnTo>
                <a:lnTo>
                  <a:pt x="1872" y="8070"/>
                </a:lnTo>
                <a:lnTo>
                  <a:pt x="1945" y="8951"/>
                </a:lnTo>
                <a:lnTo>
                  <a:pt x="1982" y="9611"/>
                </a:lnTo>
                <a:lnTo>
                  <a:pt x="1982" y="9758"/>
                </a:lnTo>
                <a:lnTo>
                  <a:pt x="1982" y="9904"/>
                </a:lnTo>
                <a:lnTo>
                  <a:pt x="1872" y="10014"/>
                </a:lnTo>
                <a:lnTo>
                  <a:pt x="1762" y="10088"/>
                </a:lnTo>
                <a:lnTo>
                  <a:pt x="1615" y="10271"/>
                </a:lnTo>
                <a:lnTo>
                  <a:pt x="1505" y="10455"/>
                </a:lnTo>
                <a:lnTo>
                  <a:pt x="1468" y="10638"/>
                </a:lnTo>
                <a:lnTo>
                  <a:pt x="1468" y="10858"/>
                </a:lnTo>
                <a:lnTo>
                  <a:pt x="1505" y="11078"/>
                </a:lnTo>
                <a:lnTo>
                  <a:pt x="1578" y="11298"/>
                </a:lnTo>
                <a:lnTo>
                  <a:pt x="1688" y="11702"/>
                </a:lnTo>
                <a:lnTo>
                  <a:pt x="2165" y="12876"/>
                </a:lnTo>
                <a:lnTo>
                  <a:pt x="1835" y="12509"/>
                </a:lnTo>
                <a:lnTo>
                  <a:pt x="1505" y="12142"/>
                </a:lnTo>
                <a:lnTo>
                  <a:pt x="1211" y="11665"/>
                </a:lnTo>
                <a:lnTo>
                  <a:pt x="918" y="11188"/>
                </a:lnTo>
                <a:lnTo>
                  <a:pt x="735" y="10675"/>
                </a:lnTo>
                <a:lnTo>
                  <a:pt x="588" y="10161"/>
                </a:lnTo>
                <a:lnTo>
                  <a:pt x="551" y="9831"/>
                </a:lnTo>
                <a:lnTo>
                  <a:pt x="514" y="9501"/>
                </a:lnTo>
                <a:lnTo>
                  <a:pt x="551" y="9171"/>
                </a:lnTo>
                <a:lnTo>
                  <a:pt x="588" y="8841"/>
                </a:lnTo>
                <a:lnTo>
                  <a:pt x="771" y="8180"/>
                </a:lnTo>
                <a:lnTo>
                  <a:pt x="955" y="7557"/>
                </a:lnTo>
                <a:lnTo>
                  <a:pt x="1028" y="7373"/>
                </a:lnTo>
                <a:close/>
                <a:moveTo>
                  <a:pt x="9612" y="12472"/>
                </a:moveTo>
                <a:lnTo>
                  <a:pt x="9942" y="12619"/>
                </a:lnTo>
                <a:lnTo>
                  <a:pt x="10675" y="12912"/>
                </a:lnTo>
                <a:lnTo>
                  <a:pt x="10895" y="12986"/>
                </a:lnTo>
                <a:lnTo>
                  <a:pt x="10529" y="13316"/>
                </a:lnTo>
                <a:lnTo>
                  <a:pt x="10162" y="13609"/>
                </a:lnTo>
                <a:lnTo>
                  <a:pt x="9685" y="13279"/>
                </a:lnTo>
                <a:lnTo>
                  <a:pt x="9171" y="12986"/>
                </a:lnTo>
                <a:lnTo>
                  <a:pt x="9391" y="12729"/>
                </a:lnTo>
                <a:lnTo>
                  <a:pt x="9612" y="12472"/>
                </a:lnTo>
                <a:close/>
                <a:moveTo>
                  <a:pt x="2569" y="5209"/>
                </a:moveTo>
                <a:lnTo>
                  <a:pt x="2899" y="5319"/>
                </a:lnTo>
                <a:lnTo>
                  <a:pt x="3266" y="5356"/>
                </a:lnTo>
                <a:lnTo>
                  <a:pt x="3999" y="5356"/>
                </a:lnTo>
                <a:lnTo>
                  <a:pt x="4733" y="5429"/>
                </a:lnTo>
                <a:lnTo>
                  <a:pt x="5467" y="5539"/>
                </a:lnTo>
                <a:lnTo>
                  <a:pt x="5320" y="5649"/>
                </a:lnTo>
                <a:lnTo>
                  <a:pt x="5173" y="5723"/>
                </a:lnTo>
                <a:lnTo>
                  <a:pt x="4880" y="5833"/>
                </a:lnTo>
                <a:lnTo>
                  <a:pt x="4696" y="5943"/>
                </a:lnTo>
                <a:lnTo>
                  <a:pt x="4513" y="6053"/>
                </a:lnTo>
                <a:lnTo>
                  <a:pt x="4366" y="6236"/>
                </a:lnTo>
                <a:lnTo>
                  <a:pt x="4293" y="6420"/>
                </a:lnTo>
                <a:lnTo>
                  <a:pt x="4256" y="6493"/>
                </a:lnTo>
                <a:lnTo>
                  <a:pt x="4293" y="6603"/>
                </a:lnTo>
                <a:lnTo>
                  <a:pt x="4329" y="6676"/>
                </a:lnTo>
                <a:lnTo>
                  <a:pt x="4366" y="6750"/>
                </a:lnTo>
                <a:lnTo>
                  <a:pt x="4439" y="6823"/>
                </a:lnTo>
                <a:lnTo>
                  <a:pt x="4549" y="6823"/>
                </a:lnTo>
                <a:lnTo>
                  <a:pt x="4660" y="6860"/>
                </a:lnTo>
                <a:lnTo>
                  <a:pt x="4696" y="6933"/>
                </a:lnTo>
                <a:lnTo>
                  <a:pt x="4733" y="7117"/>
                </a:lnTo>
                <a:lnTo>
                  <a:pt x="4770" y="7300"/>
                </a:lnTo>
                <a:lnTo>
                  <a:pt x="4770" y="7667"/>
                </a:lnTo>
                <a:lnTo>
                  <a:pt x="4806" y="7813"/>
                </a:lnTo>
                <a:lnTo>
                  <a:pt x="4586" y="7520"/>
                </a:lnTo>
                <a:lnTo>
                  <a:pt x="4366" y="7263"/>
                </a:lnTo>
                <a:lnTo>
                  <a:pt x="4256" y="7190"/>
                </a:lnTo>
                <a:lnTo>
                  <a:pt x="4146" y="7153"/>
                </a:lnTo>
                <a:lnTo>
                  <a:pt x="3999" y="7117"/>
                </a:lnTo>
                <a:lnTo>
                  <a:pt x="3889" y="7153"/>
                </a:lnTo>
                <a:lnTo>
                  <a:pt x="3632" y="7227"/>
                </a:lnTo>
                <a:lnTo>
                  <a:pt x="3412" y="7373"/>
                </a:lnTo>
                <a:lnTo>
                  <a:pt x="3192" y="7593"/>
                </a:lnTo>
                <a:lnTo>
                  <a:pt x="2972" y="7813"/>
                </a:lnTo>
                <a:lnTo>
                  <a:pt x="2825" y="8070"/>
                </a:lnTo>
                <a:lnTo>
                  <a:pt x="2715" y="8364"/>
                </a:lnTo>
                <a:lnTo>
                  <a:pt x="2642" y="8657"/>
                </a:lnTo>
                <a:lnTo>
                  <a:pt x="2605" y="8951"/>
                </a:lnTo>
                <a:lnTo>
                  <a:pt x="2605" y="9244"/>
                </a:lnTo>
                <a:lnTo>
                  <a:pt x="2679" y="9537"/>
                </a:lnTo>
                <a:lnTo>
                  <a:pt x="2679" y="9611"/>
                </a:lnTo>
                <a:lnTo>
                  <a:pt x="2752" y="9648"/>
                </a:lnTo>
                <a:lnTo>
                  <a:pt x="2789" y="9684"/>
                </a:lnTo>
                <a:lnTo>
                  <a:pt x="3156" y="9684"/>
                </a:lnTo>
                <a:lnTo>
                  <a:pt x="3449" y="9758"/>
                </a:lnTo>
                <a:lnTo>
                  <a:pt x="3706" y="9868"/>
                </a:lnTo>
                <a:lnTo>
                  <a:pt x="3963" y="10014"/>
                </a:lnTo>
                <a:lnTo>
                  <a:pt x="4183" y="10198"/>
                </a:lnTo>
                <a:lnTo>
                  <a:pt x="4403" y="10418"/>
                </a:lnTo>
                <a:lnTo>
                  <a:pt x="4770" y="10858"/>
                </a:lnTo>
                <a:lnTo>
                  <a:pt x="4403" y="11151"/>
                </a:lnTo>
                <a:lnTo>
                  <a:pt x="4109" y="11445"/>
                </a:lnTo>
                <a:lnTo>
                  <a:pt x="3816" y="11775"/>
                </a:lnTo>
                <a:lnTo>
                  <a:pt x="3596" y="12142"/>
                </a:lnTo>
                <a:lnTo>
                  <a:pt x="3412" y="12545"/>
                </a:lnTo>
                <a:lnTo>
                  <a:pt x="3266" y="12986"/>
                </a:lnTo>
                <a:lnTo>
                  <a:pt x="3192" y="13426"/>
                </a:lnTo>
                <a:lnTo>
                  <a:pt x="3156" y="13866"/>
                </a:lnTo>
                <a:lnTo>
                  <a:pt x="3082" y="13829"/>
                </a:lnTo>
                <a:lnTo>
                  <a:pt x="2972" y="13719"/>
                </a:lnTo>
                <a:lnTo>
                  <a:pt x="2899" y="13572"/>
                </a:lnTo>
                <a:lnTo>
                  <a:pt x="2459" y="12582"/>
                </a:lnTo>
                <a:lnTo>
                  <a:pt x="2092" y="11702"/>
                </a:lnTo>
                <a:lnTo>
                  <a:pt x="1945" y="11262"/>
                </a:lnTo>
                <a:lnTo>
                  <a:pt x="1872" y="10821"/>
                </a:lnTo>
                <a:lnTo>
                  <a:pt x="1872" y="10638"/>
                </a:lnTo>
                <a:lnTo>
                  <a:pt x="1945" y="10491"/>
                </a:lnTo>
                <a:lnTo>
                  <a:pt x="2055" y="10381"/>
                </a:lnTo>
                <a:lnTo>
                  <a:pt x="2202" y="10271"/>
                </a:lnTo>
                <a:lnTo>
                  <a:pt x="2312" y="10161"/>
                </a:lnTo>
                <a:lnTo>
                  <a:pt x="2385" y="10051"/>
                </a:lnTo>
                <a:lnTo>
                  <a:pt x="2385" y="9904"/>
                </a:lnTo>
                <a:lnTo>
                  <a:pt x="2385" y="9721"/>
                </a:lnTo>
                <a:lnTo>
                  <a:pt x="2312" y="8730"/>
                </a:lnTo>
                <a:lnTo>
                  <a:pt x="2165" y="7740"/>
                </a:lnTo>
                <a:lnTo>
                  <a:pt x="2165" y="7667"/>
                </a:lnTo>
                <a:lnTo>
                  <a:pt x="2092" y="7593"/>
                </a:lnTo>
                <a:lnTo>
                  <a:pt x="1945" y="7593"/>
                </a:lnTo>
                <a:lnTo>
                  <a:pt x="1358" y="8070"/>
                </a:lnTo>
                <a:lnTo>
                  <a:pt x="1321" y="7667"/>
                </a:lnTo>
                <a:lnTo>
                  <a:pt x="1358" y="7263"/>
                </a:lnTo>
                <a:lnTo>
                  <a:pt x="1395" y="6860"/>
                </a:lnTo>
                <a:lnTo>
                  <a:pt x="1505" y="6456"/>
                </a:lnTo>
                <a:lnTo>
                  <a:pt x="1505" y="6383"/>
                </a:lnTo>
                <a:lnTo>
                  <a:pt x="1468" y="6310"/>
                </a:lnTo>
                <a:lnTo>
                  <a:pt x="1725" y="5796"/>
                </a:lnTo>
                <a:lnTo>
                  <a:pt x="1982" y="5319"/>
                </a:lnTo>
                <a:lnTo>
                  <a:pt x="2239" y="5356"/>
                </a:lnTo>
                <a:lnTo>
                  <a:pt x="2495" y="5392"/>
                </a:lnTo>
                <a:lnTo>
                  <a:pt x="2569" y="5356"/>
                </a:lnTo>
                <a:lnTo>
                  <a:pt x="2605" y="5319"/>
                </a:lnTo>
                <a:lnTo>
                  <a:pt x="2605" y="5282"/>
                </a:lnTo>
                <a:lnTo>
                  <a:pt x="2569" y="5209"/>
                </a:lnTo>
                <a:close/>
                <a:moveTo>
                  <a:pt x="8805" y="13939"/>
                </a:moveTo>
                <a:lnTo>
                  <a:pt x="9098" y="13976"/>
                </a:lnTo>
                <a:lnTo>
                  <a:pt x="9391" y="14049"/>
                </a:lnTo>
                <a:lnTo>
                  <a:pt x="9208" y="14086"/>
                </a:lnTo>
                <a:lnTo>
                  <a:pt x="9171" y="14049"/>
                </a:lnTo>
                <a:lnTo>
                  <a:pt x="9061" y="14049"/>
                </a:lnTo>
                <a:lnTo>
                  <a:pt x="8988" y="13976"/>
                </a:lnTo>
                <a:lnTo>
                  <a:pt x="8805" y="13939"/>
                </a:lnTo>
                <a:close/>
                <a:moveTo>
                  <a:pt x="5815" y="14178"/>
                </a:moveTo>
                <a:lnTo>
                  <a:pt x="5797" y="14196"/>
                </a:lnTo>
                <a:lnTo>
                  <a:pt x="5760" y="14196"/>
                </a:lnTo>
                <a:lnTo>
                  <a:pt x="5815" y="14178"/>
                </a:lnTo>
                <a:close/>
                <a:moveTo>
                  <a:pt x="7154" y="2935"/>
                </a:moveTo>
                <a:lnTo>
                  <a:pt x="7594" y="3008"/>
                </a:lnTo>
                <a:lnTo>
                  <a:pt x="8034" y="3082"/>
                </a:lnTo>
                <a:lnTo>
                  <a:pt x="8438" y="3155"/>
                </a:lnTo>
                <a:lnTo>
                  <a:pt x="8401" y="3192"/>
                </a:lnTo>
                <a:lnTo>
                  <a:pt x="8401" y="3228"/>
                </a:lnTo>
                <a:lnTo>
                  <a:pt x="8401" y="3265"/>
                </a:lnTo>
                <a:lnTo>
                  <a:pt x="8438" y="3265"/>
                </a:lnTo>
                <a:lnTo>
                  <a:pt x="8621" y="3228"/>
                </a:lnTo>
                <a:lnTo>
                  <a:pt x="8768" y="3265"/>
                </a:lnTo>
                <a:lnTo>
                  <a:pt x="8805" y="3265"/>
                </a:lnTo>
                <a:lnTo>
                  <a:pt x="8768" y="3338"/>
                </a:lnTo>
                <a:lnTo>
                  <a:pt x="8768" y="3412"/>
                </a:lnTo>
                <a:lnTo>
                  <a:pt x="8768" y="3448"/>
                </a:lnTo>
                <a:lnTo>
                  <a:pt x="8805" y="3485"/>
                </a:lnTo>
                <a:lnTo>
                  <a:pt x="8841" y="3485"/>
                </a:lnTo>
                <a:lnTo>
                  <a:pt x="8915" y="3522"/>
                </a:lnTo>
                <a:lnTo>
                  <a:pt x="8988" y="3558"/>
                </a:lnTo>
                <a:lnTo>
                  <a:pt x="9098" y="3668"/>
                </a:lnTo>
                <a:lnTo>
                  <a:pt x="9208" y="3815"/>
                </a:lnTo>
                <a:lnTo>
                  <a:pt x="9245" y="3852"/>
                </a:lnTo>
                <a:lnTo>
                  <a:pt x="9281" y="3889"/>
                </a:lnTo>
                <a:lnTo>
                  <a:pt x="9318" y="3852"/>
                </a:lnTo>
                <a:lnTo>
                  <a:pt x="9391" y="3742"/>
                </a:lnTo>
                <a:lnTo>
                  <a:pt x="9465" y="3632"/>
                </a:lnTo>
                <a:lnTo>
                  <a:pt x="9538" y="3558"/>
                </a:lnTo>
                <a:lnTo>
                  <a:pt x="9758" y="3632"/>
                </a:lnTo>
                <a:lnTo>
                  <a:pt x="9612" y="3815"/>
                </a:lnTo>
                <a:lnTo>
                  <a:pt x="9501" y="3999"/>
                </a:lnTo>
                <a:lnTo>
                  <a:pt x="9465" y="4072"/>
                </a:lnTo>
                <a:lnTo>
                  <a:pt x="9465" y="4182"/>
                </a:lnTo>
                <a:lnTo>
                  <a:pt x="9575" y="4182"/>
                </a:lnTo>
                <a:lnTo>
                  <a:pt x="9648" y="4145"/>
                </a:lnTo>
                <a:lnTo>
                  <a:pt x="9795" y="4035"/>
                </a:lnTo>
                <a:lnTo>
                  <a:pt x="10052" y="3815"/>
                </a:lnTo>
                <a:lnTo>
                  <a:pt x="10308" y="3962"/>
                </a:lnTo>
                <a:lnTo>
                  <a:pt x="10235" y="4035"/>
                </a:lnTo>
                <a:lnTo>
                  <a:pt x="9978" y="4365"/>
                </a:lnTo>
                <a:lnTo>
                  <a:pt x="9868" y="4512"/>
                </a:lnTo>
                <a:lnTo>
                  <a:pt x="9795" y="4696"/>
                </a:lnTo>
                <a:lnTo>
                  <a:pt x="9795" y="4732"/>
                </a:lnTo>
                <a:lnTo>
                  <a:pt x="9832" y="4732"/>
                </a:lnTo>
                <a:lnTo>
                  <a:pt x="10015" y="4659"/>
                </a:lnTo>
                <a:lnTo>
                  <a:pt x="10198" y="4549"/>
                </a:lnTo>
                <a:lnTo>
                  <a:pt x="10492" y="4329"/>
                </a:lnTo>
                <a:lnTo>
                  <a:pt x="10639" y="4182"/>
                </a:lnTo>
                <a:lnTo>
                  <a:pt x="10822" y="4292"/>
                </a:lnTo>
                <a:lnTo>
                  <a:pt x="10565" y="4549"/>
                </a:lnTo>
                <a:lnTo>
                  <a:pt x="10272" y="4879"/>
                </a:lnTo>
                <a:lnTo>
                  <a:pt x="10052" y="5209"/>
                </a:lnTo>
                <a:lnTo>
                  <a:pt x="9942" y="5246"/>
                </a:lnTo>
                <a:lnTo>
                  <a:pt x="9648" y="5392"/>
                </a:lnTo>
                <a:lnTo>
                  <a:pt x="9391" y="5539"/>
                </a:lnTo>
                <a:lnTo>
                  <a:pt x="9281" y="5539"/>
                </a:lnTo>
                <a:lnTo>
                  <a:pt x="9135" y="5576"/>
                </a:lnTo>
                <a:lnTo>
                  <a:pt x="8805" y="5759"/>
                </a:lnTo>
                <a:lnTo>
                  <a:pt x="8548" y="5979"/>
                </a:lnTo>
                <a:lnTo>
                  <a:pt x="8364" y="6089"/>
                </a:lnTo>
                <a:lnTo>
                  <a:pt x="8071" y="6346"/>
                </a:lnTo>
                <a:lnTo>
                  <a:pt x="7924" y="6566"/>
                </a:lnTo>
                <a:lnTo>
                  <a:pt x="7741" y="6750"/>
                </a:lnTo>
                <a:lnTo>
                  <a:pt x="7631" y="6970"/>
                </a:lnTo>
                <a:lnTo>
                  <a:pt x="7594" y="7153"/>
                </a:lnTo>
                <a:lnTo>
                  <a:pt x="7631" y="7227"/>
                </a:lnTo>
                <a:lnTo>
                  <a:pt x="7667" y="7300"/>
                </a:lnTo>
                <a:lnTo>
                  <a:pt x="7741" y="7373"/>
                </a:lnTo>
                <a:lnTo>
                  <a:pt x="7851" y="7410"/>
                </a:lnTo>
                <a:lnTo>
                  <a:pt x="7998" y="7410"/>
                </a:lnTo>
                <a:lnTo>
                  <a:pt x="8144" y="7337"/>
                </a:lnTo>
                <a:lnTo>
                  <a:pt x="8401" y="7190"/>
                </a:lnTo>
                <a:lnTo>
                  <a:pt x="8548" y="7153"/>
                </a:lnTo>
                <a:lnTo>
                  <a:pt x="8731" y="7227"/>
                </a:lnTo>
                <a:lnTo>
                  <a:pt x="8805" y="7263"/>
                </a:lnTo>
                <a:lnTo>
                  <a:pt x="8878" y="7337"/>
                </a:lnTo>
                <a:lnTo>
                  <a:pt x="8915" y="7410"/>
                </a:lnTo>
                <a:lnTo>
                  <a:pt x="8915" y="7483"/>
                </a:lnTo>
                <a:lnTo>
                  <a:pt x="8841" y="7593"/>
                </a:lnTo>
                <a:lnTo>
                  <a:pt x="8731" y="7740"/>
                </a:lnTo>
                <a:lnTo>
                  <a:pt x="8584" y="7850"/>
                </a:lnTo>
                <a:lnTo>
                  <a:pt x="8401" y="7960"/>
                </a:lnTo>
                <a:lnTo>
                  <a:pt x="8144" y="8070"/>
                </a:lnTo>
                <a:lnTo>
                  <a:pt x="7961" y="8144"/>
                </a:lnTo>
                <a:lnTo>
                  <a:pt x="7741" y="8254"/>
                </a:lnTo>
                <a:lnTo>
                  <a:pt x="7557" y="8400"/>
                </a:lnTo>
                <a:lnTo>
                  <a:pt x="7521" y="8474"/>
                </a:lnTo>
                <a:lnTo>
                  <a:pt x="7484" y="8584"/>
                </a:lnTo>
                <a:lnTo>
                  <a:pt x="7447" y="8767"/>
                </a:lnTo>
                <a:lnTo>
                  <a:pt x="7521" y="8914"/>
                </a:lnTo>
                <a:lnTo>
                  <a:pt x="7631" y="9061"/>
                </a:lnTo>
                <a:lnTo>
                  <a:pt x="7777" y="9134"/>
                </a:lnTo>
                <a:lnTo>
                  <a:pt x="7887" y="9171"/>
                </a:lnTo>
                <a:lnTo>
                  <a:pt x="8034" y="9207"/>
                </a:lnTo>
                <a:lnTo>
                  <a:pt x="8254" y="9134"/>
                </a:lnTo>
                <a:lnTo>
                  <a:pt x="8694" y="8951"/>
                </a:lnTo>
                <a:lnTo>
                  <a:pt x="9208" y="8951"/>
                </a:lnTo>
                <a:lnTo>
                  <a:pt x="9391" y="8877"/>
                </a:lnTo>
                <a:lnTo>
                  <a:pt x="9575" y="8767"/>
                </a:lnTo>
                <a:lnTo>
                  <a:pt x="9685" y="8657"/>
                </a:lnTo>
                <a:lnTo>
                  <a:pt x="9795" y="8547"/>
                </a:lnTo>
                <a:lnTo>
                  <a:pt x="9905" y="8547"/>
                </a:lnTo>
                <a:lnTo>
                  <a:pt x="10052" y="8584"/>
                </a:lnTo>
                <a:lnTo>
                  <a:pt x="10088" y="8620"/>
                </a:lnTo>
                <a:lnTo>
                  <a:pt x="10125" y="8620"/>
                </a:lnTo>
                <a:lnTo>
                  <a:pt x="10198" y="8657"/>
                </a:lnTo>
                <a:lnTo>
                  <a:pt x="10382" y="8804"/>
                </a:lnTo>
                <a:lnTo>
                  <a:pt x="10565" y="8987"/>
                </a:lnTo>
                <a:lnTo>
                  <a:pt x="11115" y="9648"/>
                </a:lnTo>
                <a:lnTo>
                  <a:pt x="10382" y="9391"/>
                </a:lnTo>
                <a:lnTo>
                  <a:pt x="10015" y="9281"/>
                </a:lnTo>
                <a:lnTo>
                  <a:pt x="9648" y="9171"/>
                </a:lnTo>
                <a:lnTo>
                  <a:pt x="9612" y="9207"/>
                </a:lnTo>
                <a:lnTo>
                  <a:pt x="9281" y="9171"/>
                </a:lnTo>
                <a:lnTo>
                  <a:pt x="8951" y="9207"/>
                </a:lnTo>
                <a:lnTo>
                  <a:pt x="8621" y="9281"/>
                </a:lnTo>
                <a:lnTo>
                  <a:pt x="8328" y="9391"/>
                </a:lnTo>
                <a:lnTo>
                  <a:pt x="8291" y="9427"/>
                </a:lnTo>
                <a:lnTo>
                  <a:pt x="8144" y="9427"/>
                </a:lnTo>
                <a:lnTo>
                  <a:pt x="7631" y="9537"/>
                </a:lnTo>
                <a:lnTo>
                  <a:pt x="7117" y="9648"/>
                </a:lnTo>
                <a:lnTo>
                  <a:pt x="6934" y="9684"/>
                </a:lnTo>
                <a:lnTo>
                  <a:pt x="6787" y="9794"/>
                </a:lnTo>
                <a:lnTo>
                  <a:pt x="6677" y="9904"/>
                </a:lnTo>
                <a:lnTo>
                  <a:pt x="6567" y="10088"/>
                </a:lnTo>
                <a:lnTo>
                  <a:pt x="6494" y="10271"/>
                </a:lnTo>
                <a:lnTo>
                  <a:pt x="6494" y="10455"/>
                </a:lnTo>
                <a:lnTo>
                  <a:pt x="6494" y="10601"/>
                </a:lnTo>
                <a:lnTo>
                  <a:pt x="6530" y="10785"/>
                </a:lnTo>
                <a:lnTo>
                  <a:pt x="6604" y="10968"/>
                </a:lnTo>
                <a:lnTo>
                  <a:pt x="6714" y="11115"/>
                </a:lnTo>
                <a:lnTo>
                  <a:pt x="6824" y="11225"/>
                </a:lnTo>
                <a:lnTo>
                  <a:pt x="6970" y="11335"/>
                </a:lnTo>
                <a:lnTo>
                  <a:pt x="7117" y="11408"/>
                </a:lnTo>
                <a:lnTo>
                  <a:pt x="7301" y="11445"/>
                </a:lnTo>
                <a:lnTo>
                  <a:pt x="7484" y="11482"/>
                </a:lnTo>
                <a:lnTo>
                  <a:pt x="7777" y="11482"/>
                </a:lnTo>
                <a:lnTo>
                  <a:pt x="7851" y="11555"/>
                </a:lnTo>
                <a:lnTo>
                  <a:pt x="7924" y="11665"/>
                </a:lnTo>
                <a:lnTo>
                  <a:pt x="7961" y="11812"/>
                </a:lnTo>
                <a:lnTo>
                  <a:pt x="8034" y="12105"/>
                </a:lnTo>
                <a:lnTo>
                  <a:pt x="8071" y="12362"/>
                </a:lnTo>
                <a:lnTo>
                  <a:pt x="8108" y="12509"/>
                </a:lnTo>
                <a:lnTo>
                  <a:pt x="7851" y="12435"/>
                </a:lnTo>
                <a:lnTo>
                  <a:pt x="7631" y="12399"/>
                </a:lnTo>
                <a:lnTo>
                  <a:pt x="7557" y="12362"/>
                </a:lnTo>
                <a:lnTo>
                  <a:pt x="7521" y="12215"/>
                </a:lnTo>
                <a:lnTo>
                  <a:pt x="7521" y="12179"/>
                </a:lnTo>
                <a:lnTo>
                  <a:pt x="7447" y="12179"/>
                </a:lnTo>
                <a:lnTo>
                  <a:pt x="7447" y="12215"/>
                </a:lnTo>
                <a:lnTo>
                  <a:pt x="7411" y="12472"/>
                </a:lnTo>
                <a:lnTo>
                  <a:pt x="7411" y="12509"/>
                </a:lnTo>
                <a:lnTo>
                  <a:pt x="7447" y="12545"/>
                </a:lnTo>
                <a:lnTo>
                  <a:pt x="7851" y="12729"/>
                </a:lnTo>
                <a:lnTo>
                  <a:pt x="8254" y="12949"/>
                </a:lnTo>
                <a:lnTo>
                  <a:pt x="8438" y="13316"/>
                </a:lnTo>
                <a:lnTo>
                  <a:pt x="8474" y="13389"/>
                </a:lnTo>
                <a:lnTo>
                  <a:pt x="8548" y="13426"/>
                </a:lnTo>
                <a:lnTo>
                  <a:pt x="8621" y="13426"/>
                </a:lnTo>
                <a:lnTo>
                  <a:pt x="8694" y="13389"/>
                </a:lnTo>
                <a:lnTo>
                  <a:pt x="8841" y="13279"/>
                </a:lnTo>
                <a:lnTo>
                  <a:pt x="9428" y="13609"/>
                </a:lnTo>
                <a:lnTo>
                  <a:pt x="9281" y="13609"/>
                </a:lnTo>
                <a:lnTo>
                  <a:pt x="8548" y="13536"/>
                </a:lnTo>
                <a:lnTo>
                  <a:pt x="7851" y="13536"/>
                </a:lnTo>
                <a:lnTo>
                  <a:pt x="7374" y="13206"/>
                </a:lnTo>
                <a:lnTo>
                  <a:pt x="6860" y="12912"/>
                </a:lnTo>
                <a:lnTo>
                  <a:pt x="6824" y="12876"/>
                </a:lnTo>
                <a:lnTo>
                  <a:pt x="6750" y="12912"/>
                </a:lnTo>
                <a:lnTo>
                  <a:pt x="6750" y="12949"/>
                </a:lnTo>
                <a:lnTo>
                  <a:pt x="6750" y="13022"/>
                </a:lnTo>
                <a:lnTo>
                  <a:pt x="6970" y="13316"/>
                </a:lnTo>
                <a:lnTo>
                  <a:pt x="7227" y="13572"/>
                </a:lnTo>
                <a:lnTo>
                  <a:pt x="6897" y="13609"/>
                </a:lnTo>
                <a:lnTo>
                  <a:pt x="6567" y="13646"/>
                </a:lnTo>
                <a:lnTo>
                  <a:pt x="6310" y="13426"/>
                </a:lnTo>
                <a:lnTo>
                  <a:pt x="6090" y="13169"/>
                </a:lnTo>
                <a:lnTo>
                  <a:pt x="6017" y="13169"/>
                </a:lnTo>
                <a:lnTo>
                  <a:pt x="5943" y="13242"/>
                </a:lnTo>
                <a:lnTo>
                  <a:pt x="5907" y="13389"/>
                </a:lnTo>
                <a:lnTo>
                  <a:pt x="5943" y="13499"/>
                </a:lnTo>
                <a:lnTo>
                  <a:pt x="5980" y="13646"/>
                </a:lnTo>
                <a:lnTo>
                  <a:pt x="6090" y="13756"/>
                </a:lnTo>
                <a:lnTo>
                  <a:pt x="5760" y="13829"/>
                </a:lnTo>
                <a:lnTo>
                  <a:pt x="5430" y="13939"/>
                </a:lnTo>
                <a:lnTo>
                  <a:pt x="5393" y="13903"/>
                </a:lnTo>
                <a:lnTo>
                  <a:pt x="5173" y="13682"/>
                </a:lnTo>
                <a:lnTo>
                  <a:pt x="5026" y="13609"/>
                </a:lnTo>
                <a:lnTo>
                  <a:pt x="4916" y="13572"/>
                </a:lnTo>
                <a:lnTo>
                  <a:pt x="4880" y="13572"/>
                </a:lnTo>
                <a:lnTo>
                  <a:pt x="4880" y="13609"/>
                </a:lnTo>
                <a:lnTo>
                  <a:pt x="4880" y="13682"/>
                </a:lnTo>
                <a:lnTo>
                  <a:pt x="4916" y="13793"/>
                </a:lnTo>
                <a:lnTo>
                  <a:pt x="4990" y="13939"/>
                </a:lnTo>
                <a:lnTo>
                  <a:pt x="5100" y="14086"/>
                </a:lnTo>
                <a:lnTo>
                  <a:pt x="5136" y="14086"/>
                </a:lnTo>
                <a:lnTo>
                  <a:pt x="4843" y="14306"/>
                </a:lnTo>
                <a:lnTo>
                  <a:pt x="4623" y="14269"/>
                </a:lnTo>
                <a:lnTo>
                  <a:pt x="4109" y="14196"/>
                </a:lnTo>
                <a:lnTo>
                  <a:pt x="3853" y="14159"/>
                </a:lnTo>
                <a:lnTo>
                  <a:pt x="3596" y="14086"/>
                </a:lnTo>
                <a:lnTo>
                  <a:pt x="3669" y="14013"/>
                </a:lnTo>
                <a:lnTo>
                  <a:pt x="3706" y="13903"/>
                </a:lnTo>
                <a:lnTo>
                  <a:pt x="3706" y="13829"/>
                </a:lnTo>
                <a:lnTo>
                  <a:pt x="3669" y="13719"/>
                </a:lnTo>
                <a:lnTo>
                  <a:pt x="3632" y="13646"/>
                </a:lnTo>
                <a:lnTo>
                  <a:pt x="3559" y="13609"/>
                </a:lnTo>
                <a:lnTo>
                  <a:pt x="3632" y="13242"/>
                </a:lnTo>
                <a:lnTo>
                  <a:pt x="3742" y="12876"/>
                </a:lnTo>
                <a:lnTo>
                  <a:pt x="3889" y="12509"/>
                </a:lnTo>
                <a:lnTo>
                  <a:pt x="4073" y="12179"/>
                </a:lnTo>
                <a:lnTo>
                  <a:pt x="4293" y="11848"/>
                </a:lnTo>
                <a:lnTo>
                  <a:pt x="4549" y="11555"/>
                </a:lnTo>
                <a:lnTo>
                  <a:pt x="4843" y="11298"/>
                </a:lnTo>
                <a:lnTo>
                  <a:pt x="5173" y="11115"/>
                </a:lnTo>
                <a:lnTo>
                  <a:pt x="5246" y="11041"/>
                </a:lnTo>
                <a:lnTo>
                  <a:pt x="5283" y="10931"/>
                </a:lnTo>
                <a:lnTo>
                  <a:pt x="5283" y="10858"/>
                </a:lnTo>
                <a:lnTo>
                  <a:pt x="5210" y="10785"/>
                </a:lnTo>
                <a:lnTo>
                  <a:pt x="4770" y="10234"/>
                </a:lnTo>
                <a:lnTo>
                  <a:pt x="4549" y="9978"/>
                </a:lnTo>
                <a:lnTo>
                  <a:pt x="4293" y="9758"/>
                </a:lnTo>
                <a:lnTo>
                  <a:pt x="3999" y="9574"/>
                </a:lnTo>
                <a:lnTo>
                  <a:pt x="3706" y="9427"/>
                </a:lnTo>
                <a:lnTo>
                  <a:pt x="3376" y="9317"/>
                </a:lnTo>
                <a:lnTo>
                  <a:pt x="3046" y="9281"/>
                </a:lnTo>
                <a:lnTo>
                  <a:pt x="3046" y="8877"/>
                </a:lnTo>
                <a:lnTo>
                  <a:pt x="3119" y="8510"/>
                </a:lnTo>
                <a:lnTo>
                  <a:pt x="3266" y="8180"/>
                </a:lnTo>
                <a:lnTo>
                  <a:pt x="3486" y="7887"/>
                </a:lnTo>
                <a:lnTo>
                  <a:pt x="3632" y="7740"/>
                </a:lnTo>
                <a:lnTo>
                  <a:pt x="3816" y="7593"/>
                </a:lnTo>
                <a:lnTo>
                  <a:pt x="3889" y="7557"/>
                </a:lnTo>
                <a:lnTo>
                  <a:pt x="3963" y="7557"/>
                </a:lnTo>
                <a:lnTo>
                  <a:pt x="4036" y="7593"/>
                </a:lnTo>
                <a:lnTo>
                  <a:pt x="4109" y="7630"/>
                </a:lnTo>
                <a:lnTo>
                  <a:pt x="4219" y="7740"/>
                </a:lnTo>
                <a:lnTo>
                  <a:pt x="4329" y="7887"/>
                </a:lnTo>
                <a:lnTo>
                  <a:pt x="4916" y="8657"/>
                </a:lnTo>
                <a:lnTo>
                  <a:pt x="5026" y="8730"/>
                </a:lnTo>
                <a:lnTo>
                  <a:pt x="5136" y="8767"/>
                </a:lnTo>
                <a:lnTo>
                  <a:pt x="5210" y="8730"/>
                </a:lnTo>
                <a:lnTo>
                  <a:pt x="5246" y="8694"/>
                </a:lnTo>
                <a:lnTo>
                  <a:pt x="5283" y="8620"/>
                </a:lnTo>
                <a:lnTo>
                  <a:pt x="5283" y="8547"/>
                </a:lnTo>
                <a:lnTo>
                  <a:pt x="5136" y="7006"/>
                </a:lnTo>
                <a:lnTo>
                  <a:pt x="5100" y="6823"/>
                </a:lnTo>
                <a:lnTo>
                  <a:pt x="4990" y="6640"/>
                </a:lnTo>
                <a:lnTo>
                  <a:pt x="4880" y="6493"/>
                </a:lnTo>
                <a:lnTo>
                  <a:pt x="4660" y="6456"/>
                </a:lnTo>
                <a:lnTo>
                  <a:pt x="4733" y="6420"/>
                </a:lnTo>
                <a:lnTo>
                  <a:pt x="4843" y="6346"/>
                </a:lnTo>
                <a:lnTo>
                  <a:pt x="5026" y="6199"/>
                </a:lnTo>
                <a:lnTo>
                  <a:pt x="5430" y="6016"/>
                </a:lnTo>
                <a:lnTo>
                  <a:pt x="5613" y="5943"/>
                </a:lnTo>
                <a:lnTo>
                  <a:pt x="5760" y="5796"/>
                </a:lnTo>
                <a:lnTo>
                  <a:pt x="5870" y="5649"/>
                </a:lnTo>
                <a:lnTo>
                  <a:pt x="5980" y="5466"/>
                </a:lnTo>
                <a:lnTo>
                  <a:pt x="5980" y="5392"/>
                </a:lnTo>
                <a:lnTo>
                  <a:pt x="5943" y="5319"/>
                </a:lnTo>
                <a:lnTo>
                  <a:pt x="5907" y="5246"/>
                </a:lnTo>
                <a:lnTo>
                  <a:pt x="5833" y="5209"/>
                </a:lnTo>
                <a:lnTo>
                  <a:pt x="4990" y="5099"/>
                </a:lnTo>
                <a:lnTo>
                  <a:pt x="4109" y="4989"/>
                </a:lnTo>
                <a:lnTo>
                  <a:pt x="3742" y="4989"/>
                </a:lnTo>
                <a:lnTo>
                  <a:pt x="3302" y="4952"/>
                </a:lnTo>
                <a:lnTo>
                  <a:pt x="2899" y="4989"/>
                </a:lnTo>
                <a:lnTo>
                  <a:pt x="2715" y="5026"/>
                </a:lnTo>
                <a:lnTo>
                  <a:pt x="2532" y="5099"/>
                </a:lnTo>
                <a:lnTo>
                  <a:pt x="2495" y="5136"/>
                </a:lnTo>
                <a:lnTo>
                  <a:pt x="2532" y="5209"/>
                </a:lnTo>
                <a:lnTo>
                  <a:pt x="2165" y="5062"/>
                </a:lnTo>
                <a:lnTo>
                  <a:pt x="2459" y="4732"/>
                </a:lnTo>
                <a:lnTo>
                  <a:pt x="2752" y="4402"/>
                </a:lnTo>
                <a:lnTo>
                  <a:pt x="3082" y="4145"/>
                </a:lnTo>
                <a:lnTo>
                  <a:pt x="3449" y="3889"/>
                </a:lnTo>
                <a:lnTo>
                  <a:pt x="3816" y="3668"/>
                </a:lnTo>
                <a:lnTo>
                  <a:pt x="4219" y="3448"/>
                </a:lnTo>
                <a:lnTo>
                  <a:pt x="4623" y="3302"/>
                </a:lnTo>
                <a:lnTo>
                  <a:pt x="5026" y="3155"/>
                </a:lnTo>
                <a:lnTo>
                  <a:pt x="5467" y="3045"/>
                </a:lnTo>
                <a:lnTo>
                  <a:pt x="5907" y="2972"/>
                </a:lnTo>
                <a:lnTo>
                  <a:pt x="6310" y="2935"/>
                </a:lnTo>
                <a:close/>
                <a:moveTo>
                  <a:pt x="5393" y="14343"/>
                </a:moveTo>
                <a:lnTo>
                  <a:pt x="5430" y="14379"/>
                </a:lnTo>
                <a:lnTo>
                  <a:pt x="5356" y="14379"/>
                </a:lnTo>
                <a:lnTo>
                  <a:pt x="5393" y="14343"/>
                </a:lnTo>
                <a:close/>
                <a:moveTo>
                  <a:pt x="7704" y="13903"/>
                </a:moveTo>
                <a:lnTo>
                  <a:pt x="7961" y="14049"/>
                </a:lnTo>
                <a:lnTo>
                  <a:pt x="8291" y="14196"/>
                </a:lnTo>
                <a:lnTo>
                  <a:pt x="8584" y="14306"/>
                </a:lnTo>
                <a:lnTo>
                  <a:pt x="8181" y="14379"/>
                </a:lnTo>
                <a:lnTo>
                  <a:pt x="7741" y="14416"/>
                </a:lnTo>
                <a:lnTo>
                  <a:pt x="7704" y="14306"/>
                </a:lnTo>
                <a:lnTo>
                  <a:pt x="7631" y="14233"/>
                </a:lnTo>
                <a:lnTo>
                  <a:pt x="7264" y="14123"/>
                </a:lnTo>
                <a:lnTo>
                  <a:pt x="6970" y="13939"/>
                </a:lnTo>
                <a:lnTo>
                  <a:pt x="7521" y="13903"/>
                </a:lnTo>
                <a:close/>
                <a:moveTo>
                  <a:pt x="6420" y="14013"/>
                </a:moveTo>
                <a:lnTo>
                  <a:pt x="6567" y="14123"/>
                </a:lnTo>
                <a:lnTo>
                  <a:pt x="6787" y="14306"/>
                </a:lnTo>
                <a:lnTo>
                  <a:pt x="7007" y="14453"/>
                </a:lnTo>
                <a:lnTo>
                  <a:pt x="6053" y="14416"/>
                </a:lnTo>
                <a:lnTo>
                  <a:pt x="6053" y="14343"/>
                </a:lnTo>
                <a:lnTo>
                  <a:pt x="6053" y="14269"/>
                </a:lnTo>
                <a:lnTo>
                  <a:pt x="5980" y="14196"/>
                </a:lnTo>
                <a:lnTo>
                  <a:pt x="5907" y="14159"/>
                </a:lnTo>
                <a:lnTo>
                  <a:pt x="5870" y="14159"/>
                </a:lnTo>
                <a:lnTo>
                  <a:pt x="5980" y="14123"/>
                </a:lnTo>
                <a:lnTo>
                  <a:pt x="6420" y="14013"/>
                </a:lnTo>
                <a:close/>
                <a:moveTo>
                  <a:pt x="6824" y="2385"/>
                </a:moveTo>
                <a:lnTo>
                  <a:pt x="6750" y="2421"/>
                </a:lnTo>
                <a:lnTo>
                  <a:pt x="6677" y="2495"/>
                </a:lnTo>
                <a:lnTo>
                  <a:pt x="6127" y="2531"/>
                </a:lnTo>
                <a:lnTo>
                  <a:pt x="5540" y="2605"/>
                </a:lnTo>
                <a:lnTo>
                  <a:pt x="5026" y="2715"/>
                </a:lnTo>
                <a:lnTo>
                  <a:pt x="4476" y="2861"/>
                </a:lnTo>
                <a:lnTo>
                  <a:pt x="3926" y="3082"/>
                </a:lnTo>
                <a:lnTo>
                  <a:pt x="3376" y="3375"/>
                </a:lnTo>
                <a:lnTo>
                  <a:pt x="2899" y="3705"/>
                </a:lnTo>
                <a:lnTo>
                  <a:pt x="2459" y="4109"/>
                </a:lnTo>
                <a:lnTo>
                  <a:pt x="2018" y="4512"/>
                </a:lnTo>
                <a:lnTo>
                  <a:pt x="1652" y="4989"/>
                </a:lnTo>
                <a:lnTo>
                  <a:pt x="1321" y="5466"/>
                </a:lnTo>
                <a:lnTo>
                  <a:pt x="1065" y="6016"/>
                </a:lnTo>
                <a:lnTo>
                  <a:pt x="735" y="6713"/>
                </a:lnTo>
                <a:lnTo>
                  <a:pt x="478" y="7447"/>
                </a:lnTo>
                <a:lnTo>
                  <a:pt x="221" y="8180"/>
                </a:lnTo>
                <a:lnTo>
                  <a:pt x="74" y="8914"/>
                </a:lnTo>
                <a:lnTo>
                  <a:pt x="38" y="9244"/>
                </a:lnTo>
                <a:lnTo>
                  <a:pt x="1" y="9611"/>
                </a:lnTo>
                <a:lnTo>
                  <a:pt x="38" y="9941"/>
                </a:lnTo>
                <a:lnTo>
                  <a:pt x="74" y="10271"/>
                </a:lnTo>
                <a:lnTo>
                  <a:pt x="148" y="10601"/>
                </a:lnTo>
                <a:lnTo>
                  <a:pt x="258" y="10931"/>
                </a:lnTo>
                <a:lnTo>
                  <a:pt x="368" y="11262"/>
                </a:lnTo>
                <a:lnTo>
                  <a:pt x="514" y="11555"/>
                </a:lnTo>
                <a:lnTo>
                  <a:pt x="881" y="12142"/>
                </a:lnTo>
                <a:lnTo>
                  <a:pt x="1285" y="12692"/>
                </a:lnTo>
                <a:lnTo>
                  <a:pt x="1725" y="13206"/>
                </a:lnTo>
                <a:lnTo>
                  <a:pt x="2202" y="13719"/>
                </a:lnTo>
                <a:lnTo>
                  <a:pt x="2459" y="13976"/>
                </a:lnTo>
                <a:lnTo>
                  <a:pt x="2752" y="14233"/>
                </a:lnTo>
                <a:lnTo>
                  <a:pt x="2825" y="14343"/>
                </a:lnTo>
                <a:lnTo>
                  <a:pt x="2899" y="14416"/>
                </a:lnTo>
                <a:lnTo>
                  <a:pt x="3009" y="14453"/>
                </a:lnTo>
                <a:lnTo>
                  <a:pt x="3119" y="14453"/>
                </a:lnTo>
                <a:lnTo>
                  <a:pt x="3192" y="14526"/>
                </a:lnTo>
                <a:lnTo>
                  <a:pt x="3559" y="14636"/>
                </a:lnTo>
                <a:lnTo>
                  <a:pt x="3889" y="14746"/>
                </a:lnTo>
                <a:lnTo>
                  <a:pt x="4623" y="14820"/>
                </a:lnTo>
                <a:lnTo>
                  <a:pt x="6017" y="14966"/>
                </a:lnTo>
                <a:lnTo>
                  <a:pt x="6714" y="15003"/>
                </a:lnTo>
                <a:lnTo>
                  <a:pt x="7411" y="15003"/>
                </a:lnTo>
                <a:lnTo>
                  <a:pt x="8108" y="14930"/>
                </a:lnTo>
                <a:lnTo>
                  <a:pt x="8768" y="14783"/>
                </a:lnTo>
                <a:lnTo>
                  <a:pt x="9465" y="14600"/>
                </a:lnTo>
                <a:lnTo>
                  <a:pt x="9758" y="14453"/>
                </a:lnTo>
                <a:lnTo>
                  <a:pt x="10088" y="14306"/>
                </a:lnTo>
                <a:lnTo>
                  <a:pt x="10382" y="14159"/>
                </a:lnTo>
                <a:lnTo>
                  <a:pt x="10675" y="13976"/>
                </a:lnTo>
                <a:lnTo>
                  <a:pt x="11152" y="13536"/>
                </a:lnTo>
                <a:lnTo>
                  <a:pt x="11629" y="13059"/>
                </a:lnTo>
                <a:lnTo>
                  <a:pt x="12033" y="12509"/>
                </a:lnTo>
                <a:lnTo>
                  <a:pt x="12399" y="11958"/>
                </a:lnTo>
                <a:lnTo>
                  <a:pt x="12729" y="11372"/>
                </a:lnTo>
                <a:lnTo>
                  <a:pt x="12986" y="10748"/>
                </a:lnTo>
                <a:lnTo>
                  <a:pt x="13243" y="10161"/>
                </a:lnTo>
                <a:lnTo>
                  <a:pt x="13426" y="9464"/>
                </a:lnTo>
                <a:lnTo>
                  <a:pt x="13500" y="9097"/>
                </a:lnTo>
                <a:lnTo>
                  <a:pt x="13573" y="8730"/>
                </a:lnTo>
                <a:lnTo>
                  <a:pt x="13573" y="8400"/>
                </a:lnTo>
                <a:lnTo>
                  <a:pt x="13573" y="8034"/>
                </a:lnTo>
                <a:lnTo>
                  <a:pt x="13573" y="7667"/>
                </a:lnTo>
                <a:lnTo>
                  <a:pt x="13500" y="7300"/>
                </a:lnTo>
                <a:lnTo>
                  <a:pt x="13426" y="6970"/>
                </a:lnTo>
                <a:lnTo>
                  <a:pt x="13353" y="6640"/>
                </a:lnTo>
                <a:lnTo>
                  <a:pt x="13206" y="6346"/>
                </a:lnTo>
                <a:lnTo>
                  <a:pt x="13060" y="6053"/>
                </a:lnTo>
                <a:lnTo>
                  <a:pt x="12693" y="5466"/>
                </a:lnTo>
                <a:lnTo>
                  <a:pt x="12289" y="4916"/>
                </a:lnTo>
                <a:lnTo>
                  <a:pt x="11849" y="4475"/>
                </a:lnTo>
                <a:lnTo>
                  <a:pt x="11372" y="4035"/>
                </a:lnTo>
                <a:lnTo>
                  <a:pt x="10895" y="3668"/>
                </a:lnTo>
                <a:lnTo>
                  <a:pt x="10345" y="3338"/>
                </a:lnTo>
                <a:lnTo>
                  <a:pt x="9795" y="3045"/>
                </a:lnTo>
                <a:lnTo>
                  <a:pt x="9208" y="2788"/>
                </a:lnTo>
                <a:lnTo>
                  <a:pt x="8584" y="2605"/>
                </a:lnTo>
                <a:lnTo>
                  <a:pt x="7998" y="2458"/>
                </a:lnTo>
                <a:lnTo>
                  <a:pt x="7447" y="2385"/>
                </a:ln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00" name="Google Shape;200;p3"/>
          <p:cNvSpPr/>
          <p:nvPr/>
        </p:nvSpPr>
        <p:spPr>
          <a:xfrm>
            <a:off x="8742973" y="4166677"/>
            <a:ext cx="495281" cy="340238"/>
          </a:xfrm>
          <a:custGeom>
            <a:rect b="b" l="l" r="r" t="t"/>
            <a:pathLst>
              <a:path extrusionOk="0" h="11995" w="17461">
                <a:moveTo>
                  <a:pt x="9758" y="2238"/>
                </a:moveTo>
                <a:lnTo>
                  <a:pt x="9721" y="2274"/>
                </a:lnTo>
                <a:lnTo>
                  <a:pt x="9648" y="2311"/>
                </a:lnTo>
                <a:lnTo>
                  <a:pt x="9611" y="2458"/>
                </a:lnTo>
                <a:lnTo>
                  <a:pt x="9648" y="2568"/>
                </a:lnTo>
                <a:lnTo>
                  <a:pt x="9721" y="2605"/>
                </a:lnTo>
                <a:lnTo>
                  <a:pt x="9758" y="2641"/>
                </a:lnTo>
                <a:lnTo>
                  <a:pt x="9941" y="2641"/>
                </a:lnTo>
                <a:lnTo>
                  <a:pt x="9978" y="2605"/>
                </a:lnTo>
                <a:lnTo>
                  <a:pt x="10051" y="2531"/>
                </a:lnTo>
                <a:lnTo>
                  <a:pt x="10051" y="2458"/>
                </a:lnTo>
                <a:lnTo>
                  <a:pt x="10051" y="2348"/>
                </a:lnTo>
                <a:lnTo>
                  <a:pt x="9978" y="2274"/>
                </a:lnTo>
                <a:lnTo>
                  <a:pt x="9941" y="2238"/>
                </a:lnTo>
                <a:close/>
                <a:moveTo>
                  <a:pt x="9795" y="3191"/>
                </a:moveTo>
                <a:lnTo>
                  <a:pt x="9721" y="3265"/>
                </a:lnTo>
                <a:lnTo>
                  <a:pt x="9684" y="3301"/>
                </a:lnTo>
                <a:lnTo>
                  <a:pt x="9684" y="3375"/>
                </a:lnTo>
                <a:lnTo>
                  <a:pt x="9684" y="3485"/>
                </a:lnTo>
                <a:lnTo>
                  <a:pt x="9758" y="3522"/>
                </a:lnTo>
                <a:lnTo>
                  <a:pt x="9795" y="3558"/>
                </a:lnTo>
                <a:lnTo>
                  <a:pt x="9941" y="3558"/>
                </a:lnTo>
                <a:lnTo>
                  <a:pt x="9978" y="3522"/>
                </a:lnTo>
                <a:lnTo>
                  <a:pt x="10015" y="3485"/>
                </a:lnTo>
                <a:lnTo>
                  <a:pt x="10051" y="3375"/>
                </a:lnTo>
                <a:lnTo>
                  <a:pt x="10015" y="3301"/>
                </a:lnTo>
                <a:lnTo>
                  <a:pt x="9978" y="3228"/>
                </a:lnTo>
                <a:lnTo>
                  <a:pt x="9941" y="3191"/>
                </a:lnTo>
                <a:close/>
                <a:moveTo>
                  <a:pt x="11519" y="3045"/>
                </a:moveTo>
                <a:lnTo>
                  <a:pt x="11409" y="3081"/>
                </a:lnTo>
                <a:lnTo>
                  <a:pt x="11335" y="3118"/>
                </a:lnTo>
                <a:lnTo>
                  <a:pt x="11298" y="3191"/>
                </a:lnTo>
                <a:lnTo>
                  <a:pt x="11262" y="3265"/>
                </a:lnTo>
                <a:lnTo>
                  <a:pt x="11262" y="3338"/>
                </a:lnTo>
                <a:lnTo>
                  <a:pt x="11262" y="3412"/>
                </a:lnTo>
                <a:lnTo>
                  <a:pt x="11298" y="3485"/>
                </a:lnTo>
                <a:lnTo>
                  <a:pt x="11372" y="3522"/>
                </a:lnTo>
                <a:lnTo>
                  <a:pt x="11445" y="3595"/>
                </a:lnTo>
                <a:lnTo>
                  <a:pt x="11592" y="3595"/>
                </a:lnTo>
                <a:lnTo>
                  <a:pt x="11665" y="3522"/>
                </a:lnTo>
                <a:lnTo>
                  <a:pt x="11702" y="3485"/>
                </a:lnTo>
                <a:lnTo>
                  <a:pt x="11739" y="3412"/>
                </a:lnTo>
                <a:lnTo>
                  <a:pt x="11702" y="3265"/>
                </a:lnTo>
                <a:lnTo>
                  <a:pt x="11702" y="3155"/>
                </a:lnTo>
                <a:lnTo>
                  <a:pt x="11629" y="3081"/>
                </a:lnTo>
                <a:lnTo>
                  <a:pt x="11519" y="3045"/>
                </a:lnTo>
                <a:close/>
                <a:moveTo>
                  <a:pt x="15554" y="1541"/>
                </a:moveTo>
                <a:lnTo>
                  <a:pt x="15407" y="1871"/>
                </a:lnTo>
                <a:lnTo>
                  <a:pt x="15187" y="2164"/>
                </a:lnTo>
                <a:lnTo>
                  <a:pt x="14967" y="2458"/>
                </a:lnTo>
                <a:lnTo>
                  <a:pt x="14710" y="2715"/>
                </a:lnTo>
                <a:lnTo>
                  <a:pt x="14416" y="2935"/>
                </a:lnTo>
                <a:lnTo>
                  <a:pt x="14123" y="3155"/>
                </a:lnTo>
                <a:lnTo>
                  <a:pt x="13536" y="3595"/>
                </a:lnTo>
                <a:lnTo>
                  <a:pt x="13279" y="3265"/>
                </a:lnTo>
                <a:lnTo>
                  <a:pt x="12986" y="2971"/>
                </a:lnTo>
                <a:lnTo>
                  <a:pt x="13096" y="2935"/>
                </a:lnTo>
                <a:lnTo>
                  <a:pt x="13683" y="2531"/>
                </a:lnTo>
                <a:lnTo>
                  <a:pt x="14306" y="2164"/>
                </a:lnTo>
                <a:lnTo>
                  <a:pt x="14930" y="1834"/>
                </a:lnTo>
                <a:lnTo>
                  <a:pt x="15554" y="1541"/>
                </a:lnTo>
                <a:close/>
                <a:moveTo>
                  <a:pt x="8914" y="3228"/>
                </a:moveTo>
                <a:lnTo>
                  <a:pt x="8841" y="3301"/>
                </a:lnTo>
                <a:lnTo>
                  <a:pt x="8804" y="3375"/>
                </a:lnTo>
                <a:lnTo>
                  <a:pt x="8804" y="3485"/>
                </a:lnTo>
                <a:lnTo>
                  <a:pt x="8804" y="3558"/>
                </a:lnTo>
                <a:lnTo>
                  <a:pt x="8877" y="3632"/>
                </a:lnTo>
                <a:lnTo>
                  <a:pt x="8951" y="3668"/>
                </a:lnTo>
                <a:lnTo>
                  <a:pt x="9098" y="3668"/>
                </a:lnTo>
                <a:lnTo>
                  <a:pt x="9134" y="3632"/>
                </a:lnTo>
                <a:lnTo>
                  <a:pt x="9208" y="3558"/>
                </a:lnTo>
                <a:lnTo>
                  <a:pt x="9208" y="3485"/>
                </a:lnTo>
                <a:lnTo>
                  <a:pt x="9208" y="3375"/>
                </a:lnTo>
                <a:lnTo>
                  <a:pt x="9171" y="3338"/>
                </a:lnTo>
                <a:lnTo>
                  <a:pt x="9134" y="3265"/>
                </a:lnTo>
                <a:lnTo>
                  <a:pt x="9061" y="3228"/>
                </a:lnTo>
                <a:close/>
                <a:moveTo>
                  <a:pt x="16324" y="1101"/>
                </a:moveTo>
                <a:lnTo>
                  <a:pt x="16140" y="1541"/>
                </a:lnTo>
                <a:lnTo>
                  <a:pt x="15884" y="1944"/>
                </a:lnTo>
                <a:lnTo>
                  <a:pt x="15590" y="2348"/>
                </a:lnTo>
                <a:lnTo>
                  <a:pt x="15297" y="2751"/>
                </a:lnTo>
                <a:lnTo>
                  <a:pt x="14967" y="3081"/>
                </a:lnTo>
                <a:lnTo>
                  <a:pt x="14600" y="3412"/>
                </a:lnTo>
                <a:lnTo>
                  <a:pt x="13829" y="4072"/>
                </a:lnTo>
                <a:lnTo>
                  <a:pt x="13756" y="3925"/>
                </a:lnTo>
                <a:lnTo>
                  <a:pt x="13976" y="3778"/>
                </a:lnTo>
                <a:lnTo>
                  <a:pt x="14343" y="3558"/>
                </a:lnTo>
                <a:lnTo>
                  <a:pt x="14673" y="3301"/>
                </a:lnTo>
                <a:lnTo>
                  <a:pt x="15003" y="3008"/>
                </a:lnTo>
                <a:lnTo>
                  <a:pt x="15297" y="2715"/>
                </a:lnTo>
                <a:lnTo>
                  <a:pt x="15554" y="2384"/>
                </a:lnTo>
                <a:lnTo>
                  <a:pt x="15774" y="2018"/>
                </a:lnTo>
                <a:lnTo>
                  <a:pt x="15957" y="1651"/>
                </a:lnTo>
                <a:lnTo>
                  <a:pt x="16104" y="1211"/>
                </a:lnTo>
                <a:lnTo>
                  <a:pt x="16104" y="1137"/>
                </a:lnTo>
                <a:lnTo>
                  <a:pt x="16324" y="1101"/>
                </a:lnTo>
                <a:close/>
                <a:moveTo>
                  <a:pt x="10528" y="3962"/>
                </a:moveTo>
                <a:lnTo>
                  <a:pt x="10455" y="3998"/>
                </a:lnTo>
                <a:lnTo>
                  <a:pt x="10381" y="4072"/>
                </a:lnTo>
                <a:lnTo>
                  <a:pt x="10381" y="4108"/>
                </a:lnTo>
                <a:lnTo>
                  <a:pt x="10345" y="4219"/>
                </a:lnTo>
                <a:lnTo>
                  <a:pt x="10381" y="4329"/>
                </a:lnTo>
                <a:lnTo>
                  <a:pt x="10455" y="4402"/>
                </a:lnTo>
                <a:lnTo>
                  <a:pt x="10491" y="4439"/>
                </a:lnTo>
                <a:lnTo>
                  <a:pt x="10638" y="4439"/>
                </a:lnTo>
                <a:lnTo>
                  <a:pt x="10748" y="4365"/>
                </a:lnTo>
                <a:lnTo>
                  <a:pt x="10785" y="4292"/>
                </a:lnTo>
                <a:lnTo>
                  <a:pt x="10822" y="4219"/>
                </a:lnTo>
                <a:lnTo>
                  <a:pt x="10785" y="4108"/>
                </a:lnTo>
                <a:lnTo>
                  <a:pt x="10748" y="4072"/>
                </a:lnTo>
                <a:lnTo>
                  <a:pt x="10712" y="3998"/>
                </a:lnTo>
                <a:lnTo>
                  <a:pt x="10675" y="3962"/>
                </a:lnTo>
                <a:close/>
                <a:moveTo>
                  <a:pt x="16434" y="477"/>
                </a:moveTo>
                <a:lnTo>
                  <a:pt x="16617" y="514"/>
                </a:lnTo>
                <a:lnTo>
                  <a:pt x="16764" y="587"/>
                </a:lnTo>
                <a:lnTo>
                  <a:pt x="16837" y="734"/>
                </a:lnTo>
                <a:lnTo>
                  <a:pt x="16911" y="880"/>
                </a:lnTo>
                <a:lnTo>
                  <a:pt x="16947" y="1064"/>
                </a:lnTo>
                <a:lnTo>
                  <a:pt x="16947" y="1247"/>
                </a:lnTo>
                <a:lnTo>
                  <a:pt x="16911" y="1541"/>
                </a:lnTo>
                <a:lnTo>
                  <a:pt x="16764" y="1871"/>
                </a:lnTo>
                <a:lnTo>
                  <a:pt x="16544" y="2128"/>
                </a:lnTo>
                <a:lnTo>
                  <a:pt x="16104" y="2641"/>
                </a:lnTo>
                <a:lnTo>
                  <a:pt x="15077" y="3668"/>
                </a:lnTo>
                <a:lnTo>
                  <a:pt x="14086" y="4549"/>
                </a:lnTo>
                <a:lnTo>
                  <a:pt x="14013" y="4402"/>
                </a:lnTo>
                <a:lnTo>
                  <a:pt x="14123" y="4329"/>
                </a:lnTo>
                <a:lnTo>
                  <a:pt x="14967" y="3632"/>
                </a:lnTo>
                <a:lnTo>
                  <a:pt x="15370" y="3228"/>
                </a:lnTo>
                <a:lnTo>
                  <a:pt x="15737" y="2825"/>
                </a:lnTo>
                <a:lnTo>
                  <a:pt x="16067" y="2384"/>
                </a:lnTo>
                <a:lnTo>
                  <a:pt x="16361" y="1908"/>
                </a:lnTo>
                <a:lnTo>
                  <a:pt x="16617" y="1431"/>
                </a:lnTo>
                <a:lnTo>
                  <a:pt x="16764" y="880"/>
                </a:lnTo>
                <a:lnTo>
                  <a:pt x="16764" y="770"/>
                </a:lnTo>
                <a:lnTo>
                  <a:pt x="16727" y="697"/>
                </a:lnTo>
                <a:lnTo>
                  <a:pt x="16654" y="660"/>
                </a:lnTo>
                <a:lnTo>
                  <a:pt x="16544" y="660"/>
                </a:lnTo>
                <a:lnTo>
                  <a:pt x="15920" y="770"/>
                </a:lnTo>
                <a:lnTo>
                  <a:pt x="15333" y="954"/>
                </a:lnTo>
                <a:lnTo>
                  <a:pt x="15333" y="954"/>
                </a:lnTo>
                <a:lnTo>
                  <a:pt x="15590" y="807"/>
                </a:lnTo>
                <a:lnTo>
                  <a:pt x="15884" y="660"/>
                </a:lnTo>
                <a:lnTo>
                  <a:pt x="16177" y="550"/>
                </a:lnTo>
                <a:lnTo>
                  <a:pt x="16434" y="477"/>
                </a:lnTo>
                <a:close/>
                <a:moveTo>
                  <a:pt x="9354" y="4182"/>
                </a:moveTo>
                <a:lnTo>
                  <a:pt x="9208" y="4255"/>
                </a:lnTo>
                <a:lnTo>
                  <a:pt x="9134" y="4365"/>
                </a:lnTo>
                <a:lnTo>
                  <a:pt x="9134" y="4439"/>
                </a:lnTo>
                <a:lnTo>
                  <a:pt x="9171" y="4512"/>
                </a:lnTo>
                <a:lnTo>
                  <a:pt x="9208" y="4585"/>
                </a:lnTo>
                <a:lnTo>
                  <a:pt x="9281" y="4622"/>
                </a:lnTo>
                <a:lnTo>
                  <a:pt x="9428" y="4622"/>
                </a:lnTo>
                <a:lnTo>
                  <a:pt x="9538" y="4585"/>
                </a:lnTo>
                <a:lnTo>
                  <a:pt x="9611" y="4475"/>
                </a:lnTo>
                <a:lnTo>
                  <a:pt x="9648" y="4402"/>
                </a:lnTo>
                <a:lnTo>
                  <a:pt x="9648" y="4292"/>
                </a:lnTo>
                <a:lnTo>
                  <a:pt x="9611" y="4255"/>
                </a:lnTo>
                <a:lnTo>
                  <a:pt x="9538" y="4182"/>
                </a:lnTo>
                <a:close/>
                <a:moveTo>
                  <a:pt x="13243" y="6566"/>
                </a:moveTo>
                <a:lnTo>
                  <a:pt x="13169" y="6639"/>
                </a:lnTo>
                <a:lnTo>
                  <a:pt x="13133" y="6713"/>
                </a:lnTo>
                <a:lnTo>
                  <a:pt x="13133" y="6860"/>
                </a:lnTo>
                <a:lnTo>
                  <a:pt x="13133" y="6933"/>
                </a:lnTo>
                <a:lnTo>
                  <a:pt x="13206" y="6970"/>
                </a:lnTo>
                <a:lnTo>
                  <a:pt x="13316" y="7006"/>
                </a:lnTo>
                <a:lnTo>
                  <a:pt x="13463" y="6970"/>
                </a:lnTo>
                <a:lnTo>
                  <a:pt x="13536" y="6933"/>
                </a:lnTo>
                <a:lnTo>
                  <a:pt x="13536" y="6860"/>
                </a:lnTo>
                <a:lnTo>
                  <a:pt x="13573" y="6750"/>
                </a:lnTo>
                <a:lnTo>
                  <a:pt x="13536" y="6676"/>
                </a:lnTo>
                <a:lnTo>
                  <a:pt x="13463" y="6603"/>
                </a:lnTo>
                <a:lnTo>
                  <a:pt x="13316" y="6566"/>
                </a:lnTo>
                <a:close/>
                <a:moveTo>
                  <a:pt x="12216" y="7300"/>
                </a:moveTo>
                <a:lnTo>
                  <a:pt x="12105" y="7336"/>
                </a:lnTo>
                <a:lnTo>
                  <a:pt x="12032" y="7410"/>
                </a:lnTo>
                <a:lnTo>
                  <a:pt x="11995" y="7520"/>
                </a:lnTo>
                <a:lnTo>
                  <a:pt x="11995" y="7630"/>
                </a:lnTo>
                <a:lnTo>
                  <a:pt x="12032" y="7703"/>
                </a:lnTo>
                <a:lnTo>
                  <a:pt x="12105" y="7777"/>
                </a:lnTo>
                <a:lnTo>
                  <a:pt x="12216" y="7777"/>
                </a:lnTo>
                <a:lnTo>
                  <a:pt x="12289" y="7740"/>
                </a:lnTo>
                <a:lnTo>
                  <a:pt x="12362" y="7703"/>
                </a:lnTo>
                <a:lnTo>
                  <a:pt x="12436" y="7630"/>
                </a:lnTo>
                <a:lnTo>
                  <a:pt x="12436" y="7520"/>
                </a:lnTo>
                <a:lnTo>
                  <a:pt x="12436" y="7410"/>
                </a:lnTo>
                <a:lnTo>
                  <a:pt x="12326" y="7336"/>
                </a:lnTo>
                <a:lnTo>
                  <a:pt x="12216" y="7300"/>
                </a:lnTo>
                <a:close/>
                <a:moveTo>
                  <a:pt x="12729" y="8033"/>
                </a:moveTo>
                <a:lnTo>
                  <a:pt x="12656" y="8107"/>
                </a:lnTo>
                <a:lnTo>
                  <a:pt x="12656" y="8143"/>
                </a:lnTo>
                <a:lnTo>
                  <a:pt x="12619" y="8253"/>
                </a:lnTo>
                <a:lnTo>
                  <a:pt x="12619" y="8400"/>
                </a:lnTo>
                <a:lnTo>
                  <a:pt x="12656" y="8437"/>
                </a:lnTo>
                <a:lnTo>
                  <a:pt x="12692" y="8474"/>
                </a:lnTo>
                <a:lnTo>
                  <a:pt x="12729" y="8474"/>
                </a:lnTo>
                <a:lnTo>
                  <a:pt x="12802" y="8510"/>
                </a:lnTo>
                <a:lnTo>
                  <a:pt x="12912" y="8474"/>
                </a:lnTo>
                <a:lnTo>
                  <a:pt x="12986" y="8437"/>
                </a:lnTo>
                <a:lnTo>
                  <a:pt x="13022" y="8400"/>
                </a:lnTo>
                <a:lnTo>
                  <a:pt x="13022" y="8253"/>
                </a:lnTo>
                <a:lnTo>
                  <a:pt x="13022" y="8180"/>
                </a:lnTo>
                <a:lnTo>
                  <a:pt x="12949" y="8107"/>
                </a:lnTo>
                <a:lnTo>
                  <a:pt x="12912" y="8033"/>
                </a:lnTo>
                <a:close/>
                <a:moveTo>
                  <a:pt x="10051" y="2128"/>
                </a:moveTo>
                <a:lnTo>
                  <a:pt x="10455" y="2164"/>
                </a:lnTo>
                <a:lnTo>
                  <a:pt x="10858" y="2238"/>
                </a:lnTo>
                <a:lnTo>
                  <a:pt x="11262" y="2348"/>
                </a:lnTo>
                <a:lnTo>
                  <a:pt x="11225" y="2458"/>
                </a:lnTo>
                <a:lnTo>
                  <a:pt x="11262" y="2568"/>
                </a:lnTo>
                <a:lnTo>
                  <a:pt x="11335" y="2641"/>
                </a:lnTo>
                <a:lnTo>
                  <a:pt x="11445" y="2715"/>
                </a:lnTo>
                <a:lnTo>
                  <a:pt x="11629" y="2715"/>
                </a:lnTo>
                <a:lnTo>
                  <a:pt x="11775" y="2788"/>
                </a:lnTo>
                <a:lnTo>
                  <a:pt x="12105" y="2935"/>
                </a:lnTo>
                <a:lnTo>
                  <a:pt x="12179" y="2971"/>
                </a:lnTo>
                <a:lnTo>
                  <a:pt x="12252" y="3008"/>
                </a:lnTo>
                <a:lnTo>
                  <a:pt x="12472" y="3191"/>
                </a:lnTo>
                <a:lnTo>
                  <a:pt x="12692" y="3412"/>
                </a:lnTo>
                <a:lnTo>
                  <a:pt x="13096" y="3852"/>
                </a:lnTo>
                <a:lnTo>
                  <a:pt x="11482" y="4842"/>
                </a:lnTo>
                <a:lnTo>
                  <a:pt x="9868" y="5796"/>
                </a:lnTo>
                <a:lnTo>
                  <a:pt x="6090" y="8070"/>
                </a:lnTo>
                <a:lnTo>
                  <a:pt x="5209" y="8620"/>
                </a:lnTo>
                <a:lnTo>
                  <a:pt x="5356" y="8327"/>
                </a:lnTo>
                <a:lnTo>
                  <a:pt x="5649" y="7960"/>
                </a:lnTo>
                <a:lnTo>
                  <a:pt x="5943" y="7557"/>
                </a:lnTo>
                <a:lnTo>
                  <a:pt x="5906" y="7483"/>
                </a:lnTo>
                <a:lnTo>
                  <a:pt x="5870" y="7483"/>
                </a:lnTo>
                <a:lnTo>
                  <a:pt x="5686" y="7593"/>
                </a:lnTo>
                <a:lnTo>
                  <a:pt x="5539" y="7740"/>
                </a:lnTo>
                <a:lnTo>
                  <a:pt x="5209" y="8070"/>
                </a:lnTo>
                <a:lnTo>
                  <a:pt x="4989" y="8437"/>
                </a:lnTo>
                <a:lnTo>
                  <a:pt x="4769" y="8840"/>
                </a:lnTo>
                <a:lnTo>
                  <a:pt x="4732" y="8877"/>
                </a:lnTo>
                <a:lnTo>
                  <a:pt x="4622" y="8584"/>
                </a:lnTo>
                <a:lnTo>
                  <a:pt x="4916" y="8107"/>
                </a:lnTo>
                <a:lnTo>
                  <a:pt x="5283" y="7630"/>
                </a:lnTo>
                <a:lnTo>
                  <a:pt x="5649" y="7190"/>
                </a:lnTo>
                <a:lnTo>
                  <a:pt x="6016" y="6786"/>
                </a:lnTo>
                <a:lnTo>
                  <a:pt x="6016" y="6750"/>
                </a:lnTo>
                <a:lnTo>
                  <a:pt x="6016" y="6713"/>
                </a:lnTo>
                <a:lnTo>
                  <a:pt x="5943" y="6713"/>
                </a:lnTo>
                <a:lnTo>
                  <a:pt x="5539" y="7043"/>
                </a:lnTo>
                <a:lnTo>
                  <a:pt x="5173" y="7410"/>
                </a:lnTo>
                <a:lnTo>
                  <a:pt x="4842" y="7777"/>
                </a:lnTo>
                <a:lnTo>
                  <a:pt x="4512" y="8180"/>
                </a:lnTo>
                <a:lnTo>
                  <a:pt x="4476" y="7923"/>
                </a:lnTo>
                <a:lnTo>
                  <a:pt x="4439" y="7667"/>
                </a:lnTo>
                <a:lnTo>
                  <a:pt x="4659" y="7336"/>
                </a:lnTo>
                <a:lnTo>
                  <a:pt x="4879" y="7080"/>
                </a:lnTo>
                <a:lnTo>
                  <a:pt x="5686" y="6016"/>
                </a:lnTo>
                <a:lnTo>
                  <a:pt x="5723" y="5943"/>
                </a:lnTo>
                <a:lnTo>
                  <a:pt x="5686" y="5906"/>
                </a:lnTo>
                <a:lnTo>
                  <a:pt x="5576" y="5906"/>
                </a:lnTo>
                <a:lnTo>
                  <a:pt x="5283" y="6199"/>
                </a:lnTo>
                <a:lnTo>
                  <a:pt x="4953" y="6529"/>
                </a:lnTo>
                <a:lnTo>
                  <a:pt x="4402" y="7153"/>
                </a:lnTo>
                <a:lnTo>
                  <a:pt x="4402" y="6529"/>
                </a:lnTo>
                <a:lnTo>
                  <a:pt x="4622" y="6199"/>
                </a:lnTo>
                <a:lnTo>
                  <a:pt x="4953" y="5759"/>
                </a:lnTo>
                <a:lnTo>
                  <a:pt x="5136" y="5502"/>
                </a:lnTo>
                <a:lnTo>
                  <a:pt x="5246" y="5392"/>
                </a:lnTo>
                <a:lnTo>
                  <a:pt x="5393" y="5319"/>
                </a:lnTo>
                <a:lnTo>
                  <a:pt x="5429" y="5319"/>
                </a:lnTo>
                <a:lnTo>
                  <a:pt x="5429" y="5282"/>
                </a:lnTo>
                <a:lnTo>
                  <a:pt x="5393" y="5246"/>
                </a:lnTo>
                <a:lnTo>
                  <a:pt x="5393" y="5209"/>
                </a:lnTo>
                <a:lnTo>
                  <a:pt x="5173" y="5209"/>
                </a:lnTo>
                <a:lnTo>
                  <a:pt x="5063" y="5282"/>
                </a:lnTo>
                <a:lnTo>
                  <a:pt x="4953" y="5356"/>
                </a:lnTo>
                <a:lnTo>
                  <a:pt x="4769" y="5539"/>
                </a:lnTo>
                <a:lnTo>
                  <a:pt x="4622" y="5722"/>
                </a:lnTo>
                <a:lnTo>
                  <a:pt x="4476" y="5869"/>
                </a:lnTo>
                <a:lnTo>
                  <a:pt x="4586" y="5466"/>
                </a:lnTo>
                <a:lnTo>
                  <a:pt x="4732" y="5062"/>
                </a:lnTo>
                <a:lnTo>
                  <a:pt x="4879" y="4842"/>
                </a:lnTo>
                <a:lnTo>
                  <a:pt x="5026" y="4622"/>
                </a:lnTo>
                <a:lnTo>
                  <a:pt x="5209" y="4402"/>
                </a:lnTo>
                <a:lnTo>
                  <a:pt x="5393" y="4219"/>
                </a:lnTo>
                <a:lnTo>
                  <a:pt x="5796" y="3852"/>
                </a:lnTo>
                <a:lnTo>
                  <a:pt x="6236" y="3522"/>
                </a:lnTo>
                <a:lnTo>
                  <a:pt x="6677" y="3228"/>
                </a:lnTo>
                <a:lnTo>
                  <a:pt x="7117" y="2935"/>
                </a:lnTo>
                <a:lnTo>
                  <a:pt x="7594" y="2715"/>
                </a:lnTo>
                <a:lnTo>
                  <a:pt x="8070" y="2494"/>
                </a:lnTo>
                <a:lnTo>
                  <a:pt x="8474" y="2348"/>
                </a:lnTo>
                <a:lnTo>
                  <a:pt x="8841" y="2238"/>
                </a:lnTo>
                <a:lnTo>
                  <a:pt x="9244" y="2164"/>
                </a:lnTo>
                <a:lnTo>
                  <a:pt x="9648" y="2128"/>
                </a:lnTo>
                <a:close/>
                <a:moveTo>
                  <a:pt x="13316" y="4219"/>
                </a:moveTo>
                <a:lnTo>
                  <a:pt x="13426" y="4365"/>
                </a:lnTo>
                <a:lnTo>
                  <a:pt x="12582" y="5026"/>
                </a:lnTo>
                <a:lnTo>
                  <a:pt x="11702" y="5649"/>
                </a:lnTo>
                <a:lnTo>
                  <a:pt x="10785" y="6273"/>
                </a:lnTo>
                <a:lnTo>
                  <a:pt x="9868" y="6860"/>
                </a:lnTo>
                <a:lnTo>
                  <a:pt x="8877" y="7446"/>
                </a:lnTo>
                <a:lnTo>
                  <a:pt x="7887" y="8033"/>
                </a:lnTo>
                <a:lnTo>
                  <a:pt x="6860" y="8584"/>
                </a:lnTo>
                <a:lnTo>
                  <a:pt x="5796" y="9097"/>
                </a:lnTo>
                <a:lnTo>
                  <a:pt x="4989" y="9464"/>
                </a:lnTo>
                <a:lnTo>
                  <a:pt x="4916" y="9317"/>
                </a:lnTo>
                <a:lnTo>
                  <a:pt x="4953" y="9207"/>
                </a:lnTo>
                <a:lnTo>
                  <a:pt x="6053" y="8584"/>
                </a:lnTo>
                <a:lnTo>
                  <a:pt x="10198" y="6089"/>
                </a:lnTo>
                <a:lnTo>
                  <a:pt x="11775" y="5136"/>
                </a:lnTo>
                <a:lnTo>
                  <a:pt x="13316" y="4219"/>
                </a:lnTo>
                <a:close/>
                <a:moveTo>
                  <a:pt x="3962" y="7960"/>
                </a:moveTo>
                <a:lnTo>
                  <a:pt x="3999" y="8070"/>
                </a:lnTo>
                <a:lnTo>
                  <a:pt x="3999" y="8107"/>
                </a:lnTo>
                <a:lnTo>
                  <a:pt x="4146" y="8694"/>
                </a:lnTo>
                <a:lnTo>
                  <a:pt x="3962" y="9024"/>
                </a:lnTo>
                <a:lnTo>
                  <a:pt x="3925" y="9097"/>
                </a:lnTo>
                <a:lnTo>
                  <a:pt x="3925" y="9134"/>
                </a:lnTo>
                <a:lnTo>
                  <a:pt x="3999" y="9244"/>
                </a:lnTo>
                <a:lnTo>
                  <a:pt x="3339" y="9501"/>
                </a:lnTo>
                <a:lnTo>
                  <a:pt x="3008" y="9611"/>
                </a:lnTo>
                <a:lnTo>
                  <a:pt x="2642" y="9684"/>
                </a:lnTo>
                <a:lnTo>
                  <a:pt x="2898" y="9171"/>
                </a:lnTo>
                <a:lnTo>
                  <a:pt x="3229" y="8694"/>
                </a:lnTo>
                <a:lnTo>
                  <a:pt x="3559" y="8327"/>
                </a:lnTo>
                <a:lnTo>
                  <a:pt x="3962" y="7960"/>
                </a:lnTo>
                <a:close/>
                <a:moveTo>
                  <a:pt x="13609" y="4732"/>
                </a:moveTo>
                <a:lnTo>
                  <a:pt x="13683" y="4915"/>
                </a:lnTo>
                <a:lnTo>
                  <a:pt x="12986" y="5502"/>
                </a:lnTo>
                <a:lnTo>
                  <a:pt x="12105" y="6199"/>
                </a:lnTo>
                <a:lnTo>
                  <a:pt x="11225" y="6823"/>
                </a:lnTo>
                <a:lnTo>
                  <a:pt x="10308" y="7446"/>
                </a:lnTo>
                <a:lnTo>
                  <a:pt x="9354" y="8033"/>
                </a:lnTo>
                <a:lnTo>
                  <a:pt x="8401" y="8584"/>
                </a:lnTo>
                <a:lnTo>
                  <a:pt x="7447" y="9097"/>
                </a:lnTo>
                <a:lnTo>
                  <a:pt x="6456" y="9574"/>
                </a:lnTo>
                <a:lnTo>
                  <a:pt x="5429" y="10014"/>
                </a:lnTo>
                <a:lnTo>
                  <a:pt x="5246" y="9794"/>
                </a:lnTo>
                <a:lnTo>
                  <a:pt x="5466" y="9684"/>
                </a:lnTo>
                <a:lnTo>
                  <a:pt x="6603" y="9134"/>
                </a:lnTo>
                <a:lnTo>
                  <a:pt x="7740" y="8547"/>
                </a:lnTo>
                <a:lnTo>
                  <a:pt x="8877" y="7923"/>
                </a:lnTo>
                <a:lnTo>
                  <a:pt x="9978" y="7263"/>
                </a:lnTo>
                <a:lnTo>
                  <a:pt x="10895" y="6676"/>
                </a:lnTo>
                <a:lnTo>
                  <a:pt x="11812" y="6053"/>
                </a:lnTo>
                <a:lnTo>
                  <a:pt x="12729" y="5392"/>
                </a:lnTo>
                <a:lnTo>
                  <a:pt x="13609" y="4732"/>
                </a:lnTo>
                <a:close/>
                <a:moveTo>
                  <a:pt x="11995" y="9721"/>
                </a:moveTo>
                <a:lnTo>
                  <a:pt x="12472" y="9831"/>
                </a:lnTo>
                <a:lnTo>
                  <a:pt x="12436" y="9867"/>
                </a:lnTo>
                <a:lnTo>
                  <a:pt x="12032" y="10271"/>
                </a:lnTo>
                <a:lnTo>
                  <a:pt x="12032" y="10198"/>
                </a:lnTo>
                <a:lnTo>
                  <a:pt x="11995" y="9721"/>
                </a:lnTo>
                <a:close/>
                <a:moveTo>
                  <a:pt x="2715" y="8804"/>
                </a:moveTo>
                <a:lnTo>
                  <a:pt x="2422" y="9317"/>
                </a:lnTo>
                <a:lnTo>
                  <a:pt x="2165" y="9867"/>
                </a:lnTo>
                <a:lnTo>
                  <a:pt x="2165" y="9941"/>
                </a:lnTo>
                <a:lnTo>
                  <a:pt x="2201" y="10051"/>
                </a:lnTo>
                <a:lnTo>
                  <a:pt x="2275" y="10088"/>
                </a:lnTo>
                <a:lnTo>
                  <a:pt x="2348" y="10124"/>
                </a:lnTo>
                <a:lnTo>
                  <a:pt x="2898" y="10014"/>
                </a:lnTo>
                <a:lnTo>
                  <a:pt x="3449" y="9867"/>
                </a:lnTo>
                <a:lnTo>
                  <a:pt x="3925" y="9684"/>
                </a:lnTo>
                <a:lnTo>
                  <a:pt x="4439" y="9464"/>
                </a:lnTo>
                <a:lnTo>
                  <a:pt x="4549" y="9684"/>
                </a:lnTo>
                <a:lnTo>
                  <a:pt x="3559" y="10124"/>
                </a:lnTo>
                <a:lnTo>
                  <a:pt x="3082" y="10308"/>
                </a:lnTo>
                <a:lnTo>
                  <a:pt x="2568" y="10528"/>
                </a:lnTo>
                <a:lnTo>
                  <a:pt x="2275" y="10638"/>
                </a:lnTo>
                <a:lnTo>
                  <a:pt x="2018" y="10674"/>
                </a:lnTo>
                <a:lnTo>
                  <a:pt x="1761" y="10711"/>
                </a:lnTo>
                <a:lnTo>
                  <a:pt x="1468" y="10711"/>
                </a:lnTo>
                <a:lnTo>
                  <a:pt x="2091" y="9794"/>
                </a:lnTo>
                <a:lnTo>
                  <a:pt x="2348" y="9317"/>
                </a:lnTo>
                <a:lnTo>
                  <a:pt x="2642" y="8877"/>
                </a:lnTo>
                <a:lnTo>
                  <a:pt x="2715" y="8804"/>
                </a:lnTo>
                <a:close/>
                <a:moveTo>
                  <a:pt x="13829" y="5429"/>
                </a:moveTo>
                <a:lnTo>
                  <a:pt x="13940" y="5943"/>
                </a:lnTo>
                <a:lnTo>
                  <a:pt x="13940" y="6456"/>
                </a:lnTo>
                <a:lnTo>
                  <a:pt x="13940" y="6896"/>
                </a:lnTo>
                <a:lnTo>
                  <a:pt x="13866" y="7336"/>
                </a:lnTo>
                <a:lnTo>
                  <a:pt x="13756" y="7740"/>
                </a:lnTo>
                <a:lnTo>
                  <a:pt x="13609" y="8143"/>
                </a:lnTo>
                <a:lnTo>
                  <a:pt x="13426" y="8547"/>
                </a:lnTo>
                <a:lnTo>
                  <a:pt x="13206" y="8914"/>
                </a:lnTo>
                <a:lnTo>
                  <a:pt x="12949" y="9281"/>
                </a:lnTo>
                <a:lnTo>
                  <a:pt x="12656" y="9647"/>
                </a:lnTo>
                <a:lnTo>
                  <a:pt x="12289" y="9611"/>
                </a:lnTo>
                <a:lnTo>
                  <a:pt x="11922" y="9537"/>
                </a:lnTo>
                <a:lnTo>
                  <a:pt x="11849" y="9574"/>
                </a:lnTo>
                <a:lnTo>
                  <a:pt x="11812" y="9574"/>
                </a:lnTo>
                <a:lnTo>
                  <a:pt x="11775" y="9647"/>
                </a:lnTo>
                <a:lnTo>
                  <a:pt x="11702" y="10418"/>
                </a:lnTo>
                <a:lnTo>
                  <a:pt x="11702" y="10491"/>
                </a:lnTo>
                <a:lnTo>
                  <a:pt x="11409" y="10711"/>
                </a:lnTo>
                <a:lnTo>
                  <a:pt x="11188" y="10821"/>
                </a:lnTo>
                <a:lnTo>
                  <a:pt x="11152" y="10858"/>
                </a:lnTo>
                <a:lnTo>
                  <a:pt x="11042" y="10931"/>
                </a:lnTo>
                <a:lnTo>
                  <a:pt x="11042" y="10564"/>
                </a:lnTo>
                <a:lnTo>
                  <a:pt x="11115" y="10198"/>
                </a:lnTo>
                <a:lnTo>
                  <a:pt x="11188" y="9867"/>
                </a:lnTo>
                <a:lnTo>
                  <a:pt x="11298" y="9501"/>
                </a:lnTo>
                <a:lnTo>
                  <a:pt x="11298" y="9464"/>
                </a:lnTo>
                <a:lnTo>
                  <a:pt x="11262" y="9427"/>
                </a:lnTo>
                <a:lnTo>
                  <a:pt x="11225" y="9427"/>
                </a:lnTo>
                <a:lnTo>
                  <a:pt x="11188" y="9464"/>
                </a:lnTo>
                <a:lnTo>
                  <a:pt x="11078" y="9647"/>
                </a:lnTo>
                <a:lnTo>
                  <a:pt x="10968" y="9831"/>
                </a:lnTo>
                <a:lnTo>
                  <a:pt x="10785" y="10234"/>
                </a:lnTo>
                <a:lnTo>
                  <a:pt x="10712" y="10638"/>
                </a:lnTo>
                <a:lnTo>
                  <a:pt x="10712" y="11078"/>
                </a:lnTo>
                <a:lnTo>
                  <a:pt x="10271" y="11261"/>
                </a:lnTo>
                <a:lnTo>
                  <a:pt x="9831" y="11371"/>
                </a:lnTo>
                <a:lnTo>
                  <a:pt x="9868" y="11005"/>
                </a:lnTo>
                <a:lnTo>
                  <a:pt x="9978" y="10638"/>
                </a:lnTo>
                <a:lnTo>
                  <a:pt x="10051" y="10344"/>
                </a:lnTo>
                <a:lnTo>
                  <a:pt x="10161" y="10088"/>
                </a:lnTo>
                <a:lnTo>
                  <a:pt x="10418" y="9574"/>
                </a:lnTo>
                <a:lnTo>
                  <a:pt x="10418" y="9537"/>
                </a:lnTo>
                <a:lnTo>
                  <a:pt x="10381" y="9501"/>
                </a:lnTo>
                <a:lnTo>
                  <a:pt x="10345" y="9501"/>
                </a:lnTo>
                <a:lnTo>
                  <a:pt x="10345" y="9537"/>
                </a:lnTo>
                <a:lnTo>
                  <a:pt x="10015" y="9941"/>
                </a:lnTo>
                <a:lnTo>
                  <a:pt x="9758" y="10418"/>
                </a:lnTo>
                <a:lnTo>
                  <a:pt x="9538" y="10895"/>
                </a:lnTo>
                <a:lnTo>
                  <a:pt x="9501" y="11151"/>
                </a:lnTo>
                <a:lnTo>
                  <a:pt x="9428" y="11408"/>
                </a:lnTo>
                <a:lnTo>
                  <a:pt x="8951" y="11408"/>
                </a:lnTo>
                <a:lnTo>
                  <a:pt x="8951" y="11261"/>
                </a:lnTo>
                <a:lnTo>
                  <a:pt x="8914" y="11225"/>
                </a:lnTo>
                <a:lnTo>
                  <a:pt x="8877" y="11188"/>
                </a:lnTo>
                <a:lnTo>
                  <a:pt x="8841" y="11188"/>
                </a:lnTo>
                <a:lnTo>
                  <a:pt x="8804" y="11225"/>
                </a:lnTo>
                <a:lnTo>
                  <a:pt x="8731" y="11298"/>
                </a:lnTo>
                <a:lnTo>
                  <a:pt x="9171" y="10454"/>
                </a:lnTo>
                <a:lnTo>
                  <a:pt x="9391" y="10051"/>
                </a:lnTo>
                <a:lnTo>
                  <a:pt x="9684" y="9647"/>
                </a:lnTo>
                <a:lnTo>
                  <a:pt x="9684" y="9611"/>
                </a:lnTo>
                <a:lnTo>
                  <a:pt x="9648" y="9611"/>
                </a:lnTo>
                <a:lnTo>
                  <a:pt x="9648" y="9574"/>
                </a:lnTo>
                <a:lnTo>
                  <a:pt x="9611" y="9611"/>
                </a:lnTo>
                <a:lnTo>
                  <a:pt x="9244" y="10014"/>
                </a:lnTo>
                <a:lnTo>
                  <a:pt x="8914" y="10418"/>
                </a:lnTo>
                <a:lnTo>
                  <a:pt x="8621" y="10858"/>
                </a:lnTo>
                <a:lnTo>
                  <a:pt x="8327" y="11335"/>
                </a:lnTo>
                <a:lnTo>
                  <a:pt x="7960" y="11225"/>
                </a:lnTo>
                <a:lnTo>
                  <a:pt x="7997" y="11188"/>
                </a:lnTo>
                <a:lnTo>
                  <a:pt x="7997" y="11151"/>
                </a:lnTo>
                <a:lnTo>
                  <a:pt x="7960" y="11115"/>
                </a:lnTo>
                <a:lnTo>
                  <a:pt x="7960" y="11078"/>
                </a:lnTo>
                <a:lnTo>
                  <a:pt x="7924" y="10968"/>
                </a:lnTo>
                <a:lnTo>
                  <a:pt x="7960" y="10858"/>
                </a:lnTo>
                <a:lnTo>
                  <a:pt x="8034" y="10601"/>
                </a:lnTo>
                <a:lnTo>
                  <a:pt x="8181" y="10308"/>
                </a:lnTo>
                <a:lnTo>
                  <a:pt x="8474" y="9831"/>
                </a:lnTo>
                <a:lnTo>
                  <a:pt x="8767" y="9427"/>
                </a:lnTo>
                <a:lnTo>
                  <a:pt x="8804" y="9391"/>
                </a:lnTo>
                <a:lnTo>
                  <a:pt x="8767" y="9317"/>
                </a:lnTo>
                <a:lnTo>
                  <a:pt x="8694" y="9317"/>
                </a:lnTo>
                <a:lnTo>
                  <a:pt x="8364" y="9537"/>
                </a:lnTo>
                <a:lnTo>
                  <a:pt x="8107" y="9831"/>
                </a:lnTo>
                <a:lnTo>
                  <a:pt x="7887" y="10124"/>
                </a:lnTo>
                <a:lnTo>
                  <a:pt x="7704" y="10454"/>
                </a:lnTo>
                <a:lnTo>
                  <a:pt x="7594" y="10784"/>
                </a:lnTo>
                <a:lnTo>
                  <a:pt x="7557" y="10968"/>
                </a:lnTo>
                <a:lnTo>
                  <a:pt x="7594" y="11115"/>
                </a:lnTo>
                <a:lnTo>
                  <a:pt x="7153" y="10968"/>
                </a:lnTo>
                <a:lnTo>
                  <a:pt x="6713" y="10784"/>
                </a:lnTo>
                <a:lnTo>
                  <a:pt x="6933" y="10564"/>
                </a:lnTo>
                <a:lnTo>
                  <a:pt x="7080" y="10344"/>
                </a:lnTo>
                <a:lnTo>
                  <a:pt x="7153" y="10234"/>
                </a:lnTo>
                <a:lnTo>
                  <a:pt x="7190" y="10124"/>
                </a:lnTo>
                <a:lnTo>
                  <a:pt x="7190" y="10088"/>
                </a:lnTo>
                <a:lnTo>
                  <a:pt x="7153" y="10088"/>
                </a:lnTo>
                <a:lnTo>
                  <a:pt x="7080" y="10124"/>
                </a:lnTo>
                <a:lnTo>
                  <a:pt x="7007" y="10161"/>
                </a:lnTo>
                <a:lnTo>
                  <a:pt x="6823" y="10308"/>
                </a:lnTo>
                <a:lnTo>
                  <a:pt x="6493" y="10564"/>
                </a:lnTo>
                <a:lnTo>
                  <a:pt x="6420" y="10638"/>
                </a:lnTo>
                <a:lnTo>
                  <a:pt x="5906" y="10344"/>
                </a:lnTo>
                <a:lnTo>
                  <a:pt x="6897" y="9904"/>
                </a:lnTo>
                <a:lnTo>
                  <a:pt x="7887" y="9391"/>
                </a:lnTo>
                <a:lnTo>
                  <a:pt x="8877" y="8877"/>
                </a:lnTo>
                <a:lnTo>
                  <a:pt x="9795" y="8327"/>
                </a:lnTo>
                <a:lnTo>
                  <a:pt x="10748" y="7740"/>
                </a:lnTo>
                <a:lnTo>
                  <a:pt x="11665" y="7116"/>
                </a:lnTo>
                <a:lnTo>
                  <a:pt x="12546" y="6456"/>
                </a:lnTo>
                <a:lnTo>
                  <a:pt x="13426" y="5796"/>
                </a:lnTo>
                <a:lnTo>
                  <a:pt x="13829" y="5429"/>
                </a:lnTo>
                <a:close/>
                <a:moveTo>
                  <a:pt x="1651" y="9757"/>
                </a:moveTo>
                <a:lnTo>
                  <a:pt x="1028" y="10711"/>
                </a:lnTo>
                <a:lnTo>
                  <a:pt x="991" y="10784"/>
                </a:lnTo>
                <a:lnTo>
                  <a:pt x="1028" y="10858"/>
                </a:lnTo>
                <a:lnTo>
                  <a:pt x="1028" y="10931"/>
                </a:lnTo>
                <a:lnTo>
                  <a:pt x="1101" y="10968"/>
                </a:lnTo>
                <a:lnTo>
                  <a:pt x="1358" y="11041"/>
                </a:lnTo>
                <a:lnTo>
                  <a:pt x="1651" y="11078"/>
                </a:lnTo>
                <a:lnTo>
                  <a:pt x="1908" y="11078"/>
                </a:lnTo>
                <a:lnTo>
                  <a:pt x="2165" y="11041"/>
                </a:lnTo>
                <a:lnTo>
                  <a:pt x="2715" y="10858"/>
                </a:lnTo>
                <a:lnTo>
                  <a:pt x="3229" y="10638"/>
                </a:lnTo>
                <a:lnTo>
                  <a:pt x="4769" y="10014"/>
                </a:lnTo>
                <a:lnTo>
                  <a:pt x="4953" y="10198"/>
                </a:lnTo>
                <a:lnTo>
                  <a:pt x="4072" y="10564"/>
                </a:lnTo>
                <a:lnTo>
                  <a:pt x="3192" y="10895"/>
                </a:lnTo>
                <a:lnTo>
                  <a:pt x="2238" y="11188"/>
                </a:lnTo>
                <a:lnTo>
                  <a:pt x="1248" y="11445"/>
                </a:lnTo>
                <a:lnTo>
                  <a:pt x="1101" y="11518"/>
                </a:lnTo>
                <a:lnTo>
                  <a:pt x="844" y="11555"/>
                </a:lnTo>
                <a:lnTo>
                  <a:pt x="624" y="11555"/>
                </a:lnTo>
                <a:lnTo>
                  <a:pt x="551" y="11518"/>
                </a:lnTo>
                <a:lnTo>
                  <a:pt x="477" y="11481"/>
                </a:lnTo>
                <a:lnTo>
                  <a:pt x="477" y="11408"/>
                </a:lnTo>
                <a:lnTo>
                  <a:pt x="514" y="11298"/>
                </a:lnTo>
                <a:lnTo>
                  <a:pt x="661" y="11005"/>
                </a:lnTo>
                <a:lnTo>
                  <a:pt x="991" y="10601"/>
                </a:lnTo>
                <a:lnTo>
                  <a:pt x="1321" y="10161"/>
                </a:lnTo>
                <a:lnTo>
                  <a:pt x="1651" y="9757"/>
                </a:lnTo>
                <a:close/>
                <a:moveTo>
                  <a:pt x="16324" y="0"/>
                </a:moveTo>
                <a:lnTo>
                  <a:pt x="16140" y="37"/>
                </a:lnTo>
                <a:lnTo>
                  <a:pt x="15774" y="147"/>
                </a:lnTo>
                <a:lnTo>
                  <a:pt x="15480" y="330"/>
                </a:lnTo>
                <a:lnTo>
                  <a:pt x="14636" y="807"/>
                </a:lnTo>
                <a:lnTo>
                  <a:pt x="13866" y="1357"/>
                </a:lnTo>
                <a:lnTo>
                  <a:pt x="13059" y="1908"/>
                </a:lnTo>
                <a:lnTo>
                  <a:pt x="12289" y="2458"/>
                </a:lnTo>
                <a:lnTo>
                  <a:pt x="12032" y="2311"/>
                </a:lnTo>
                <a:lnTo>
                  <a:pt x="11812" y="2238"/>
                </a:lnTo>
                <a:lnTo>
                  <a:pt x="11629" y="2238"/>
                </a:lnTo>
                <a:lnTo>
                  <a:pt x="11372" y="2091"/>
                </a:lnTo>
                <a:lnTo>
                  <a:pt x="11115" y="1981"/>
                </a:lnTo>
                <a:lnTo>
                  <a:pt x="10858" y="1908"/>
                </a:lnTo>
                <a:lnTo>
                  <a:pt x="10565" y="1834"/>
                </a:lnTo>
                <a:lnTo>
                  <a:pt x="10015" y="1761"/>
                </a:lnTo>
                <a:lnTo>
                  <a:pt x="9464" y="1761"/>
                </a:lnTo>
                <a:lnTo>
                  <a:pt x="8914" y="1834"/>
                </a:lnTo>
                <a:lnTo>
                  <a:pt x="8364" y="1981"/>
                </a:lnTo>
                <a:lnTo>
                  <a:pt x="7814" y="2164"/>
                </a:lnTo>
                <a:lnTo>
                  <a:pt x="7300" y="2384"/>
                </a:lnTo>
                <a:lnTo>
                  <a:pt x="6677" y="2715"/>
                </a:lnTo>
                <a:lnTo>
                  <a:pt x="6090" y="3081"/>
                </a:lnTo>
                <a:lnTo>
                  <a:pt x="5503" y="3522"/>
                </a:lnTo>
                <a:lnTo>
                  <a:pt x="4989" y="3962"/>
                </a:lnTo>
                <a:lnTo>
                  <a:pt x="4769" y="4219"/>
                </a:lnTo>
                <a:lnTo>
                  <a:pt x="4549" y="4475"/>
                </a:lnTo>
                <a:lnTo>
                  <a:pt x="4402" y="4769"/>
                </a:lnTo>
                <a:lnTo>
                  <a:pt x="4256" y="5062"/>
                </a:lnTo>
                <a:lnTo>
                  <a:pt x="4146" y="5356"/>
                </a:lnTo>
                <a:lnTo>
                  <a:pt x="4035" y="5686"/>
                </a:lnTo>
                <a:lnTo>
                  <a:pt x="3999" y="6016"/>
                </a:lnTo>
                <a:lnTo>
                  <a:pt x="3925" y="6346"/>
                </a:lnTo>
                <a:lnTo>
                  <a:pt x="3889" y="6970"/>
                </a:lnTo>
                <a:lnTo>
                  <a:pt x="3925" y="7630"/>
                </a:lnTo>
                <a:lnTo>
                  <a:pt x="3339" y="7960"/>
                </a:lnTo>
                <a:lnTo>
                  <a:pt x="2752" y="8290"/>
                </a:lnTo>
                <a:lnTo>
                  <a:pt x="2238" y="8657"/>
                </a:lnTo>
                <a:lnTo>
                  <a:pt x="1725" y="9097"/>
                </a:lnTo>
                <a:lnTo>
                  <a:pt x="1248" y="9574"/>
                </a:lnTo>
                <a:lnTo>
                  <a:pt x="808" y="10051"/>
                </a:lnTo>
                <a:lnTo>
                  <a:pt x="404" y="10601"/>
                </a:lnTo>
                <a:lnTo>
                  <a:pt x="221" y="10858"/>
                </a:lnTo>
                <a:lnTo>
                  <a:pt x="74" y="11151"/>
                </a:lnTo>
                <a:lnTo>
                  <a:pt x="1" y="11371"/>
                </a:lnTo>
                <a:lnTo>
                  <a:pt x="37" y="11555"/>
                </a:lnTo>
                <a:lnTo>
                  <a:pt x="111" y="11738"/>
                </a:lnTo>
                <a:lnTo>
                  <a:pt x="184" y="11812"/>
                </a:lnTo>
                <a:lnTo>
                  <a:pt x="257" y="11885"/>
                </a:lnTo>
                <a:lnTo>
                  <a:pt x="477" y="11958"/>
                </a:lnTo>
                <a:lnTo>
                  <a:pt x="697" y="11995"/>
                </a:lnTo>
                <a:lnTo>
                  <a:pt x="918" y="11995"/>
                </a:lnTo>
                <a:lnTo>
                  <a:pt x="1174" y="11958"/>
                </a:lnTo>
                <a:lnTo>
                  <a:pt x="1835" y="11812"/>
                </a:lnTo>
                <a:lnTo>
                  <a:pt x="2495" y="11591"/>
                </a:lnTo>
                <a:lnTo>
                  <a:pt x="3815" y="11151"/>
                </a:lnTo>
                <a:lnTo>
                  <a:pt x="4586" y="10858"/>
                </a:lnTo>
                <a:lnTo>
                  <a:pt x="5356" y="10564"/>
                </a:lnTo>
                <a:lnTo>
                  <a:pt x="5760" y="10858"/>
                </a:lnTo>
                <a:lnTo>
                  <a:pt x="6200" y="11078"/>
                </a:lnTo>
                <a:lnTo>
                  <a:pt x="6236" y="11261"/>
                </a:lnTo>
                <a:lnTo>
                  <a:pt x="6273" y="11335"/>
                </a:lnTo>
                <a:lnTo>
                  <a:pt x="6346" y="11371"/>
                </a:lnTo>
                <a:lnTo>
                  <a:pt x="6493" y="11371"/>
                </a:lnTo>
                <a:lnTo>
                  <a:pt x="6603" y="11261"/>
                </a:lnTo>
                <a:lnTo>
                  <a:pt x="7410" y="11591"/>
                </a:lnTo>
                <a:lnTo>
                  <a:pt x="7814" y="11702"/>
                </a:lnTo>
                <a:lnTo>
                  <a:pt x="8217" y="11812"/>
                </a:lnTo>
                <a:lnTo>
                  <a:pt x="8291" y="11848"/>
                </a:lnTo>
                <a:lnTo>
                  <a:pt x="8364" y="11885"/>
                </a:lnTo>
                <a:lnTo>
                  <a:pt x="8474" y="11848"/>
                </a:lnTo>
                <a:lnTo>
                  <a:pt x="8547" y="11885"/>
                </a:lnTo>
                <a:lnTo>
                  <a:pt x="8877" y="11922"/>
                </a:lnTo>
                <a:lnTo>
                  <a:pt x="9574" y="11922"/>
                </a:lnTo>
                <a:lnTo>
                  <a:pt x="9905" y="11885"/>
                </a:lnTo>
                <a:lnTo>
                  <a:pt x="10235" y="11812"/>
                </a:lnTo>
                <a:lnTo>
                  <a:pt x="10565" y="11702"/>
                </a:lnTo>
                <a:lnTo>
                  <a:pt x="10895" y="11555"/>
                </a:lnTo>
                <a:lnTo>
                  <a:pt x="11225" y="11408"/>
                </a:lnTo>
                <a:lnTo>
                  <a:pt x="11555" y="11225"/>
                </a:lnTo>
                <a:lnTo>
                  <a:pt x="11885" y="11041"/>
                </a:lnTo>
                <a:lnTo>
                  <a:pt x="12179" y="10784"/>
                </a:lnTo>
                <a:lnTo>
                  <a:pt x="12472" y="10564"/>
                </a:lnTo>
                <a:lnTo>
                  <a:pt x="12766" y="10308"/>
                </a:lnTo>
                <a:lnTo>
                  <a:pt x="13022" y="10014"/>
                </a:lnTo>
                <a:lnTo>
                  <a:pt x="13279" y="9721"/>
                </a:lnTo>
                <a:lnTo>
                  <a:pt x="13499" y="9391"/>
                </a:lnTo>
                <a:lnTo>
                  <a:pt x="13719" y="9097"/>
                </a:lnTo>
                <a:lnTo>
                  <a:pt x="13903" y="8730"/>
                </a:lnTo>
                <a:lnTo>
                  <a:pt x="14050" y="8400"/>
                </a:lnTo>
                <a:lnTo>
                  <a:pt x="14196" y="8033"/>
                </a:lnTo>
                <a:lnTo>
                  <a:pt x="14306" y="7667"/>
                </a:lnTo>
                <a:lnTo>
                  <a:pt x="14380" y="7300"/>
                </a:lnTo>
                <a:lnTo>
                  <a:pt x="14453" y="6933"/>
                </a:lnTo>
                <a:lnTo>
                  <a:pt x="14490" y="6529"/>
                </a:lnTo>
                <a:lnTo>
                  <a:pt x="14490" y="6163"/>
                </a:lnTo>
                <a:lnTo>
                  <a:pt x="14453" y="5796"/>
                </a:lnTo>
                <a:lnTo>
                  <a:pt x="14380" y="5429"/>
                </a:lnTo>
                <a:lnTo>
                  <a:pt x="14270" y="5062"/>
                </a:lnTo>
                <a:lnTo>
                  <a:pt x="15113" y="4329"/>
                </a:lnTo>
                <a:lnTo>
                  <a:pt x="15920" y="3558"/>
                </a:lnTo>
                <a:lnTo>
                  <a:pt x="16434" y="3045"/>
                </a:lnTo>
                <a:lnTo>
                  <a:pt x="16691" y="2751"/>
                </a:lnTo>
                <a:lnTo>
                  <a:pt x="16947" y="2458"/>
                </a:lnTo>
                <a:lnTo>
                  <a:pt x="17168" y="2128"/>
                </a:lnTo>
                <a:lnTo>
                  <a:pt x="17351" y="1798"/>
                </a:lnTo>
                <a:lnTo>
                  <a:pt x="17461" y="1431"/>
                </a:lnTo>
                <a:lnTo>
                  <a:pt x="17461" y="1247"/>
                </a:lnTo>
                <a:lnTo>
                  <a:pt x="17461" y="1064"/>
                </a:lnTo>
                <a:lnTo>
                  <a:pt x="17388" y="770"/>
                </a:lnTo>
                <a:lnTo>
                  <a:pt x="17278" y="514"/>
                </a:lnTo>
                <a:lnTo>
                  <a:pt x="17094" y="257"/>
                </a:lnTo>
                <a:lnTo>
                  <a:pt x="16837" y="74"/>
                </a:lnTo>
                <a:lnTo>
                  <a:pt x="16691" y="37"/>
                </a:lnTo>
                <a:lnTo>
                  <a:pt x="16507"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01" name="Google Shape;201;p3"/>
          <p:cNvSpPr/>
          <p:nvPr/>
        </p:nvSpPr>
        <p:spPr>
          <a:xfrm>
            <a:off x="6581517" y="4041241"/>
            <a:ext cx="372518" cy="384998"/>
          </a:xfrm>
          <a:custGeom>
            <a:rect b="b" l="l" r="r" t="t"/>
            <a:pathLst>
              <a:path extrusionOk="0" h="13573" w="13133">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02" name="Google Shape;202;p3"/>
          <p:cNvSpPr/>
          <p:nvPr/>
        </p:nvSpPr>
        <p:spPr>
          <a:xfrm>
            <a:off x="6507132" y="4533962"/>
            <a:ext cx="521292" cy="538992"/>
          </a:xfrm>
          <a:custGeom>
            <a:rect b="b" l="l" r="r" t="t"/>
            <a:pathLst>
              <a:path extrusionOk="0" h="19002" w="18378">
                <a:moveTo>
                  <a:pt x="13793" y="5429"/>
                </a:moveTo>
                <a:lnTo>
                  <a:pt x="13682" y="5466"/>
                </a:lnTo>
                <a:lnTo>
                  <a:pt x="13572" y="5502"/>
                </a:lnTo>
                <a:lnTo>
                  <a:pt x="13499" y="5576"/>
                </a:lnTo>
                <a:lnTo>
                  <a:pt x="13352" y="5759"/>
                </a:lnTo>
                <a:lnTo>
                  <a:pt x="13352" y="5869"/>
                </a:lnTo>
                <a:lnTo>
                  <a:pt x="13352" y="5979"/>
                </a:lnTo>
                <a:lnTo>
                  <a:pt x="13389" y="6016"/>
                </a:lnTo>
                <a:lnTo>
                  <a:pt x="13426" y="6053"/>
                </a:lnTo>
                <a:lnTo>
                  <a:pt x="13499" y="6053"/>
                </a:lnTo>
                <a:lnTo>
                  <a:pt x="13572" y="5979"/>
                </a:lnTo>
                <a:lnTo>
                  <a:pt x="13646" y="5943"/>
                </a:lnTo>
                <a:lnTo>
                  <a:pt x="13719" y="5796"/>
                </a:lnTo>
                <a:lnTo>
                  <a:pt x="13829" y="5649"/>
                </a:lnTo>
                <a:lnTo>
                  <a:pt x="13903" y="5502"/>
                </a:lnTo>
                <a:lnTo>
                  <a:pt x="13903" y="5466"/>
                </a:lnTo>
                <a:lnTo>
                  <a:pt x="13903" y="5429"/>
                </a:lnTo>
                <a:close/>
                <a:moveTo>
                  <a:pt x="13242" y="6089"/>
                </a:moveTo>
                <a:lnTo>
                  <a:pt x="13169" y="6126"/>
                </a:lnTo>
                <a:lnTo>
                  <a:pt x="13022" y="6309"/>
                </a:lnTo>
                <a:lnTo>
                  <a:pt x="12912" y="6493"/>
                </a:lnTo>
                <a:lnTo>
                  <a:pt x="12875" y="6529"/>
                </a:lnTo>
                <a:lnTo>
                  <a:pt x="12875" y="6603"/>
                </a:lnTo>
                <a:lnTo>
                  <a:pt x="12949" y="6676"/>
                </a:lnTo>
                <a:lnTo>
                  <a:pt x="13022" y="6713"/>
                </a:lnTo>
                <a:lnTo>
                  <a:pt x="13096" y="6676"/>
                </a:lnTo>
                <a:lnTo>
                  <a:pt x="13132" y="6639"/>
                </a:lnTo>
                <a:lnTo>
                  <a:pt x="13242" y="6456"/>
                </a:lnTo>
                <a:lnTo>
                  <a:pt x="13352" y="6273"/>
                </a:lnTo>
                <a:lnTo>
                  <a:pt x="13389" y="6199"/>
                </a:lnTo>
                <a:lnTo>
                  <a:pt x="13316" y="6126"/>
                </a:lnTo>
                <a:lnTo>
                  <a:pt x="13242" y="6089"/>
                </a:lnTo>
                <a:close/>
                <a:moveTo>
                  <a:pt x="17241" y="6419"/>
                </a:moveTo>
                <a:lnTo>
                  <a:pt x="17534" y="6713"/>
                </a:lnTo>
                <a:lnTo>
                  <a:pt x="17497" y="6713"/>
                </a:lnTo>
                <a:lnTo>
                  <a:pt x="17387" y="6823"/>
                </a:lnTo>
                <a:lnTo>
                  <a:pt x="17351" y="6676"/>
                </a:lnTo>
                <a:lnTo>
                  <a:pt x="17241" y="6419"/>
                </a:lnTo>
                <a:close/>
                <a:moveTo>
                  <a:pt x="12692" y="6786"/>
                </a:moveTo>
                <a:lnTo>
                  <a:pt x="12582" y="6860"/>
                </a:lnTo>
                <a:lnTo>
                  <a:pt x="12435" y="6970"/>
                </a:lnTo>
                <a:lnTo>
                  <a:pt x="12399" y="7116"/>
                </a:lnTo>
                <a:lnTo>
                  <a:pt x="12362" y="7190"/>
                </a:lnTo>
                <a:lnTo>
                  <a:pt x="12399" y="7226"/>
                </a:lnTo>
                <a:lnTo>
                  <a:pt x="12472" y="7300"/>
                </a:lnTo>
                <a:lnTo>
                  <a:pt x="12582" y="7300"/>
                </a:lnTo>
                <a:lnTo>
                  <a:pt x="12619" y="7263"/>
                </a:lnTo>
                <a:lnTo>
                  <a:pt x="12655" y="7190"/>
                </a:lnTo>
                <a:lnTo>
                  <a:pt x="12729" y="7043"/>
                </a:lnTo>
                <a:lnTo>
                  <a:pt x="12802" y="7006"/>
                </a:lnTo>
                <a:lnTo>
                  <a:pt x="12839" y="6933"/>
                </a:lnTo>
                <a:lnTo>
                  <a:pt x="12875" y="6860"/>
                </a:lnTo>
                <a:lnTo>
                  <a:pt x="12875" y="6823"/>
                </a:lnTo>
                <a:lnTo>
                  <a:pt x="12839" y="6823"/>
                </a:lnTo>
                <a:lnTo>
                  <a:pt x="12765" y="6786"/>
                </a:lnTo>
                <a:close/>
                <a:moveTo>
                  <a:pt x="17571" y="6750"/>
                </a:moveTo>
                <a:lnTo>
                  <a:pt x="17828" y="7043"/>
                </a:lnTo>
                <a:lnTo>
                  <a:pt x="18048" y="7373"/>
                </a:lnTo>
                <a:lnTo>
                  <a:pt x="17828" y="7593"/>
                </a:lnTo>
                <a:lnTo>
                  <a:pt x="17828" y="7520"/>
                </a:lnTo>
                <a:lnTo>
                  <a:pt x="17864" y="7336"/>
                </a:lnTo>
                <a:lnTo>
                  <a:pt x="17828" y="7116"/>
                </a:lnTo>
                <a:lnTo>
                  <a:pt x="17828" y="7080"/>
                </a:lnTo>
                <a:lnTo>
                  <a:pt x="17754" y="7006"/>
                </a:lnTo>
                <a:lnTo>
                  <a:pt x="17681" y="7006"/>
                </a:lnTo>
                <a:lnTo>
                  <a:pt x="17644" y="7043"/>
                </a:lnTo>
                <a:lnTo>
                  <a:pt x="17681" y="7080"/>
                </a:lnTo>
                <a:lnTo>
                  <a:pt x="17644" y="7226"/>
                </a:lnTo>
                <a:lnTo>
                  <a:pt x="17607" y="7446"/>
                </a:lnTo>
                <a:lnTo>
                  <a:pt x="17534" y="7667"/>
                </a:lnTo>
                <a:lnTo>
                  <a:pt x="17534" y="7887"/>
                </a:lnTo>
                <a:lnTo>
                  <a:pt x="17534" y="7960"/>
                </a:lnTo>
                <a:lnTo>
                  <a:pt x="17131" y="8584"/>
                </a:lnTo>
                <a:lnTo>
                  <a:pt x="17167" y="8217"/>
                </a:lnTo>
                <a:lnTo>
                  <a:pt x="17241" y="7850"/>
                </a:lnTo>
                <a:lnTo>
                  <a:pt x="17387" y="7630"/>
                </a:lnTo>
                <a:lnTo>
                  <a:pt x="17387" y="7593"/>
                </a:lnTo>
                <a:lnTo>
                  <a:pt x="17387" y="7520"/>
                </a:lnTo>
                <a:lnTo>
                  <a:pt x="17461" y="7483"/>
                </a:lnTo>
                <a:lnTo>
                  <a:pt x="17497" y="7446"/>
                </a:lnTo>
                <a:lnTo>
                  <a:pt x="17534" y="7373"/>
                </a:lnTo>
                <a:lnTo>
                  <a:pt x="17534" y="7263"/>
                </a:lnTo>
                <a:lnTo>
                  <a:pt x="17497" y="7080"/>
                </a:lnTo>
                <a:lnTo>
                  <a:pt x="17571" y="6750"/>
                </a:lnTo>
                <a:close/>
                <a:moveTo>
                  <a:pt x="16874" y="8840"/>
                </a:moveTo>
                <a:lnTo>
                  <a:pt x="16947" y="8877"/>
                </a:lnTo>
                <a:lnTo>
                  <a:pt x="16874" y="8950"/>
                </a:lnTo>
                <a:lnTo>
                  <a:pt x="16874" y="8877"/>
                </a:lnTo>
                <a:lnTo>
                  <a:pt x="16874" y="8840"/>
                </a:lnTo>
                <a:close/>
                <a:moveTo>
                  <a:pt x="11445" y="8584"/>
                </a:moveTo>
                <a:lnTo>
                  <a:pt x="11408" y="8620"/>
                </a:lnTo>
                <a:lnTo>
                  <a:pt x="11298" y="8657"/>
                </a:lnTo>
                <a:lnTo>
                  <a:pt x="11188" y="8804"/>
                </a:lnTo>
                <a:lnTo>
                  <a:pt x="11188" y="8840"/>
                </a:lnTo>
                <a:lnTo>
                  <a:pt x="11188" y="8914"/>
                </a:lnTo>
                <a:lnTo>
                  <a:pt x="11188" y="8987"/>
                </a:lnTo>
                <a:lnTo>
                  <a:pt x="11225" y="9024"/>
                </a:lnTo>
                <a:lnTo>
                  <a:pt x="11408" y="9024"/>
                </a:lnTo>
                <a:lnTo>
                  <a:pt x="11445" y="8987"/>
                </a:lnTo>
                <a:lnTo>
                  <a:pt x="11555" y="8804"/>
                </a:lnTo>
                <a:lnTo>
                  <a:pt x="11555" y="8730"/>
                </a:lnTo>
                <a:lnTo>
                  <a:pt x="11555" y="8657"/>
                </a:lnTo>
                <a:lnTo>
                  <a:pt x="11518" y="8620"/>
                </a:lnTo>
                <a:lnTo>
                  <a:pt x="11445" y="8584"/>
                </a:lnTo>
                <a:close/>
                <a:moveTo>
                  <a:pt x="16580" y="8804"/>
                </a:moveTo>
                <a:lnTo>
                  <a:pt x="16580" y="8877"/>
                </a:lnTo>
                <a:lnTo>
                  <a:pt x="16580" y="9060"/>
                </a:lnTo>
                <a:lnTo>
                  <a:pt x="16617" y="9170"/>
                </a:lnTo>
                <a:lnTo>
                  <a:pt x="16654" y="9244"/>
                </a:lnTo>
                <a:lnTo>
                  <a:pt x="16397" y="9611"/>
                </a:lnTo>
                <a:lnTo>
                  <a:pt x="16360" y="9391"/>
                </a:lnTo>
                <a:lnTo>
                  <a:pt x="16324" y="9170"/>
                </a:lnTo>
                <a:lnTo>
                  <a:pt x="16324" y="9097"/>
                </a:lnTo>
                <a:lnTo>
                  <a:pt x="16580" y="8804"/>
                </a:lnTo>
                <a:close/>
                <a:moveTo>
                  <a:pt x="16067" y="9391"/>
                </a:moveTo>
                <a:lnTo>
                  <a:pt x="16067" y="9684"/>
                </a:lnTo>
                <a:lnTo>
                  <a:pt x="16103" y="9794"/>
                </a:lnTo>
                <a:lnTo>
                  <a:pt x="16177" y="9941"/>
                </a:lnTo>
                <a:lnTo>
                  <a:pt x="15993" y="10161"/>
                </a:lnTo>
                <a:lnTo>
                  <a:pt x="15920" y="10308"/>
                </a:lnTo>
                <a:lnTo>
                  <a:pt x="15957" y="9867"/>
                </a:lnTo>
                <a:lnTo>
                  <a:pt x="15920" y="9794"/>
                </a:lnTo>
                <a:lnTo>
                  <a:pt x="15847" y="9757"/>
                </a:lnTo>
                <a:lnTo>
                  <a:pt x="15810" y="9721"/>
                </a:lnTo>
                <a:lnTo>
                  <a:pt x="16067" y="9391"/>
                </a:lnTo>
                <a:close/>
                <a:moveTo>
                  <a:pt x="9611" y="2348"/>
                </a:moveTo>
                <a:lnTo>
                  <a:pt x="9574" y="2421"/>
                </a:lnTo>
                <a:lnTo>
                  <a:pt x="9134" y="2861"/>
                </a:lnTo>
                <a:lnTo>
                  <a:pt x="8767" y="3375"/>
                </a:lnTo>
                <a:lnTo>
                  <a:pt x="7997" y="4365"/>
                </a:lnTo>
                <a:lnTo>
                  <a:pt x="7630" y="4879"/>
                </a:lnTo>
                <a:lnTo>
                  <a:pt x="7227" y="5356"/>
                </a:lnTo>
                <a:lnTo>
                  <a:pt x="6823" y="5832"/>
                </a:lnTo>
                <a:lnTo>
                  <a:pt x="6346" y="6273"/>
                </a:lnTo>
                <a:lnTo>
                  <a:pt x="6273" y="6346"/>
                </a:lnTo>
                <a:lnTo>
                  <a:pt x="6273" y="6456"/>
                </a:lnTo>
                <a:lnTo>
                  <a:pt x="6236" y="6456"/>
                </a:lnTo>
                <a:lnTo>
                  <a:pt x="6163" y="6493"/>
                </a:lnTo>
                <a:lnTo>
                  <a:pt x="6163" y="6566"/>
                </a:lnTo>
                <a:lnTo>
                  <a:pt x="6199" y="6603"/>
                </a:lnTo>
                <a:lnTo>
                  <a:pt x="6309" y="6786"/>
                </a:lnTo>
                <a:lnTo>
                  <a:pt x="6493" y="6970"/>
                </a:lnTo>
                <a:lnTo>
                  <a:pt x="6823" y="7263"/>
                </a:lnTo>
                <a:lnTo>
                  <a:pt x="7593" y="7813"/>
                </a:lnTo>
                <a:lnTo>
                  <a:pt x="8437" y="8363"/>
                </a:lnTo>
                <a:lnTo>
                  <a:pt x="8620" y="8510"/>
                </a:lnTo>
                <a:lnTo>
                  <a:pt x="8767" y="8694"/>
                </a:lnTo>
                <a:lnTo>
                  <a:pt x="9061" y="9060"/>
                </a:lnTo>
                <a:lnTo>
                  <a:pt x="9207" y="9207"/>
                </a:lnTo>
                <a:lnTo>
                  <a:pt x="9391" y="9354"/>
                </a:lnTo>
                <a:lnTo>
                  <a:pt x="9758" y="9574"/>
                </a:lnTo>
                <a:lnTo>
                  <a:pt x="10638" y="10161"/>
                </a:lnTo>
                <a:lnTo>
                  <a:pt x="11482" y="10784"/>
                </a:lnTo>
                <a:lnTo>
                  <a:pt x="12289" y="11408"/>
                </a:lnTo>
                <a:lnTo>
                  <a:pt x="12362" y="11445"/>
                </a:lnTo>
                <a:lnTo>
                  <a:pt x="12472" y="11445"/>
                </a:lnTo>
                <a:lnTo>
                  <a:pt x="12545" y="11408"/>
                </a:lnTo>
                <a:lnTo>
                  <a:pt x="12582" y="11371"/>
                </a:lnTo>
                <a:lnTo>
                  <a:pt x="12619" y="11298"/>
                </a:lnTo>
                <a:lnTo>
                  <a:pt x="12655" y="11188"/>
                </a:lnTo>
                <a:lnTo>
                  <a:pt x="12619" y="11115"/>
                </a:lnTo>
                <a:lnTo>
                  <a:pt x="12545" y="11041"/>
                </a:lnTo>
                <a:lnTo>
                  <a:pt x="11775" y="10418"/>
                </a:lnTo>
                <a:lnTo>
                  <a:pt x="11812" y="10381"/>
                </a:lnTo>
                <a:lnTo>
                  <a:pt x="11922" y="10198"/>
                </a:lnTo>
                <a:lnTo>
                  <a:pt x="11995" y="10014"/>
                </a:lnTo>
                <a:lnTo>
                  <a:pt x="11995" y="9941"/>
                </a:lnTo>
                <a:lnTo>
                  <a:pt x="11958" y="9904"/>
                </a:lnTo>
                <a:lnTo>
                  <a:pt x="11885" y="9904"/>
                </a:lnTo>
                <a:lnTo>
                  <a:pt x="11738" y="10051"/>
                </a:lnTo>
                <a:lnTo>
                  <a:pt x="11592" y="10234"/>
                </a:lnTo>
                <a:lnTo>
                  <a:pt x="11555" y="10271"/>
                </a:lnTo>
                <a:lnTo>
                  <a:pt x="11005" y="9867"/>
                </a:lnTo>
                <a:lnTo>
                  <a:pt x="10821" y="9757"/>
                </a:lnTo>
                <a:lnTo>
                  <a:pt x="10858" y="9684"/>
                </a:lnTo>
                <a:lnTo>
                  <a:pt x="10895" y="9611"/>
                </a:lnTo>
                <a:lnTo>
                  <a:pt x="11041" y="9464"/>
                </a:lnTo>
                <a:lnTo>
                  <a:pt x="11078" y="9427"/>
                </a:lnTo>
                <a:lnTo>
                  <a:pt x="11078" y="9354"/>
                </a:lnTo>
                <a:lnTo>
                  <a:pt x="11078" y="9317"/>
                </a:lnTo>
                <a:lnTo>
                  <a:pt x="11005" y="9281"/>
                </a:lnTo>
                <a:lnTo>
                  <a:pt x="10968" y="9317"/>
                </a:lnTo>
                <a:lnTo>
                  <a:pt x="10895" y="9281"/>
                </a:lnTo>
                <a:lnTo>
                  <a:pt x="10821" y="9317"/>
                </a:lnTo>
                <a:lnTo>
                  <a:pt x="10711" y="9427"/>
                </a:lnTo>
                <a:lnTo>
                  <a:pt x="10601" y="9574"/>
                </a:lnTo>
                <a:lnTo>
                  <a:pt x="10124" y="9281"/>
                </a:lnTo>
                <a:lnTo>
                  <a:pt x="10051" y="9207"/>
                </a:lnTo>
                <a:lnTo>
                  <a:pt x="10234" y="8914"/>
                </a:lnTo>
                <a:lnTo>
                  <a:pt x="10234" y="8840"/>
                </a:lnTo>
                <a:lnTo>
                  <a:pt x="10234" y="8804"/>
                </a:lnTo>
                <a:lnTo>
                  <a:pt x="10198" y="8730"/>
                </a:lnTo>
                <a:lnTo>
                  <a:pt x="10088" y="8694"/>
                </a:lnTo>
                <a:lnTo>
                  <a:pt x="10051" y="8730"/>
                </a:lnTo>
                <a:lnTo>
                  <a:pt x="10014" y="8767"/>
                </a:lnTo>
                <a:lnTo>
                  <a:pt x="9758" y="9060"/>
                </a:lnTo>
                <a:lnTo>
                  <a:pt x="9537" y="8877"/>
                </a:lnTo>
                <a:lnTo>
                  <a:pt x="9354" y="8694"/>
                </a:lnTo>
                <a:lnTo>
                  <a:pt x="9134" y="8437"/>
                </a:lnTo>
                <a:lnTo>
                  <a:pt x="9207" y="8327"/>
                </a:lnTo>
                <a:lnTo>
                  <a:pt x="9281" y="8217"/>
                </a:lnTo>
                <a:lnTo>
                  <a:pt x="9354" y="7960"/>
                </a:lnTo>
                <a:lnTo>
                  <a:pt x="9354" y="7887"/>
                </a:lnTo>
                <a:lnTo>
                  <a:pt x="9317" y="7850"/>
                </a:lnTo>
                <a:lnTo>
                  <a:pt x="9244" y="7850"/>
                </a:lnTo>
                <a:lnTo>
                  <a:pt x="9171" y="7887"/>
                </a:lnTo>
                <a:lnTo>
                  <a:pt x="8987" y="8107"/>
                </a:lnTo>
                <a:lnTo>
                  <a:pt x="8951" y="8180"/>
                </a:lnTo>
                <a:lnTo>
                  <a:pt x="8767" y="8033"/>
                </a:lnTo>
                <a:lnTo>
                  <a:pt x="8327" y="7740"/>
                </a:lnTo>
                <a:lnTo>
                  <a:pt x="8364" y="7446"/>
                </a:lnTo>
                <a:lnTo>
                  <a:pt x="8364" y="7410"/>
                </a:lnTo>
                <a:lnTo>
                  <a:pt x="8327" y="7336"/>
                </a:lnTo>
                <a:lnTo>
                  <a:pt x="8290" y="7300"/>
                </a:lnTo>
                <a:lnTo>
                  <a:pt x="8180" y="7300"/>
                </a:lnTo>
                <a:lnTo>
                  <a:pt x="8107" y="7336"/>
                </a:lnTo>
                <a:lnTo>
                  <a:pt x="8070" y="7446"/>
                </a:lnTo>
                <a:lnTo>
                  <a:pt x="8034" y="7556"/>
                </a:lnTo>
                <a:lnTo>
                  <a:pt x="7960" y="7520"/>
                </a:lnTo>
                <a:lnTo>
                  <a:pt x="7410" y="7116"/>
                </a:lnTo>
                <a:lnTo>
                  <a:pt x="7447" y="7080"/>
                </a:lnTo>
                <a:lnTo>
                  <a:pt x="7520" y="6970"/>
                </a:lnTo>
                <a:lnTo>
                  <a:pt x="7520" y="6896"/>
                </a:lnTo>
                <a:lnTo>
                  <a:pt x="7520" y="6860"/>
                </a:lnTo>
                <a:lnTo>
                  <a:pt x="7557" y="6750"/>
                </a:lnTo>
                <a:lnTo>
                  <a:pt x="7520" y="6713"/>
                </a:lnTo>
                <a:lnTo>
                  <a:pt x="7483" y="6713"/>
                </a:lnTo>
                <a:lnTo>
                  <a:pt x="7410" y="6750"/>
                </a:lnTo>
                <a:lnTo>
                  <a:pt x="7337" y="6750"/>
                </a:lnTo>
                <a:lnTo>
                  <a:pt x="7227" y="6823"/>
                </a:lnTo>
                <a:lnTo>
                  <a:pt x="7116" y="6896"/>
                </a:lnTo>
                <a:lnTo>
                  <a:pt x="6640" y="6639"/>
                </a:lnTo>
                <a:lnTo>
                  <a:pt x="6640" y="6603"/>
                </a:lnTo>
                <a:lnTo>
                  <a:pt x="7116" y="6163"/>
                </a:lnTo>
                <a:lnTo>
                  <a:pt x="7557" y="5649"/>
                </a:lnTo>
                <a:lnTo>
                  <a:pt x="7593" y="5722"/>
                </a:lnTo>
                <a:lnTo>
                  <a:pt x="7630" y="5759"/>
                </a:lnTo>
                <a:lnTo>
                  <a:pt x="7740" y="5759"/>
                </a:lnTo>
                <a:lnTo>
                  <a:pt x="8034" y="5576"/>
                </a:lnTo>
                <a:lnTo>
                  <a:pt x="8327" y="5392"/>
                </a:lnTo>
                <a:lnTo>
                  <a:pt x="8620" y="5209"/>
                </a:lnTo>
                <a:lnTo>
                  <a:pt x="8914" y="5025"/>
                </a:lnTo>
                <a:lnTo>
                  <a:pt x="9244" y="4879"/>
                </a:lnTo>
                <a:lnTo>
                  <a:pt x="9574" y="4732"/>
                </a:lnTo>
                <a:lnTo>
                  <a:pt x="9941" y="4659"/>
                </a:lnTo>
                <a:lnTo>
                  <a:pt x="10308" y="4622"/>
                </a:lnTo>
                <a:lnTo>
                  <a:pt x="10491" y="4622"/>
                </a:lnTo>
                <a:lnTo>
                  <a:pt x="10675" y="4659"/>
                </a:lnTo>
                <a:lnTo>
                  <a:pt x="10821" y="4732"/>
                </a:lnTo>
                <a:lnTo>
                  <a:pt x="10931" y="4842"/>
                </a:lnTo>
                <a:lnTo>
                  <a:pt x="11041" y="4989"/>
                </a:lnTo>
                <a:lnTo>
                  <a:pt x="11078" y="5136"/>
                </a:lnTo>
                <a:lnTo>
                  <a:pt x="11151" y="5502"/>
                </a:lnTo>
                <a:lnTo>
                  <a:pt x="11151" y="5906"/>
                </a:lnTo>
                <a:lnTo>
                  <a:pt x="11151" y="6309"/>
                </a:lnTo>
                <a:lnTo>
                  <a:pt x="11151" y="6676"/>
                </a:lnTo>
                <a:lnTo>
                  <a:pt x="11188" y="7006"/>
                </a:lnTo>
                <a:lnTo>
                  <a:pt x="11261" y="7373"/>
                </a:lnTo>
                <a:lnTo>
                  <a:pt x="11445" y="7703"/>
                </a:lnTo>
                <a:lnTo>
                  <a:pt x="11408" y="7813"/>
                </a:lnTo>
                <a:lnTo>
                  <a:pt x="11372" y="7923"/>
                </a:lnTo>
                <a:lnTo>
                  <a:pt x="11372" y="8033"/>
                </a:lnTo>
                <a:lnTo>
                  <a:pt x="11372" y="8143"/>
                </a:lnTo>
                <a:lnTo>
                  <a:pt x="11445" y="8253"/>
                </a:lnTo>
                <a:lnTo>
                  <a:pt x="11482" y="8327"/>
                </a:lnTo>
                <a:lnTo>
                  <a:pt x="11592" y="8400"/>
                </a:lnTo>
                <a:lnTo>
                  <a:pt x="11665" y="8474"/>
                </a:lnTo>
                <a:lnTo>
                  <a:pt x="11775" y="8510"/>
                </a:lnTo>
                <a:lnTo>
                  <a:pt x="12105" y="8510"/>
                </a:lnTo>
                <a:lnTo>
                  <a:pt x="12435" y="8694"/>
                </a:lnTo>
                <a:lnTo>
                  <a:pt x="12765" y="8840"/>
                </a:lnTo>
                <a:lnTo>
                  <a:pt x="13022" y="8877"/>
                </a:lnTo>
                <a:lnTo>
                  <a:pt x="13316" y="8877"/>
                </a:lnTo>
                <a:lnTo>
                  <a:pt x="13646" y="8804"/>
                </a:lnTo>
                <a:lnTo>
                  <a:pt x="13939" y="8694"/>
                </a:lnTo>
                <a:lnTo>
                  <a:pt x="14233" y="8584"/>
                </a:lnTo>
                <a:lnTo>
                  <a:pt x="14489" y="8400"/>
                </a:lnTo>
                <a:lnTo>
                  <a:pt x="14746" y="8217"/>
                </a:lnTo>
                <a:lnTo>
                  <a:pt x="14930" y="8033"/>
                </a:lnTo>
                <a:lnTo>
                  <a:pt x="14966" y="7997"/>
                </a:lnTo>
                <a:lnTo>
                  <a:pt x="14966" y="7923"/>
                </a:lnTo>
                <a:lnTo>
                  <a:pt x="14930" y="7813"/>
                </a:lnTo>
                <a:lnTo>
                  <a:pt x="14820" y="7777"/>
                </a:lnTo>
                <a:lnTo>
                  <a:pt x="14710" y="7777"/>
                </a:lnTo>
                <a:lnTo>
                  <a:pt x="14123" y="8143"/>
                </a:lnTo>
                <a:lnTo>
                  <a:pt x="13829" y="8290"/>
                </a:lnTo>
                <a:lnTo>
                  <a:pt x="13462" y="8400"/>
                </a:lnTo>
                <a:lnTo>
                  <a:pt x="13206" y="8474"/>
                </a:lnTo>
                <a:lnTo>
                  <a:pt x="12912" y="8437"/>
                </a:lnTo>
                <a:lnTo>
                  <a:pt x="12692" y="8363"/>
                </a:lnTo>
                <a:lnTo>
                  <a:pt x="12472" y="8217"/>
                </a:lnTo>
                <a:lnTo>
                  <a:pt x="12545" y="8107"/>
                </a:lnTo>
                <a:lnTo>
                  <a:pt x="12582" y="7960"/>
                </a:lnTo>
                <a:lnTo>
                  <a:pt x="12582" y="7850"/>
                </a:lnTo>
                <a:lnTo>
                  <a:pt x="12545" y="7777"/>
                </a:lnTo>
                <a:lnTo>
                  <a:pt x="12509" y="7740"/>
                </a:lnTo>
                <a:lnTo>
                  <a:pt x="12325" y="7630"/>
                </a:lnTo>
                <a:lnTo>
                  <a:pt x="12142" y="7520"/>
                </a:lnTo>
                <a:lnTo>
                  <a:pt x="11812" y="7520"/>
                </a:lnTo>
                <a:lnTo>
                  <a:pt x="11628" y="7116"/>
                </a:lnTo>
                <a:lnTo>
                  <a:pt x="11518" y="6713"/>
                </a:lnTo>
                <a:lnTo>
                  <a:pt x="11518" y="6346"/>
                </a:lnTo>
                <a:lnTo>
                  <a:pt x="11518" y="6016"/>
                </a:lnTo>
                <a:lnTo>
                  <a:pt x="11555" y="5649"/>
                </a:lnTo>
                <a:lnTo>
                  <a:pt x="11518" y="5282"/>
                </a:lnTo>
                <a:lnTo>
                  <a:pt x="11445" y="4989"/>
                </a:lnTo>
                <a:lnTo>
                  <a:pt x="11335" y="4732"/>
                </a:lnTo>
                <a:lnTo>
                  <a:pt x="11188" y="4549"/>
                </a:lnTo>
                <a:lnTo>
                  <a:pt x="11005" y="4402"/>
                </a:lnTo>
                <a:lnTo>
                  <a:pt x="10785" y="4329"/>
                </a:lnTo>
                <a:lnTo>
                  <a:pt x="10565" y="4255"/>
                </a:lnTo>
                <a:lnTo>
                  <a:pt x="10051" y="4255"/>
                </a:lnTo>
                <a:lnTo>
                  <a:pt x="9758" y="4292"/>
                </a:lnTo>
                <a:lnTo>
                  <a:pt x="9464" y="4365"/>
                </a:lnTo>
                <a:lnTo>
                  <a:pt x="8914" y="4585"/>
                </a:lnTo>
                <a:lnTo>
                  <a:pt x="8400" y="4879"/>
                </a:lnTo>
                <a:lnTo>
                  <a:pt x="7960" y="5209"/>
                </a:lnTo>
                <a:lnTo>
                  <a:pt x="8290" y="4769"/>
                </a:lnTo>
                <a:lnTo>
                  <a:pt x="9061" y="3742"/>
                </a:lnTo>
                <a:lnTo>
                  <a:pt x="9464" y="3191"/>
                </a:lnTo>
                <a:lnTo>
                  <a:pt x="9831" y="2641"/>
                </a:lnTo>
                <a:lnTo>
                  <a:pt x="9868" y="2568"/>
                </a:lnTo>
                <a:lnTo>
                  <a:pt x="9868" y="2531"/>
                </a:lnTo>
                <a:lnTo>
                  <a:pt x="9794" y="2421"/>
                </a:lnTo>
                <a:lnTo>
                  <a:pt x="9721" y="2384"/>
                </a:lnTo>
                <a:lnTo>
                  <a:pt x="9684" y="2348"/>
                </a:lnTo>
                <a:close/>
                <a:moveTo>
                  <a:pt x="15663" y="9867"/>
                </a:moveTo>
                <a:lnTo>
                  <a:pt x="15700" y="9904"/>
                </a:lnTo>
                <a:lnTo>
                  <a:pt x="15627" y="10381"/>
                </a:lnTo>
                <a:lnTo>
                  <a:pt x="15663" y="10418"/>
                </a:lnTo>
                <a:lnTo>
                  <a:pt x="15663" y="10454"/>
                </a:lnTo>
                <a:lnTo>
                  <a:pt x="15773" y="10491"/>
                </a:lnTo>
                <a:lnTo>
                  <a:pt x="15443" y="10895"/>
                </a:lnTo>
                <a:lnTo>
                  <a:pt x="15443" y="10821"/>
                </a:lnTo>
                <a:lnTo>
                  <a:pt x="15333" y="10491"/>
                </a:lnTo>
                <a:lnTo>
                  <a:pt x="15296" y="10454"/>
                </a:lnTo>
                <a:lnTo>
                  <a:pt x="15260" y="10454"/>
                </a:lnTo>
                <a:lnTo>
                  <a:pt x="15223" y="10491"/>
                </a:lnTo>
                <a:lnTo>
                  <a:pt x="15223" y="10528"/>
                </a:lnTo>
                <a:lnTo>
                  <a:pt x="15186" y="10821"/>
                </a:lnTo>
                <a:lnTo>
                  <a:pt x="15186" y="11188"/>
                </a:lnTo>
                <a:lnTo>
                  <a:pt x="15223" y="11225"/>
                </a:lnTo>
                <a:lnTo>
                  <a:pt x="14746" y="11848"/>
                </a:lnTo>
                <a:lnTo>
                  <a:pt x="14746" y="11591"/>
                </a:lnTo>
                <a:lnTo>
                  <a:pt x="14746" y="11371"/>
                </a:lnTo>
                <a:lnTo>
                  <a:pt x="14746" y="11115"/>
                </a:lnTo>
                <a:lnTo>
                  <a:pt x="14710" y="11078"/>
                </a:lnTo>
                <a:lnTo>
                  <a:pt x="15333" y="10308"/>
                </a:lnTo>
                <a:lnTo>
                  <a:pt x="15663" y="9867"/>
                </a:lnTo>
                <a:close/>
                <a:moveTo>
                  <a:pt x="14526" y="11298"/>
                </a:moveTo>
                <a:lnTo>
                  <a:pt x="14453" y="11555"/>
                </a:lnTo>
                <a:lnTo>
                  <a:pt x="14416" y="11775"/>
                </a:lnTo>
                <a:lnTo>
                  <a:pt x="14453" y="11885"/>
                </a:lnTo>
                <a:lnTo>
                  <a:pt x="14489" y="11958"/>
                </a:lnTo>
                <a:lnTo>
                  <a:pt x="14563" y="11995"/>
                </a:lnTo>
                <a:lnTo>
                  <a:pt x="14600" y="11995"/>
                </a:lnTo>
                <a:lnTo>
                  <a:pt x="14123" y="12619"/>
                </a:lnTo>
                <a:lnTo>
                  <a:pt x="14049" y="12655"/>
                </a:lnTo>
                <a:lnTo>
                  <a:pt x="14049" y="12362"/>
                </a:lnTo>
                <a:lnTo>
                  <a:pt x="14049" y="12142"/>
                </a:lnTo>
                <a:lnTo>
                  <a:pt x="14049" y="12032"/>
                </a:lnTo>
                <a:lnTo>
                  <a:pt x="14013" y="11922"/>
                </a:lnTo>
                <a:lnTo>
                  <a:pt x="14526" y="11298"/>
                </a:lnTo>
                <a:close/>
                <a:moveTo>
                  <a:pt x="4806" y="7997"/>
                </a:moveTo>
                <a:lnTo>
                  <a:pt x="4769" y="8033"/>
                </a:lnTo>
                <a:lnTo>
                  <a:pt x="4769" y="8070"/>
                </a:lnTo>
                <a:lnTo>
                  <a:pt x="4952" y="8217"/>
                </a:lnTo>
                <a:lnTo>
                  <a:pt x="5099" y="8327"/>
                </a:lnTo>
                <a:lnTo>
                  <a:pt x="5576" y="8584"/>
                </a:lnTo>
                <a:lnTo>
                  <a:pt x="6126" y="8840"/>
                </a:lnTo>
                <a:lnTo>
                  <a:pt x="6640" y="9134"/>
                </a:lnTo>
                <a:lnTo>
                  <a:pt x="7116" y="9501"/>
                </a:lnTo>
                <a:lnTo>
                  <a:pt x="7557" y="9831"/>
                </a:lnTo>
                <a:lnTo>
                  <a:pt x="8437" y="10638"/>
                </a:lnTo>
                <a:lnTo>
                  <a:pt x="9244" y="11371"/>
                </a:lnTo>
                <a:lnTo>
                  <a:pt x="10088" y="12105"/>
                </a:lnTo>
                <a:lnTo>
                  <a:pt x="10344" y="12325"/>
                </a:lnTo>
                <a:lnTo>
                  <a:pt x="10748" y="12655"/>
                </a:lnTo>
                <a:lnTo>
                  <a:pt x="10931" y="12765"/>
                </a:lnTo>
                <a:lnTo>
                  <a:pt x="11115" y="12839"/>
                </a:lnTo>
                <a:lnTo>
                  <a:pt x="11225" y="12839"/>
                </a:lnTo>
                <a:lnTo>
                  <a:pt x="11298" y="12802"/>
                </a:lnTo>
                <a:lnTo>
                  <a:pt x="11335" y="12765"/>
                </a:lnTo>
                <a:lnTo>
                  <a:pt x="11372" y="12692"/>
                </a:lnTo>
                <a:lnTo>
                  <a:pt x="11372" y="12582"/>
                </a:lnTo>
                <a:lnTo>
                  <a:pt x="11335" y="12472"/>
                </a:lnTo>
                <a:lnTo>
                  <a:pt x="11151" y="12325"/>
                </a:lnTo>
                <a:lnTo>
                  <a:pt x="10711" y="11995"/>
                </a:lnTo>
                <a:lnTo>
                  <a:pt x="10271" y="11628"/>
                </a:lnTo>
                <a:lnTo>
                  <a:pt x="9391" y="10858"/>
                </a:lnTo>
                <a:lnTo>
                  <a:pt x="8547" y="10051"/>
                </a:lnTo>
                <a:lnTo>
                  <a:pt x="8107" y="9684"/>
                </a:lnTo>
                <a:lnTo>
                  <a:pt x="7703" y="9354"/>
                </a:lnTo>
                <a:lnTo>
                  <a:pt x="7227" y="9024"/>
                </a:lnTo>
                <a:lnTo>
                  <a:pt x="6786" y="8694"/>
                </a:lnTo>
                <a:lnTo>
                  <a:pt x="6309" y="8437"/>
                </a:lnTo>
                <a:lnTo>
                  <a:pt x="5833" y="8217"/>
                </a:lnTo>
                <a:lnTo>
                  <a:pt x="5356" y="8033"/>
                </a:lnTo>
                <a:lnTo>
                  <a:pt x="5209" y="7997"/>
                </a:lnTo>
                <a:close/>
                <a:moveTo>
                  <a:pt x="954" y="12582"/>
                </a:moveTo>
                <a:lnTo>
                  <a:pt x="1101" y="12692"/>
                </a:lnTo>
                <a:lnTo>
                  <a:pt x="1064" y="12765"/>
                </a:lnTo>
                <a:lnTo>
                  <a:pt x="1064" y="12839"/>
                </a:lnTo>
                <a:lnTo>
                  <a:pt x="1064" y="12875"/>
                </a:lnTo>
                <a:lnTo>
                  <a:pt x="1101" y="12839"/>
                </a:lnTo>
                <a:lnTo>
                  <a:pt x="1211" y="12912"/>
                </a:lnTo>
                <a:lnTo>
                  <a:pt x="1247" y="12985"/>
                </a:lnTo>
                <a:lnTo>
                  <a:pt x="1247" y="13059"/>
                </a:lnTo>
                <a:lnTo>
                  <a:pt x="1284" y="13242"/>
                </a:lnTo>
                <a:lnTo>
                  <a:pt x="991" y="13095"/>
                </a:lnTo>
                <a:lnTo>
                  <a:pt x="844" y="13059"/>
                </a:lnTo>
                <a:lnTo>
                  <a:pt x="697" y="13022"/>
                </a:lnTo>
                <a:lnTo>
                  <a:pt x="844" y="12765"/>
                </a:lnTo>
                <a:lnTo>
                  <a:pt x="954" y="12582"/>
                </a:lnTo>
                <a:close/>
                <a:moveTo>
                  <a:pt x="2715" y="10858"/>
                </a:moveTo>
                <a:lnTo>
                  <a:pt x="2641" y="10931"/>
                </a:lnTo>
                <a:lnTo>
                  <a:pt x="2641" y="10968"/>
                </a:lnTo>
                <a:lnTo>
                  <a:pt x="2788" y="11151"/>
                </a:lnTo>
                <a:lnTo>
                  <a:pt x="2935" y="11261"/>
                </a:lnTo>
                <a:lnTo>
                  <a:pt x="3302" y="11445"/>
                </a:lnTo>
                <a:lnTo>
                  <a:pt x="3778" y="11775"/>
                </a:lnTo>
                <a:lnTo>
                  <a:pt x="4255" y="12105"/>
                </a:lnTo>
                <a:lnTo>
                  <a:pt x="5099" y="12765"/>
                </a:lnTo>
                <a:lnTo>
                  <a:pt x="5539" y="13095"/>
                </a:lnTo>
                <a:lnTo>
                  <a:pt x="5759" y="13242"/>
                </a:lnTo>
                <a:lnTo>
                  <a:pt x="5869" y="13279"/>
                </a:lnTo>
                <a:lnTo>
                  <a:pt x="6053" y="13279"/>
                </a:lnTo>
                <a:lnTo>
                  <a:pt x="6126" y="13242"/>
                </a:lnTo>
                <a:lnTo>
                  <a:pt x="6163" y="13169"/>
                </a:lnTo>
                <a:lnTo>
                  <a:pt x="6126" y="13059"/>
                </a:lnTo>
                <a:lnTo>
                  <a:pt x="6089" y="12985"/>
                </a:lnTo>
                <a:lnTo>
                  <a:pt x="6016" y="12875"/>
                </a:lnTo>
                <a:lnTo>
                  <a:pt x="5869" y="12729"/>
                </a:lnTo>
                <a:lnTo>
                  <a:pt x="5502" y="12472"/>
                </a:lnTo>
                <a:lnTo>
                  <a:pt x="4512" y="11738"/>
                </a:lnTo>
                <a:lnTo>
                  <a:pt x="4035" y="11408"/>
                </a:lnTo>
                <a:lnTo>
                  <a:pt x="3522" y="11078"/>
                </a:lnTo>
                <a:lnTo>
                  <a:pt x="3338" y="11005"/>
                </a:lnTo>
                <a:lnTo>
                  <a:pt x="3118" y="10895"/>
                </a:lnTo>
                <a:lnTo>
                  <a:pt x="2935" y="10858"/>
                </a:lnTo>
                <a:close/>
                <a:moveTo>
                  <a:pt x="13756" y="12252"/>
                </a:moveTo>
                <a:lnTo>
                  <a:pt x="13719" y="12362"/>
                </a:lnTo>
                <a:lnTo>
                  <a:pt x="13719" y="12619"/>
                </a:lnTo>
                <a:lnTo>
                  <a:pt x="13719" y="12912"/>
                </a:lnTo>
                <a:lnTo>
                  <a:pt x="13756" y="12985"/>
                </a:lnTo>
                <a:lnTo>
                  <a:pt x="13793" y="13022"/>
                </a:lnTo>
                <a:lnTo>
                  <a:pt x="13719" y="13095"/>
                </a:lnTo>
                <a:lnTo>
                  <a:pt x="13389" y="13536"/>
                </a:lnTo>
                <a:lnTo>
                  <a:pt x="13426" y="13132"/>
                </a:lnTo>
                <a:lnTo>
                  <a:pt x="13462" y="12912"/>
                </a:lnTo>
                <a:lnTo>
                  <a:pt x="13462" y="12765"/>
                </a:lnTo>
                <a:lnTo>
                  <a:pt x="13426" y="12655"/>
                </a:lnTo>
                <a:lnTo>
                  <a:pt x="13756" y="12252"/>
                </a:lnTo>
                <a:close/>
                <a:moveTo>
                  <a:pt x="4402" y="8694"/>
                </a:moveTo>
                <a:lnTo>
                  <a:pt x="4329" y="8730"/>
                </a:lnTo>
                <a:lnTo>
                  <a:pt x="4255" y="8804"/>
                </a:lnTo>
                <a:lnTo>
                  <a:pt x="4255" y="8877"/>
                </a:lnTo>
                <a:lnTo>
                  <a:pt x="4255" y="8987"/>
                </a:lnTo>
                <a:lnTo>
                  <a:pt x="4292" y="9060"/>
                </a:lnTo>
                <a:lnTo>
                  <a:pt x="4365" y="9134"/>
                </a:lnTo>
                <a:lnTo>
                  <a:pt x="4512" y="9207"/>
                </a:lnTo>
                <a:lnTo>
                  <a:pt x="4842" y="9354"/>
                </a:lnTo>
                <a:lnTo>
                  <a:pt x="5136" y="9501"/>
                </a:lnTo>
                <a:lnTo>
                  <a:pt x="5392" y="9647"/>
                </a:lnTo>
                <a:lnTo>
                  <a:pt x="5869" y="10014"/>
                </a:lnTo>
                <a:lnTo>
                  <a:pt x="6346" y="10418"/>
                </a:lnTo>
                <a:lnTo>
                  <a:pt x="6786" y="10858"/>
                </a:lnTo>
                <a:lnTo>
                  <a:pt x="8584" y="12398"/>
                </a:lnTo>
                <a:lnTo>
                  <a:pt x="9501" y="13169"/>
                </a:lnTo>
                <a:lnTo>
                  <a:pt x="9721" y="13315"/>
                </a:lnTo>
                <a:lnTo>
                  <a:pt x="9941" y="13462"/>
                </a:lnTo>
                <a:lnTo>
                  <a:pt x="10161" y="13572"/>
                </a:lnTo>
                <a:lnTo>
                  <a:pt x="10271" y="13609"/>
                </a:lnTo>
                <a:lnTo>
                  <a:pt x="10381" y="13609"/>
                </a:lnTo>
                <a:lnTo>
                  <a:pt x="10454" y="13572"/>
                </a:lnTo>
                <a:lnTo>
                  <a:pt x="10491" y="13536"/>
                </a:lnTo>
                <a:lnTo>
                  <a:pt x="10528" y="13462"/>
                </a:lnTo>
                <a:lnTo>
                  <a:pt x="10491" y="13389"/>
                </a:lnTo>
                <a:lnTo>
                  <a:pt x="10418" y="13242"/>
                </a:lnTo>
                <a:lnTo>
                  <a:pt x="10271" y="13132"/>
                </a:lnTo>
                <a:lnTo>
                  <a:pt x="9978" y="12949"/>
                </a:lnTo>
                <a:lnTo>
                  <a:pt x="9537" y="12619"/>
                </a:lnTo>
                <a:lnTo>
                  <a:pt x="9134" y="12288"/>
                </a:lnTo>
                <a:lnTo>
                  <a:pt x="7557" y="10931"/>
                </a:lnTo>
                <a:lnTo>
                  <a:pt x="6823" y="10271"/>
                </a:lnTo>
                <a:lnTo>
                  <a:pt x="6089" y="9647"/>
                </a:lnTo>
                <a:lnTo>
                  <a:pt x="5686" y="9354"/>
                </a:lnTo>
                <a:lnTo>
                  <a:pt x="5246" y="9097"/>
                </a:lnTo>
                <a:lnTo>
                  <a:pt x="4769" y="8950"/>
                </a:lnTo>
                <a:lnTo>
                  <a:pt x="4549" y="8840"/>
                </a:lnTo>
                <a:lnTo>
                  <a:pt x="4475" y="8767"/>
                </a:lnTo>
                <a:lnTo>
                  <a:pt x="4439" y="8694"/>
                </a:lnTo>
                <a:close/>
                <a:moveTo>
                  <a:pt x="1541" y="13022"/>
                </a:moveTo>
                <a:lnTo>
                  <a:pt x="2091" y="13389"/>
                </a:lnTo>
                <a:lnTo>
                  <a:pt x="2091" y="13572"/>
                </a:lnTo>
                <a:lnTo>
                  <a:pt x="2126" y="13749"/>
                </a:lnTo>
                <a:lnTo>
                  <a:pt x="1504" y="13389"/>
                </a:lnTo>
                <a:lnTo>
                  <a:pt x="1578" y="13352"/>
                </a:lnTo>
                <a:lnTo>
                  <a:pt x="1614" y="13315"/>
                </a:lnTo>
                <a:lnTo>
                  <a:pt x="1614" y="13279"/>
                </a:lnTo>
                <a:lnTo>
                  <a:pt x="1614" y="13205"/>
                </a:lnTo>
                <a:lnTo>
                  <a:pt x="1541" y="13095"/>
                </a:lnTo>
                <a:lnTo>
                  <a:pt x="1541" y="13022"/>
                </a:lnTo>
                <a:close/>
                <a:moveTo>
                  <a:pt x="13206" y="12949"/>
                </a:moveTo>
                <a:lnTo>
                  <a:pt x="13169" y="13022"/>
                </a:lnTo>
                <a:lnTo>
                  <a:pt x="13059" y="13756"/>
                </a:lnTo>
                <a:lnTo>
                  <a:pt x="13059" y="13829"/>
                </a:lnTo>
                <a:lnTo>
                  <a:pt x="13096" y="13866"/>
                </a:lnTo>
                <a:lnTo>
                  <a:pt x="12912" y="14086"/>
                </a:lnTo>
                <a:lnTo>
                  <a:pt x="12912" y="13719"/>
                </a:lnTo>
                <a:lnTo>
                  <a:pt x="12875" y="13352"/>
                </a:lnTo>
                <a:lnTo>
                  <a:pt x="13206" y="12949"/>
                </a:lnTo>
                <a:close/>
                <a:moveTo>
                  <a:pt x="2458" y="13646"/>
                </a:moveTo>
                <a:lnTo>
                  <a:pt x="2641" y="13792"/>
                </a:lnTo>
                <a:lnTo>
                  <a:pt x="2788" y="13902"/>
                </a:lnTo>
                <a:lnTo>
                  <a:pt x="2788" y="14086"/>
                </a:lnTo>
                <a:lnTo>
                  <a:pt x="2825" y="14233"/>
                </a:lnTo>
                <a:lnTo>
                  <a:pt x="2605" y="14086"/>
                </a:lnTo>
                <a:lnTo>
                  <a:pt x="2385" y="13939"/>
                </a:lnTo>
                <a:lnTo>
                  <a:pt x="2495" y="13939"/>
                </a:lnTo>
                <a:lnTo>
                  <a:pt x="2568" y="13866"/>
                </a:lnTo>
                <a:lnTo>
                  <a:pt x="2568" y="13829"/>
                </a:lnTo>
                <a:lnTo>
                  <a:pt x="2568" y="13756"/>
                </a:lnTo>
                <a:lnTo>
                  <a:pt x="2458" y="13646"/>
                </a:lnTo>
                <a:close/>
                <a:moveTo>
                  <a:pt x="3595" y="9794"/>
                </a:moveTo>
                <a:lnTo>
                  <a:pt x="3558" y="9831"/>
                </a:lnTo>
                <a:lnTo>
                  <a:pt x="3522" y="9867"/>
                </a:lnTo>
                <a:lnTo>
                  <a:pt x="3558" y="9977"/>
                </a:lnTo>
                <a:lnTo>
                  <a:pt x="3595" y="10088"/>
                </a:lnTo>
                <a:lnTo>
                  <a:pt x="3815" y="10234"/>
                </a:lnTo>
                <a:lnTo>
                  <a:pt x="4659" y="10821"/>
                </a:lnTo>
                <a:lnTo>
                  <a:pt x="5466" y="11518"/>
                </a:lnTo>
                <a:lnTo>
                  <a:pt x="6236" y="12178"/>
                </a:lnTo>
                <a:lnTo>
                  <a:pt x="7080" y="12839"/>
                </a:lnTo>
                <a:lnTo>
                  <a:pt x="7923" y="13462"/>
                </a:lnTo>
                <a:lnTo>
                  <a:pt x="8730" y="14049"/>
                </a:lnTo>
                <a:lnTo>
                  <a:pt x="9134" y="14343"/>
                </a:lnTo>
                <a:lnTo>
                  <a:pt x="9574" y="14563"/>
                </a:lnTo>
                <a:lnTo>
                  <a:pt x="9684" y="14563"/>
                </a:lnTo>
                <a:lnTo>
                  <a:pt x="9794" y="14526"/>
                </a:lnTo>
                <a:lnTo>
                  <a:pt x="9868" y="14453"/>
                </a:lnTo>
                <a:lnTo>
                  <a:pt x="9904" y="14416"/>
                </a:lnTo>
                <a:lnTo>
                  <a:pt x="9904" y="14379"/>
                </a:lnTo>
                <a:lnTo>
                  <a:pt x="9904" y="14306"/>
                </a:lnTo>
                <a:lnTo>
                  <a:pt x="9868" y="14269"/>
                </a:lnTo>
                <a:lnTo>
                  <a:pt x="9794" y="14196"/>
                </a:lnTo>
                <a:lnTo>
                  <a:pt x="9721" y="14159"/>
                </a:lnTo>
                <a:lnTo>
                  <a:pt x="9501" y="14012"/>
                </a:lnTo>
                <a:lnTo>
                  <a:pt x="9281" y="13866"/>
                </a:lnTo>
                <a:lnTo>
                  <a:pt x="8290" y="13205"/>
                </a:lnTo>
                <a:lnTo>
                  <a:pt x="7373" y="12508"/>
                </a:lnTo>
                <a:lnTo>
                  <a:pt x="6493" y="11812"/>
                </a:lnTo>
                <a:lnTo>
                  <a:pt x="5649" y="11115"/>
                </a:lnTo>
                <a:lnTo>
                  <a:pt x="4769" y="10418"/>
                </a:lnTo>
                <a:lnTo>
                  <a:pt x="4549" y="10234"/>
                </a:lnTo>
                <a:lnTo>
                  <a:pt x="4145" y="9977"/>
                </a:lnTo>
                <a:lnTo>
                  <a:pt x="3925" y="9867"/>
                </a:lnTo>
                <a:lnTo>
                  <a:pt x="3742" y="9794"/>
                </a:lnTo>
                <a:close/>
                <a:moveTo>
                  <a:pt x="3155" y="14122"/>
                </a:moveTo>
                <a:lnTo>
                  <a:pt x="3778" y="14563"/>
                </a:lnTo>
                <a:lnTo>
                  <a:pt x="3742" y="14746"/>
                </a:lnTo>
                <a:lnTo>
                  <a:pt x="3742" y="14856"/>
                </a:lnTo>
                <a:lnTo>
                  <a:pt x="3338" y="14563"/>
                </a:lnTo>
                <a:lnTo>
                  <a:pt x="3338" y="14489"/>
                </a:lnTo>
                <a:lnTo>
                  <a:pt x="3302" y="14416"/>
                </a:lnTo>
                <a:lnTo>
                  <a:pt x="3192" y="14269"/>
                </a:lnTo>
                <a:lnTo>
                  <a:pt x="3155" y="14122"/>
                </a:lnTo>
                <a:close/>
                <a:moveTo>
                  <a:pt x="12692" y="13536"/>
                </a:moveTo>
                <a:lnTo>
                  <a:pt x="12619" y="13976"/>
                </a:lnTo>
                <a:lnTo>
                  <a:pt x="12582" y="14416"/>
                </a:lnTo>
                <a:lnTo>
                  <a:pt x="12582" y="14489"/>
                </a:lnTo>
                <a:lnTo>
                  <a:pt x="12142" y="15040"/>
                </a:lnTo>
                <a:lnTo>
                  <a:pt x="12142" y="14893"/>
                </a:lnTo>
                <a:lnTo>
                  <a:pt x="12142" y="14563"/>
                </a:lnTo>
                <a:lnTo>
                  <a:pt x="12105" y="14269"/>
                </a:lnTo>
                <a:lnTo>
                  <a:pt x="12692" y="13536"/>
                </a:lnTo>
                <a:close/>
                <a:moveTo>
                  <a:pt x="4035" y="14746"/>
                </a:moveTo>
                <a:lnTo>
                  <a:pt x="4402" y="15003"/>
                </a:lnTo>
                <a:lnTo>
                  <a:pt x="4402" y="15040"/>
                </a:lnTo>
                <a:lnTo>
                  <a:pt x="4402" y="15150"/>
                </a:lnTo>
                <a:lnTo>
                  <a:pt x="4439" y="15223"/>
                </a:lnTo>
                <a:lnTo>
                  <a:pt x="4549" y="15370"/>
                </a:lnTo>
                <a:lnTo>
                  <a:pt x="4659" y="15553"/>
                </a:lnTo>
                <a:lnTo>
                  <a:pt x="4255" y="15223"/>
                </a:lnTo>
                <a:lnTo>
                  <a:pt x="4255" y="15150"/>
                </a:lnTo>
                <a:lnTo>
                  <a:pt x="4219" y="15076"/>
                </a:lnTo>
                <a:lnTo>
                  <a:pt x="4109" y="14966"/>
                </a:lnTo>
                <a:lnTo>
                  <a:pt x="4035" y="14856"/>
                </a:lnTo>
                <a:lnTo>
                  <a:pt x="4035" y="14746"/>
                </a:lnTo>
                <a:close/>
                <a:moveTo>
                  <a:pt x="11922" y="14489"/>
                </a:moveTo>
                <a:lnTo>
                  <a:pt x="11885" y="14856"/>
                </a:lnTo>
                <a:lnTo>
                  <a:pt x="11848" y="15113"/>
                </a:lnTo>
                <a:lnTo>
                  <a:pt x="11848" y="15260"/>
                </a:lnTo>
                <a:lnTo>
                  <a:pt x="11848" y="15370"/>
                </a:lnTo>
                <a:lnTo>
                  <a:pt x="11555" y="15700"/>
                </a:lnTo>
                <a:lnTo>
                  <a:pt x="11592" y="15480"/>
                </a:lnTo>
                <a:lnTo>
                  <a:pt x="11555" y="15223"/>
                </a:lnTo>
                <a:lnTo>
                  <a:pt x="11555" y="15150"/>
                </a:lnTo>
                <a:lnTo>
                  <a:pt x="11482" y="15113"/>
                </a:lnTo>
                <a:lnTo>
                  <a:pt x="11445" y="15113"/>
                </a:lnTo>
                <a:lnTo>
                  <a:pt x="11922" y="14489"/>
                </a:lnTo>
                <a:close/>
                <a:moveTo>
                  <a:pt x="4769" y="15223"/>
                </a:moveTo>
                <a:lnTo>
                  <a:pt x="5026" y="15406"/>
                </a:lnTo>
                <a:lnTo>
                  <a:pt x="5576" y="15810"/>
                </a:lnTo>
                <a:lnTo>
                  <a:pt x="5576" y="15883"/>
                </a:lnTo>
                <a:lnTo>
                  <a:pt x="5576" y="16177"/>
                </a:lnTo>
                <a:lnTo>
                  <a:pt x="5576" y="16287"/>
                </a:lnTo>
                <a:lnTo>
                  <a:pt x="4916" y="15773"/>
                </a:lnTo>
                <a:lnTo>
                  <a:pt x="4952" y="15663"/>
                </a:lnTo>
                <a:lnTo>
                  <a:pt x="4952" y="15553"/>
                </a:lnTo>
                <a:lnTo>
                  <a:pt x="4916" y="15480"/>
                </a:lnTo>
                <a:lnTo>
                  <a:pt x="4879" y="15370"/>
                </a:lnTo>
                <a:lnTo>
                  <a:pt x="4769" y="15223"/>
                </a:lnTo>
                <a:close/>
                <a:moveTo>
                  <a:pt x="5833" y="15993"/>
                </a:moveTo>
                <a:lnTo>
                  <a:pt x="6456" y="16507"/>
                </a:lnTo>
                <a:lnTo>
                  <a:pt x="6420" y="16580"/>
                </a:lnTo>
                <a:lnTo>
                  <a:pt x="6383" y="16690"/>
                </a:lnTo>
                <a:lnTo>
                  <a:pt x="6346" y="16874"/>
                </a:lnTo>
                <a:lnTo>
                  <a:pt x="5869" y="16507"/>
                </a:lnTo>
                <a:lnTo>
                  <a:pt x="5869" y="16323"/>
                </a:lnTo>
                <a:lnTo>
                  <a:pt x="5869" y="16140"/>
                </a:lnTo>
                <a:lnTo>
                  <a:pt x="5833" y="15993"/>
                </a:lnTo>
                <a:close/>
                <a:moveTo>
                  <a:pt x="11298" y="15260"/>
                </a:moveTo>
                <a:lnTo>
                  <a:pt x="11298" y="15443"/>
                </a:lnTo>
                <a:lnTo>
                  <a:pt x="11225" y="15957"/>
                </a:lnTo>
                <a:lnTo>
                  <a:pt x="11225" y="16030"/>
                </a:lnTo>
                <a:lnTo>
                  <a:pt x="11261" y="16067"/>
                </a:lnTo>
                <a:lnTo>
                  <a:pt x="10088" y="17387"/>
                </a:lnTo>
                <a:lnTo>
                  <a:pt x="10088" y="17130"/>
                </a:lnTo>
                <a:lnTo>
                  <a:pt x="10088" y="16984"/>
                </a:lnTo>
                <a:lnTo>
                  <a:pt x="10308" y="16653"/>
                </a:lnTo>
                <a:lnTo>
                  <a:pt x="10821" y="15920"/>
                </a:lnTo>
                <a:lnTo>
                  <a:pt x="10785" y="16067"/>
                </a:lnTo>
                <a:lnTo>
                  <a:pt x="10711" y="16287"/>
                </a:lnTo>
                <a:lnTo>
                  <a:pt x="10711" y="16397"/>
                </a:lnTo>
                <a:lnTo>
                  <a:pt x="10711" y="16507"/>
                </a:lnTo>
                <a:lnTo>
                  <a:pt x="10748" y="16543"/>
                </a:lnTo>
                <a:lnTo>
                  <a:pt x="10785" y="16543"/>
                </a:lnTo>
                <a:lnTo>
                  <a:pt x="10895" y="16470"/>
                </a:lnTo>
                <a:lnTo>
                  <a:pt x="10968" y="16360"/>
                </a:lnTo>
                <a:lnTo>
                  <a:pt x="11005" y="16103"/>
                </a:lnTo>
                <a:lnTo>
                  <a:pt x="11005" y="15663"/>
                </a:lnTo>
                <a:lnTo>
                  <a:pt x="11225" y="15370"/>
                </a:lnTo>
                <a:lnTo>
                  <a:pt x="11298" y="15260"/>
                </a:lnTo>
                <a:close/>
                <a:moveTo>
                  <a:pt x="6566" y="16580"/>
                </a:moveTo>
                <a:lnTo>
                  <a:pt x="7006" y="17020"/>
                </a:lnTo>
                <a:lnTo>
                  <a:pt x="7006" y="17240"/>
                </a:lnTo>
                <a:lnTo>
                  <a:pt x="7006" y="17460"/>
                </a:lnTo>
                <a:lnTo>
                  <a:pt x="6896" y="17350"/>
                </a:lnTo>
                <a:lnTo>
                  <a:pt x="6640" y="17130"/>
                </a:lnTo>
                <a:lnTo>
                  <a:pt x="6640" y="17020"/>
                </a:lnTo>
                <a:lnTo>
                  <a:pt x="6603" y="16800"/>
                </a:lnTo>
                <a:lnTo>
                  <a:pt x="6566" y="16580"/>
                </a:lnTo>
                <a:close/>
                <a:moveTo>
                  <a:pt x="9464" y="404"/>
                </a:moveTo>
                <a:lnTo>
                  <a:pt x="9684" y="440"/>
                </a:lnTo>
                <a:lnTo>
                  <a:pt x="9868" y="477"/>
                </a:lnTo>
                <a:lnTo>
                  <a:pt x="10051" y="587"/>
                </a:lnTo>
                <a:lnTo>
                  <a:pt x="10418" y="844"/>
                </a:lnTo>
                <a:lnTo>
                  <a:pt x="10711" y="1064"/>
                </a:lnTo>
                <a:lnTo>
                  <a:pt x="12582" y="2421"/>
                </a:lnTo>
                <a:lnTo>
                  <a:pt x="14489" y="3815"/>
                </a:lnTo>
                <a:lnTo>
                  <a:pt x="15443" y="4512"/>
                </a:lnTo>
                <a:lnTo>
                  <a:pt x="15700" y="4732"/>
                </a:lnTo>
                <a:lnTo>
                  <a:pt x="15847" y="4805"/>
                </a:lnTo>
                <a:lnTo>
                  <a:pt x="15993" y="4879"/>
                </a:lnTo>
                <a:lnTo>
                  <a:pt x="15590" y="5356"/>
                </a:lnTo>
                <a:lnTo>
                  <a:pt x="15223" y="5869"/>
                </a:lnTo>
                <a:lnTo>
                  <a:pt x="15040" y="6089"/>
                </a:lnTo>
                <a:lnTo>
                  <a:pt x="14856" y="6383"/>
                </a:lnTo>
                <a:lnTo>
                  <a:pt x="14783" y="6529"/>
                </a:lnTo>
                <a:lnTo>
                  <a:pt x="14746" y="6639"/>
                </a:lnTo>
                <a:lnTo>
                  <a:pt x="14746" y="6786"/>
                </a:lnTo>
                <a:lnTo>
                  <a:pt x="14856" y="6896"/>
                </a:lnTo>
                <a:lnTo>
                  <a:pt x="14966" y="7006"/>
                </a:lnTo>
                <a:lnTo>
                  <a:pt x="15076" y="7080"/>
                </a:lnTo>
                <a:lnTo>
                  <a:pt x="15370" y="7190"/>
                </a:lnTo>
                <a:lnTo>
                  <a:pt x="15957" y="7300"/>
                </a:lnTo>
                <a:lnTo>
                  <a:pt x="16727" y="7446"/>
                </a:lnTo>
                <a:lnTo>
                  <a:pt x="17021" y="7520"/>
                </a:lnTo>
                <a:lnTo>
                  <a:pt x="16984" y="7593"/>
                </a:lnTo>
                <a:lnTo>
                  <a:pt x="16470" y="8143"/>
                </a:lnTo>
                <a:lnTo>
                  <a:pt x="15993" y="8730"/>
                </a:lnTo>
                <a:lnTo>
                  <a:pt x="15040" y="9904"/>
                </a:lnTo>
                <a:lnTo>
                  <a:pt x="12912" y="12508"/>
                </a:lnTo>
                <a:lnTo>
                  <a:pt x="11848" y="13792"/>
                </a:lnTo>
                <a:lnTo>
                  <a:pt x="10821" y="15113"/>
                </a:lnTo>
                <a:lnTo>
                  <a:pt x="10344" y="15736"/>
                </a:lnTo>
                <a:lnTo>
                  <a:pt x="9904" y="16397"/>
                </a:lnTo>
                <a:lnTo>
                  <a:pt x="9464" y="17057"/>
                </a:lnTo>
                <a:lnTo>
                  <a:pt x="9317" y="17277"/>
                </a:lnTo>
                <a:lnTo>
                  <a:pt x="9207" y="17497"/>
                </a:lnTo>
                <a:lnTo>
                  <a:pt x="8987" y="17387"/>
                </a:lnTo>
                <a:lnTo>
                  <a:pt x="8767" y="17350"/>
                </a:lnTo>
                <a:lnTo>
                  <a:pt x="8290" y="17204"/>
                </a:lnTo>
                <a:lnTo>
                  <a:pt x="7997" y="17094"/>
                </a:lnTo>
                <a:lnTo>
                  <a:pt x="7740" y="16910"/>
                </a:lnTo>
                <a:lnTo>
                  <a:pt x="7483" y="16727"/>
                </a:lnTo>
                <a:lnTo>
                  <a:pt x="7227" y="16507"/>
                </a:lnTo>
                <a:lnTo>
                  <a:pt x="6750" y="16067"/>
                </a:lnTo>
                <a:lnTo>
                  <a:pt x="6273" y="15663"/>
                </a:lnTo>
                <a:lnTo>
                  <a:pt x="5723" y="15296"/>
                </a:lnTo>
                <a:lnTo>
                  <a:pt x="5209" y="14929"/>
                </a:lnTo>
                <a:lnTo>
                  <a:pt x="3045" y="13462"/>
                </a:lnTo>
                <a:lnTo>
                  <a:pt x="1908" y="12619"/>
                </a:lnTo>
                <a:lnTo>
                  <a:pt x="1321" y="12215"/>
                </a:lnTo>
                <a:lnTo>
                  <a:pt x="697" y="11848"/>
                </a:lnTo>
                <a:lnTo>
                  <a:pt x="624" y="11812"/>
                </a:lnTo>
                <a:lnTo>
                  <a:pt x="1614" y="10381"/>
                </a:lnTo>
                <a:lnTo>
                  <a:pt x="2641" y="8950"/>
                </a:lnTo>
                <a:lnTo>
                  <a:pt x="3668" y="7556"/>
                </a:lnTo>
                <a:lnTo>
                  <a:pt x="4732" y="6163"/>
                </a:lnTo>
                <a:lnTo>
                  <a:pt x="6970" y="3338"/>
                </a:lnTo>
                <a:lnTo>
                  <a:pt x="8144" y="1944"/>
                </a:lnTo>
                <a:lnTo>
                  <a:pt x="8730" y="1284"/>
                </a:lnTo>
                <a:lnTo>
                  <a:pt x="9244" y="550"/>
                </a:lnTo>
                <a:lnTo>
                  <a:pt x="9281" y="477"/>
                </a:lnTo>
                <a:lnTo>
                  <a:pt x="9281" y="404"/>
                </a:lnTo>
                <a:close/>
                <a:moveTo>
                  <a:pt x="7227" y="17204"/>
                </a:moveTo>
                <a:lnTo>
                  <a:pt x="7667" y="17460"/>
                </a:lnTo>
                <a:lnTo>
                  <a:pt x="8107" y="17681"/>
                </a:lnTo>
                <a:lnTo>
                  <a:pt x="8070" y="17937"/>
                </a:lnTo>
                <a:lnTo>
                  <a:pt x="8107" y="18194"/>
                </a:lnTo>
                <a:lnTo>
                  <a:pt x="7850" y="18084"/>
                </a:lnTo>
                <a:lnTo>
                  <a:pt x="7447" y="17791"/>
                </a:lnTo>
                <a:lnTo>
                  <a:pt x="7410" y="17644"/>
                </a:lnTo>
                <a:lnTo>
                  <a:pt x="7337" y="17497"/>
                </a:lnTo>
                <a:lnTo>
                  <a:pt x="7227" y="17204"/>
                </a:lnTo>
                <a:close/>
                <a:moveTo>
                  <a:pt x="9831" y="17460"/>
                </a:moveTo>
                <a:lnTo>
                  <a:pt x="9868" y="17534"/>
                </a:lnTo>
                <a:lnTo>
                  <a:pt x="9904" y="17571"/>
                </a:lnTo>
                <a:lnTo>
                  <a:pt x="9464" y="18084"/>
                </a:lnTo>
                <a:lnTo>
                  <a:pt x="9207" y="18341"/>
                </a:lnTo>
                <a:lnTo>
                  <a:pt x="9171" y="18231"/>
                </a:lnTo>
                <a:lnTo>
                  <a:pt x="9134" y="18121"/>
                </a:lnTo>
                <a:lnTo>
                  <a:pt x="9134" y="17974"/>
                </a:lnTo>
                <a:lnTo>
                  <a:pt x="9317" y="17974"/>
                </a:lnTo>
                <a:lnTo>
                  <a:pt x="9317" y="17937"/>
                </a:lnTo>
                <a:lnTo>
                  <a:pt x="9391" y="17937"/>
                </a:lnTo>
                <a:lnTo>
                  <a:pt x="9464" y="17901"/>
                </a:lnTo>
                <a:lnTo>
                  <a:pt x="9574" y="17827"/>
                </a:lnTo>
                <a:lnTo>
                  <a:pt x="9647" y="17681"/>
                </a:lnTo>
                <a:lnTo>
                  <a:pt x="9794" y="17460"/>
                </a:lnTo>
                <a:close/>
                <a:moveTo>
                  <a:pt x="9464" y="0"/>
                </a:moveTo>
                <a:lnTo>
                  <a:pt x="9281" y="37"/>
                </a:lnTo>
                <a:lnTo>
                  <a:pt x="9134" y="110"/>
                </a:lnTo>
                <a:lnTo>
                  <a:pt x="9024" y="147"/>
                </a:lnTo>
                <a:lnTo>
                  <a:pt x="8951" y="257"/>
                </a:lnTo>
                <a:lnTo>
                  <a:pt x="8914" y="294"/>
                </a:lnTo>
                <a:lnTo>
                  <a:pt x="8914" y="330"/>
                </a:lnTo>
                <a:lnTo>
                  <a:pt x="8327" y="954"/>
                </a:lnTo>
                <a:lnTo>
                  <a:pt x="7740" y="1614"/>
                </a:lnTo>
                <a:lnTo>
                  <a:pt x="6640" y="2971"/>
                </a:lnTo>
                <a:lnTo>
                  <a:pt x="5502" y="4365"/>
                </a:lnTo>
                <a:lnTo>
                  <a:pt x="4402" y="5759"/>
                </a:lnTo>
                <a:lnTo>
                  <a:pt x="2421" y="8400"/>
                </a:lnTo>
                <a:lnTo>
                  <a:pt x="477" y="11041"/>
                </a:lnTo>
                <a:lnTo>
                  <a:pt x="330" y="11261"/>
                </a:lnTo>
                <a:lnTo>
                  <a:pt x="37" y="11701"/>
                </a:lnTo>
                <a:lnTo>
                  <a:pt x="0" y="11775"/>
                </a:lnTo>
                <a:lnTo>
                  <a:pt x="0" y="11885"/>
                </a:lnTo>
                <a:lnTo>
                  <a:pt x="37" y="11958"/>
                </a:lnTo>
                <a:lnTo>
                  <a:pt x="74" y="12032"/>
                </a:lnTo>
                <a:lnTo>
                  <a:pt x="147" y="12068"/>
                </a:lnTo>
                <a:lnTo>
                  <a:pt x="220" y="12105"/>
                </a:lnTo>
                <a:lnTo>
                  <a:pt x="294" y="12105"/>
                </a:lnTo>
                <a:lnTo>
                  <a:pt x="404" y="12068"/>
                </a:lnTo>
                <a:lnTo>
                  <a:pt x="440" y="12142"/>
                </a:lnTo>
                <a:lnTo>
                  <a:pt x="697" y="12398"/>
                </a:lnTo>
                <a:lnTo>
                  <a:pt x="587" y="12508"/>
                </a:lnTo>
                <a:lnTo>
                  <a:pt x="514" y="12655"/>
                </a:lnTo>
                <a:lnTo>
                  <a:pt x="440" y="12802"/>
                </a:lnTo>
                <a:lnTo>
                  <a:pt x="404" y="12949"/>
                </a:lnTo>
                <a:lnTo>
                  <a:pt x="404" y="13022"/>
                </a:lnTo>
                <a:lnTo>
                  <a:pt x="440" y="13059"/>
                </a:lnTo>
                <a:lnTo>
                  <a:pt x="514" y="13095"/>
                </a:lnTo>
                <a:lnTo>
                  <a:pt x="550" y="13095"/>
                </a:lnTo>
                <a:lnTo>
                  <a:pt x="624" y="13205"/>
                </a:lnTo>
                <a:lnTo>
                  <a:pt x="697" y="13315"/>
                </a:lnTo>
                <a:lnTo>
                  <a:pt x="881" y="13462"/>
                </a:lnTo>
                <a:lnTo>
                  <a:pt x="1284" y="13719"/>
                </a:lnTo>
                <a:lnTo>
                  <a:pt x="2385" y="14416"/>
                </a:lnTo>
                <a:lnTo>
                  <a:pt x="3558" y="15223"/>
                </a:lnTo>
                <a:lnTo>
                  <a:pt x="4659" y="16103"/>
                </a:lnTo>
                <a:lnTo>
                  <a:pt x="6420" y="17534"/>
                </a:lnTo>
                <a:lnTo>
                  <a:pt x="6420" y="17571"/>
                </a:lnTo>
                <a:lnTo>
                  <a:pt x="6493" y="17644"/>
                </a:lnTo>
                <a:lnTo>
                  <a:pt x="6566" y="17644"/>
                </a:lnTo>
                <a:lnTo>
                  <a:pt x="6823" y="17864"/>
                </a:lnTo>
                <a:lnTo>
                  <a:pt x="7300" y="18231"/>
                </a:lnTo>
                <a:lnTo>
                  <a:pt x="7777" y="18561"/>
                </a:lnTo>
                <a:lnTo>
                  <a:pt x="8034" y="18671"/>
                </a:lnTo>
                <a:lnTo>
                  <a:pt x="8254" y="18781"/>
                </a:lnTo>
                <a:lnTo>
                  <a:pt x="8510" y="18854"/>
                </a:lnTo>
                <a:lnTo>
                  <a:pt x="8620" y="18854"/>
                </a:lnTo>
                <a:lnTo>
                  <a:pt x="8767" y="18818"/>
                </a:lnTo>
                <a:lnTo>
                  <a:pt x="8804" y="18744"/>
                </a:lnTo>
                <a:lnTo>
                  <a:pt x="8840" y="18708"/>
                </a:lnTo>
                <a:lnTo>
                  <a:pt x="8840" y="18634"/>
                </a:lnTo>
                <a:lnTo>
                  <a:pt x="8804" y="18561"/>
                </a:lnTo>
                <a:lnTo>
                  <a:pt x="8730" y="18488"/>
                </a:lnTo>
                <a:lnTo>
                  <a:pt x="8620" y="18414"/>
                </a:lnTo>
                <a:lnTo>
                  <a:pt x="8437" y="18341"/>
                </a:lnTo>
                <a:lnTo>
                  <a:pt x="8400" y="18341"/>
                </a:lnTo>
                <a:lnTo>
                  <a:pt x="8400" y="18157"/>
                </a:lnTo>
                <a:lnTo>
                  <a:pt x="8400" y="17974"/>
                </a:lnTo>
                <a:lnTo>
                  <a:pt x="8364" y="17791"/>
                </a:lnTo>
                <a:lnTo>
                  <a:pt x="8620" y="17864"/>
                </a:lnTo>
                <a:lnTo>
                  <a:pt x="8951" y="17937"/>
                </a:lnTo>
                <a:lnTo>
                  <a:pt x="8877" y="18121"/>
                </a:lnTo>
                <a:lnTo>
                  <a:pt x="8877" y="18267"/>
                </a:lnTo>
                <a:lnTo>
                  <a:pt x="8914" y="18451"/>
                </a:lnTo>
                <a:lnTo>
                  <a:pt x="8987" y="18598"/>
                </a:lnTo>
                <a:lnTo>
                  <a:pt x="8877" y="18781"/>
                </a:lnTo>
                <a:lnTo>
                  <a:pt x="8877" y="18854"/>
                </a:lnTo>
                <a:lnTo>
                  <a:pt x="8914" y="18964"/>
                </a:lnTo>
                <a:lnTo>
                  <a:pt x="9024" y="19001"/>
                </a:lnTo>
                <a:lnTo>
                  <a:pt x="9097" y="18964"/>
                </a:lnTo>
                <a:lnTo>
                  <a:pt x="9281" y="18854"/>
                </a:lnTo>
                <a:lnTo>
                  <a:pt x="9427" y="18708"/>
                </a:lnTo>
                <a:lnTo>
                  <a:pt x="9721" y="18414"/>
                </a:lnTo>
                <a:lnTo>
                  <a:pt x="10344" y="17717"/>
                </a:lnTo>
                <a:lnTo>
                  <a:pt x="11555" y="16397"/>
                </a:lnTo>
                <a:lnTo>
                  <a:pt x="12802" y="14929"/>
                </a:lnTo>
                <a:lnTo>
                  <a:pt x="14013" y="13462"/>
                </a:lnTo>
                <a:lnTo>
                  <a:pt x="15150" y="11958"/>
                </a:lnTo>
                <a:lnTo>
                  <a:pt x="16214" y="10454"/>
                </a:lnTo>
                <a:lnTo>
                  <a:pt x="17314" y="8950"/>
                </a:lnTo>
                <a:lnTo>
                  <a:pt x="17791" y="8253"/>
                </a:lnTo>
                <a:lnTo>
                  <a:pt x="18011" y="7887"/>
                </a:lnTo>
                <a:lnTo>
                  <a:pt x="18231" y="7483"/>
                </a:lnTo>
                <a:lnTo>
                  <a:pt x="18304" y="7483"/>
                </a:lnTo>
                <a:lnTo>
                  <a:pt x="18341" y="7446"/>
                </a:lnTo>
                <a:lnTo>
                  <a:pt x="18378" y="7373"/>
                </a:lnTo>
                <a:lnTo>
                  <a:pt x="18378" y="7300"/>
                </a:lnTo>
                <a:lnTo>
                  <a:pt x="18268" y="7080"/>
                </a:lnTo>
                <a:lnTo>
                  <a:pt x="18158" y="6860"/>
                </a:lnTo>
                <a:lnTo>
                  <a:pt x="17828" y="6493"/>
                </a:lnTo>
                <a:lnTo>
                  <a:pt x="17644" y="6346"/>
                </a:lnTo>
                <a:lnTo>
                  <a:pt x="17424" y="6199"/>
                </a:lnTo>
                <a:lnTo>
                  <a:pt x="17277" y="6126"/>
                </a:lnTo>
                <a:lnTo>
                  <a:pt x="17131" y="6089"/>
                </a:lnTo>
                <a:lnTo>
                  <a:pt x="16910" y="5576"/>
                </a:lnTo>
                <a:lnTo>
                  <a:pt x="16837" y="5319"/>
                </a:lnTo>
                <a:lnTo>
                  <a:pt x="16800" y="5062"/>
                </a:lnTo>
                <a:lnTo>
                  <a:pt x="16800" y="4915"/>
                </a:lnTo>
                <a:lnTo>
                  <a:pt x="16727" y="4769"/>
                </a:lnTo>
                <a:lnTo>
                  <a:pt x="16654" y="4695"/>
                </a:lnTo>
                <a:lnTo>
                  <a:pt x="16470" y="4695"/>
                </a:lnTo>
                <a:lnTo>
                  <a:pt x="16397" y="4732"/>
                </a:lnTo>
                <a:lnTo>
                  <a:pt x="16360" y="4769"/>
                </a:lnTo>
                <a:lnTo>
                  <a:pt x="16397" y="4842"/>
                </a:lnTo>
                <a:lnTo>
                  <a:pt x="16434" y="4879"/>
                </a:lnTo>
                <a:lnTo>
                  <a:pt x="16434" y="4915"/>
                </a:lnTo>
                <a:lnTo>
                  <a:pt x="16434" y="5099"/>
                </a:lnTo>
                <a:lnTo>
                  <a:pt x="16434" y="5356"/>
                </a:lnTo>
                <a:lnTo>
                  <a:pt x="16470" y="5539"/>
                </a:lnTo>
                <a:lnTo>
                  <a:pt x="16544" y="5759"/>
                </a:lnTo>
                <a:lnTo>
                  <a:pt x="16690" y="6126"/>
                </a:lnTo>
                <a:lnTo>
                  <a:pt x="16984" y="7006"/>
                </a:lnTo>
                <a:lnTo>
                  <a:pt x="17021" y="7080"/>
                </a:lnTo>
                <a:lnTo>
                  <a:pt x="16544" y="6970"/>
                </a:lnTo>
                <a:lnTo>
                  <a:pt x="15920" y="6860"/>
                </a:lnTo>
                <a:lnTo>
                  <a:pt x="15296" y="6713"/>
                </a:lnTo>
                <a:lnTo>
                  <a:pt x="15186" y="6639"/>
                </a:lnTo>
                <a:lnTo>
                  <a:pt x="15223" y="6603"/>
                </a:lnTo>
                <a:lnTo>
                  <a:pt x="15333" y="6419"/>
                </a:lnTo>
                <a:lnTo>
                  <a:pt x="15700" y="5906"/>
                </a:lnTo>
                <a:lnTo>
                  <a:pt x="16030" y="5392"/>
                </a:lnTo>
                <a:lnTo>
                  <a:pt x="16287" y="4915"/>
                </a:lnTo>
                <a:lnTo>
                  <a:pt x="16360" y="4842"/>
                </a:lnTo>
                <a:lnTo>
                  <a:pt x="16360" y="4732"/>
                </a:lnTo>
                <a:lnTo>
                  <a:pt x="16324" y="4622"/>
                </a:lnTo>
                <a:lnTo>
                  <a:pt x="16250" y="4512"/>
                </a:lnTo>
                <a:lnTo>
                  <a:pt x="16067" y="4329"/>
                </a:lnTo>
                <a:lnTo>
                  <a:pt x="15590" y="4035"/>
                </a:lnTo>
                <a:lnTo>
                  <a:pt x="14526" y="3265"/>
                </a:lnTo>
                <a:lnTo>
                  <a:pt x="12435" y="1724"/>
                </a:lnTo>
                <a:lnTo>
                  <a:pt x="11445" y="1027"/>
                </a:lnTo>
                <a:lnTo>
                  <a:pt x="10454" y="330"/>
                </a:lnTo>
                <a:lnTo>
                  <a:pt x="10124" y="147"/>
                </a:lnTo>
                <a:lnTo>
                  <a:pt x="9794" y="37"/>
                </a:lnTo>
                <a:lnTo>
                  <a:pt x="9611" y="0"/>
                </a:ln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03" name="Google Shape;203;p3"/>
          <p:cNvSpPr/>
          <p:nvPr/>
        </p:nvSpPr>
        <p:spPr>
          <a:xfrm>
            <a:off x="5501054" y="4557600"/>
            <a:ext cx="504670" cy="400627"/>
          </a:xfrm>
          <a:custGeom>
            <a:rect b="b" l="l" r="r" t="t"/>
            <a:pathLst>
              <a:path extrusionOk="0" h="14124" w="17792">
                <a:moveTo>
                  <a:pt x="10565" y="2275"/>
                </a:moveTo>
                <a:lnTo>
                  <a:pt x="10785" y="2312"/>
                </a:lnTo>
                <a:lnTo>
                  <a:pt x="11189" y="2422"/>
                </a:lnTo>
                <a:lnTo>
                  <a:pt x="11555" y="2605"/>
                </a:lnTo>
                <a:lnTo>
                  <a:pt x="11445" y="2605"/>
                </a:lnTo>
                <a:lnTo>
                  <a:pt x="10638" y="2899"/>
                </a:lnTo>
                <a:lnTo>
                  <a:pt x="9868" y="3192"/>
                </a:lnTo>
                <a:lnTo>
                  <a:pt x="9245" y="3449"/>
                </a:lnTo>
                <a:lnTo>
                  <a:pt x="8584" y="3706"/>
                </a:lnTo>
                <a:lnTo>
                  <a:pt x="7961" y="4036"/>
                </a:lnTo>
                <a:lnTo>
                  <a:pt x="7667" y="4219"/>
                </a:lnTo>
                <a:lnTo>
                  <a:pt x="7410" y="4439"/>
                </a:lnTo>
                <a:lnTo>
                  <a:pt x="7631" y="4073"/>
                </a:lnTo>
                <a:lnTo>
                  <a:pt x="7887" y="3743"/>
                </a:lnTo>
                <a:lnTo>
                  <a:pt x="8144" y="3412"/>
                </a:lnTo>
                <a:lnTo>
                  <a:pt x="8438" y="3156"/>
                </a:lnTo>
                <a:lnTo>
                  <a:pt x="8768" y="2899"/>
                </a:lnTo>
                <a:lnTo>
                  <a:pt x="9098" y="2679"/>
                </a:lnTo>
                <a:lnTo>
                  <a:pt x="9501" y="2495"/>
                </a:lnTo>
                <a:lnTo>
                  <a:pt x="9905" y="2349"/>
                </a:lnTo>
                <a:lnTo>
                  <a:pt x="10125" y="2312"/>
                </a:lnTo>
                <a:lnTo>
                  <a:pt x="10345" y="2275"/>
                </a:lnTo>
                <a:close/>
                <a:moveTo>
                  <a:pt x="1285" y="2129"/>
                </a:moveTo>
                <a:lnTo>
                  <a:pt x="1248" y="2165"/>
                </a:lnTo>
                <a:lnTo>
                  <a:pt x="1101" y="2275"/>
                </a:lnTo>
                <a:lnTo>
                  <a:pt x="991" y="2422"/>
                </a:lnTo>
                <a:lnTo>
                  <a:pt x="808" y="2715"/>
                </a:lnTo>
                <a:lnTo>
                  <a:pt x="588" y="2605"/>
                </a:lnTo>
                <a:lnTo>
                  <a:pt x="441" y="2422"/>
                </a:lnTo>
                <a:lnTo>
                  <a:pt x="258" y="2239"/>
                </a:lnTo>
                <a:lnTo>
                  <a:pt x="184" y="2202"/>
                </a:lnTo>
                <a:lnTo>
                  <a:pt x="111" y="2202"/>
                </a:lnTo>
                <a:lnTo>
                  <a:pt x="37" y="2239"/>
                </a:lnTo>
                <a:lnTo>
                  <a:pt x="1" y="2312"/>
                </a:lnTo>
                <a:lnTo>
                  <a:pt x="1" y="2495"/>
                </a:lnTo>
                <a:lnTo>
                  <a:pt x="74" y="2642"/>
                </a:lnTo>
                <a:lnTo>
                  <a:pt x="147" y="2789"/>
                </a:lnTo>
                <a:lnTo>
                  <a:pt x="258" y="2936"/>
                </a:lnTo>
                <a:lnTo>
                  <a:pt x="404" y="3046"/>
                </a:lnTo>
                <a:lnTo>
                  <a:pt x="588" y="3119"/>
                </a:lnTo>
                <a:lnTo>
                  <a:pt x="294" y="3706"/>
                </a:lnTo>
                <a:lnTo>
                  <a:pt x="74" y="4293"/>
                </a:lnTo>
                <a:lnTo>
                  <a:pt x="74" y="4403"/>
                </a:lnTo>
                <a:lnTo>
                  <a:pt x="74" y="4476"/>
                </a:lnTo>
                <a:lnTo>
                  <a:pt x="147" y="4549"/>
                </a:lnTo>
                <a:lnTo>
                  <a:pt x="221" y="4586"/>
                </a:lnTo>
                <a:lnTo>
                  <a:pt x="294" y="4623"/>
                </a:lnTo>
                <a:lnTo>
                  <a:pt x="368" y="4586"/>
                </a:lnTo>
                <a:lnTo>
                  <a:pt x="441" y="4549"/>
                </a:lnTo>
                <a:lnTo>
                  <a:pt x="514" y="4476"/>
                </a:lnTo>
                <a:lnTo>
                  <a:pt x="991" y="3339"/>
                </a:lnTo>
                <a:lnTo>
                  <a:pt x="1248" y="2789"/>
                </a:lnTo>
                <a:lnTo>
                  <a:pt x="1321" y="2495"/>
                </a:lnTo>
                <a:lnTo>
                  <a:pt x="1395" y="2202"/>
                </a:lnTo>
                <a:lnTo>
                  <a:pt x="1358" y="2165"/>
                </a:lnTo>
                <a:lnTo>
                  <a:pt x="1321" y="2129"/>
                </a:lnTo>
                <a:close/>
                <a:moveTo>
                  <a:pt x="11702" y="2715"/>
                </a:moveTo>
                <a:lnTo>
                  <a:pt x="11959" y="2936"/>
                </a:lnTo>
                <a:lnTo>
                  <a:pt x="12142" y="3156"/>
                </a:lnTo>
                <a:lnTo>
                  <a:pt x="12216" y="3266"/>
                </a:lnTo>
                <a:lnTo>
                  <a:pt x="11812" y="3412"/>
                </a:lnTo>
                <a:lnTo>
                  <a:pt x="11445" y="3559"/>
                </a:lnTo>
                <a:lnTo>
                  <a:pt x="9758" y="4183"/>
                </a:lnTo>
                <a:lnTo>
                  <a:pt x="8254" y="4770"/>
                </a:lnTo>
                <a:lnTo>
                  <a:pt x="7484" y="5100"/>
                </a:lnTo>
                <a:lnTo>
                  <a:pt x="7117" y="5283"/>
                </a:lnTo>
                <a:lnTo>
                  <a:pt x="6787" y="5503"/>
                </a:lnTo>
                <a:lnTo>
                  <a:pt x="7337" y="4549"/>
                </a:lnTo>
                <a:lnTo>
                  <a:pt x="7374" y="4549"/>
                </a:lnTo>
                <a:lnTo>
                  <a:pt x="8364" y="4073"/>
                </a:lnTo>
                <a:lnTo>
                  <a:pt x="9355" y="3632"/>
                </a:lnTo>
                <a:lnTo>
                  <a:pt x="11409" y="2862"/>
                </a:lnTo>
                <a:lnTo>
                  <a:pt x="11445" y="2936"/>
                </a:lnTo>
                <a:lnTo>
                  <a:pt x="11519" y="2972"/>
                </a:lnTo>
                <a:lnTo>
                  <a:pt x="11592" y="3009"/>
                </a:lnTo>
                <a:lnTo>
                  <a:pt x="11666" y="2972"/>
                </a:lnTo>
                <a:lnTo>
                  <a:pt x="11739" y="2899"/>
                </a:lnTo>
                <a:lnTo>
                  <a:pt x="11739" y="2789"/>
                </a:lnTo>
                <a:lnTo>
                  <a:pt x="11702" y="2715"/>
                </a:lnTo>
                <a:close/>
                <a:moveTo>
                  <a:pt x="12326" y="3522"/>
                </a:moveTo>
                <a:lnTo>
                  <a:pt x="12399" y="3596"/>
                </a:lnTo>
                <a:lnTo>
                  <a:pt x="12436" y="3596"/>
                </a:lnTo>
                <a:lnTo>
                  <a:pt x="12583" y="3926"/>
                </a:lnTo>
                <a:lnTo>
                  <a:pt x="12546" y="3926"/>
                </a:lnTo>
                <a:lnTo>
                  <a:pt x="12473" y="3963"/>
                </a:lnTo>
                <a:lnTo>
                  <a:pt x="12289" y="4109"/>
                </a:lnTo>
                <a:lnTo>
                  <a:pt x="12106" y="4219"/>
                </a:lnTo>
                <a:lnTo>
                  <a:pt x="11702" y="4403"/>
                </a:lnTo>
                <a:lnTo>
                  <a:pt x="11262" y="4586"/>
                </a:lnTo>
                <a:lnTo>
                  <a:pt x="10822" y="4733"/>
                </a:lnTo>
                <a:lnTo>
                  <a:pt x="9941" y="5026"/>
                </a:lnTo>
                <a:lnTo>
                  <a:pt x="9061" y="5393"/>
                </a:lnTo>
                <a:lnTo>
                  <a:pt x="8217" y="5723"/>
                </a:lnTo>
                <a:lnTo>
                  <a:pt x="7374" y="6127"/>
                </a:lnTo>
                <a:lnTo>
                  <a:pt x="6750" y="6384"/>
                </a:lnTo>
                <a:lnTo>
                  <a:pt x="6420" y="6567"/>
                </a:lnTo>
                <a:lnTo>
                  <a:pt x="6090" y="6750"/>
                </a:lnTo>
                <a:lnTo>
                  <a:pt x="6310" y="6384"/>
                </a:lnTo>
                <a:lnTo>
                  <a:pt x="6677" y="5650"/>
                </a:lnTo>
                <a:lnTo>
                  <a:pt x="7410" y="5467"/>
                </a:lnTo>
                <a:lnTo>
                  <a:pt x="8107" y="5173"/>
                </a:lnTo>
                <a:lnTo>
                  <a:pt x="9465" y="4623"/>
                </a:lnTo>
                <a:lnTo>
                  <a:pt x="10932" y="4073"/>
                </a:lnTo>
                <a:lnTo>
                  <a:pt x="11629" y="3816"/>
                </a:lnTo>
                <a:lnTo>
                  <a:pt x="12326" y="3522"/>
                </a:lnTo>
                <a:close/>
                <a:moveTo>
                  <a:pt x="5100" y="8401"/>
                </a:moveTo>
                <a:lnTo>
                  <a:pt x="4989" y="8438"/>
                </a:lnTo>
                <a:lnTo>
                  <a:pt x="4953" y="8474"/>
                </a:lnTo>
                <a:lnTo>
                  <a:pt x="4953" y="8511"/>
                </a:lnTo>
                <a:lnTo>
                  <a:pt x="4916" y="8768"/>
                </a:lnTo>
                <a:lnTo>
                  <a:pt x="4879" y="8988"/>
                </a:lnTo>
                <a:lnTo>
                  <a:pt x="4879" y="9245"/>
                </a:lnTo>
                <a:lnTo>
                  <a:pt x="4916" y="9355"/>
                </a:lnTo>
                <a:lnTo>
                  <a:pt x="4989" y="9465"/>
                </a:lnTo>
                <a:lnTo>
                  <a:pt x="5026" y="9501"/>
                </a:lnTo>
                <a:lnTo>
                  <a:pt x="5173" y="9501"/>
                </a:lnTo>
                <a:lnTo>
                  <a:pt x="5210" y="9465"/>
                </a:lnTo>
                <a:lnTo>
                  <a:pt x="5283" y="9391"/>
                </a:lnTo>
                <a:lnTo>
                  <a:pt x="5320" y="9281"/>
                </a:lnTo>
                <a:lnTo>
                  <a:pt x="5320" y="9061"/>
                </a:lnTo>
                <a:lnTo>
                  <a:pt x="5320" y="8768"/>
                </a:lnTo>
                <a:lnTo>
                  <a:pt x="5283" y="8511"/>
                </a:lnTo>
                <a:lnTo>
                  <a:pt x="5246" y="8474"/>
                </a:lnTo>
                <a:lnTo>
                  <a:pt x="5210" y="8438"/>
                </a:lnTo>
                <a:lnTo>
                  <a:pt x="5100" y="8401"/>
                </a:lnTo>
                <a:close/>
                <a:moveTo>
                  <a:pt x="5210" y="9685"/>
                </a:moveTo>
                <a:lnTo>
                  <a:pt x="5136" y="9722"/>
                </a:lnTo>
                <a:lnTo>
                  <a:pt x="5063" y="9758"/>
                </a:lnTo>
                <a:lnTo>
                  <a:pt x="5026" y="9795"/>
                </a:lnTo>
                <a:lnTo>
                  <a:pt x="4989" y="9905"/>
                </a:lnTo>
                <a:lnTo>
                  <a:pt x="4989" y="9978"/>
                </a:lnTo>
                <a:lnTo>
                  <a:pt x="4916" y="10308"/>
                </a:lnTo>
                <a:lnTo>
                  <a:pt x="4916" y="10639"/>
                </a:lnTo>
                <a:lnTo>
                  <a:pt x="4953" y="10749"/>
                </a:lnTo>
                <a:lnTo>
                  <a:pt x="4989" y="10785"/>
                </a:lnTo>
                <a:lnTo>
                  <a:pt x="5063" y="10822"/>
                </a:lnTo>
                <a:lnTo>
                  <a:pt x="5173" y="10822"/>
                </a:lnTo>
                <a:lnTo>
                  <a:pt x="5246" y="10785"/>
                </a:lnTo>
                <a:lnTo>
                  <a:pt x="5283" y="10749"/>
                </a:lnTo>
                <a:lnTo>
                  <a:pt x="5283" y="10639"/>
                </a:lnTo>
                <a:lnTo>
                  <a:pt x="5283" y="10272"/>
                </a:lnTo>
                <a:lnTo>
                  <a:pt x="5356" y="9905"/>
                </a:lnTo>
                <a:lnTo>
                  <a:pt x="5356" y="9832"/>
                </a:lnTo>
                <a:lnTo>
                  <a:pt x="5320" y="9758"/>
                </a:lnTo>
                <a:lnTo>
                  <a:pt x="5283" y="9722"/>
                </a:lnTo>
                <a:lnTo>
                  <a:pt x="5210" y="9685"/>
                </a:lnTo>
                <a:close/>
                <a:moveTo>
                  <a:pt x="14600" y="9501"/>
                </a:moveTo>
                <a:lnTo>
                  <a:pt x="14563" y="9575"/>
                </a:lnTo>
                <a:lnTo>
                  <a:pt x="14490" y="9868"/>
                </a:lnTo>
                <a:lnTo>
                  <a:pt x="14417" y="10125"/>
                </a:lnTo>
                <a:lnTo>
                  <a:pt x="14380" y="10712"/>
                </a:lnTo>
                <a:lnTo>
                  <a:pt x="14417" y="10785"/>
                </a:lnTo>
                <a:lnTo>
                  <a:pt x="14453" y="10859"/>
                </a:lnTo>
                <a:lnTo>
                  <a:pt x="14527" y="10895"/>
                </a:lnTo>
                <a:lnTo>
                  <a:pt x="14600" y="10932"/>
                </a:lnTo>
                <a:lnTo>
                  <a:pt x="14673" y="10932"/>
                </a:lnTo>
                <a:lnTo>
                  <a:pt x="14747" y="10895"/>
                </a:lnTo>
                <a:lnTo>
                  <a:pt x="14783" y="10859"/>
                </a:lnTo>
                <a:lnTo>
                  <a:pt x="14820" y="10785"/>
                </a:lnTo>
                <a:lnTo>
                  <a:pt x="14820" y="10639"/>
                </a:lnTo>
                <a:lnTo>
                  <a:pt x="14820" y="10088"/>
                </a:lnTo>
                <a:lnTo>
                  <a:pt x="14820" y="9832"/>
                </a:lnTo>
                <a:lnTo>
                  <a:pt x="14747" y="9575"/>
                </a:lnTo>
                <a:lnTo>
                  <a:pt x="14710" y="9501"/>
                </a:lnTo>
                <a:close/>
                <a:moveTo>
                  <a:pt x="12729" y="4183"/>
                </a:moveTo>
                <a:lnTo>
                  <a:pt x="12986" y="4880"/>
                </a:lnTo>
                <a:lnTo>
                  <a:pt x="12766" y="4990"/>
                </a:lnTo>
                <a:lnTo>
                  <a:pt x="12509" y="5100"/>
                </a:lnTo>
                <a:lnTo>
                  <a:pt x="12032" y="5320"/>
                </a:lnTo>
                <a:lnTo>
                  <a:pt x="10969" y="5833"/>
                </a:lnTo>
                <a:lnTo>
                  <a:pt x="9978" y="6310"/>
                </a:lnTo>
                <a:lnTo>
                  <a:pt x="8988" y="6714"/>
                </a:lnTo>
                <a:lnTo>
                  <a:pt x="8071" y="7007"/>
                </a:lnTo>
                <a:lnTo>
                  <a:pt x="7117" y="7301"/>
                </a:lnTo>
                <a:lnTo>
                  <a:pt x="6677" y="7484"/>
                </a:lnTo>
                <a:lnTo>
                  <a:pt x="6237" y="7704"/>
                </a:lnTo>
                <a:lnTo>
                  <a:pt x="5796" y="7924"/>
                </a:lnTo>
                <a:lnTo>
                  <a:pt x="5430" y="8218"/>
                </a:lnTo>
                <a:lnTo>
                  <a:pt x="5393" y="8254"/>
                </a:lnTo>
                <a:lnTo>
                  <a:pt x="5393" y="8291"/>
                </a:lnTo>
                <a:lnTo>
                  <a:pt x="5430" y="8328"/>
                </a:lnTo>
                <a:lnTo>
                  <a:pt x="5466" y="8328"/>
                </a:lnTo>
                <a:lnTo>
                  <a:pt x="6420" y="7961"/>
                </a:lnTo>
                <a:lnTo>
                  <a:pt x="7337" y="7594"/>
                </a:lnTo>
                <a:lnTo>
                  <a:pt x="8364" y="7264"/>
                </a:lnTo>
                <a:lnTo>
                  <a:pt x="9391" y="6897"/>
                </a:lnTo>
                <a:lnTo>
                  <a:pt x="10345" y="6530"/>
                </a:lnTo>
                <a:lnTo>
                  <a:pt x="11262" y="6090"/>
                </a:lnTo>
                <a:lnTo>
                  <a:pt x="12326" y="5577"/>
                </a:lnTo>
                <a:lnTo>
                  <a:pt x="12729" y="5393"/>
                </a:lnTo>
                <a:lnTo>
                  <a:pt x="12913" y="5283"/>
                </a:lnTo>
                <a:lnTo>
                  <a:pt x="13133" y="5210"/>
                </a:lnTo>
                <a:lnTo>
                  <a:pt x="13169" y="5356"/>
                </a:lnTo>
                <a:lnTo>
                  <a:pt x="13426" y="5870"/>
                </a:lnTo>
                <a:lnTo>
                  <a:pt x="13390" y="5870"/>
                </a:lnTo>
                <a:lnTo>
                  <a:pt x="13353" y="5797"/>
                </a:lnTo>
                <a:lnTo>
                  <a:pt x="13280" y="5760"/>
                </a:lnTo>
                <a:lnTo>
                  <a:pt x="13206" y="5723"/>
                </a:lnTo>
                <a:lnTo>
                  <a:pt x="13133" y="5760"/>
                </a:lnTo>
                <a:lnTo>
                  <a:pt x="12216" y="6237"/>
                </a:lnTo>
                <a:lnTo>
                  <a:pt x="11299" y="6677"/>
                </a:lnTo>
                <a:lnTo>
                  <a:pt x="10345" y="7081"/>
                </a:lnTo>
                <a:lnTo>
                  <a:pt x="9428" y="7484"/>
                </a:lnTo>
                <a:lnTo>
                  <a:pt x="8474" y="7851"/>
                </a:lnTo>
                <a:lnTo>
                  <a:pt x="7520" y="8181"/>
                </a:lnTo>
                <a:lnTo>
                  <a:pt x="6640" y="8474"/>
                </a:lnTo>
                <a:lnTo>
                  <a:pt x="6163" y="8658"/>
                </a:lnTo>
                <a:lnTo>
                  <a:pt x="5980" y="8768"/>
                </a:lnTo>
                <a:lnTo>
                  <a:pt x="5760" y="8878"/>
                </a:lnTo>
                <a:lnTo>
                  <a:pt x="5760" y="8915"/>
                </a:lnTo>
                <a:lnTo>
                  <a:pt x="5760" y="8951"/>
                </a:lnTo>
                <a:lnTo>
                  <a:pt x="6273" y="8951"/>
                </a:lnTo>
                <a:lnTo>
                  <a:pt x="6713" y="8805"/>
                </a:lnTo>
                <a:lnTo>
                  <a:pt x="7631" y="8511"/>
                </a:lnTo>
                <a:lnTo>
                  <a:pt x="8621" y="8144"/>
                </a:lnTo>
                <a:lnTo>
                  <a:pt x="9611" y="7777"/>
                </a:lnTo>
                <a:lnTo>
                  <a:pt x="10528" y="7411"/>
                </a:lnTo>
                <a:lnTo>
                  <a:pt x="11409" y="7007"/>
                </a:lnTo>
                <a:lnTo>
                  <a:pt x="12289" y="6604"/>
                </a:lnTo>
                <a:lnTo>
                  <a:pt x="13133" y="6163"/>
                </a:lnTo>
                <a:lnTo>
                  <a:pt x="13206" y="6200"/>
                </a:lnTo>
                <a:lnTo>
                  <a:pt x="13316" y="6200"/>
                </a:lnTo>
                <a:lnTo>
                  <a:pt x="13390" y="6163"/>
                </a:lnTo>
                <a:lnTo>
                  <a:pt x="13463" y="6090"/>
                </a:lnTo>
                <a:lnTo>
                  <a:pt x="13500" y="6053"/>
                </a:lnTo>
                <a:lnTo>
                  <a:pt x="13866" y="6714"/>
                </a:lnTo>
                <a:lnTo>
                  <a:pt x="13646" y="6787"/>
                </a:lnTo>
                <a:lnTo>
                  <a:pt x="13463" y="6860"/>
                </a:lnTo>
                <a:lnTo>
                  <a:pt x="12913" y="7081"/>
                </a:lnTo>
                <a:lnTo>
                  <a:pt x="12399" y="7337"/>
                </a:lnTo>
                <a:lnTo>
                  <a:pt x="11225" y="7961"/>
                </a:lnTo>
                <a:lnTo>
                  <a:pt x="10675" y="8254"/>
                </a:lnTo>
                <a:lnTo>
                  <a:pt x="10052" y="8548"/>
                </a:lnTo>
                <a:lnTo>
                  <a:pt x="9428" y="8768"/>
                </a:lnTo>
                <a:lnTo>
                  <a:pt x="8804" y="8951"/>
                </a:lnTo>
                <a:lnTo>
                  <a:pt x="7520" y="9318"/>
                </a:lnTo>
                <a:lnTo>
                  <a:pt x="6200" y="9722"/>
                </a:lnTo>
                <a:lnTo>
                  <a:pt x="5796" y="9868"/>
                </a:lnTo>
                <a:lnTo>
                  <a:pt x="5650" y="10015"/>
                </a:lnTo>
                <a:lnTo>
                  <a:pt x="5576" y="10052"/>
                </a:lnTo>
                <a:lnTo>
                  <a:pt x="5576" y="10015"/>
                </a:lnTo>
                <a:lnTo>
                  <a:pt x="5540" y="9978"/>
                </a:lnTo>
                <a:lnTo>
                  <a:pt x="5540" y="10015"/>
                </a:lnTo>
                <a:lnTo>
                  <a:pt x="5503" y="10088"/>
                </a:lnTo>
                <a:lnTo>
                  <a:pt x="5503" y="10198"/>
                </a:lnTo>
                <a:lnTo>
                  <a:pt x="5540" y="10235"/>
                </a:lnTo>
                <a:lnTo>
                  <a:pt x="5576" y="10235"/>
                </a:lnTo>
                <a:lnTo>
                  <a:pt x="5796" y="10125"/>
                </a:lnTo>
                <a:lnTo>
                  <a:pt x="6017" y="10052"/>
                </a:lnTo>
                <a:lnTo>
                  <a:pt x="6530" y="9942"/>
                </a:lnTo>
                <a:lnTo>
                  <a:pt x="7704" y="9575"/>
                </a:lnTo>
                <a:lnTo>
                  <a:pt x="8878" y="9281"/>
                </a:lnTo>
                <a:lnTo>
                  <a:pt x="9465" y="9098"/>
                </a:lnTo>
                <a:lnTo>
                  <a:pt x="10015" y="8878"/>
                </a:lnTo>
                <a:lnTo>
                  <a:pt x="10528" y="8695"/>
                </a:lnTo>
                <a:lnTo>
                  <a:pt x="11005" y="8438"/>
                </a:lnTo>
                <a:lnTo>
                  <a:pt x="11959" y="7924"/>
                </a:lnTo>
                <a:lnTo>
                  <a:pt x="12473" y="7667"/>
                </a:lnTo>
                <a:lnTo>
                  <a:pt x="12986" y="7411"/>
                </a:lnTo>
                <a:lnTo>
                  <a:pt x="13573" y="7191"/>
                </a:lnTo>
                <a:lnTo>
                  <a:pt x="13756" y="7117"/>
                </a:lnTo>
                <a:lnTo>
                  <a:pt x="14013" y="7044"/>
                </a:lnTo>
                <a:lnTo>
                  <a:pt x="14050" y="7081"/>
                </a:lnTo>
                <a:lnTo>
                  <a:pt x="14160" y="7081"/>
                </a:lnTo>
                <a:lnTo>
                  <a:pt x="14197" y="7191"/>
                </a:lnTo>
                <a:lnTo>
                  <a:pt x="13830" y="7374"/>
                </a:lnTo>
                <a:lnTo>
                  <a:pt x="13500" y="7594"/>
                </a:lnTo>
                <a:lnTo>
                  <a:pt x="12436" y="8218"/>
                </a:lnTo>
                <a:lnTo>
                  <a:pt x="11335" y="8768"/>
                </a:lnTo>
                <a:lnTo>
                  <a:pt x="10198" y="9245"/>
                </a:lnTo>
                <a:lnTo>
                  <a:pt x="9061" y="9685"/>
                </a:lnTo>
                <a:lnTo>
                  <a:pt x="7887" y="10088"/>
                </a:lnTo>
                <a:lnTo>
                  <a:pt x="6750" y="10455"/>
                </a:lnTo>
                <a:lnTo>
                  <a:pt x="6200" y="10639"/>
                </a:lnTo>
                <a:lnTo>
                  <a:pt x="5906" y="10749"/>
                </a:lnTo>
                <a:lnTo>
                  <a:pt x="5650" y="10895"/>
                </a:lnTo>
                <a:lnTo>
                  <a:pt x="5613" y="10932"/>
                </a:lnTo>
                <a:lnTo>
                  <a:pt x="5613" y="10969"/>
                </a:lnTo>
                <a:lnTo>
                  <a:pt x="5613" y="11005"/>
                </a:lnTo>
                <a:lnTo>
                  <a:pt x="5686" y="11042"/>
                </a:lnTo>
                <a:lnTo>
                  <a:pt x="5943" y="11005"/>
                </a:lnTo>
                <a:lnTo>
                  <a:pt x="6200" y="10969"/>
                </a:lnTo>
                <a:lnTo>
                  <a:pt x="6713" y="10822"/>
                </a:lnTo>
                <a:lnTo>
                  <a:pt x="7337" y="10602"/>
                </a:lnTo>
                <a:lnTo>
                  <a:pt x="7961" y="10419"/>
                </a:lnTo>
                <a:lnTo>
                  <a:pt x="9208" y="10015"/>
                </a:lnTo>
                <a:lnTo>
                  <a:pt x="10418" y="9538"/>
                </a:lnTo>
                <a:lnTo>
                  <a:pt x="11445" y="9061"/>
                </a:lnTo>
                <a:lnTo>
                  <a:pt x="12473" y="8584"/>
                </a:lnTo>
                <a:lnTo>
                  <a:pt x="13573" y="7961"/>
                </a:lnTo>
                <a:lnTo>
                  <a:pt x="14013" y="7741"/>
                </a:lnTo>
                <a:lnTo>
                  <a:pt x="14233" y="7594"/>
                </a:lnTo>
                <a:lnTo>
                  <a:pt x="14417" y="7447"/>
                </a:lnTo>
                <a:lnTo>
                  <a:pt x="14527" y="7594"/>
                </a:lnTo>
                <a:lnTo>
                  <a:pt x="14527" y="7631"/>
                </a:lnTo>
                <a:lnTo>
                  <a:pt x="14417" y="7961"/>
                </a:lnTo>
                <a:lnTo>
                  <a:pt x="14417" y="8328"/>
                </a:lnTo>
                <a:lnTo>
                  <a:pt x="14343" y="8254"/>
                </a:lnTo>
                <a:lnTo>
                  <a:pt x="14233" y="8254"/>
                </a:lnTo>
                <a:lnTo>
                  <a:pt x="13830" y="8438"/>
                </a:lnTo>
                <a:lnTo>
                  <a:pt x="13426" y="8658"/>
                </a:lnTo>
                <a:lnTo>
                  <a:pt x="12693" y="9135"/>
                </a:lnTo>
                <a:lnTo>
                  <a:pt x="12252" y="9428"/>
                </a:lnTo>
                <a:lnTo>
                  <a:pt x="11776" y="9685"/>
                </a:lnTo>
                <a:lnTo>
                  <a:pt x="11299" y="9942"/>
                </a:lnTo>
                <a:lnTo>
                  <a:pt x="10822" y="10125"/>
                </a:lnTo>
                <a:lnTo>
                  <a:pt x="8658" y="10822"/>
                </a:lnTo>
                <a:lnTo>
                  <a:pt x="7741" y="11115"/>
                </a:lnTo>
                <a:lnTo>
                  <a:pt x="7300" y="11262"/>
                </a:lnTo>
                <a:lnTo>
                  <a:pt x="6860" y="11446"/>
                </a:lnTo>
                <a:lnTo>
                  <a:pt x="5283" y="11409"/>
                </a:lnTo>
                <a:lnTo>
                  <a:pt x="5246" y="11189"/>
                </a:lnTo>
                <a:lnTo>
                  <a:pt x="5173" y="11115"/>
                </a:lnTo>
                <a:lnTo>
                  <a:pt x="5026" y="11115"/>
                </a:lnTo>
                <a:lnTo>
                  <a:pt x="4989" y="11189"/>
                </a:lnTo>
                <a:lnTo>
                  <a:pt x="4953" y="11409"/>
                </a:lnTo>
                <a:lnTo>
                  <a:pt x="4182" y="11336"/>
                </a:lnTo>
                <a:lnTo>
                  <a:pt x="3816" y="11336"/>
                </a:lnTo>
                <a:lnTo>
                  <a:pt x="3412" y="11372"/>
                </a:lnTo>
                <a:lnTo>
                  <a:pt x="3119" y="11409"/>
                </a:lnTo>
                <a:lnTo>
                  <a:pt x="2862" y="11556"/>
                </a:lnTo>
                <a:lnTo>
                  <a:pt x="2825" y="11005"/>
                </a:lnTo>
                <a:lnTo>
                  <a:pt x="2715" y="9428"/>
                </a:lnTo>
                <a:lnTo>
                  <a:pt x="2715" y="9171"/>
                </a:lnTo>
                <a:lnTo>
                  <a:pt x="2972" y="9171"/>
                </a:lnTo>
                <a:lnTo>
                  <a:pt x="3265" y="9135"/>
                </a:lnTo>
                <a:lnTo>
                  <a:pt x="3522" y="9061"/>
                </a:lnTo>
                <a:lnTo>
                  <a:pt x="3779" y="8988"/>
                </a:lnTo>
                <a:lnTo>
                  <a:pt x="4036" y="8841"/>
                </a:lnTo>
                <a:lnTo>
                  <a:pt x="4293" y="8695"/>
                </a:lnTo>
                <a:lnTo>
                  <a:pt x="4733" y="8401"/>
                </a:lnTo>
                <a:lnTo>
                  <a:pt x="5063" y="8108"/>
                </a:lnTo>
                <a:lnTo>
                  <a:pt x="5356" y="7777"/>
                </a:lnTo>
                <a:lnTo>
                  <a:pt x="5613" y="7447"/>
                </a:lnTo>
                <a:lnTo>
                  <a:pt x="5870" y="7117"/>
                </a:lnTo>
                <a:lnTo>
                  <a:pt x="6273" y="7007"/>
                </a:lnTo>
                <a:lnTo>
                  <a:pt x="6640" y="6824"/>
                </a:lnTo>
                <a:lnTo>
                  <a:pt x="7410" y="6420"/>
                </a:lnTo>
                <a:lnTo>
                  <a:pt x="8401" y="5980"/>
                </a:lnTo>
                <a:lnTo>
                  <a:pt x="9355" y="5577"/>
                </a:lnTo>
                <a:lnTo>
                  <a:pt x="10308" y="5246"/>
                </a:lnTo>
                <a:lnTo>
                  <a:pt x="11262" y="4880"/>
                </a:lnTo>
                <a:lnTo>
                  <a:pt x="12032" y="4623"/>
                </a:lnTo>
                <a:lnTo>
                  <a:pt x="12436" y="4403"/>
                </a:lnTo>
                <a:lnTo>
                  <a:pt x="12619" y="4219"/>
                </a:lnTo>
                <a:lnTo>
                  <a:pt x="12729" y="4183"/>
                </a:lnTo>
                <a:close/>
                <a:moveTo>
                  <a:pt x="2385" y="1"/>
                </a:moveTo>
                <a:lnTo>
                  <a:pt x="2238" y="38"/>
                </a:lnTo>
                <a:lnTo>
                  <a:pt x="2202" y="74"/>
                </a:lnTo>
                <a:lnTo>
                  <a:pt x="2165" y="111"/>
                </a:lnTo>
                <a:lnTo>
                  <a:pt x="2055" y="368"/>
                </a:lnTo>
                <a:lnTo>
                  <a:pt x="1982" y="515"/>
                </a:lnTo>
                <a:lnTo>
                  <a:pt x="1578" y="1432"/>
                </a:lnTo>
                <a:lnTo>
                  <a:pt x="1541" y="1542"/>
                </a:lnTo>
                <a:lnTo>
                  <a:pt x="1578" y="1615"/>
                </a:lnTo>
                <a:lnTo>
                  <a:pt x="1615" y="1688"/>
                </a:lnTo>
                <a:lnTo>
                  <a:pt x="1688" y="1762"/>
                </a:lnTo>
                <a:lnTo>
                  <a:pt x="1761" y="1798"/>
                </a:lnTo>
                <a:lnTo>
                  <a:pt x="1835" y="1798"/>
                </a:lnTo>
                <a:lnTo>
                  <a:pt x="1908" y="1762"/>
                </a:lnTo>
                <a:lnTo>
                  <a:pt x="1982" y="1652"/>
                </a:lnTo>
                <a:lnTo>
                  <a:pt x="2128" y="1358"/>
                </a:lnTo>
                <a:lnTo>
                  <a:pt x="2092" y="2165"/>
                </a:lnTo>
                <a:lnTo>
                  <a:pt x="2092" y="2972"/>
                </a:lnTo>
                <a:lnTo>
                  <a:pt x="2055" y="4073"/>
                </a:lnTo>
                <a:lnTo>
                  <a:pt x="1982" y="4109"/>
                </a:lnTo>
                <a:lnTo>
                  <a:pt x="1835" y="4073"/>
                </a:lnTo>
                <a:lnTo>
                  <a:pt x="1725" y="3999"/>
                </a:lnTo>
                <a:lnTo>
                  <a:pt x="1615" y="3999"/>
                </a:lnTo>
                <a:lnTo>
                  <a:pt x="1541" y="4036"/>
                </a:lnTo>
                <a:lnTo>
                  <a:pt x="1505" y="4109"/>
                </a:lnTo>
                <a:lnTo>
                  <a:pt x="1541" y="4219"/>
                </a:lnTo>
                <a:lnTo>
                  <a:pt x="1651" y="4293"/>
                </a:lnTo>
                <a:lnTo>
                  <a:pt x="1761" y="4366"/>
                </a:lnTo>
                <a:lnTo>
                  <a:pt x="1908" y="4403"/>
                </a:lnTo>
                <a:lnTo>
                  <a:pt x="2055" y="4439"/>
                </a:lnTo>
                <a:lnTo>
                  <a:pt x="2055" y="5540"/>
                </a:lnTo>
                <a:lnTo>
                  <a:pt x="1908" y="5577"/>
                </a:lnTo>
                <a:lnTo>
                  <a:pt x="1651" y="5613"/>
                </a:lnTo>
                <a:lnTo>
                  <a:pt x="1615" y="5687"/>
                </a:lnTo>
                <a:lnTo>
                  <a:pt x="1541" y="5723"/>
                </a:lnTo>
                <a:lnTo>
                  <a:pt x="1541" y="5760"/>
                </a:lnTo>
                <a:lnTo>
                  <a:pt x="1505" y="5797"/>
                </a:lnTo>
                <a:lnTo>
                  <a:pt x="1541" y="5833"/>
                </a:lnTo>
                <a:lnTo>
                  <a:pt x="1578" y="5833"/>
                </a:lnTo>
                <a:lnTo>
                  <a:pt x="1651" y="5907"/>
                </a:lnTo>
                <a:lnTo>
                  <a:pt x="2055" y="5907"/>
                </a:lnTo>
                <a:lnTo>
                  <a:pt x="2092" y="6200"/>
                </a:lnTo>
                <a:lnTo>
                  <a:pt x="2092" y="7154"/>
                </a:lnTo>
                <a:lnTo>
                  <a:pt x="1835" y="7227"/>
                </a:lnTo>
                <a:lnTo>
                  <a:pt x="1541" y="7374"/>
                </a:lnTo>
                <a:lnTo>
                  <a:pt x="1505" y="7411"/>
                </a:lnTo>
                <a:lnTo>
                  <a:pt x="1505" y="7447"/>
                </a:lnTo>
                <a:lnTo>
                  <a:pt x="1541" y="7484"/>
                </a:lnTo>
                <a:lnTo>
                  <a:pt x="1578" y="7521"/>
                </a:lnTo>
                <a:lnTo>
                  <a:pt x="2092" y="7521"/>
                </a:lnTo>
                <a:lnTo>
                  <a:pt x="2165" y="8951"/>
                </a:lnTo>
                <a:lnTo>
                  <a:pt x="2165" y="8988"/>
                </a:lnTo>
                <a:lnTo>
                  <a:pt x="1982" y="8951"/>
                </a:lnTo>
                <a:lnTo>
                  <a:pt x="1578" y="8951"/>
                </a:lnTo>
                <a:lnTo>
                  <a:pt x="1505" y="8988"/>
                </a:lnTo>
                <a:lnTo>
                  <a:pt x="1468" y="9061"/>
                </a:lnTo>
                <a:lnTo>
                  <a:pt x="1468" y="9135"/>
                </a:lnTo>
                <a:lnTo>
                  <a:pt x="1541" y="9208"/>
                </a:lnTo>
                <a:lnTo>
                  <a:pt x="1688" y="9245"/>
                </a:lnTo>
                <a:lnTo>
                  <a:pt x="1835" y="9318"/>
                </a:lnTo>
                <a:lnTo>
                  <a:pt x="2202" y="9391"/>
                </a:lnTo>
                <a:lnTo>
                  <a:pt x="2238" y="10419"/>
                </a:lnTo>
                <a:lnTo>
                  <a:pt x="2018" y="10419"/>
                </a:lnTo>
                <a:lnTo>
                  <a:pt x="1798" y="10455"/>
                </a:lnTo>
                <a:lnTo>
                  <a:pt x="1725" y="10529"/>
                </a:lnTo>
                <a:lnTo>
                  <a:pt x="1651" y="10602"/>
                </a:lnTo>
                <a:lnTo>
                  <a:pt x="1578" y="10675"/>
                </a:lnTo>
                <a:lnTo>
                  <a:pt x="1615" y="10749"/>
                </a:lnTo>
                <a:lnTo>
                  <a:pt x="1688" y="10822"/>
                </a:lnTo>
                <a:lnTo>
                  <a:pt x="2128" y="10822"/>
                </a:lnTo>
                <a:lnTo>
                  <a:pt x="2275" y="10859"/>
                </a:lnTo>
                <a:lnTo>
                  <a:pt x="2275" y="10895"/>
                </a:lnTo>
                <a:lnTo>
                  <a:pt x="2312" y="11702"/>
                </a:lnTo>
                <a:lnTo>
                  <a:pt x="2348" y="11959"/>
                </a:lnTo>
                <a:lnTo>
                  <a:pt x="2385" y="12106"/>
                </a:lnTo>
                <a:lnTo>
                  <a:pt x="2495" y="12216"/>
                </a:lnTo>
                <a:lnTo>
                  <a:pt x="2568" y="12253"/>
                </a:lnTo>
                <a:lnTo>
                  <a:pt x="2679" y="12253"/>
                </a:lnTo>
                <a:lnTo>
                  <a:pt x="2752" y="12216"/>
                </a:lnTo>
                <a:lnTo>
                  <a:pt x="2789" y="12143"/>
                </a:lnTo>
                <a:lnTo>
                  <a:pt x="2825" y="12106"/>
                </a:lnTo>
                <a:lnTo>
                  <a:pt x="3009" y="11959"/>
                </a:lnTo>
                <a:lnTo>
                  <a:pt x="3265" y="11886"/>
                </a:lnTo>
                <a:lnTo>
                  <a:pt x="3486" y="11849"/>
                </a:lnTo>
                <a:lnTo>
                  <a:pt x="3742" y="11849"/>
                </a:lnTo>
                <a:lnTo>
                  <a:pt x="3742" y="12033"/>
                </a:lnTo>
                <a:lnTo>
                  <a:pt x="3742" y="12216"/>
                </a:lnTo>
                <a:lnTo>
                  <a:pt x="3816" y="12363"/>
                </a:lnTo>
                <a:lnTo>
                  <a:pt x="3889" y="12509"/>
                </a:lnTo>
                <a:lnTo>
                  <a:pt x="3962" y="12583"/>
                </a:lnTo>
                <a:lnTo>
                  <a:pt x="4036" y="12546"/>
                </a:lnTo>
                <a:lnTo>
                  <a:pt x="4109" y="12509"/>
                </a:lnTo>
                <a:lnTo>
                  <a:pt x="4146" y="12436"/>
                </a:lnTo>
                <a:lnTo>
                  <a:pt x="4072" y="12216"/>
                </a:lnTo>
                <a:lnTo>
                  <a:pt x="4036" y="12069"/>
                </a:lnTo>
                <a:lnTo>
                  <a:pt x="4036" y="11886"/>
                </a:lnTo>
                <a:lnTo>
                  <a:pt x="5063" y="11922"/>
                </a:lnTo>
                <a:lnTo>
                  <a:pt x="5063" y="12143"/>
                </a:lnTo>
                <a:lnTo>
                  <a:pt x="5100" y="12619"/>
                </a:lnTo>
                <a:lnTo>
                  <a:pt x="5136" y="12693"/>
                </a:lnTo>
                <a:lnTo>
                  <a:pt x="5173" y="12766"/>
                </a:lnTo>
                <a:lnTo>
                  <a:pt x="5320" y="12766"/>
                </a:lnTo>
                <a:lnTo>
                  <a:pt x="5466" y="12729"/>
                </a:lnTo>
                <a:lnTo>
                  <a:pt x="5503" y="12619"/>
                </a:lnTo>
                <a:lnTo>
                  <a:pt x="5540" y="12473"/>
                </a:lnTo>
                <a:lnTo>
                  <a:pt x="5466" y="12363"/>
                </a:lnTo>
                <a:lnTo>
                  <a:pt x="5393" y="12326"/>
                </a:lnTo>
                <a:lnTo>
                  <a:pt x="5356" y="12106"/>
                </a:lnTo>
                <a:lnTo>
                  <a:pt x="5283" y="11922"/>
                </a:lnTo>
                <a:lnTo>
                  <a:pt x="5906" y="11959"/>
                </a:lnTo>
                <a:lnTo>
                  <a:pt x="6493" y="11959"/>
                </a:lnTo>
                <a:lnTo>
                  <a:pt x="6493" y="11996"/>
                </a:lnTo>
                <a:lnTo>
                  <a:pt x="6457" y="12179"/>
                </a:lnTo>
                <a:lnTo>
                  <a:pt x="6420" y="12399"/>
                </a:lnTo>
                <a:lnTo>
                  <a:pt x="6457" y="12583"/>
                </a:lnTo>
                <a:lnTo>
                  <a:pt x="6567" y="12766"/>
                </a:lnTo>
                <a:lnTo>
                  <a:pt x="6603" y="12840"/>
                </a:lnTo>
                <a:lnTo>
                  <a:pt x="6677" y="12876"/>
                </a:lnTo>
                <a:lnTo>
                  <a:pt x="6750" y="12876"/>
                </a:lnTo>
                <a:lnTo>
                  <a:pt x="6824" y="12840"/>
                </a:lnTo>
                <a:lnTo>
                  <a:pt x="6897" y="12766"/>
                </a:lnTo>
                <a:lnTo>
                  <a:pt x="6897" y="12729"/>
                </a:lnTo>
                <a:lnTo>
                  <a:pt x="6897" y="12656"/>
                </a:lnTo>
                <a:lnTo>
                  <a:pt x="6824" y="12619"/>
                </a:lnTo>
                <a:lnTo>
                  <a:pt x="6787" y="12583"/>
                </a:lnTo>
                <a:lnTo>
                  <a:pt x="6713" y="12399"/>
                </a:lnTo>
                <a:lnTo>
                  <a:pt x="6677" y="12216"/>
                </a:lnTo>
                <a:lnTo>
                  <a:pt x="6640" y="11996"/>
                </a:lnTo>
                <a:lnTo>
                  <a:pt x="6640" y="11959"/>
                </a:lnTo>
                <a:lnTo>
                  <a:pt x="7924" y="11996"/>
                </a:lnTo>
                <a:lnTo>
                  <a:pt x="7851" y="12033"/>
                </a:lnTo>
                <a:lnTo>
                  <a:pt x="7814" y="12106"/>
                </a:lnTo>
                <a:lnTo>
                  <a:pt x="7777" y="12253"/>
                </a:lnTo>
                <a:lnTo>
                  <a:pt x="7777" y="12399"/>
                </a:lnTo>
                <a:lnTo>
                  <a:pt x="7777" y="12509"/>
                </a:lnTo>
                <a:lnTo>
                  <a:pt x="7814" y="12619"/>
                </a:lnTo>
                <a:lnTo>
                  <a:pt x="7887" y="12729"/>
                </a:lnTo>
                <a:lnTo>
                  <a:pt x="7961" y="12766"/>
                </a:lnTo>
                <a:lnTo>
                  <a:pt x="8034" y="12729"/>
                </a:lnTo>
                <a:lnTo>
                  <a:pt x="8107" y="12693"/>
                </a:lnTo>
                <a:lnTo>
                  <a:pt x="8144" y="12619"/>
                </a:lnTo>
                <a:lnTo>
                  <a:pt x="8107" y="12473"/>
                </a:lnTo>
                <a:lnTo>
                  <a:pt x="8071" y="12289"/>
                </a:lnTo>
                <a:lnTo>
                  <a:pt x="8071" y="12179"/>
                </a:lnTo>
                <a:lnTo>
                  <a:pt x="8034" y="12106"/>
                </a:lnTo>
                <a:lnTo>
                  <a:pt x="8034" y="12033"/>
                </a:lnTo>
                <a:lnTo>
                  <a:pt x="8034" y="11996"/>
                </a:lnTo>
                <a:lnTo>
                  <a:pt x="9391" y="11996"/>
                </a:lnTo>
                <a:lnTo>
                  <a:pt x="9318" y="12216"/>
                </a:lnTo>
                <a:lnTo>
                  <a:pt x="9318" y="12473"/>
                </a:lnTo>
                <a:lnTo>
                  <a:pt x="9355" y="12546"/>
                </a:lnTo>
                <a:lnTo>
                  <a:pt x="9428" y="12583"/>
                </a:lnTo>
                <a:lnTo>
                  <a:pt x="9611" y="12583"/>
                </a:lnTo>
                <a:lnTo>
                  <a:pt x="9685" y="12546"/>
                </a:lnTo>
                <a:lnTo>
                  <a:pt x="9721" y="12473"/>
                </a:lnTo>
                <a:lnTo>
                  <a:pt x="9721" y="12436"/>
                </a:lnTo>
                <a:lnTo>
                  <a:pt x="9721" y="12363"/>
                </a:lnTo>
                <a:lnTo>
                  <a:pt x="9611" y="12326"/>
                </a:lnTo>
                <a:lnTo>
                  <a:pt x="9611" y="11996"/>
                </a:lnTo>
                <a:lnTo>
                  <a:pt x="10638" y="11996"/>
                </a:lnTo>
                <a:lnTo>
                  <a:pt x="10675" y="12253"/>
                </a:lnTo>
                <a:lnTo>
                  <a:pt x="10748" y="12509"/>
                </a:lnTo>
                <a:lnTo>
                  <a:pt x="10822" y="12583"/>
                </a:lnTo>
                <a:lnTo>
                  <a:pt x="10969" y="12583"/>
                </a:lnTo>
                <a:lnTo>
                  <a:pt x="11005" y="12509"/>
                </a:lnTo>
                <a:lnTo>
                  <a:pt x="11042" y="12399"/>
                </a:lnTo>
                <a:lnTo>
                  <a:pt x="10969" y="12179"/>
                </a:lnTo>
                <a:lnTo>
                  <a:pt x="10895" y="11996"/>
                </a:lnTo>
                <a:lnTo>
                  <a:pt x="12106" y="11996"/>
                </a:lnTo>
                <a:lnTo>
                  <a:pt x="12069" y="12069"/>
                </a:lnTo>
                <a:lnTo>
                  <a:pt x="12032" y="12143"/>
                </a:lnTo>
                <a:lnTo>
                  <a:pt x="11996" y="12363"/>
                </a:lnTo>
                <a:lnTo>
                  <a:pt x="12032" y="12473"/>
                </a:lnTo>
                <a:lnTo>
                  <a:pt x="12069" y="12619"/>
                </a:lnTo>
                <a:lnTo>
                  <a:pt x="12142" y="12729"/>
                </a:lnTo>
                <a:lnTo>
                  <a:pt x="12216" y="12803"/>
                </a:lnTo>
                <a:lnTo>
                  <a:pt x="12289" y="12840"/>
                </a:lnTo>
                <a:lnTo>
                  <a:pt x="12362" y="12803"/>
                </a:lnTo>
                <a:lnTo>
                  <a:pt x="12399" y="12766"/>
                </a:lnTo>
                <a:lnTo>
                  <a:pt x="12399" y="12693"/>
                </a:lnTo>
                <a:lnTo>
                  <a:pt x="12362" y="12546"/>
                </a:lnTo>
                <a:lnTo>
                  <a:pt x="12289" y="12363"/>
                </a:lnTo>
                <a:lnTo>
                  <a:pt x="12252" y="12179"/>
                </a:lnTo>
                <a:lnTo>
                  <a:pt x="12252" y="11959"/>
                </a:lnTo>
                <a:lnTo>
                  <a:pt x="13353" y="11959"/>
                </a:lnTo>
                <a:lnTo>
                  <a:pt x="13280" y="12106"/>
                </a:lnTo>
                <a:lnTo>
                  <a:pt x="13243" y="12253"/>
                </a:lnTo>
                <a:lnTo>
                  <a:pt x="13243" y="12436"/>
                </a:lnTo>
                <a:lnTo>
                  <a:pt x="13316" y="12583"/>
                </a:lnTo>
                <a:lnTo>
                  <a:pt x="13353" y="12619"/>
                </a:lnTo>
                <a:lnTo>
                  <a:pt x="13426" y="12656"/>
                </a:lnTo>
                <a:lnTo>
                  <a:pt x="13500" y="12656"/>
                </a:lnTo>
                <a:lnTo>
                  <a:pt x="13573" y="12583"/>
                </a:lnTo>
                <a:lnTo>
                  <a:pt x="13610" y="12436"/>
                </a:lnTo>
                <a:lnTo>
                  <a:pt x="13536" y="12216"/>
                </a:lnTo>
                <a:lnTo>
                  <a:pt x="13536" y="12069"/>
                </a:lnTo>
                <a:lnTo>
                  <a:pt x="13573" y="11922"/>
                </a:lnTo>
                <a:lnTo>
                  <a:pt x="14563" y="11886"/>
                </a:lnTo>
                <a:lnTo>
                  <a:pt x="14563" y="11886"/>
                </a:lnTo>
                <a:lnTo>
                  <a:pt x="14527" y="12363"/>
                </a:lnTo>
                <a:lnTo>
                  <a:pt x="14563" y="12436"/>
                </a:lnTo>
                <a:lnTo>
                  <a:pt x="14637" y="12509"/>
                </a:lnTo>
                <a:lnTo>
                  <a:pt x="14747" y="12509"/>
                </a:lnTo>
                <a:lnTo>
                  <a:pt x="14820" y="12473"/>
                </a:lnTo>
                <a:lnTo>
                  <a:pt x="14893" y="12399"/>
                </a:lnTo>
                <a:lnTo>
                  <a:pt x="14967" y="12289"/>
                </a:lnTo>
                <a:lnTo>
                  <a:pt x="14967" y="12179"/>
                </a:lnTo>
                <a:lnTo>
                  <a:pt x="14967" y="12069"/>
                </a:lnTo>
                <a:lnTo>
                  <a:pt x="14930" y="11996"/>
                </a:lnTo>
                <a:lnTo>
                  <a:pt x="14857" y="11959"/>
                </a:lnTo>
                <a:lnTo>
                  <a:pt x="14857" y="11886"/>
                </a:lnTo>
                <a:lnTo>
                  <a:pt x="16618" y="11776"/>
                </a:lnTo>
                <a:lnTo>
                  <a:pt x="16654" y="11812"/>
                </a:lnTo>
                <a:lnTo>
                  <a:pt x="16544" y="11996"/>
                </a:lnTo>
                <a:lnTo>
                  <a:pt x="16361" y="12179"/>
                </a:lnTo>
                <a:lnTo>
                  <a:pt x="16287" y="12289"/>
                </a:lnTo>
                <a:lnTo>
                  <a:pt x="16251" y="12363"/>
                </a:lnTo>
                <a:lnTo>
                  <a:pt x="16287" y="12436"/>
                </a:lnTo>
                <a:lnTo>
                  <a:pt x="16324" y="12509"/>
                </a:lnTo>
                <a:lnTo>
                  <a:pt x="16397" y="12546"/>
                </a:lnTo>
                <a:lnTo>
                  <a:pt x="16471" y="12583"/>
                </a:lnTo>
                <a:lnTo>
                  <a:pt x="16544" y="12583"/>
                </a:lnTo>
                <a:lnTo>
                  <a:pt x="16581" y="12546"/>
                </a:lnTo>
                <a:lnTo>
                  <a:pt x="16728" y="12473"/>
                </a:lnTo>
                <a:lnTo>
                  <a:pt x="16801" y="12363"/>
                </a:lnTo>
                <a:lnTo>
                  <a:pt x="16984" y="12106"/>
                </a:lnTo>
                <a:lnTo>
                  <a:pt x="17461" y="11482"/>
                </a:lnTo>
                <a:lnTo>
                  <a:pt x="17461" y="11409"/>
                </a:lnTo>
                <a:lnTo>
                  <a:pt x="17461" y="11336"/>
                </a:lnTo>
                <a:lnTo>
                  <a:pt x="17461" y="11262"/>
                </a:lnTo>
                <a:lnTo>
                  <a:pt x="17425" y="11189"/>
                </a:lnTo>
                <a:lnTo>
                  <a:pt x="17058" y="10895"/>
                </a:lnTo>
                <a:lnTo>
                  <a:pt x="16728" y="10639"/>
                </a:lnTo>
                <a:lnTo>
                  <a:pt x="16654" y="10602"/>
                </a:lnTo>
                <a:lnTo>
                  <a:pt x="16581" y="10602"/>
                </a:lnTo>
                <a:lnTo>
                  <a:pt x="16544" y="10639"/>
                </a:lnTo>
                <a:lnTo>
                  <a:pt x="16471" y="10675"/>
                </a:lnTo>
                <a:lnTo>
                  <a:pt x="16434" y="10785"/>
                </a:lnTo>
                <a:lnTo>
                  <a:pt x="16434" y="10859"/>
                </a:lnTo>
                <a:lnTo>
                  <a:pt x="16471" y="10932"/>
                </a:lnTo>
                <a:lnTo>
                  <a:pt x="16801" y="11226"/>
                </a:lnTo>
                <a:lnTo>
                  <a:pt x="13940" y="11372"/>
                </a:lnTo>
                <a:lnTo>
                  <a:pt x="14050" y="11336"/>
                </a:lnTo>
                <a:lnTo>
                  <a:pt x="14270" y="11189"/>
                </a:lnTo>
                <a:lnTo>
                  <a:pt x="14343" y="11115"/>
                </a:lnTo>
                <a:lnTo>
                  <a:pt x="14417" y="11005"/>
                </a:lnTo>
                <a:lnTo>
                  <a:pt x="14417" y="10932"/>
                </a:lnTo>
                <a:lnTo>
                  <a:pt x="14380" y="10895"/>
                </a:lnTo>
                <a:lnTo>
                  <a:pt x="14233" y="10895"/>
                </a:lnTo>
                <a:lnTo>
                  <a:pt x="14123" y="10932"/>
                </a:lnTo>
                <a:lnTo>
                  <a:pt x="13903" y="11079"/>
                </a:lnTo>
                <a:lnTo>
                  <a:pt x="13720" y="11226"/>
                </a:lnTo>
                <a:lnTo>
                  <a:pt x="13573" y="11409"/>
                </a:lnTo>
                <a:lnTo>
                  <a:pt x="12289" y="11446"/>
                </a:lnTo>
                <a:lnTo>
                  <a:pt x="12546" y="11336"/>
                </a:lnTo>
                <a:lnTo>
                  <a:pt x="12839" y="11226"/>
                </a:lnTo>
                <a:lnTo>
                  <a:pt x="13169" y="11079"/>
                </a:lnTo>
                <a:lnTo>
                  <a:pt x="13500" y="10895"/>
                </a:lnTo>
                <a:lnTo>
                  <a:pt x="13793" y="10675"/>
                </a:lnTo>
                <a:lnTo>
                  <a:pt x="14050" y="10419"/>
                </a:lnTo>
                <a:lnTo>
                  <a:pt x="14087" y="10308"/>
                </a:lnTo>
                <a:lnTo>
                  <a:pt x="14050" y="10235"/>
                </a:lnTo>
                <a:lnTo>
                  <a:pt x="13976" y="10198"/>
                </a:lnTo>
                <a:lnTo>
                  <a:pt x="13903" y="10235"/>
                </a:lnTo>
                <a:lnTo>
                  <a:pt x="13646" y="10382"/>
                </a:lnTo>
                <a:lnTo>
                  <a:pt x="13390" y="10565"/>
                </a:lnTo>
                <a:lnTo>
                  <a:pt x="13133" y="10749"/>
                </a:lnTo>
                <a:lnTo>
                  <a:pt x="12876" y="10895"/>
                </a:lnTo>
                <a:lnTo>
                  <a:pt x="12583" y="11042"/>
                </a:lnTo>
                <a:lnTo>
                  <a:pt x="12289" y="11152"/>
                </a:lnTo>
                <a:lnTo>
                  <a:pt x="11996" y="11299"/>
                </a:lnTo>
                <a:lnTo>
                  <a:pt x="11702" y="11446"/>
                </a:lnTo>
                <a:lnTo>
                  <a:pt x="10162" y="11482"/>
                </a:lnTo>
                <a:lnTo>
                  <a:pt x="10602" y="11299"/>
                </a:lnTo>
                <a:lnTo>
                  <a:pt x="12216" y="10639"/>
                </a:lnTo>
                <a:lnTo>
                  <a:pt x="12766" y="10455"/>
                </a:lnTo>
                <a:lnTo>
                  <a:pt x="13316" y="10162"/>
                </a:lnTo>
                <a:lnTo>
                  <a:pt x="13573" y="10015"/>
                </a:lnTo>
                <a:lnTo>
                  <a:pt x="13793" y="9832"/>
                </a:lnTo>
                <a:lnTo>
                  <a:pt x="13976" y="9612"/>
                </a:lnTo>
                <a:lnTo>
                  <a:pt x="14087" y="9355"/>
                </a:lnTo>
                <a:lnTo>
                  <a:pt x="14087" y="9245"/>
                </a:lnTo>
                <a:lnTo>
                  <a:pt x="14050" y="9208"/>
                </a:lnTo>
                <a:lnTo>
                  <a:pt x="13940" y="9171"/>
                </a:lnTo>
                <a:lnTo>
                  <a:pt x="13866" y="9208"/>
                </a:lnTo>
                <a:lnTo>
                  <a:pt x="13463" y="9612"/>
                </a:lnTo>
                <a:lnTo>
                  <a:pt x="13243" y="9795"/>
                </a:lnTo>
                <a:lnTo>
                  <a:pt x="12986" y="9978"/>
                </a:lnTo>
                <a:lnTo>
                  <a:pt x="12693" y="10125"/>
                </a:lnTo>
                <a:lnTo>
                  <a:pt x="12399" y="10235"/>
                </a:lnTo>
                <a:lnTo>
                  <a:pt x="11776" y="10492"/>
                </a:lnTo>
                <a:lnTo>
                  <a:pt x="10418" y="11042"/>
                </a:lnTo>
                <a:lnTo>
                  <a:pt x="9905" y="11262"/>
                </a:lnTo>
                <a:lnTo>
                  <a:pt x="9428" y="11482"/>
                </a:lnTo>
                <a:lnTo>
                  <a:pt x="7667" y="11482"/>
                </a:lnTo>
                <a:lnTo>
                  <a:pt x="8621" y="11152"/>
                </a:lnTo>
                <a:lnTo>
                  <a:pt x="10895" y="10419"/>
                </a:lnTo>
                <a:lnTo>
                  <a:pt x="11335" y="10235"/>
                </a:lnTo>
                <a:lnTo>
                  <a:pt x="11776" y="10052"/>
                </a:lnTo>
                <a:lnTo>
                  <a:pt x="12179" y="9832"/>
                </a:lnTo>
                <a:lnTo>
                  <a:pt x="12583" y="9575"/>
                </a:lnTo>
                <a:lnTo>
                  <a:pt x="13426" y="9025"/>
                </a:lnTo>
                <a:lnTo>
                  <a:pt x="13866" y="8768"/>
                </a:lnTo>
                <a:lnTo>
                  <a:pt x="14307" y="8548"/>
                </a:lnTo>
                <a:lnTo>
                  <a:pt x="14380" y="8511"/>
                </a:lnTo>
                <a:lnTo>
                  <a:pt x="14417" y="8474"/>
                </a:lnTo>
                <a:lnTo>
                  <a:pt x="14417" y="8841"/>
                </a:lnTo>
                <a:lnTo>
                  <a:pt x="14453" y="8915"/>
                </a:lnTo>
                <a:lnTo>
                  <a:pt x="14490" y="8951"/>
                </a:lnTo>
                <a:lnTo>
                  <a:pt x="14527" y="8988"/>
                </a:lnTo>
                <a:lnTo>
                  <a:pt x="14600" y="9025"/>
                </a:lnTo>
                <a:lnTo>
                  <a:pt x="14673" y="8988"/>
                </a:lnTo>
                <a:lnTo>
                  <a:pt x="14747" y="8951"/>
                </a:lnTo>
                <a:lnTo>
                  <a:pt x="14783" y="8915"/>
                </a:lnTo>
                <a:lnTo>
                  <a:pt x="14783" y="8841"/>
                </a:lnTo>
                <a:lnTo>
                  <a:pt x="14783" y="8291"/>
                </a:lnTo>
                <a:lnTo>
                  <a:pt x="14747" y="8034"/>
                </a:lnTo>
                <a:lnTo>
                  <a:pt x="14673" y="7777"/>
                </a:lnTo>
                <a:lnTo>
                  <a:pt x="15077" y="8181"/>
                </a:lnTo>
                <a:lnTo>
                  <a:pt x="15517" y="8584"/>
                </a:lnTo>
                <a:lnTo>
                  <a:pt x="15737" y="8768"/>
                </a:lnTo>
                <a:lnTo>
                  <a:pt x="15847" y="8841"/>
                </a:lnTo>
                <a:lnTo>
                  <a:pt x="15994" y="8878"/>
                </a:lnTo>
                <a:lnTo>
                  <a:pt x="16361" y="8915"/>
                </a:lnTo>
                <a:lnTo>
                  <a:pt x="16764" y="8915"/>
                </a:lnTo>
                <a:lnTo>
                  <a:pt x="17204" y="8878"/>
                </a:lnTo>
                <a:lnTo>
                  <a:pt x="17608" y="8731"/>
                </a:lnTo>
                <a:lnTo>
                  <a:pt x="17681" y="8695"/>
                </a:lnTo>
                <a:lnTo>
                  <a:pt x="17755" y="8584"/>
                </a:lnTo>
                <a:lnTo>
                  <a:pt x="17791" y="8511"/>
                </a:lnTo>
                <a:lnTo>
                  <a:pt x="17755" y="8438"/>
                </a:lnTo>
                <a:lnTo>
                  <a:pt x="17718" y="8328"/>
                </a:lnTo>
                <a:lnTo>
                  <a:pt x="17681" y="8291"/>
                </a:lnTo>
                <a:lnTo>
                  <a:pt x="17571" y="8254"/>
                </a:lnTo>
                <a:lnTo>
                  <a:pt x="17461" y="8254"/>
                </a:lnTo>
                <a:lnTo>
                  <a:pt x="17131" y="8364"/>
                </a:lnTo>
                <a:lnTo>
                  <a:pt x="16764" y="8401"/>
                </a:lnTo>
                <a:lnTo>
                  <a:pt x="16397" y="8438"/>
                </a:lnTo>
                <a:lnTo>
                  <a:pt x="16177" y="8401"/>
                </a:lnTo>
                <a:lnTo>
                  <a:pt x="16031" y="8364"/>
                </a:lnTo>
                <a:lnTo>
                  <a:pt x="15480" y="7888"/>
                </a:lnTo>
                <a:lnTo>
                  <a:pt x="15004" y="7374"/>
                </a:lnTo>
                <a:lnTo>
                  <a:pt x="14563" y="6824"/>
                </a:lnTo>
                <a:lnTo>
                  <a:pt x="14160" y="6237"/>
                </a:lnTo>
                <a:lnTo>
                  <a:pt x="13830" y="5613"/>
                </a:lnTo>
                <a:lnTo>
                  <a:pt x="13536" y="4990"/>
                </a:lnTo>
                <a:lnTo>
                  <a:pt x="13096" y="3926"/>
                </a:lnTo>
                <a:lnTo>
                  <a:pt x="12803" y="3412"/>
                </a:lnTo>
                <a:lnTo>
                  <a:pt x="12509" y="2936"/>
                </a:lnTo>
                <a:lnTo>
                  <a:pt x="12326" y="2752"/>
                </a:lnTo>
                <a:lnTo>
                  <a:pt x="12142" y="2532"/>
                </a:lnTo>
                <a:lnTo>
                  <a:pt x="11959" y="2349"/>
                </a:lnTo>
                <a:lnTo>
                  <a:pt x="11739" y="2202"/>
                </a:lnTo>
                <a:lnTo>
                  <a:pt x="11482" y="2092"/>
                </a:lnTo>
                <a:lnTo>
                  <a:pt x="11225" y="1982"/>
                </a:lnTo>
                <a:lnTo>
                  <a:pt x="10932" y="1908"/>
                </a:lnTo>
                <a:lnTo>
                  <a:pt x="10602" y="1872"/>
                </a:lnTo>
                <a:lnTo>
                  <a:pt x="10308" y="1872"/>
                </a:lnTo>
                <a:lnTo>
                  <a:pt x="9978" y="1908"/>
                </a:lnTo>
                <a:lnTo>
                  <a:pt x="9685" y="1982"/>
                </a:lnTo>
                <a:lnTo>
                  <a:pt x="9391" y="2055"/>
                </a:lnTo>
                <a:lnTo>
                  <a:pt x="9098" y="2202"/>
                </a:lnTo>
                <a:lnTo>
                  <a:pt x="8841" y="2349"/>
                </a:lnTo>
                <a:lnTo>
                  <a:pt x="8584" y="2495"/>
                </a:lnTo>
                <a:lnTo>
                  <a:pt x="8327" y="2715"/>
                </a:lnTo>
                <a:lnTo>
                  <a:pt x="7887" y="3119"/>
                </a:lnTo>
                <a:lnTo>
                  <a:pt x="7484" y="3632"/>
                </a:lnTo>
                <a:lnTo>
                  <a:pt x="7117" y="4146"/>
                </a:lnTo>
                <a:lnTo>
                  <a:pt x="6787" y="4660"/>
                </a:lnTo>
                <a:lnTo>
                  <a:pt x="6127" y="5833"/>
                </a:lnTo>
                <a:lnTo>
                  <a:pt x="5796" y="6457"/>
                </a:lnTo>
                <a:lnTo>
                  <a:pt x="5430" y="7044"/>
                </a:lnTo>
                <a:lnTo>
                  <a:pt x="4989" y="7594"/>
                </a:lnTo>
                <a:lnTo>
                  <a:pt x="4769" y="7851"/>
                </a:lnTo>
                <a:lnTo>
                  <a:pt x="4513" y="8071"/>
                </a:lnTo>
                <a:lnTo>
                  <a:pt x="4256" y="8291"/>
                </a:lnTo>
                <a:lnTo>
                  <a:pt x="3962" y="8474"/>
                </a:lnTo>
                <a:lnTo>
                  <a:pt x="3669" y="8621"/>
                </a:lnTo>
                <a:lnTo>
                  <a:pt x="3339" y="8731"/>
                </a:lnTo>
                <a:lnTo>
                  <a:pt x="3009" y="8841"/>
                </a:lnTo>
                <a:lnTo>
                  <a:pt x="2715" y="8915"/>
                </a:lnTo>
                <a:lnTo>
                  <a:pt x="2605" y="6200"/>
                </a:lnTo>
                <a:lnTo>
                  <a:pt x="2568" y="3119"/>
                </a:lnTo>
                <a:lnTo>
                  <a:pt x="2605" y="1505"/>
                </a:lnTo>
                <a:lnTo>
                  <a:pt x="2568" y="1138"/>
                </a:lnTo>
                <a:lnTo>
                  <a:pt x="2715" y="1395"/>
                </a:lnTo>
                <a:lnTo>
                  <a:pt x="2862" y="1652"/>
                </a:lnTo>
                <a:lnTo>
                  <a:pt x="2899" y="1725"/>
                </a:lnTo>
                <a:lnTo>
                  <a:pt x="2972" y="1762"/>
                </a:lnTo>
                <a:lnTo>
                  <a:pt x="3119" y="1762"/>
                </a:lnTo>
                <a:lnTo>
                  <a:pt x="3192" y="1688"/>
                </a:lnTo>
                <a:lnTo>
                  <a:pt x="3229" y="1652"/>
                </a:lnTo>
                <a:lnTo>
                  <a:pt x="3265" y="1578"/>
                </a:lnTo>
                <a:lnTo>
                  <a:pt x="3265" y="1505"/>
                </a:lnTo>
                <a:lnTo>
                  <a:pt x="3155" y="1138"/>
                </a:lnTo>
                <a:lnTo>
                  <a:pt x="2972" y="771"/>
                </a:lnTo>
                <a:lnTo>
                  <a:pt x="2568" y="111"/>
                </a:lnTo>
                <a:lnTo>
                  <a:pt x="2495" y="38"/>
                </a:lnTo>
                <a:lnTo>
                  <a:pt x="2385" y="1"/>
                </a:lnTo>
                <a:close/>
                <a:moveTo>
                  <a:pt x="15554" y="12546"/>
                </a:moveTo>
                <a:lnTo>
                  <a:pt x="15480" y="12583"/>
                </a:lnTo>
                <a:lnTo>
                  <a:pt x="15370" y="12619"/>
                </a:lnTo>
                <a:lnTo>
                  <a:pt x="15224" y="12766"/>
                </a:lnTo>
                <a:lnTo>
                  <a:pt x="15077" y="12913"/>
                </a:lnTo>
                <a:lnTo>
                  <a:pt x="15077" y="12950"/>
                </a:lnTo>
                <a:lnTo>
                  <a:pt x="14820" y="12803"/>
                </a:lnTo>
                <a:lnTo>
                  <a:pt x="14527" y="12693"/>
                </a:lnTo>
                <a:lnTo>
                  <a:pt x="14453" y="12693"/>
                </a:lnTo>
                <a:lnTo>
                  <a:pt x="14417" y="12729"/>
                </a:lnTo>
                <a:lnTo>
                  <a:pt x="14380" y="12803"/>
                </a:lnTo>
                <a:lnTo>
                  <a:pt x="14380" y="12876"/>
                </a:lnTo>
                <a:lnTo>
                  <a:pt x="14563" y="13096"/>
                </a:lnTo>
                <a:lnTo>
                  <a:pt x="14783" y="13316"/>
                </a:lnTo>
                <a:lnTo>
                  <a:pt x="14673" y="13463"/>
                </a:lnTo>
                <a:lnTo>
                  <a:pt x="14490" y="13720"/>
                </a:lnTo>
                <a:lnTo>
                  <a:pt x="14417" y="13867"/>
                </a:lnTo>
                <a:lnTo>
                  <a:pt x="14417" y="14013"/>
                </a:lnTo>
                <a:lnTo>
                  <a:pt x="14453" y="14087"/>
                </a:lnTo>
                <a:lnTo>
                  <a:pt x="14490" y="14123"/>
                </a:lnTo>
                <a:lnTo>
                  <a:pt x="14600" y="14123"/>
                </a:lnTo>
                <a:lnTo>
                  <a:pt x="14673" y="14087"/>
                </a:lnTo>
                <a:lnTo>
                  <a:pt x="14783" y="14050"/>
                </a:lnTo>
                <a:lnTo>
                  <a:pt x="14893" y="13903"/>
                </a:lnTo>
                <a:lnTo>
                  <a:pt x="15150" y="13573"/>
                </a:lnTo>
                <a:lnTo>
                  <a:pt x="15590" y="13903"/>
                </a:lnTo>
                <a:lnTo>
                  <a:pt x="15700" y="13940"/>
                </a:lnTo>
                <a:lnTo>
                  <a:pt x="15774" y="13940"/>
                </a:lnTo>
                <a:lnTo>
                  <a:pt x="15847" y="13903"/>
                </a:lnTo>
                <a:lnTo>
                  <a:pt x="15884" y="13830"/>
                </a:lnTo>
                <a:lnTo>
                  <a:pt x="15921" y="13757"/>
                </a:lnTo>
                <a:lnTo>
                  <a:pt x="15921" y="13647"/>
                </a:lnTo>
                <a:lnTo>
                  <a:pt x="15921" y="13573"/>
                </a:lnTo>
                <a:lnTo>
                  <a:pt x="15847" y="13500"/>
                </a:lnTo>
                <a:lnTo>
                  <a:pt x="15407" y="13170"/>
                </a:lnTo>
                <a:lnTo>
                  <a:pt x="15480" y="13096"/>
                </a:lnTo>
                <a:lnTo>
                  <a:pt x="15590" y="12876"/>
                </a:lnTo>
                <a:lnTo>
                  <a:pt x="15664" y="12803"/>
                </a:lnTo>
                <a:lnTo>
                  <a:pt x="15737" y="12766"/>
                </a:lnTo>
                <a:lnTo>
                  <a:pt x="15774" y="12729"/>
                </a:lnTo>
                <a:lnTo>
                  <a:pt x="15811" y="12693"/>
                </a:lnTo>
                <a:lnTo>
                  <a:pt x="15811" y="12656"/>
                </a:lnTo>
                <a:lnTo>
                  <a:pt x="15774" y="12656"/>
                </a:lnTo>
                <a:lnTo>
                  <a:pt x="15664" y="12583"/>
                </a:lnTo>
                <a:lnTo>
                  <a:pt x="15554" y="12546"/>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04" name="Google Shape;204;p3"/>
          <p:cNvSpPr/>
          <p:nvPr/>
        </p:nvSpPr>
        <p:spPr>
          <a:xfrm>
            <a:off x="5201567" y="4075599"/>
            <a:ext cx="470320" cy="442210"/>
          </a:xfrm>
          <a:custGeom>
            <a:rect b="b" l="l" r="r" t="t"/>
            <a:pathLst>
              <a:path extrusionOk="0" h="15590" w="16581">
                <a:moveTo>
                  <a:pt x="13793" y="2568"/>
                </a:moveTo>
                <a:lnTo>
                  <a:pt x="14123" y="2641"/>
                </a:lnTo>
                <a:lnTo>
                  <a:pt x="14123" y="2678"/>
                </a:lnTo>
                <a:lnTo>
                  <a:pt x="14086" y="2825"/>
                </a:lnTo>
                <a:lnTo>
                  <a:pt x="14013" y="2935"/>
                </a:lnTo>
                <a:lnTo>
                  <a:pt x="13866" y="3045"/>
                </a:lnTo>
                <a:lnTo>
                  <a:pt x="13756" y="3081"/>
                </a:lnTo>
                <a:lnTo>
                  <a:pt x="13573" y="2971"/>
                </a:lnTo>
                <a:lnTo>
                  <a:pt x="13609" y="2788"/>
                </a:lnTo>
                <a:lnTo>
                  <a:pt x="13683" y="2678"/>
                </a:lnTo>
                <a:lnTo>
                  <a:pt x="13720" y="2605"/>
                </a:lnTo>
                <a:lnTo>
                  <a:pt x="13793" y="2568"/>
                </a:lnTo>
                <a:close/>
                <a:moveTo>
                  <a:pt x="9428" y="3705"/>
                </a:moveTo>
                <a:lnTo>
                  <a:pt x="9831" y="4475"/>
                </a:lnTo>
                <a:lnTo>
                  <a:pt x="10161" y="5246"/>
                </a:lnTo>
                <a:lnTo>
                  <a:pt x="8327" y="4402"/>
                </a:lnTo>
                <a:lnTo>
                  <a:pt x="8878" y="4035"/>
                </a:lnTo>
                <a:lnTo>
                  <a:pt x="9428" y="3705"/>
                </a:lnTo>
                <a:close/>
                <a:moveTo>
                  <a:pt x="5283" y="3668"/>
                </a:moveTo>
                <a:lnTo>
                  <a:pt x="6383" y="4072"/>
                </a:lnTo>
                <a:lnTo>
                  <a:pt x="7410" y="4512"/>
                </a:lnTo>
                <a:lnTo>
                  <a:pt x="6383" y="5319"/>
                </a:lnTo>
                <a:lnTo>
                  <a:pt x="5393" y="6163"/>
                </a:lnTo>
                <a:lnTo>
                  <a:pt x="5319" y="5282"/>
                </a:lnTo>
                <a:lnTo>
                  <a:pt x="5283" y="4365"/>
                </a:lnTo>
                <a:lnTo>
                  <a:pt x="5283" y="3668"/>
                </a:lnTo>
                <a:close/>
                <a:moveTo>
                  <a:pt x="13096" y="2494"/>
                </a:moveTo>
                <a:lnTo>
                  <a:pt x="13023" y="2641"/>
                </a:lnTo>
                <a:lnTo>
                  <a:pt x="12986" y="2825"/>
                </a:lnTo>
                <a:lnTo>
                  <a:pt x="12949" y="3008"/>
                </a:lnTo>
                <a:lnTo>
                  <a:pt x="12986" y="3191"/>
                </a:lnTo>
                <a:lnTo>
                  <a:pt x="13096" y="3412"/>
                </a:lnTo>
                <a:lnTo>
                  <a:pt x="13243" y="3595"/>
                </a:lnTo>
                <a:lnTo>
                  <a:pt x="13426" y="3705"/>
                </a:lnTo>
                <a:lnTo>
                  <a:pt x="13646" y="3778"/>
                </a:lnTo>
                <a:lnTo>
                  <a:pt x="13793" y="3815"/>
                </a:lnTo>
                <a:lnTo>
                  <a:pt x="13536" y="4512"/>
                </a:lnTo>
                <a:lnTo>
                  <a:pt x="13243" y="5209"/>
                </a:lnTo>
                <a:lnTo>
                  <a:pt x="12913" y="5869"/>
                </a:lnTo>
                <a:lnTo>
                  <a:pt x="12546" y="6529"/>
                </a:lnTo>
                <a:lnTo>
                  <a:pt x="11665" y="6016"/>
                </a:lnTo>
                <a:lnTo>
                  <a:pt x="10785" y="5576"/>
                </a:lnTo>
                <a:lnTo>
                  <a:pt x="10602" y="5026"/>
                </a:lnTo>
                <a:lnTo>
                  <a:pt x="10345" y="4475"/>
                </a:lnTo>
                <a:lnTo>
                  <a:pt x="10125" y="3962"/>
                </a:lnTo>
                <a:lnTo>
                  <a:pt x="9831" y="3448"/>
                </a:lnTo>
                <a:lnTo>
                  <a:pt x="10602" y="3045"/>
                </a:lnTo>
                <a:lnTo>
                  <a:pt x="11005" y="2898"/>
                </a:lnTo>
                <a:lnTo>
                  <a:pt x="11409" y="2751"/>
                </a:lnTo>
                <a:lnTo>
                  <a:pt x="11849" y="2641"/>
                </a:lnTo>
                <a:lnTo>
                  <a:pt x="12252" y="2568"/>
                </a:lnTo>
                <a:lnTo>
                  <a:pt x="12692" y="2494"/>
                </a:lnTo>
                <a:close/>
                <a:moveTo>
                  <a:pt x="2605" y="6713"/>
                </a:moveTo>
                <a:lnTo>
                  <a:pt x="2678" y="6750"/>
                </a:lnTo>
                <a:lnTo>
                  <a:pt x="2752" y="6823"/>
                </a:lnTo>
                <a:lnTo>
                  <a:pt x="2788" y="6970"/>
                </a:lnTo>
                <a:lnTo>
                  <a:pt x="2752" y="7116"/>
                </a:lnTo>
                <a:lnTo>
                  <a:pt x="2715" y="7153"/>
                </a:lnTo>
                <a:lnTo>
                  <a:pt x="2605" y="7226"/>
                </a:lnTo>
                <a:lnTo>
                  <a:pt x="2458" y="7336"/>
                </a:lnTo>
                <a:lnTo>
                  <a:pt x="2165" y="7116"/>
                </a:lnTo>
                <a:lnTo>
                  <a:pt x="2275" y="6970"/>
                </a:lnTo>
                <a:lnTo>
                  <a:pt x="2275" y="6896"/>
                </a:lnTo>
                <a:lnTo>
                  <a:pt x="2458" y="6860"/>
                </a:lnTo>
                <a:lnTo>
                  <a:pt x="2715" y="6860"/>
                </a:lnTo>
                <a:lnTo>
                  <a:pt x="2715" y="6823"/>
                </a:lnTo>
                <a:lnTo>
                  <a:pt x="2678" y="6786"/>
                </a:lnTo>
                <a:lnTo>
                  <a:pt x="2605" y="6713"/>
                </a:lnTo>
                <a:close/>
                <a:moveTo>
                  <a:pt x="8364" y="6529"/>
                </a:moveTo>
                <a:lnTo>
                  <a:pt x="8547" y="6566"/>
                </a:lnTo>
                <a:lnTo>
                  <a:pt x="8657" y="6603"/>
                </a:lnTo>
                <a:lnTo>
                  <a:pt x="8657" y="6713"/>
                </a:lnTo>
                <a:lnTo>
                  <a:pt x="8694" y="6860"/>
                </a:lnTo>
                <a:lnTo>
                  <a:pt x="8694" y="6970"/>
                </a:lnTo>
                <a:lnTo>
                  <a:pt x="8694" y="7116"/>
                </a:lnTo>
                <a:lnTo>
                  <a:pt x="8657" y="7226"/>
                </a:lnTo>
                <a:lnTo>
                  <a:pt x="8621" y="7336"/>
                </a:lnTo>
                <a:lnTo>
                  <a:pt x="8547" y="7446"/>
                </a:lnTo>
                <a:lnTo>
                  <a:pt x="8364" y="7446"/>
                </a:lnTo>
                <a:lnTo>
                  <a:pt x="8107" y="7520"/>
                </a:lnTo>
                <a:lnTo>
                  <a:pt x="7850" y="7593"/>
                </a:lnTo>
                <a:lnTo>
                  <a:pt x="7704" y="7483"/>
                </a:lnTo>
                <a:lnTo>
                  <a:pt x="7630" y="7336"/>
                </a:lnTo>
                <a:lnTo>
                  <a:pt x="7557" y="7190"/>
                </a:lnTo>
                <a:lnTo>
                  <a:pt x="7594" y="7006"/>
                </a:lnTo>
                <a:lnTo>
                  <a:pt x="7667" y="6750"/>
                </a:lnTo>
                <a:lnTo>
                  <a:pt x="7777" y="6750"/>
                </a:lnTo>
                <a:lnTo>
                  <a:pt x="7850" y="6786"/>
                </a:lnTo>
                <a:lnTo>
                  <a:pt x="7924" y="6750"/>
                </a:lnTo>
                <a:lnTo>
                  <a:pt x="7960" y="6713"/>
                </a:lnTo>
                <a:lnTo>
                  <a:pt x="8071" y="6566"/>
                </a:lnTo>
                <a:lnTo>
                  <a:pt x="8364" y="6529"/>
                </a:lnTo>
                <a:close/>
                <a:moveTo>
                  <a:pt x="3155" y="3191"/>
                </a:moveTo>
                <a:lnTo>
                  <a:pt x="3595" y="3228"/>
                </a:lnTo>
                <a:lnTo>
                  <a:pt x="4036" y="3301"/>
                </a:lnTo>
                <a:lnTo>
                  <a:pt x="4439" y="3412"/>
                </a:lnTo>
                <a:lnTo>
                  <a:pt x="4879" y="3522"/>
                </a:lnTo>
                <a:lnTo>
                  <a:pt x="4843" y="4072"/>
                </a:lnTo>
                <a:lnTo>
                  <a:pt x="4843" y="4659"/>
                </a:lnTo>
                <a:lnTo>
                  <a:pt x="4879" y="5282"/>
                </a:lnTo>
                <a:lnTo>
                  <a:pt x="4989" y="6529"/>
                </a:lnTo>
                <a:lnTo>
                  <a:pt x="4182" y="7263"/>
                </a:lnTo>
                <a:lnTo>
                  <a:pt x="3779" y="7630"/>
                </a:lnTo>
                <a:lnTo>
                  <a:pt x="3375" y="8033"/>
                </a:lnTo>
                <a:lnTo>
                  <a:pt x="3265" y="7960"/>
                </a:lnTo>
                <a:lnTo>
                  <a:pt x="2898" y="7667"/>
                </a:lnTo>
                <a:lnTo>
                  <a:pt x="3008" y="7520"/>
                </a:lnTo>
                <a:lnTo>
                  <a:pt x="3119" y="7410"/>
                </a:lnTo>
                <a:lnTo>
                  <a:pt x="3155" y="7336"/>
                </a:lnTo>
                <a:lnTo>
                  <a:pt x="3192" y="7300"/>
                </a:lnTo>
                <a:lnTo>
                  <a:pt x="3192" y="7153"/>
                </a:lnTo>
                <a:lnTo>
                  <a:pt x="3229" y="6933"/>
                </a:lnTo>
                <a:lnTo>
                  <a:pt x="3192" y="6823"/>
                </a:lnTo>
                <a:lnTo>
                  <a:pt x="3155" y="6676"/>
                </a:lnTo>
                <a:lnTo>
                  <a:pt x="3119" y="6566"/>
                </a:lnTo>
                <a:lnTo>
                  <a:pt x="3045" y="6456"/>
                </a:lnTo>
                <a:lnTo>
                  <a:pt x="2972" y="6383"/>
                </a:lnTo>
                <a:lnTo>
                  <a:pt x="2862" y="6309"/>
                </a:lnTo>
                <a:lnTo>
                  <a:pt x="2752" y="6273"/>
                </a:lnTo>
                <a:lnTo>
                  <a:pt x="2605" y="6236"/>
                </a:lnTo>
                <a:lnTo>
                  <a:pt x="2495" y="6236"/>
                </a:lnTo>
                <a:lnTo>
                  <a:pt x="2348" y="6273"/>
                </a:lnTo>
                <a:lnTo>
                  <a:pt x="2128" y="6383"/>
                </a:lnTo>
                <a:lnTo>
                  <a:pt x="1908" y="6529"/>
                </a:lnTo>
                <a:lnTo>
                  <a:pt x="1761" y="6713"/>
                </a:lnTo>
                <a:lnTo>
                  <a:pt x="1321" y="6309"/>
                </a:lnTo>
                <a:lnTo>
                  <a:pt x="954" y="5833"/>
                </a:lnTo>
                <a:lnTo>
                  <a:pt x="734" y="5502"/>
                </a:lnTo>
                <a:lnTo>
                  <a:pt x="624" y="5172"/>
                </a:lnTo>
                <a:lnTo>
                  <a:pt x="551" y="4805"/>
                </a:lnTo>
                <a:lnTo>
                  <a:pt x="514" y="4439"/>
                </a:lnTo>
                <a:lnTo>
                  <a:pt x="551" y="4255"/>
                </a:lnTo>
                <a:lnTo>
                  <a:pt x="624" y="4072"/>
                </a:lnTo>
                <a:lnTo>
                  <a:pt x="734" y="3925"/>
                </a:lnTo>
                <a:lnTo>
                  <a:pt x="844" y="3778"/>
                </a:lnTo>
                <a:lnTo>
                  <a:pt x="991" y="3668"/>
                </a:lnTo>
                <a:lnTo>
                  <a:pt x="1174" y="3558"/>
                </a:lnTo>
                <a:lnTo>
                  <a:pt x="1541" y="3412"/>
                </a:lnTo>
                <a:lnTo>
                  <a:pt x="1908" y="3265"/>
                </a:lnTo>
                <a:lnTo>
                  <a:pt x="2312" y="3191"/>
                </a:lnTo>
                <a:close/>
                <a:moveTo>
                  <a:pt x="11005" y="6199"/>
                </a:moveTo>
                <a:lnTo>
                  <a:pt x="12289" y="6896"/>
                </a:lnTo>
                <a:lnTo>
                  <a:pt x="11885" y="7483"/>
                </a:lnTo>
                <a:lnTo>
                  <a:pt x="11482" y="8033"/>
                </a:lnTo>
                <a:lnTo>
                  <a:pt x="11335" y="7410"/>
                </a:lnTo>
                <a:lnTo>
                  <a:pt x="11188" y="6750"/>
                </a:lnTo>
                <a:lnTo>
                  <a:pt x="11005" y="6199"/>
                </a:lnTo>
                <a:close/>
                <a:moveTo>
                  <a:pt x="7264" y="8180"/>
                </a:moveTo>
                <a:lnTo>
                  <a:pt x="7410" y="8253"/>
                </a:lnTo>
                <a:lnTo>
                  <a:pt x="7594" y="8290"/>
                </a:lnTo>
                <a:lnTo>
                  <a:pt x="7960" y="8290"/>
                </a:lnTo>
                <a:lnTo>
                  <a:pt x="7704" y="8327"/>
                </a:lnTo>
                <a:lnTo>
                  <a:pt x="7557" y="8327"/>
                </a:lnTo>
                <a:lnTo>
                  <a:pt x="7447" y="8290"/>
                </a:lnTo>
                <a:lnTo>
                  <a:pt x="7337" y="8253"/>
                </a:lnTo>
                <a:lnTo>
                  <a:pt x="7264" y="8180"/>
                </a:lnTo>
                <a:close/>
                <a:moveTo>
                  <a:pt x="8181" y="5979"/>
                </a:moveTo>
                <a:lnTo>
                  <a:pt x="7997" y="6016"/>
                </a:lnTo>
                <a:lnTo>
                  <a:pt x="7814" y="6089"/>
                </a:lnTo>
                <a:lnTo>
                  <a:pt x="7667" y="6236"/>
                </a:lnTo>
                <a:lnTo>
                  <a:pt x="7410" y="6346"/>
                </a:lnTo>
                <a:lnTo>
                  <a:pt x="7190" y="6529"/>
                </a:lnTo>
                <a:lnTo>
                  <a:pt x="6970" y="6713"/>
                </a:lnTo>
                <a:lnTo>
                  <a:pt x="6787" y="6933"/>
                </a:lnTo>
                <a:lnTo>
                  <a:pt x="6677" y="7080"/>
                </a:lnTo>
                <a:lnTo>
                  <a:pt x="6640" y="7263"/>
                </a:lnTo>
                <a:lnTo>
                  <a:pt x="6567" y="7410"/>
                </a:lnTo>
                <a:lnTo>
                  <a:pt x="6567" y="7593"/>
                </a:lnTo>
                <a:lnTo>
                  <a:pt x="6567" y="7923"/>
                </a:lnTo>
                <a:lnTo>
                  <a:pt x="6677" y="8253"/>
                </a:lnTo>
                <a:lnTo>
                  <a:pt x="6787" y="8437"/>
                </a:lnTo>
                <a:lnTo>
                  <a:pt x="6897" y="8584"/>
                </a:lnTo>
                <a:lnTo>
                  <a:pt x="7043" y="8694"/>
                </a:lnTo>
                <a:lnTo>
                  <a:pt x="7190" y="8767"/>
                </a:lnTo>
                <a:lnTo>
                  <a:pt x="7374" y="8804"/>
                </a:lnTo>
                <a:lnTo>
                  <a:pt x="7557" y="8840"/>
                </a:lnTo>
                <a:lnTo>
                  <a:pt x="7924" y="8840"/>
                </a:lnTo>
                <a:lnTo>
                  <a:pt x="8254" y="8767"/>
                </a:lnTo>
                <a:lnTo>
                  <a:pt x="8584" y="8620"/>
                </a:lnTo>
                <a:lnTo>
                  <a:pt x="8914" y="8364"/>
                </a:lnTo>
                <a:lnTo>
                  <a:pt x="9208" y="8070"/>
                </a:lnTo>
                <a:lnTo>
                  <a:pt x="9464" y="7740"/>
                </a:lnTo>
                <a:lnTo>
                  <a:pt x="9538" y="7593"/>
                </a:lnTo>
                <a:lnTo>
                  <a:pt x="9611" y="7410"/>
                </a:lnTo>
                <a:lnTo>
                  <a:pt x="9648" y="7226"/>
                </a:lnTo>
                <a:lnTo>
                  <a:pt x="9648" y="7043"/>
                </a:lnTo>
                <a:lnTo>
                  <a:pt x="9648" y="6860"/>
                </a:lnTo>
                <a:lnTo>
                  <a:pt x="9574" y="6713"/>
                </a:lnTo>
                <a:lnTo>
                  <a:pt x="9464" y="6529"/>
                </a:lnTo>
                <a:lnTo>
                  <a:pt x="9354" y="6419"/>
                </a:lnTo>
                <a:lnTo>
                  <a:pt x="9208" y="6273"/>
                </a:lnTo>
                <a:lnTo>
                  <a:pt x="9061" y="6199"/>
                </a:lnTo>
                <a:lnTo>
                  <a:pt x="8731" y="6053"/>
                </a:lnTo>
                <a:lnTo>
                  <a:pt x="8364" y="5979"/>
                </a:lnTo>
                <a:close/>
                <a:moveTo>
                  <a:pt x="5063" y="7080"/>
                </a:moveTo>
                <a:lnTo>
                  <a:pt x="5246" y="8180"/>
                </a:lnTo>
                <a:lnTo>
                  <a:pt x="5466" y="9281"/>
                </a:lnTo>
                <a:lnTo>
                  <a:pt x="4622" y="8804"/>
                </a:lnTo>
                <a:lnTo>
                  <a:pt x="3779" y="8290"/>
                </a:lnTo>
                <a:lnTo>
                  <a:pt x="4439" y="7667"/>
                </a:lnTo>
                <a:lnTo>
                  <a:pt x="5063" y="7080"/>
                </a:lnTo>
                <a:close/>
                <a:moveTo>
                  <a:pt x="7887" y="4732"/>
                </a:moveTo>
                <a:lnTo>
                  <a:pt x="9171" y="5282"/>
                </a:lnTo>
                <a:lnTo>
                  <a:pt x="10381" y="5869"/>
                </a:lnTo>
                <a:lnTo>
                  <a:pt x="10602" y="6529"/>
                </a:lnTo>
                <a:lnTo>
                  <a:pt x="10785" y="7190"/>
                </a:lnTo>
                <a:lnTo>
                  <a:pt x="10932" y="7850"/>
                </a:lnTo>
                <a:lnTo>
                  <a:pt x="11078" y="8547"/>
                </a:lnTo>
                <a:lnTo>
                  <a:pt x="10565" y="9097"/>
                </a:lnTo>
                <a:lnTo>
                  <a:pt x="10015" y="9647"/>
                </a:lnTo>
                <a:lnTo>
                  <a:pt x="9428" y="10161"/>
                </a:lnTo>
                <a:lnTo>
                  <a:pt x="8841" y="10674"/>
                </a:lnTo>
                <a:lnTo>
                  <a:pt x="8107" y="10418"/>
                </a:lnTo>
                <a:lnTo>
                  <a:pt x="7374" y="10161"/>
                </a:lnTo>
                <a:lnTo>
                  <a:pt x="6677" y="9867"/>
                </a:lnTo>
                <a:lnTo>
                  <a:pt x="5980" y="9537"/>
                </a:lnTo>
                <a:lnTo>
                  <a:pt x="5723" y="8143"/>
                </a:lnTo>
                <a:lnTo>
                  <a:pt x="5466" y="6713"/>
                </a:lnTo>
                <a:lnTo>
                  <a:pt x="6677" y="5722"/>
                </a:lnTo>
                <a:lnTo>
                  <a:pt x="7887" y="4732"/>
                </a:lnTo>
                <a:close/>
                <a:moveTo>
                  <a:pt x="11152" y="9171"/>
                </a:moveTo>
                <a:lnTo>
                  <a:pt x="11225" y="10161"/>
                </a:lnTo>
                <a:lnTo>
                  <a:pt x="11225" y="11188"/>
                </a:lnTo>
                <a:lnTo>
                  <a:pt x="11225" y="11225"/>
                </a:lnTo>
                <a:lnTo>
                  <a:pt x="10308" y="11041"/>
                </a:lnTo>
                <a:lnTo>
                  <a:pt x="9391" y="10821"/>
                </a:lnTo>
                <a:lnTo>
                  <a:pt x="10015" y="10308"/>
                </a:lnTo>
                <a:lnTo>
                  <a:pt x="10565" y="9794"/>
                </a:lnTo>
                <a:lnTo>
                  <a:pt x="11152" y="9171"/>
                </a:lnTo>
                <a:close/>
                <a:moveTo>
                  <a:pt x="12729" y="7153"/>
                </a:moveTo>
                <a:lnTo>
                  <a:pt x="13243" y="7483"/>
                </a:lnTo>
                <a:lnTo>
                  <a:pt x="13756" y="7813"/>
                </a:lnTo>
                <a:lnTo>
                  <a:pt x="14233" y="8180"/>
                </a:lnTo>
                <a:lnTo>
                  <a:pt x="14673" y="8584"/>
                </a:lnTo>
                <a:lnTo>
                  <a:pt x="15113" y="9024"/>
                </a:lnTo>
                <a:lnTo>
                  <a:pt x="15480" y="9464"/>
                </a:lnTo>
                <a:lnTo>
                  <a:pt x="15810" y="9941"/>
                </a:lnTo>
                <a:lnTo>
                  <a:pt x="16067" y="10454"/>
                </a:lnTo>
                <a:lnTo>
                  <a:pt x="16251" y="11005"/>
                </a:lnTo>
                <a:lnTo>
                  <a:pt x="16177" y="11041"/>
                </a:lnTo>
                <a:lnTo>
                  <a:pt x="15957" y="11188"/>
                </a:lnTo>
                <a:lnTo>
                  <a:pt x="15700" y="11298"/>
                </a:lnTo>
                <a:lnTo>
                  <a:pt x="15444" y="11371"/>
                </a:lnTo>
                <a:lnTo>
                  <a:pt x="15187" y="11445"/>
                </a:lnTo>
                <a:lnTo>
                  <a:pt x="15113" y="11371"/>
                </a:lnTo>
                <a:lnTo>
                  <a:pt x="15077" y="11408"/>
                </a:lnTo>
                <a:lnTo>
                  <a:pt x="14233" y="11445"/>
                </a:lnTo>
                <a:lnTo>
                  <a:pt x="13389" y="11408"/>
                </a:lnTo>
                <a:lnTo>
                  <a:pt x="12582" y="11371"/>
                </a:lnTo>
                <a:lnTo>
                  <a:pt x="11739" y="11298"/>
                </a:lnTo>
                <a:lnTo>
                  <a:pt x="11702" y="10198"/>
                </a:lnTo>
                <a:lnTo>
                  <a:pt x="11665" y="9464"/>
                </a:lnTo>
                <a:lnTo>
                  <a:pt x="11592" y="8694"/>
                </a:lnTo>
                <a:lnTo>
                  <a:pt x="12179" y="7923"/>
                </a:lnTo>
                <a:lnTo>
                  <a:pt x="12729" y="7153"/>
                </a:lnTo>
                <a:close/>
                <a:moveTo>
                  <a:pt x="6126" y="10161"/>
                </a:moveTo>
                <a:lnTo>
                  <a:pt x="6787" y="10454"/>
                </a:lnTo>
                <a:lnTo>
                  <a:pt x="7447" y="10711"/>
                </a:lnTo>
                <a:lnTo>
                  <a:pt x="8327" y="11005"/>
                </a:lnTo>
                <a:lnTo>
                  <a:pt x="7557" y="11555"/>
                </a:lnTo>
                <a:lnTo>
                  <a:pt x="6713" y="11995"/>
                </a:lnTo>
                <a:lnTo>
                  <a:pt x="6603" y="12068"/>
                </a:lnTo>
                <a:lnTo>
                  <a:pt x="6346" y="11078"/>
                </a:lnTo>
                <a:lnTo>
                  <a:pt x="6126" y="10161"/>
                </a:lnTo>
                <a:close/>
                <a:moveTo>
                  <a:pt x="3449" y="8657"/>
                </a:moveTo>
                <a:lnTo>
                  <a:pt x="3889" y="8950"/>
                </a:lnTo>
                <a:lnTo>
                  <a:pt x="4733" y="9427"/>
                </a:lnTo>
                <a:lnTo>
                  <a:pt x="5613" y="9904"/>
                </a:lnTo>
                <a:lnTo>
                  <a:pt x="5870" y="11078"/>
                </a:lnTo>
                <a:lnTo>
                  <a:pt x="6016" y="11665"/>
                </a:lnTo>
                <a:lnTo>
                  <a:pt x="6200" y="12288"/>
                </a:lnTo>
                <a:lnTo>
                  <a:pt x="5686" y="12509"/>
                </a:lnTo>
                <a:lnTo>
                  <a:pt x="5136" y="12729"/>
                </a:lnTo>
                <a:lnTo>
                  <a:pt x="4622" y="12875"/>
                </a:lnTo>
                <a:lnTo>
                  <a:pt x="4072" y="12985"/>
                </a:lnTo>
                <a:lnTo>
                  <a:pt x="3705" y="12985"/>
                </a:lnTo>
                <a:lnTo>
                  <a:pt x="3375" y="12949"/>
                </a:lnTo>
                <a:lnTo>
                  <a:pt x="3045" y="12875"/>
                </a:lnTo>
                <a:lnTo>
                  <a:pt x="2715" y="12692"/>
                </a:lnTo>
                <a:lnTo>
                  <a:pt x="2568" y="12582"/>
                </a:lnTo>
                <a:lnTo>
                  <a:pt x="2458" y="12435"/>
                </a:lnTo>
                <a:lnTo>
                  <a:pt x="2348" y="12288"/>
                </a:lnTo>
                <a:lnTo>
                  <a:pt x="2275" y="12105"/>
                </a:lnTo>
                <a:lnTo>
                  <a:pt x="2165" y="11775"/>
                </a:lnTo>
                <a:lnTo>
                  <a:pt x="2165" y="11371"/>
                </a:lnTo>
                <a:lnTo>
                  <a:pt x="2201" y="11005"/>
                </a:lnTo>
                <a:lnTo>
                  <a:pt x="2275" y="10638"/>
                </a:lnTo>
                <a:lnTo>
                  <a:pt x="2385" y="10271"/>
                </a:lnTo>
                <a:lnTo>
                  <a:pt x="2532" y="9941"/>
                </a:lnTo>
                <a:lnTo>
                  <a:pt x="2715" y="9574"/>
                </a:lnTo>
                <a:lnTo>
                  <a:pt x="2935" y="9281"/>
                </a:lnTo>
                <a:lnTo>
                  <a:pt x="3192" y="8950"/>
                </a:lnTo>
                <a:lnTo>
                  <a:pt x="3449" y="8657"/>
                </a:lnTo>
                <a:close/>
                <a:moveTo>
                  <a:pt x="8291" y="14049"/>
                </a:moveTo>
                <a:lnTo>
                  <a:pt x="8401" y="14086"/>
                </a:lnTo>
                <a:lnTo>
                  <a:pt x="8401" y="14196"/>
                </a:lnTo>
                <a:lnTo>
                  <a:pt x="8401" y="14343"/>
                </a:lnTo>
                <a:lnTo>
                  <a:pt x="8364" y="14489"/>
                </a:lnTo>
                <a:lnTo>
                  <a:pt x="8291" y="14599"/>
                </a:lnTo>
                <a:lnTo>
                  <a:pt x="8181" y="14673"/>
                </a:lnTo>
                <a:lnTo>
                  <a:pt x="7960" y="14489"/>
                </a:lnTo>
                <a:lnTo>
                  <a:pt x="7777" y="14306"/>
                </a:lnTo>
                <a:lnTo>
                  <a:pt x="7850" y="14159"/>
                </a:lnTo>
                <a:lnTo>
                  <a:pt x="7997" y="14086"/>
                </a:lnTo>
                <a:lnTo>
                  <a:pt x="8144" y="14049"/>
                </a:lnTo>
                <a:close/>
                <a:moveTo>
                  <a:pt x="8914" y="11188"/>
                </a:moveTo>
                <a:lnTo>
                  <a:pt x="10051" y="11481"/>
                </a:lnTo>
                <a:lnTo>
                  <a:pt x="11225" y="11702"/>
                </a:lnTo>
                <a:lnTo>
                  <a:pt x="11188" y="12288"/>
                </a:lnTo>
                <a:lnTo>
                  <a:pt x="11115" y="12839"/>
                </a:lnTo>
                <a:lnTo>
                  <a:pt x="10968" y="13426"/>
                </a:lnTo>
                <a:lnTo>
                  <a:pt x="10822" y="13976"/>
                </a:lnTo>
                <a:lnTo>
                  <a:pt x="10638" y="14269"/>
                </a:lnTo>
                <a:lnTo>
                  <a:pt x="10455" y="14563"/>
                </a:lnTo>
                <a:lnTo>
                  <a:pt x="10198" y="14819"/>
                </a:lnTo>
                <a:lnTo>
                  <a:pt x="9905" y="15003"/>
                </a:lnTo>
                <a:lnTo>
                  <a:pt x="9648" y="15113"/>
                </a:lnTo>
                <a:lnTo>
                  <a:pt x="9391" y="15150"/>
                </a:lnTo>
                <a:lnTo>
                  <a:pt x="9098" y="15113"/>
                </a:lnTo>
                <a:lnTo>
                  <a:pt x="8841" y="15040"/>
                </a:lnTo>
                <a:lnTo>
                  <a:pt x="8951" y="14856"/>
                </a:lnTo>
                <a:lnTo>
                  <a:pt x="8988" y="14673"/>
                </a:lnTo>
                <a:lnTo>
                  <a:pt x="9061" y="14453"/>
                </a:lnTo>
                <a:lnTo>
                  <a:pt x="9061" y="14269"/>
                </a:lnTo>
                <a:lnTo>
                  <a:pt x="9024" y="14086"/>
                </a:lnTo>
                <a:lnTo>
                  <a:pt x="8951" y="13976"/>
                </a:lnTo>
                <a:lnTo>
                  <a:pt x="8841" y="13829"/>
                </a:lnTo>
                <a:lnTo>
                  <a:pt x="8731" y="13756"/>
                </a:lnTo>
                <a:lnTo>
                  <a:pt x="8547" y="13646"/>
                </a:lnTo>
                <a:lnTo>
                  <a:pt x="8401" y="13609"/>
                </a:lnTo>
                <a:lnTo>
                  <a:pt x="8254" y="13572"/>
                </a:lnTo>
                <a:lnTo>
                  <a:pt x="8071" y="13572"/>
                </a:lnTo>
                <a:lnTo>
                  <a:pt x="7887" y="13609"/>
                </a:lnTo>
                <a:lnTo>
                  <a:pt x="7740" y="13682"/>
                </a:lnTo>
                <a:lnTo>
                  <a:pt x="7594" y="13792"/>
                </a:lnTo>
                <a:lnTo>
                  <a:pt x="7447" y="13902"/>
                </a:lnTo>
                <a:lnTo>
                  <a:pt x="7264" y="13609"/>
                </a:lnTo>
                <a:lnTo>
                  <a:pt x="7080" y="13242"/>
                </a:lnTo>
                <a:lnTo>
                  <a:pt x="6897" y="12912"/>
                </a:lnTo>
                <a:lnTo>
                  <a:pt x="6750" y="12545"/>
                </a:lnTo>
                <a:lnTo>
                  <a:pt x="7814" y="11958"/>
                </a:lnTo>
                <a:lnTo>
                  <a:pt x="8364" y="11591"/>
                </a:lnTo>
                <a:lnTo>
                  <a:pt x="8914" y="11188"/>
                </a:lnTo>
                <a:close/>
                <a:moveTo>
                  <a:pt x="6493" y="0"/>
                </a:moveTo>
                <a:lnTo>
                  <a:pt x="6163" y="294"/>
                </a:lnTo>
                <a:lnTo>
                  <a:pt x="5870" y="624"/>
                </a:lnTo>
                <a:lnTo>
                  <a:pt x="5613" y="991"/>
                </a:lnTo>
                <a:lnTo>
                  <a:pt x="5429" y="1394"/>
                </a:lnTo>
                <a:lnTo>
                  <a:pt x="5246" y="1798"/>
                </a:lnTo>
                <a:lnTo>
                  <a:pt x="5099" y="2201"/>
                </a:lnTo>
                <a:lnTo>
                  <a:pt x="5026" y="2641"/>
                </a:lnTo>
                <a:lnTo>
                  <a:pt x="4953" y="3081"/>
                </a:lnTo>
                <a:lnTo>
                  <a:pt x="4219" y="2898"/>
                </a:lnTo>
                <a:lnTo>
                  <a:pt x="3485" y="2788"/>
                </a:lnTo>
                <a:lnTo>
                  <a:pt x="2752" y="2715"/>
                </a:lnTo>
                <a:lnTo>
                  <a:pt x="2385" y="2751"/>
                </a:lnTo>
                <a:lnTo>
                  <a:pt x="2055" y="2788"/>
                </a:lnTo>
                <a:lnTo>
                  <a:pt x="1725" y="2825"/>
                </a:lnTo>
                <a:lnTo>
                  <a:pt x="1394" y="2898"/>
                </a:lnTo>
                <a:lnTo>
                  <a:pt x="1101" y="3045"/>
                </a:lnTo>
                <a:lnTo>
                  <a:pt x="808" y="3191"/>
                </a:lnTo>
                <a:lnTo>
                  <a:pt x="551" y="3338"/>
                </a:lnTo>
                <a:lnTo>
                  <a:pt x="367" y="3558"/>
                </a:lnTo>
                <a:lnTo>
                  <a:pt x="184" y="3815"/>
                </a:lnTo>
                <a:lnTo>
                  <a:pt x="74" y="4108"/>
                </a:lnTo>
                <a:lnTo>
                  <a:pt x="1" y="4402"/>
                </a:lnTo>
                <a:lnTo>
                  <a:pt x="1" y="4732"/>
                </a:lnTo>
                <a:lnTo>
                  <a:pt x="37" y="5026"/>
                </a:lnTo>
                <a:lnTo>
                  <a:pt x="147" y="5356"/>
                </a:lnTo>
                <a:lnTo>
                  <a:pt x="257" y="5649"/>
                </a:lnTo>
                <a:lnTo>
                  <a:pt x="441" y="5943"/>
                </a:lnTo>
                <a:lnTo>
                  <a:pt x="624" y="6236"/>
                </a:lnTo>
                <a:lnTo>
                  <a:pt x="844" y="6493"/>
                </a:lnTo>
                <a:lnTo>
                  <a:pt x="1211" y="6860"/>
                </a:lnTo>
                <a:lnTo>
                  <a:pt x="1615" y="7263"/>
                </a:lnTo>
                <a:lnTo>
                  <a:pt x="1615" y="7300"/>
                </a:lnTo>
                <a:lnTo>
                  <a:pt x="1615" y="7520"/>
                </a:lnTo>
                <a:lnTo>
                  <a:pt x="1688" y="7777"/>
                </a:lnTo>
                <a:lnTo>
                  <a:pt x="1725" y="7887"/>
                </a:lnTo>
                <a:lnTo>
                  <a:pt x="1835" y="7960"/>
                </a:lnTo>
                <a:lnTo>
                  <a:pt x="1908" y="8033"/>
                </a:lnTo>
                <a:lnTo>
                  <a:pt x="2055" y="8070"/>
                </a:lnTo>
                <a:lnTo>
                  <a:pt x="2165" y="8107"/>
                </a:lnTo>
                <a:lnTo>
                  <a:pt x="2275" y="8070"/>
                </a:lnTo>
                <a:lnTo>
                  <a:pt x="2532" y="7997"/>
                </a:lnTo>
                <a:lnTo>
                  <a:pt x="3045" y="8400"/>
                </a:lnTo>
                <a:lnTo>
                  <a:pt x="2642" y="8914"/>
                </a:lnTo>
                <a:lnTo>
                  <a:pt x="2312" y="9464"/>
                </a:lnTo>
                <a:lnTo>
                  <a:pt x="2018" y="10051"/>
                </a:lnTo>
                <a:lnTo>
                  <a:pt x="1871" y="10344"/>
                </a:lnTo>
                <a:lnTo>
                  <a:pt x="1798" y="10674"/>
                </a:lnTo>
                <a:lnTo>
                  <a:pt x="1725" y="10968"/>
                </a:lnTo>
                <a:lnTo>
                  <a:pt x="1688" y="11261"/>
                </a:lnTo>
                <a:lnTo>
                  <a:pt x="1688" y="11555"/>
                </a:lnTo>
                <a:lnTo>
                  <a:pt x="1725" y="11885"/>
                </a:lnTo>
                <a:lnTo>
                  <a:pt x="1798" y="12142"/>
                </a:lnTo>
                <a:lnTo>
                  <a:pt x="1908" y="12435"/>
                </a:lnTo>
                <a:lnTo>
                  <a:pt x="2055" y="12692"/>
                </a:lnTo>
                <a:lnTo>
                  <a:pt x="2238" y="12912"/>
                </a:lnTo>
                <a:lnTo>
                  <a:pt x="2495" y="13132"/>
                </a:lnTo>
                <a:lnTo>
                  <a:pt x="2788" y="13279"/>
                </a:lnTo>
                <a:lnTo>
                  <a:pt x="3045" y="13389"/>
                </a:lnTo>
                <a:lnTo>
                  <a:pt x="3375" y="13426"/>
                </a:lnTo>
                <a:lnTo>
                  <a:pt x="3669" y="13462"/>
                </a:lnTo>
                <a:lnTo>
                  <a:pt x="3999" y="13462"/>
                </a:lnTo>
                <a:lnTo>
                  <a:pt x="4292" y="13426"/>
                </a:lnTo>
                <a:lnTo>
                  <a:pt x="4586" y="13389"/>
                </a:lnTo>
                <a:lnTo>
                  <a:pt x="5026" y="13242"/>
                </a:lnTo>
                <a:lnTo>
                  <a:pt x="5503" y="13095"/>
                </a:lnTo>
                <a:lnTo>
                  <a:pt x="5906" y="12949"/>
                </a:lnTo>
                <a:lnTo>
                  <a:pt x="6346" y="12729"/>
                </a:lnTo>
                <a:lnTo>
                  <a:pt x="6530" y="13169"/>
                </a:lnTo>
                <a:lnTo>
                  <a:pt x="6713" y="13572"/>
                </a:lnTo>
                <a:lnTo>
                  <a:pt x="6970" y="13976"/>
                </a:lnTo>
                <a:lnTo>
                  <a:pt x="7227" y="14343"/>
                </a:lnTo>
                <a:lnTo>
                  <a:pt x="7153" y="14526"/>
                </a:lnTo>
                <a:lnTo>
                  <a:pt x="7117" y="14709"/>
                </a:lnTo>
                <a:lnTo>
                  <a:pt x="7153" y="14893"/>
                </a:lnTo>
                <a:lnTo>
                  <a:pt x="7227" y="15076"/>
                </a:lnTo>
                <a:lnTo>
                  <a:pt x="7337" y="15223"/>
                </a:lnTo>
                <a:lnTo>
                  <a:pt x="7484" y="15333"/>
                </a:lnTo>
                <a:lnTo>
                  <a:pt x="7630" y="15406"/>
                </a:lnTo>
                <a:lnTo>
                  <a:pt x="7777" y="15480"/>
                </a:lnTo>
                <a:lnTo>
                  <a:pt x="7924" y="15516"/>
                </a:lnTo>
                <a:lnTo>
                  <a:pt x="8107" y="15516"/>
                </a:lnTo>
                <a:lnTo>
                  <a:pt x="8254" y="15480"/>
                </a:lnTo>
                <a:lnTo>
                  <a:pt x="8437" y="15406"/>
                </a:lnTo>
                <a:lnTo>
                  <a:pt x="8474" y="15406"/>
                </a:lnTo>
                <a:lnTo>
                  <a:pt x="8804" y="15516"/>
                </a:lnTo>
                <a:lnTo>
                  <a:pt x="9171" y="15590"/>
                </a:lnTo>
                <a:lnTo>
                  <a:pt x="9501" y="15590"/>
                </a:lnTo>
                <a:lnTo>
                  <a:pt x="9868" y="15516"/>
                </a:lnTo>
                <a:lnTo>
                  <a:pt x="10161" y="15406"/>
                </a:lnTo>
                <a:lnTo>
                  <a:pt x="10418" y="15260"/>
                </a:lnTo>
                <a:lnTo>
                  <a:pt x="10675" y="15040"/>
                </a:lnTo>
                <a:lnTo>
                  <a:pt x="10858" y="14819"/>
                </a:lnTo>
                <a:lnTo>
                  <a:pt x="11042" y="14563"/>
                </a:lnTo>
                <a:lnTo>
                  <a:pt x="11188" y="14269"/>
                </a:lnTo>
                <a:lnTo>
                  <a:pt x="11299" y="13976"/>
                </a:lnTo>
                <a:lnTo>
                  <a:pt x="11409" y="13682"/>
                </a:lnTo>
                <a:lnTo>
                  <a:pt x="11519" y="13242"/>
                </a:lnTo>
                <a:lnTo>
                  <a:pt x="11629" y="12765"/>
                </a:lnTo>
                <a:lnTo>
                  <a:pt x="11665" y="12252"/>
                </a:lnTo>
                <a:lnTo>
                  <a:pt x="11702" y="11775"/>
                </a:lnTo>
                <a:lnTo>
                  <a:pt x="12619" y="11848"/>
                </a:lnTo>
                <a:lnTo>
                  <a:pt x="13499" y="11922"/>
                </a:lnTo>
                <a:lnTo>
                  <a:pt x="14416" y="11922"/>
                </a:lnTo>
                <a:lnTo>
                  <a:pt x="15297" y="11885"/>
                </a:lnTo>
                <a:lnTo>
                  <a:pt x="15333" y="11848"/>
                </a:lnTo>
                <a:lnTo>
                  <a:pt x="15333" y="11775"/>
                </a:lnTo>
                <a:lnTo>
                  <a:pt x="15590" y="11702"/>
                </a:lnTo>
                <a:lnTo>
                  <a:pt x="15884" y="11628"/>
                </a:lnTo>
                <a:lnTo>
                  <a:pt x="16140" y="11481"/>
                </a:lnTo>
                <a:lnTo>
                  <a:pt x="16397" y="11335"/>
                </a:lnTo>
                <a:lnTo>
                  <a:pt x="16507" y="11335"/>
                </a:lnTo>
                <a:lnTo>
                  <a:pt x="16544" y="11298"/>
                </a:lnTo>
                <a:lnTo>
                  <a:pt x="16581" y="11225"/>
                </a:lnTo>
                <a:lnTo>
                  <a:pt x="16544" y="10931"/>
                </a:lnTo>
                <a:lnTo>
                  <a:pt x="16471" y="10638"/>
                </a:lnTo>
                <a:lnTo>
                  <a:pt x="16397" y="10344"/>
                </a:lnTo>
                <a:lnTo>
                  <a:pt x="16287" y="10088"/>
                </a:lnTo>
                <a:lnTo>
                  <a:pt x="15994" y="9537"/>
                </a:lnTo>
                <a:lnTo>
                  <a:pt x="15627" y="9060"/>
                </a:lnTo>
                <a:lnTo>
                  <a:pt x="15223" y="8584"/>
                </a:lnTo>
                <a:lnTo>
                  <a:pt x="14783" y="8143"/>
                </a:lnTo>
                <a:lnTo>
                  <a:pt x="14306" y="7740"/>
                </a:lnTo>
                <a:lnTo>
                  <a:pt x="13793" y="7336"/>
                </a:lnTo>
                <a:lnTo>
                  <a:pt x="12949" y="6786"/>
                </a:lnTo>
                <a:lnTo>
                  <a:pt x="13353" y="6053"/>
                </a:lnTo>
                <a:lnTo>
                  <a:pt x="13720" y="5319"/>
                </a:lnTo>
                <a:lnTo>
                  <a:pt x="14050" y="4549"/>
                </a:lnTo>
                <a:lnTo>
                  <a:pt x="14306" y="3778"/>
                </a:lnTo>
                <a:lnTo>
                  <a:pt x="14306" y="3632"/>
                </a:lnTo>
                <a:lnTo>
                  <a:pt x="14453" y="3522"/>
                </a:lnTo>
                <a:lnTo>
                  <a:pt x="14600" y="3375"/>
                </a:lnTo>
                <a:lnTo>
                  <a:pt x="14747" y="3155"/>
                </a:lnTo>
                <a:lnTo>
                  <a:pt x="14820" y="2935"/>
                </a:lnTo>
                <a:lnTo>
                  <a:pt x="14820" y="2678"/>
                </a:lnTo>
                <a:lnTo>
                  <a:pt x="14747" y="2421"/>
                </a:lnTo>
                <a:lnTo>
                  <a:pt x="14637" y="2238"/>
                </a:lnTo>
                <a:lnTo>
                  <a:pt x="14490" y="2054"/>
                </a:lnTo>
                <a:lnTo>
                  <a:pt x="14270" y="1944"/>
                </a:lnTo>
                <a:lnTo>
                  <a:pt x="14160" y="1908"/>
                </a:lnTo>
                <a:lnTo>
                  <a:pt x="14013" y="1908"/>
                </a:lnTo>
                <a:lnTo>
                  <a:pt x="13830" y="1944"/>
                </a:lnTo>
                <a:lnTo>
                  <a:pt x="13683" y="2018"/>
                </a:lnTo>
                <a:lnTo>
                  <a:pt x="13536" y="2091"/>
                </a:lnTo>
                <a:lnTo>
                  <a:pt x="13389" y="2201"/>
                </a:lnTo>
                <a:lnTo>
                  <a:pt x="12949" y="2128"/>
                </a:lnTo>
                <a:lnTo>
                  <a:pt x="12472" y="2164"/>
                </a:lnTo>
                <a:lnTo>
                  <a:pt x="12032" y="2201"/>
                </a:lnTo>
                <a:lnTo>
                  <a:pt x="11592" y="2274"/>
                </a:lnTo>
                <a:lnTo>
                  <a:pt x="11115" y="2421"/>
                </a:lnTo>
                <a:lnTo>
                  <a:pt x="10675" y="2568"/>
                </a:lnTo>
                <a:lnTo>
                  <a:pt x="10271" y="2751"/>
                </a:lnTo>
                <a:lnTo>
                  <a:pt x="9831" y="2971"/>
                </a:lnTo>
                <a:lnTo>
                  <a:pt x="9611" y="3081"/>
                </a:lnTo>
                <a:lnTo>
                  <a:pt x="9208" y="2421"/>
                </a:lnTo>
                <a:lnTo>
                  <a:pt x="8767" y="1761"/>
                </a:lnTo>
                <a:lnTo>
                  <a:pt x="8254" y="1137"/>
                </a:lnTo>
                <a:lnTo>
                  <a:pt x="7740" y="550"/>
                </a:lnTo>
                <a:lnTo>
                  <a:pt x="7630" y="477"/>
                </a:lnTo>
                <a:lnTo>
                  <a:pt x="7520" y="477"/>
                </a:lnTo>
                <a:lnTo>
                  <a:pt x="7117" y="624"/>
                </a:lnTo>
                <a:lnTo>
                  <a:pt x="6713" y="807"/>
                </a:lnTo>
                <a:lnTo>
                  <a:pt x="6640" y="844"/>
                </a:lnTo>
                <a:lnTo>
                  <a:pt x="6603" y="881"/>
                </a:lnTo>
                <a:lnTo>
                  <a:pt x="6640" y="991"/>
                </a:lnTo>
                <a:lnTo>
                  <a:pt x="6677" y="1064"/>
                </a:lnTo>
                <a:lnTo>
                  <a:pt x="6787" y="1064"/>
                </a:lnTo>
                <a:lnTo>
                  <a:pt x="7153" y="1027"/>
                </a:lnTo>
                <a:lnTo>
                  <a:pt x="7484" y="991"/>
                </a:lnTo>
                <a:lnTo>
                  <a:pt x="7960" y="1541"/>
                </a:lnTo>
                <a:lnTo>
                  <a:pt x="8401" y="2091"/>
                </a:lnTo>
                <a:lnTo>
                  <a:pt x="8841" y="2715"/>
                </a:lnTo>
                <a:lnTo>
                  <a:pt x="9208" y="3301"/>
                </a:lnTo>
                <a:lnTo>
                  <a:pt x="8511" y="3742"/>
                </a:lnTo>
                <a:lnTo>
                  <a:pt x="7850" y="4219"/>
                </a:lnTo>
                <a:lnTo>
                  <a:pt x="6603" y="3668"/>
                </a:lnTo>
                <a:lnTo>
                  <a:pt x="5980" y="3412"/>
                </a:lnTo>
                <a:lnTo>
                  <a:pt x="5319" y="3191"/>
                </a:lnTo>
                <a:lnTo>
                  <a:pt x="5393" y="2788"/>
                </a:lnTo>
                <a:lnTo>
                  <a:pt x="5466" y="2384"/>
                </a:lnTo>
                <a:lnTo>
                  <a:pt x="5576" y="1981"/>
                </a:lnTo>
                <a:lnTo>
                  <a:pt x="5723" y="1577"/>
                </a:lnTo>
                <a:lnTo>
                  <a:pt x="5906" y="1211"/>
                </a:lnTo>
                <a:lnTo>
                  <a:pt x="6126" y="844"/>
                </a:lnTo>
                <a:lnTo>
                  <a:pt x="6383" y="514"/>
                </a:lnTo>
                <a:lnTo>
                  <a:pt x="6640" y="184"/>
                </a:lnTo>
                <a:lnTo>
                  <a:pt x="6677" y="110"/>
                </a:lnTo>
                <a:lnTo>
                  <a:pt x="6677" y="37"/>
                </a:lnTo>
                <a:lnTo>
                  <a:pt x="6603" y="0"/>
                </a:ln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05" name="Google Shape;205;p3"/>
          <p:cNvSpPr/>
          <p:nvPr/>
        </p:nvSpPr>
        <p:spPr>
          <a:xfrm>
            <a:off x="4765584" y="4075593"/>
            <a:ext cx="339602" cy="400617"/>
          </a:xfrm>
          <a:custGeom>
            <a:rect b="b" l="l" r="r" t="t"/>
            <a:pathLst>
              <a:path extrusionOk="0" h="11079" w="9391">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06" name="Google Shape;206;p3"/>
          <p:cNvSpPr/>
          <p:nvPr/>
        </p:nvSpPr>
        <p:spPr>
          <a:xfrm>
            <a:off x="5521858" y="4998019"/>
            <a:ext cx="463059" cy="177962"/>
          </a:xfrm>
          <a:custGeom>
            <a:rect b="b" l="l" r="r" t="t"/>
            <a:pathLst>
              <a:path extrusionOk="0" h="6274" w="16325">
                <a:moveTo>
                  <a:pt x="14710" y="1"/>
                </a:moveTo>
                <a:lnTo>
                  <a:pt x="14527" y="74"/>
                </a:lnTo>
                <a:lnTo>
                  <a:pt x="14380" y="147"/>
                </a:lnTo>
                <a:lnTo>
                  <a:pt x="14270" y="221"/>
                </a:lnTo>
                <a:lnTo>
                  <a:pt x="14270" y="257"/>
                </a:lnTo>
                <a:lnTo>
                  <a:pt x="14197" y="221"/>
                </a:lnTo>
                <a:lnTo>
                  <a:pt x="14087" y="221"/>
                </a:lnTo>
                <a:lnTo>
                  <a:pt x="14013" y="294"/>
                </a:lnTo>
                <a:lnTo>
                  <a:pt x="13977" y="331"/>
                </a:lnTo>
                <a:lnTo>
                  <a:pt x="13977" y="441"/>
                </a:lnTo>
                <a:lnTo>
                  <a:pt x="14013" y="551"/>
                </a:lnTo>
                <a:lnTo>
                  <a:pt x="14050" y="587"/>
                </a:lnTo>
                <a:lnTo>
                  <a:pt x="14123" y="624"/>
                </a:lnTo>
                <a:lnTo>
                  <a:pt x="14343" y="624"/>
                </a:lnTo>
                <a:lnTo>
                  <a:pt x="14527" y="551"/>
                </a:lnTo>
                <a:lnTo>
                  <a:pt x="14710" y="477"/>
                </a:lnTo>
                <a:lnTo>
                  <a:pt x="14894" y="441"/>
                </a:lnTo>
                <a:lnTo>
                  <a:pt x="14967" y="477"/>
                </a:lnTo>
                <a:lnTo>
                  <a:pt x="15004" y="514"/>
                </a:lnTo>
                <a:lnTo>
                  <a:pt x="14967" y="587"/>
                </a:lnTo>
                <a:lnTo>
                  <a:pt x="14930" y="661"/>
                </a:lnTo>
                <a:lnTo>
                  <a:pt x="14747" y="881"/>
                </a:lnTo>
                <a:lnTo>
                  <a:pt x="14123" y="1725"/>
                </a:lnTo>
                <a:lnTo>
                  <a:pt x="14123" y="1798"/>
                </a:lnTo>
                <a:lnTo>
                  <a:pt x="14087" y="1871"/>
                </a:lnTo>
                <a:lnTo>
                  <a:pt x="14123" y="1981"/>
                </a:lnTo>
                <a:lnTo>
                  <a:pt x="14233" y="2055"/>
                </a:lnTo>
                <a:lnTo>
                  <a:pt x="14343" y="2091"/>
                </a:lnTo>
                <a:lnTo>
                  <a:pt x="14820" y="2091"/>
                </a:lnTo>
                <a:lnTo>
                  <a:pt x="15260" y="2055"/>
                </a:lnTo>
                <a:lnTo>
                  <a:pt x="15774" y="1945"/>
                </a:lnTo>
                <a:lnTo>
                  <a:pt x="16031" y="1871"/>
                </a:lnTo>
                <a:lnTo>
                  <a:pt x="16251" y="1761"/>
                </a:lnTo>
                <a:lnTo>
                  <a:pt x="16324" y="1651"/>
                </a:lnTo>
                <a:lnTo>
                  <a:pt x="16324" y="1541"/>
                </a:lnTo>
                <a:lnTo>
                  <a:pt x="16288" y="1468"/>
                </a:lnTo>
                <a:lnTo>
                  <a:pt x="16214" y="1431"/>
                </a:lnTo>
                <a:lnTo>
                  <a:pt x="16141" y="1394"/>
                </a:lnTo>
                <a:lnTo>
                  <a:pt x="15957" y="1431"/>
                </a:lnTo>
                <a:lnTo>
                  <a:pt x="15774" y="1468"/>
                </a:lnTo>
                <a:lnTo>
                  <a:pt x="15370" y="1541"/>
                </a:lnTo>
                <a:lnTo>
                  <a:pt x="14820" y="1615"/>
                </a:lnTo>
                <a:lnTo>
                  <a:pt x="14820" y="1615"/>
                </a:lnTo>
                <a:lnTo>
                  <a:pt x="15260" y="1028"/>
                </a:lnTo>
                <a:lnTo>
                  <a:pt x="15370" y="844"/>
                </a:lnTo>
                <a:lnTo>
                  <a:pt x="15481" y="698"/>
                </a:lnTo>
                <a:lnTo>
                  <a:pt x="15517" y="477"/>
                </a:lnTo>
                <a:lnTo>
                  <a:pt x="15517" y="404"/>
                </a:lnTo>
                <a:lnTo>
                  <a:pt x="15481" y="294"/>
                </a:lnTo>
                <a:lnTo>
                  <a:pt x="15370" y="184"/>
                </a:lnTo>
                <a:lnTo>
                  <a:pt x="15224" y="74"/>
                </a:lnTo>
                <a:lnTo>
                  <a:pt x="15077" y="37"/>
                </a:lnTo>
                <a:lnTo>
                  <a:pt x="14894" y="1"/>
                </a:lnTo>
                <a:close/>
                <a:moveTo>
                  <a:pt x="6604" y="2788"/>
                </a:moveTo>
                <a:lnTo>
                  <a:pt x="6163" y="2898"/>
                </a:lnTo>
                <a:lnTo>
                  <a:pt x="5576" y="2972"/>
                </a:lnTo>
                <a:lnTo>
                  <a:pt x="5283" y="3045"/>
                </a:lnTo>
                <a:lnTo>
                  <a:pt x="4990" y="3118"/>
                </a:lnTo>
                <a:lnTo>
                  <a:pt x="4953" y="3155"/>
                </a:lnTo>
                <a:lnTo>
                  <a:pt x="4880" y="3229"/>
                </a:lnTo>
                <a:lnTo>
                  <a:pt x="4880" y="3302"/>
                </a:lnTo>
                <a:lnTo>
                  <a:pt x="4880" y="3339"/>
                </a:lnTo>
                <a:lnTo>
                  <a:pt x="4880" y="3412"/>
                </a:lnTo>
                <a:lnTo>
                  <a:pt x="4916" y="3485"/>
                </a:lnTo>
                <a:lnTo>
                  <a:pt x="4990" y="3522"/>
                </a:lnTo>
                <a:lnTo>
                  <a:pt x="5063" y="3522"/>
                </a:lnTo>
                <a:lnTo>
                  <a:pt x="5613" y="3485"/>
                </a:lnTo>
                <a:lnTo>
                  <a:pt x="6163" y="3412"/>
                </a:lnTo>
                <a:lnTo>
                  <a:pt x="6640" y="3339"/>
                </a:lnTo>
                <a:lnTo>
                  <a:pt x="6860" y="3265"/>
                </a:lnTo>
                <a:lnTo>
                  <a:pt x="6970" y="3192"/>
                </a:lnTo>
                <a:lnTo>
                  <a:pt x="7044" y="3118"/>
                </a:lnTo>
                <a:lnTo>
                  <a:pt x="7044" y="3008"/>
                </a:lnTo>
                <a:lnTo>
                  <a:pt x="7044" y="2972"/>
                </a:lnTo>
                <a:lnTo>
                  <a:pt x="7007" y="2898"/>
                </a:lnTo>
                <a:lnTo>
                  <a:pt x="6897" y="2862"/>
                </a:lnTo>
                <a:lnTo>
                  <a:pt x="6824" y="2825"/>
                </a:lnTo>
                <a:lnTo>
                  <a:pt x="6604" y="2788"/>
                </a:lnTo>
                <a:close/>
                <a:moveTo>
                  <a:pt x="13500" y="1945"/>
                </a:moveTo>
                <a:lnTo>
                  <a:pt x="13280" y="1981"/>
                </a:lnTo>
                <a:lnTo>
                  <a:pt x="13060" y="2018"/>
                </a:lnTo>
                <a:lnTo>
                  <a:pt x="12876" y="2055"/>
                </a:lnTo>
                <a:lnTo>
                  <a:pt x="12693" y="2201"/>
                </a:lnTo>
                <a:lnTo>
                  <a:pt x="12546" y="2275"/>
                </a:lnTo>
                <a:lnTo>
                  <a:pt x="12436" y="2422"/>
                </a:lnTo>
                <a:lnTo>
                  <a:pt x="12289" y="2678"/>
                </a:lnTo>
                <a:lnTo>
                  <a:pt x="12179" y="3008"/>
                </a:lnTo>
                <a:lnTo>
                  <a:pt x="12179" y="3339"/>
                </a:lnTo>
                <a:lnTo>
                  <a:pt x="12179" y="3522"/>
                </a:lnTo>
                <a:lnTo>
                  <a:pt x="12216" y="3669"/>
                </a:lnTo>
                <a:lnTo>
                  <a:pt x="12289" y="3815"/>
                </a:lnTo>
                <a:lnTo>
                  <a:pt x="12363" y="3962"/>
                </a:lnTo>
                <a:lnTo>
                  <a:pt x="12473" y="4109"/>
                </a:lnTo>
                <a:lnTo>
                  <a:pt x="12583" y="4219"/>
                </a:lnTo>
                <a:lnTo>
                  <a:pt x="12729" y="4292"/>
                </a:lnTo>
                <a:lnTo>
                  <a:pt x="12876" y="4366"/>
                </a:lnTo>
                <a:lnTo>
                  <a:pt x="12986" y="4402"/>
                </a:lnTo>
                <a:lnTo>
                  <a:pt x="13096" y="4402"/>
                </a:lnTo>
                <a:lnTo>
                  <a:pt x="13353" y="4329"/>
                </a:lnTo>
                <a:lnTo>
                  <a:pt x="13757" y="4146"/>
                </a:lnTo>
                <a:lnTo>
                  <a:pt x="14197" y="3999"/>
                </a:lnTo>
                <a:lnTo>
                  <a:pt x="14417" y="3852"/>
                </a:lnTo>
                <a:lnTo>
                  <a:pt x="14564" y="3705"/>
                </a:lnTo>
                <a:lnTo>
                  <a:pt x="14600" y="3632"/>
                </a:lnTo>
                <a:lnTo>
                  <a:pt x="14564" y="3559"/>
                </a:lnTo>
                <a:lnTo>
                  <a:pt x="14527" y="3485"/>
                </a:lnTo>
                <a:lnTo>
                  <a:pt x="14453" y="3449"/>
                </a:lnTo>
                <a:lnTo>
                  <a:pt x="14343" y="3412"/>
                </a:lnTo>
                <a:lnTo>
                  <a:pt x="14197" y="3449"/>
                </a:lnTo>
                <a:lnTo>
                  <a:pt x="13940" y="3522"/>
                </a:lnTo>
                <a:lnTo>
                  <a:pt x="13426" y="3742"/>
                </a:lnTo>
                <a:lnTo>
                  <a:pt x="13280" y="3815"/>
                </a:lnTo>
                <a:lnTo>
                  <a:pt x="13133" y="3852"/>
                </a:lnTo>
                <a:lnTo>
                  <a:pt x="12986" y="3852"/>
                </a:lnTo>
                <a:lnTo>
                  <a:pt x="12839" y="3779"/>
                </a:lnTo>
                <a:lnTo>
                  <a:pt x="12766" y="3669"/>
                </a:lnTo>
                <a:lnTo>
                  <a:pt x="12729" y="3559"/>
                </a:lnTo>
                <a:lnTo>
                  <a:pt x="12656" y="3339"/>
                </a:lnTo>
                <a:lnTo>
                  <a:pt x="12656" y="3118"/>
                </a:lnTo>
                <a:lnTo>
                  <a:pt x="12729" y="2898"/>
                </a:lnTo>
                <a:lnTo>
                  <a:pt x="12839" y="2715"/>
                </a:lnTo>
                <a:lnTo>
                  <a:pt x="12986" y="2532"/>
                </a:lnTo>
                <a:lnTo>
                  <a:pt x="13133" y="2458"/>
                </a:lnTo>
                <a:lnTo>
                  <a:pt x="13280" y="2422"/>
                </a:lnTo>
                <a:lnTo>
                  <a:pt x="13610" y="2385"/>
                </a:lnTo>
                <a:lnTo>
                  <a:pt x="13940" y="2348"/>
                </a:lnTo>
                <a:lnTo>
                  <a:pt x="14307" y="2348"/>
                </a:lnTo>
                <a:lnTo>
                  <a:pt x="14307" y="2311"/>
                </a:lnTo>
                <a:lnTo>
                  <a:pt x="14307" y="2275"/>
                </a:lnTo>
                <a:lnTo>
                  <a:pt x="14307" y="2238"/>
                </a:lnTo>
                <a:lnTo>
                  <a:pt x="14123" y="2128"/>
                </a:lnTo>
                <a:lnTo>
                  <a:pt x="13903" y="2055"/>
                </a:lnTo>
                <a:lnTo>
                  <a:pt x="13720" y="1981"/>
                </a:lnTo>
                <a:lnTo>
                  <a:pt x="13500" y="1945"/>
                </a:lnTo>
                <a:close/>
                <a:moveTo>
                  <a:pt x="6787" y="4182"/>
                </a:moveTo>
                <a:lnTo>
                  <a:pt x="6347" y="4292"/>
                </a:lnTo>
                <a:lnTo>
                  <a:pt x="5907" y="4366"/>
                </a:lnTo>
                <a:lnTo>
                  <a:pt x="5466" y="4439"/>
                </a:lnTo>
                <a:lnTo>
                  <a:pt x="5063" y="4549"/>
                </a:lnTo>
                <a:lnTo>
                  <a:pt x="4990" y="4622"/>
                </a:lnTo>
                <a:lnTo>
                  <a:pt x="4953" y="4696"/>
                </a:lnTo>
                <a:lnTo>
                  <a:pt x="4953" y="4806"/>
                </a:lnTo>
                <a:lnTo>
                  <a:pt x="5063" y="4843"/>
                </a:lnTo>
                <a:lnTo>
                  <a:pt x="5283" y="4879"/>
                </a:lnTo>
                <a:lnTo>
                  <a:pt x="5980" y="4879"/>
                </a:lnTo>
                <a:lnTo>
                  <a:pt x="6457" y="4769"/>
                </a:lnTo>
                <a:lnTo>
                  <a:pt x="6897" y="4659"/>
                </a:lnTo>
                <a:lnTo>
                  <a:pt x="6970" y="4622"/>
                </a:lnTo>
                <a:lnTo>
                  <a:pt x="7044" y="4586"/>
                </a:lnTo>
                <a:lnTo>
                  <a:pt x="7080" y="4512"/>
                </a:lnTo>
                <a:lnTo>
                  <a:pt x="7117" y="4439"/>
                </a:lnTo>
                <a:lnTo>
                  <a:pt x="7080" y="4292"/>
                </a:lnTo>
                <a:lnTo>
                  <a:pt x="7007" y="4219"/>
                </a:lnTo>
                <a:lnTo>
                  <a:pt x="6934" y="4182"/>
                </a:lnTo>
                <a:close/>
                <a:moveTo>
                  <a:pt x="11079" y="2055"/>
                </a:moveTo>
                <a:lnTo>
                  <a:pt x="10785" y="2091"/>
                </a:lnTo>
                <a:lnTo>
                  <a:pt x="10565" y="2165"/>
                </a:lnTo>
                <a:lnTo>
                  <a:pt x="10382" y="2311"/>
                </a:lnTo>
                <a:lnTo>
                  <a:pt x="10235" y="2495"/>
                </a:lnTo>
                <a:lnTo>
                  <a:pt x="10198" y="2385"/>
                </a:lnTo>
                <a:lnTo>
                  <a:pt x="10088" y="2348"/>
                </a:lnTo>
                <a:lnTo>
                  <a:pt x="9942" y="2311"/>
                </a:lnTo>
                <a:lnTo>
                  <a:pt x="9611" y="2311"/>
                </a:lnTo>
                <a:lnTo>
                  <a:pt x="9501" y="2348"/>
                </a:lnTo>
                <a:lnTo>
                  <a:pt x="9208" y="2495"/>
                </a:lnTo>
                <a:lnTo>
                  <a:pt x="8988" y="2678"/>
                </a:lnTo>
                <a:lnTo>
                  <a:pt x="8951" y="2568"/>
                </a:lnTo>
                <a:lnTo>
                  <a:pt x="8915" y="2532"/>
                </a:lnTo>
                <a:lnTo>
                  <a:pt x="8878" y="2532"/>
                </a:lnTo>
                <a:lnTo>
                  <a:pt x="8804" y="2568"/>
                </a:lnTo>
                <a:lnTo>
                  <a:pt x="8731" y="2752"/>
                </a:lnTo>
                <a:lnTo>
                  <a:pt x="8658" y="2935"/>
                </a:lnTo>
                <a:lnTo>
                  <a:pt x="8621" y="3339"/>
                </a:lnTo>
                <a:lnTo>
                  <a:pt x="8584" y="3705"/>
                </a:lnTo>
                <a:lnTo>
                  <a:pt x="8621" y="4072"/>
                </a:lnTo>
                <a:lnTo>
                  <a:pt x="8694" y="4439"/>
                </a:lnTo>
                <a:lnTo>
                  <a:pt x="8768" y="4806"/>
                </a:lnTo>
                <a:lnTo>
                  <a:pt x="8804" y="4879"/>
                </a:lnTo>
                <a:lnTo>
                  <a:pt x="8878" y="4953"/>
                </a:lnTo>
                <a:lnTo>
                  <a:pt x="8951" y="4989"/>
                </a:lnTo>
                <a:lnTo>
                  <a:pt x="9061" y="4953"/>
                </a:lnTo>
                <a:lnTo>
                  <a:pt x="9135" y="4916"/>
                </a:lnTo>
                <a:lnTo>
                  <a:pt x="9208" y="4879"/>
                </a:lnTo>
                <a:lnTo>
                  <a:pt x="9245" y="4769"/>
                </a:lnTo>
                <a:lnTo>
                  <a:pt x="9208" y="4659"/>
                </a:lnTo>
                <a:lnTo>
                  <a:pt x="9135" y="4182"/>
                </a:lnTo>
                <a:lnTo>
                  <a:pt x="9098" y="3669"/>
                </a:lnTo>
                <a:lnTo>
                  <a:pt x="9135" y="3339"/>
                </a:lnTo>
                <a:lnTo>
                  <a:pt x="9208" y="3118"/>
                </a:lnTo>
                <a:lnTo>
                  <a:pt x="9391" y="2972"/>
                </a:lnTo>
                <a:lnTo>
                  <a:pt x="9575" y="2825"/>
                </a:lnTo>
                <a:lnTo>
                  <a:pt x="9795" y="2788"/>
                </a:lnTo>
                <a:lnTo>
                  <a:pt x="9868" y="4072"/>
                </a:lnTo>
                <a:lnTo>
                  <a:pt x="9905" y="4146"/>
                </a:lnTo>
                <a:lnTo>
                  <a:pt x="9942" y="4219"/>
                </a:lnTo>
                <a:lnTo>
                  <a:pt x="10015" y="4292"/>
                </a:lnTo>
                <a:lnTo>
                  <a:pt x="10125" y="4292"/>
                </a:lnTo>
                <a:lnTo>
                  <a:pt x="10198" y="4329"/>
                </a:lnTo>
                <a:lnTo>
                  <a:pt x="10272" y="4292"/>
                </a:lnTo>
                <a:lnTo>
                  <a:pt x="10308" y="4219"/>
                </a:lnTo>
                <a:lnTo>
                  <a:pt x="10345" y="4146"/>
                </a:lnTo>
                <a:lnTo>
                  <a:pt x="10455" y="3559"/>
                </a:lnTo>
                <a:lnTo>
                  <a:pt x="10565" y="3008"/>
                </a:lnTo>
                <a:lnTo>
                  <a:pt x="10602" y="2862"/>
                </a:lnTo>
                <a:lnTo>
                  <a:pt x="10675" y="2752"/>
                </a:lnTo>
                <a:lnTo>
                  <a:pt x="10785" y="2642"/>
                </a:lnTo>
                <a:lnTo>
                  <a:pt x="10895" y="2568"/>
                </a:lnTo>
                <a:lnTo>
                  <a:pt x="11079" y="2568"/>
                </a:lnTo>
                <a:lnTo>
                  <a:pt x="11115" y="2642"/>
                </a:lnTo>
                <a:lnTo>
                  <a:pt x="11115" y="2752"/>
                </a:lnTo>
                <a:lnTo>
                  <a:pt x="11115" y="2862"/>
                </a:lnTo>
                <a:lnTo>
                  <a:pt x="11189" y="3449"/>
                </a:lnTo>
                <a:lnTo>
                  <a:pt x="11299" y="4036"/>
                </a:lnTo>
                <a:lnTo>
                  <a:pt x="11372" y="4256"/>
                </a:lnTo>
                <a:lnTo>
                  <a:pt x="11446" y="4512"/>
                </a:lnTo>
                <a:lnTo>
                  <a:pt x="11556" y="4732"/>
                </a:lnTo>
                <a:lnTo>
                  <a:pt x="11629" y="4806"/>
                </a:lnTo>
                <a:lnTo>
                  <a:pt x="11739" y="4843"/>
                </a:lnTo>
                <a:lnTo>
                  <a:pt x="11849" y="4843"/>
                </a:lnTo>
                <a:lnTo>
                  <a:pt x="11922" y="4806"/>
                </a:lnTo>
                <a:lnTo>
                  <a:pt x="11996" y="4769"/>
                </a:lnTo>
                <a:lnTo>
                  <a:pt x="12032" y="4696"/>
                </a:lnTo>
                <a:lnTo>
                  <a:pt x="12069" y="4586"/>
                </a:lnTo>
                <a:lnTo>
                  <a:pt x="11996" y="4476"/>
                </a:lnTo>
                <a:lnTo>
                  <a:pt x="11922" y="4402"/>
                </a:lnTo>
                <a:lnTo>
                  <a:pt x="11886" y="4256"/>
                </a:lnTo>
                <a:lnTo>
                  <a:pt x="11812" y="4072"/>
                </a:lnTo>
                <a:lnTo>
                  <a:pt x="11776" y="3779"/>
                </a:lnTo>
                <a:lnTo>
                  <a:pt x="11666" y="3339"/>
                </a:lnTo>
                <a:lnTo>
                  <a:pt x="11629" y="2862"/>
                </a:lnTo>
                <a:lnTo>
                  <a:pt x="11629" y="2532"/>
                </a:lnTo>
                <a:lnTo>
                  <a:pt x="11592" y="2385"/>
                </a:lnTo>
                <a:lnTo>
                  <a:pt x="11482" y="2275"/>
                </a:lnTo>
                <a:lnTo>
                  <a:pt x="11299" y="2128"/>
                </a:lnTo>
                <a:lnTo>
                  <a:pt x="11189" y="2091"/>
                </a:lnTo>
                <a:lnTo>
                  <a:pt x="11079" y="2055"/>
                </a:lnTo>
                <a:close/>
                <a:moveTo>
                  <a:pt x="2715" y="1138"/>
                </a:moveTo>
                <a:lnTo>
                  <a:pt x="2569" y="1174"/>
                </a:lnTo>
                <a:lnTo>
                  <a:pt x="2422" y="1284"/>
                </a:lnTo>
                <a:lnTo>
                  <a:pt x="2385" y="1358"/>
                </a:lnTo>
                <a:lnTo>
                  <a:pt x="2165" y="1284"/>
                </a:lnTo>
                <a:lnTo>
                  <a:pt x="1762" y="1284"/>
                </a:lnTo>
                <a:lnTo>
                  <a:pt x="1542" y="1358"/>
                </a:lnTo>
                <a:lnTo>
                  <a:pt x="771" y="1504"/>
                </a:lnTo>
                <a:lnTo>
                  <a:pt x="368" y="1651"/>
                </a:lnTo>
                <a:lnTo>
                  <a:pt x="184" y="1725"/>
                </a:lnTo>
                <a:lnTo>
                  <a:pt x="38" y="1835"/>
                </a:lnTo>
                <a:lnTo>
                  <a:pt x="1" y="1908"/>
                </a:lnTo>
                <a:lnTo>
                  <a:pt x="1" y="1981"/>
                </a:lnTo>
                <a:lnTo>
                  <a:pt x="38" y="2018"/>
                </a:lnTo>
                <a:lnTo>
                  <a:pt x="111" y="2055"/>
                </a:lnTo>
                <a:lnTo>
                  <a:pt x="74" y="2348"/>
                </a:lnTo>
                <a:lnTo>
                  <a:pt x="74" y="2642"/>
                </a:lnTo>
                <a:lnTo>
                  <a:pt x="74" y="3705"/>
                </a:lnTo>
                <a:lnTo>
                  <a:pt x="111" y="4843"/>
                </a:lnTo>
                <a:lnTo>
                  <a:pt x="148" y="5980"/>
                </a:lnTo>
                <a:lnTo>
                  <a:pt x="184" y="6090"/>
                </a:lnTo>
                <a:lnTo>
                  <a:pt x="294" y="6200"/>
                </a:lnTo>
                <a:lnTo>
                  <a:pt x="404" y="6236"/>
                </a:lnTo>
                <a:lnTo>
                  <a:pt x="514" y="6200"/>
                </a:lnTo>
                <a:lnTo>
                  <a:pt x="624" y="6236"/>
                </a:lnTo>
                <a:lnTo>
                  <a:pt x="845" y="6273"/>
                </a:lnTo>
                <a:lnTo>
                  <a:pt x="1028" y="6236"/>
                </a:lnTo>
                <a:lnTo>
                  <a:pt x="1395" y="6163"/>
                </a:lnTo>
                <a:lnTo>
                  <a:pt x="2385" y="5980"/>
                </a:lnTo>
                <a:lnTo>
                  <a:pt x="2605" y="5943"/>
                </a:lnTo>
                <a:lnTo>
                  <a:pt x="2752" y="5906"/>
                </a:lnTo>
                <a:lnTo>
                  <a:pt x="2899" y="5833"/>
                </a:lnTo>
                <a:lnTo>
                  <a:pt x="2972" y="5686"/>
                </a:lnTo>
                <a:lnTo>
                  <a:pt x="2972" y="5576"/>
                </a:lnTo>
                <a:lnTo>
                  <a:pt x="2935" y="5503"/>
                </a:lnTo>
                <a:lnTo>
                  <a:pt x="2825" y="5429"/>
                </a:lnTo>
                <a:lnTo>
                  <a:pt x="2679" y="5393"/>
                </a:lnTo>
                <a:lnTo>
                  <a:pt x="2532" y="5393"/>
                </a:lnTo>
                <a:lnTo>
                  <a:pt x="2385" y="5429"/>
                </a:lnTo>
                <a:lnTo>
                  <a:pt x="2055" y="5503"/>
                </a:lnTo>
                <a:lnTo>
                  <a:pt x="1762" y="5576"/>
                </a:lnTo>
                <a:lnTo>
                  <a:pt x="1028" y="5723"/>
                </a:lnTo>
                <a:lnTo>
                  <a:pt x="698" y="5796"/>
                </a:lnTo>
                <a:lnTo>
                  <a:pt x="661" y="4953"/>
                </a:lnTo>
                <a:lnTo>
                  <a:pt x="624" y="4109"/>
                </a:lnTo>
                <a:lnTo>
                  <a:pt x="845" y="4109"/>
                </a:lnTo>
                <a:lnTo>
                  <a:pt x="1028" y="4072"/>
                </a:lnTo>
                <a:lnTo>
                  <a:pt x="1431" y="3962"/>
                </a:lnTo>
                <a:lnTo>
                  <a:pt x="2459" y="3742"/>
                </a:lnTo>
                <a:lnTo>
                  <a:pt x="2495" y="3779"/>
                </a:lnTo>
                <a:lnTo>
                  <a:pt x="2605" y="3779"/>
                </a:lnTo>
                <a:lnTo>
                  <a:pt x="2679" y="3742"/>
                </a:lnTo>
                <a:lnTo>
                  <a:pt x="2752" y="3705"/>
                </a:lnTo>
                <a:lnTo>
                  <a:pt x="2789" y="3669"/>
                </a:lnTo>
                <a:lnTo>
                  <a:pt x="2862" y="3559"/>
                </a:lnTo>
                <a:lnTo>
                  <a:pt x="2899" y="3485"/>
                </a:lnTo>
                <a:lnTo>
                  <a:pt x="2899" y="3412"/>
                </a:lnTo>
                <a:lnTo>
                  <a:pt x="2862" y="3339"/>
                </a:lnTo>
                <a:lnTo>
                  <a:pt x="2825" y="3265"/>
                </a:lnTo>
                <a:lnTo>
                  <a:pt x="2715" y="3155"/>
                </a:lnTo>
                <a:lnTo>
                  <a:pt x="2532" y="3155"/>
                </a:lnTo>
                <a:lnTo>
                  <a:pt x="1431" y="3449"/>
                </a:lnTo>
                <a:lnTo>
                  <a:pt x="1028" y="3522"/>
                </a:lnTo>
                <a:lnTo>
                  <a:pt x="808" y="3595"/>
                </a:lnTo>
                <a:lnTo>
                  <a:pt x="624" y="3632"/>
                </a:lnTo>
                <a:lnTo>
                  <a:pt x="588" y="2788"/>
                </a:lnTo>
                <a:lnTo>
                  <a:pt x="588" y="2458"/>
                </a:lnTo>
                <a:lnTo>
                  <a:pt x="551" y="2091"/>
                </a:lnTo>
                <a:lnTo>
                  <a:pt x="1065" y="1981"/>
                </a:lnTo>
                <a:lnTo>
                  <a:pt x="1615" y="1835"/>
                </a:lnTo>
                <a:lnTo>
                  <a:pt x="1798" y="1798"/>
                </a:lnTo>
                <a:lnTo>
                  <a:pt x="2055" y="1798"/>
                </a:lnTo>
                <a:lnTo>
                  <a:pt x="2165" y="1871"/>
                </a:lnTo>
                <a:lnTo>
                  <a:pt x="2238" y="1908"/>
                </a:lnTo>
                <a:lnTo>
                  <a:pt x="2312" y="1945"/>
                </a:lnTo>
                <a:lnTo>
                  <a:pt x="2422" y="1945"/>
                </a:lnTo>
                <a:lnTo>
                  <a:pt x="2495" y="1908"/>
                </a:lnTo>
                <a:lnTo>
                  <a:pt x="3009" y="1651"/>
                </a:lnTo>
                <a:lnTo>
                  <a:pt x="3082" y="1615"/>
                </a:lnTo>
                <a:lnTo>
                  <a:pt x="3119" y="1578"/>
                </a:lnTo>
                <a:lnTo>
                  <a:pt x="3156" y="1431"/>
                </a:lnTo>
                <a:lnTo>
                  <a:pt x="3119" y="1284"/>
                </a:lnTo>
                <a:lnTo>
                  <a:pt x="3082" y="1248"/>
                </a:lnTo>
                <a:lnTo>
                  <a:pt x="3009" y="1174"/>
                </a:lnTo>
                <a:lnTo>
                  <a:pt x="2862" y="1138"/>
                </a:ln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07" name="Google Shape;207;p3"/>
          <p:cNvSpPr/>
          <p:nvPr/>
        </p:nvSpPr>
        <p:spPr>
          <a:xfrm>
            <a:off x="8052572" y="4825260"/>
            <a:ext cx="589992" cy="414129"/>
          </a:xfrm>
          <a:custGeom>
            <a:rect b="b" l="l" r="r" t="t"/>
            <a:pathLst>
              <a:path extrusionOk="0" h="14600" w="2080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08" name="Google Shape;208;p3"/>
          <p:cNvSpPr/>
          <p:nvPr/>
        </p:nvSpPr>
        <p:spPr>
          <a:xfrm>
            <a:off x="8052577" y="4029277"/>
            <a:ext cx="388118" cy="408938"/>
          </a:xfrm>
          <a:custGeom>
            <a:rect b="b" l="l" r="r" t="t"/>
            <a:pathLst>
              <a:path extrusionOk="0" h="14417" w="13683">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09" name="Google Shape;209;p3"/>
          <p:cNvSpPr/>
          <p:nvPr/>
        </p:nvSpPr>
        <p:spPr>
          <a:xfrm>
            <a:off x="6984573" y="4950383"/>
            <a:ext cx="297606" cy="211234"/>
          </a:xfrm>
          <a:custGeom>
            <a:rect b="b" l="l" r="r" t="t"/>
            <a:pathLst>
              <a:path extrusionOk="0" h="7447" w="10492">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10" name="Google Shape;210;p3"/>
          <p:cNvSpPr/>
          <p:nvPr/>
        </p:nvSpPr>
        <p:spPr>
          <a:xfrm>
            <a:off x="8749725" y="4950125"/>
            <a:ext cx="288245" cy="184202"/>
          </a:xfrm>
          <a:custGeom>
            <a:rect b="b" l="l" r="r" t="t"/>
            <a:pathLst>
              <a:path extrusionOk="0" h="6494" w="10162">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11" name="Google Shape;211;p3"/>
          <p:cNvSpPr/>
          <p:nvPr/>
        </p:nvSpPr>
        <p:spPr>
          <a:xfrm>
            <a:off x="6160715" y="4780234"/>
            <a:ext cx="323616" cy="321546"/>
          </a:xfrm>
          <a:custGeom>
            <a:rect b="b" l="l" r="r" t="t"/>
            <a:pathLst>
              <a:path extrusionOk="0" h="11336" w="11409">
                <a:moveTo>
                  <a:pt x="5173" y="4219"/>
                </a:moveTo>
                <a:lnTo>
                  <a:pt x="5136" y="4256"/>
                </a:lnTo>
                <a:lnTo>
                  <a:pt x="5100" y="4292"/>
                </a:lnTo>
                <a:lnTo>
                  <a:pt x="4990" y="4366"/>
                </a:lnTo>
                <a:lnTo>
                  <a:pt x="4916" y="4476"/>
                </a:lnTo>
                <a:lnTo>
                  <a:pt x="4916" y="4512"/>
                </a:lnTo>
                <a:lnTo>
                  <a:pt x="4843" y="4659"/>
                </a:lnTo>
                <a:lnTo>
                  <a:pt x="4843" y="4769"/>
                </a:lnTo>
                <a:lnTo>
                  <a:pt x="4880" y="4843"/>
                </a:lnTo>
                <a:lnTo>
                  <a:pt x="4990" y="4916"/>
                </a:lnTo>
                <a:lnTo>
                  <a:pt x="5100" y="4989"/>
                </a:lnTo>
                <a:lnTo>
                  <a:pt x="5283" y="4989"/>
                </a:lnTo>
                <a:lnTo>
                  <a:pt x="5430" y="4916"/>
                </a:lnTo>
                <a:lnTo>
                  <a:pt x="5540" y="4769"/>
                </a:lnTo>
                <a:lnTo>
                  <a:pt x="5577" y="4696"/>
                </a:lnTo>
                <a:lnTo>
                  <a:pt x="5613" y="4623"/>
                </a:lnTo>
                <a:lnTo>
                  <a:pt x="5577" y="4549"/>
                </a:lnTo>
                <a:lnTo>
                  <a:pt x="5577" y="4476"/>
                </a:lnTo>
                <a:lnTo>
                  <a:pt x="5430" y="4402"/>
                </a:lnTo>
                <a:lnTo>
                  <a:pt x="5320" y="4366"/>
                </a:lnTo>
                <a:lnTo>
                  <a:pt x="5320" y="4292"/>
                </a:lnTo>
                <a:lnTo>
                  <a:pt x="5246" y="4256"/>
                </a:lnTo>
                <a:lnTo>
                  <a:pt x="5173" y="4219"/>
                </a:lnTo>
                <a:close/>
                <a:moveTo>
                  <a:pt x="5980" y="6016"/>
                </a:moveTo>
                <a:lnTo>
                  <a:pt x="6017" y="6053"/>
                </a:lnTo>
                <a:lnTo>
                  <a:pt x="6053" y="6126"/>
                </a:lnTo>
                <a:lnTo>
                  <a:pt x="6053" y="6200"/>
                </a:lnTo>
                <a:lnTo>
                  <a:pt x="5907" y="6237"/>
                </a:lnTo>
                <a:lnTo>
                  <a:pt x="5943" y="6090"/>
                </a:lnTo>
                <a:lnTo>
                  <a:pt x="5980" y="6016"/>
                </a:lnTo>
                <a:close/>
                <a:moveTo>
                  <a:pt x="5833" y="5613"/>
                </a:moveTo>
                <a:lnTo>
                  <a:pt x="5723" y="5650"/>
                </a:lnTo>
                <a:lnTo>
                  <a:pt x="5650" y="5723"/>
                </a:lnTo>
                <a:lnTo>
                  <a:pt x="5613" y="5796"/>
                </a:lnTo>
                <a:lnTo>
                  <a:pt x="5613" y="5870"/>
                </a:lnTo>
                <a:lnTo>
                  <a:pt x="5687" y="5943"/>
                </a:lnTo>
                <a:lnTo>
                  <a:pt x="5577" y="6163"/>
                </a:lnTo>
                <a:lnTo>
                  <a:pt x="5540" y="6420"/>
                </a:lnTo>
                <a:lnTo>
                  <a:pt x="5577" y="6530"/>
                </a:lnTo>
                <a:lnTo>
                  <a:pt x="5687" y="6567"/>
                </a:lnTo>
                <a:lnTo>
                  <a:pt x="5833" y="6603"/>
                </a:lnTo>
                <a:lnTo>
                  <a:pt x="5980" y="6603"/>
                </a:lnTo>
                <a:lnTo>
                  <a:pt x="6090" y="6567"/>
                </a:lnTo>
                <a:lnTo>
                  <a:pt x="6237" y="6530"/>
                </a:lnTo>
                <a:lnTo>
                  <a:pt x="6347" y="6457"/>
                </a:lnTo>
                <a:lnTo>
                  <a:pt x="6420" y="6347"/>
                </a:lnTo>
                <a:lnTo>
                  <a:pt x="6457" y="6200"/>
                </a:lnTo>
                <a:lnTo>
                  <a:pt x="6457" y="6053"/>
                </a:lnTo>
                <a:lnTo>
                  <a:pt x="6420" y="5943"/>
                </a:lnTo>
                <a:lnTo>
                  <a:pt x="6347" y="5833"/>
                </a:lnTo>
                <a:lnTo>
                  <a:pt x="6274" y="5760"/>
                </a:lnTo>
                <a:lnTo>
                  <a:pt x="6163" y="5686"/>
                </a:lnTo>
                <a:lnTo>
                  <a:pt x="6053" y="5650"/>
                </a:lnTo>
                <a:lnTo>
                  <a:pt x="5943" y="5613"/>
                </a:lnTo>
                <a:close/>
                <a:moveTo>
                  <a:pt x="3926" y="441"/>
                </a:moveTo>
                <a:lnTo>
                  <a:pt x="4623" y="478"/>
                </a:lnTo>
                <a:lnTo>
                  <a:pt x="5356" y="478"/>
                </a:lnTo>
                <a:lnTo>
                  <a:pt x="6824" y="551"/>
                </a:lnTo>
                <a:lnTo>
                  <a:pt x="7631" y="551"/>
                </a:lnTo>
                <a:lnTo>
                  <a:pt x="7704" y="734"/>
                </a:lnTo>
                <a:lnTo>
                  <a:pt x="7777" y="1064"/>
                </a:lnTo>
                <a:lnTo>
                  <a:pt x="7521" y="1174"/>
                </a:lnTo>
                <a:lnTo>
                  <a:pt x="7191" y="1211"/>
                </a:lnTo>
                <a:lnTo>
                  <a:pt x="7044" y="1211"/>
                </a:lnTo>
                <a:lnTo>
                  <a:pt x="6860" y="1174"/>
                </a:lnTo>
                <a:lnTo>
                  <a:pt x="6714" y="1174"/>
                </a:lnTo>
                <a:lnTo>
                  <a:pt x="6530" y="1211"/>
                </a:lnTo>
                <a:lnTo>
                  <a:pt x="6494" y="1248"/>
                </a:lnTo>
                <a:lnTo>
                  <a:pt x="6457" y="1321"/>
                </a:lnTo>
                <a:lnTo>
                  <a:pt x="6420" y="1395"/>
                </a:lnTo>
                <a:lnTo>
                  <a:pt x="6457" y="1468"/>
                </a:lnTo>
                <a:lnTo>
                  <a:pt x="6457" y="1505"/>
                </a:lnTo>
                <a:lnTo>
                  <a:pt x="6494" y="1578"/>
                </a:lnTo>
                <a:lnTo>
                  <a:pt x="6567" y="1651"/>
                </a:lnTo>
                <a:lnTo>
                  <a:pt x="6567" y="1871"/>
                </a:lnTo>
                <a:lnTo>
                  <a:pt x="6567" y="2092"/>
                </a:lnTo>
                <a:lnTo>
                  <a:pt x="6640" y="2642"/>
                </a:lnTo>
                <a:lnTo>
                  <a:pt x="6677" y="3192"/>
                </a:lnTo>
                <a:lnTo>
                  <a:pt x="6714" y="3632"/>
                </a:lnTo>
                <a:lnTo>
                  <a:pt x="6714" y="4072"/>
                </a:lnTo>
                <a:lnTo>
                  <a:pt x="6677" y="4586"/>
                </a:lnTo>
                <a:lnTo>
                  <a:pt x="6640" y="4843"/>
                </a:lnTo>
                <a:lnTo>
                  <a:pt x="6640" y="5099"/>
                </a:lnTo>
                <a:lnTo>
                  <a:pt x="6677" y="5246"/>
                </a:lnTo>
                <a:lnTo>
                  <a:pt x="6640" y="5319"/>
                </a:lnTo>
                <a:lnTo>
                  <a:pt x="6640" y="5393"/>
                </a:lnTo>
                <a:lnTo>
                  <a:pt x="6640" y="5466"/>
                </a:lnTo>
                <a:lnTo>
                  <a:pt x="6714" y="5540"/>
                </a:lnTo>
                <a:lnTo>
                  <a:pt x="7117" y="5796"/>
                </a:lnTo>
                <a:lnTo>
                  <a:pt x="7484" y="6016"/>
                </a:lnTo>
                <a:lnTo>
                  <a:pt x="7851" y="6310"/>
                </a:lnTo>
                <a:lnTo>
                  <a:pt x="8218" y="6640"/>
                </a:lnTo>
                <a:lnTo>
                  <a:pt x="8915" y="7300"/>
                </a:lnTo>
                <a:lnTo>
                  <a:pt x="8621" y="7337"/>
                </a:lnTo>
                <a:lnTo>
                  <a:pt x="8328" y="7300"/>
                </a:lnTo>
                <a:lnTo>
                  <a:pt x="8108" y="7227"/>
                </a:lnTo>
                <a:lnTo>
                  <a:pt x="7887" y="7154"/>
                </a:lnTo>
                <a:lnTo>
                  <a:pt x="7484" y="6933"/>
                </a:lnTo>
                <a:lnTo>
                  <a:pt x="7117" y="6823"/>
                </a:lnTo>
                <a:lnTo>
                  <a:pt x="6750" y="6787"/>
                </a:lnTo>
                <a:lnTo>
                  <a:pt x="6384" y="6823"/>
                </a:lnTo>
                <a:lnTo>
                  <a:pt x="5980" y="6933"/>
                </a:lnTo>
                <a:lnTo>
                  <a:pt x="5577" y="7044"/>
                </a:lnTo>
                <a:lnTo>
                  <a:pt x="5210" y="7227"/>
                </a:lnTo>
                <a:lnTo>
                  <a:pt x="4843" y="7374"/>
                </a:lnTo>
                <a:lnTo>
                  <a:pt x="4439" y="7520"/>
                </a:lnTo>
                <a:lnTo>
                  <a:pt x="4109" y="7557"/>
                </a:lnTo>
                <a:lnTo>
                  <a:pt x="3816" y="7594"/>
                </a:lnTo>
                <a:lnTo>
                  <a:pt x="3889" y="7557"/>
                </a:lnTo>
                <a:lnTo>
                  <a:pt x="3926" y="7484"/>
                </a:lnTo>
                <a:lnTo>
                  <a:pt x="3926" y="7374"/>
                </a:lnTo>
                <a:lnTo>
                  <a:pt x="3926" y="7300"/>
                </a:lnTo>
                <a:lnTo>
                  <a:pt x="3889" y="7227"/>
                </a:lnTo>
                <a:lnTo>
                  <a:pt x="3816" y="7190"/>
                </a:lnTo>
                <a:lnTo>
                  <a:pt x="2789" y="7190"/>
                </a:lnTo>
                <a:lnTo>
                  <a:pt x="2935" y="7044"/>
                </a:lnTo>
                <a:lnTo>
                  <a:pt x="3266" y="6677"/>
                </a:lnTo>
                <a:lnTo>
                  <a:pt x="3559" y="6713"/>
                </a:lnTo>
                <a:lnTo>
                  <a:pt x="3853" y="6713"/>
                </a:lnTo>
                <a:lnTo>
                  <a:pt x="4403" y="6677"/>
                </a:lnTo>
                <a:lnTo>
                  <a:pt x="4549" y="6640"/>
                </a:lnTo>
                <a:lnTo>
                  <a:pt x="4623" y="6530"/>
                </a:lnTo>
                <a:lnTo>
                  <a:pt x="4623" y="6457"/>
                </a:lnTo>
                <a:lnTo>
                  <a:pt x="4586" y="6383"/>
                </a:lnTo>
                <a:lnTo>
                  <a:pt x="4513" y="6310"/>
                </a:lnTo>
                <a:lnTo>
                  <a:pt x="4403" y="6273"/>
                </a:lnTo>
                <a:lnTo>
                  <a:pt x="3669" y="6273"/>
                </a:lnTo>
                <a:lnTo>
                  <a:pt x="3926" y="6016"/>
                </a:lnTo>
                <a:lnTo>
                  <a:pt x="4183" y="5723"/>
                </a:lnTo>
                <a:lnTo>
                  <a:pt x="4293" y="5723"/>
                </a:lnTo>
                <a:lnTo>
                  <a:pt x="4366" y="5686"/>
                </a:lnTo>
                <a:lnTo>
                  <a:pt x="4439" y="5576"/>
                </a:lnTo>
                <a:lnTo>
                  <a:pt x="4476" y="5466"/>
                </a:lnTo>
                <a:lnTo>
                  <a:pt x="4403" y="3449"/>
                </a:lnTo>
                <a:lnTo>
                  <a:pt x="4366" y="2495"/>
                </a:lnTo>
                <a:lnTo>
                  <a:pt x="4329" y="2018"/>
                </a:lnTo>
                <a:lnTo>
                  <a:pt x="4293" y="1541"/>
                </a:lnTo>
                <a:lnTo>
                  <a:pt x="4256" y="1431"/>
                </a:lnTo>
                <a:lnTo>
                  <a:pt x="4549" y="1505"/>
                </a:lnTo>
                <a:lnTo>
                  <a:pt x="4953" y="1578"/>
                </a:lnTo>
                <a:lnTo>
                  <a:pt x="5173" y="1578"/>
                </a:lnTo>
                <a:lnTo>
                  <a:pt x="5356" y="1505"/>
                </a:lnTo>
                <a:lnTo>
                  <a:pt x="5393" y="1468"/>
                </a:lnTo>
                <a:lnTo>
                  <a:pt x="5430" y="1431"/>
                </a:lnTo>
                <a:lnTo>
                  <a:pt x="5430" y="1358"/>
                </a:lnTo>
                <a:lnTo>
                  <a:pt x="5393" y="1321"/>
                </a:lnTo>
                <a:lnTo>
                  <a:pt x="5246" y="1211"/>
                </a:lnTo>
                <a:lnTo>
                  <a:pt x="5063" y="1174"/>
                </a:lnTo>
                <a:lnTo>
                  <a:pt x="4733" y="1138"/>
                </a:lnTo>
                <a:lnTo>
                  <a:pt x="4219" y="1064"/>
                </a:lnTo>
                <a:lnTo>
                  <a:pt x="4183" y="1028"/>
                </a:lnTo>
                <a:lnTo>
                  <a:pt x="4146" y="991"/>
                </a:lnTo>
                <a:lnTo>
                  <a:pt x="3999" y="991"/>
                </a:lnTo>
                <a:lnTo>
                  <a:pt x="3853" y="1028"/>
                </a:lnTo>
                <a:lnTo>
                  <a:pt x="3706" y="1064"/>
                </a:lnTo>
                <a:lnTo>
                  <a:pt x="3596" y="1064"/>
                </a:lnTo>
                <a:lnTo>
                  <a:pt x="3522" y="1028"/>
                </a:lnTo>
                <a:lnTo>
                  <a:pt x="3486" y="991"/>
                </a:lnTo>
                <a:lnTo>
                  <a:pt x="3412" y="881"/>
                </a:lnTo>
                <a:lnTo>
                  <a:pt x="3412" y="771"/>
                </a:lnTo>
                <a:lnTo>
                  <a:pt x="3412" y="698"/>
                </a:lnTo>
                <a:lnTo>
                  <a:pt x="3486" y="624"/>
                </a:lnTo>
                <a:lnTo>
                  <a:pt x="3559" y="551"/>
                </a:lnTo>
                <a:lnTo>
                  <a:pt x="3742" y="478"/>
                </a:lnTo>
                <a:lnTo>
                  <a:pt x="3926" y="441"/>
                </a:lnTo>
                <a:close/>
                <a:moveTo>
                  <a:pt x="6090" y="8071"/>
                </a:moveTo>
                <a:lnTo>
                  <a:pt x="6127" y="8144"/>
                </a:lnTo>
                <a:lnTo>
                  <a:pt x="6127" y="8217"/>
                </a:lnTo>
                <a:lnTo>
                  <a:pt x="6090" y="8291"/>
                </a:lnTo>
                <a:lnTo>
                  <a:pt x="6053" y="8364"/>
                </a:lnTo>
                <a:lnTo>
                  <a:pt x="5980" y="8401"/>
                </a:lnTo>
                <a:lnTo>
                  <a:pt x="5907" y="8401"/>
                </a:lnTo>
                <a:lnTo>
                  <a:pt x="5833" y="8364"/>
                </a:lnTo>
                <a:lnTo>
                  <a:pt x="5760" y="8291"/>
                </a:lnTo>
                <a:lnTo>
                  <a:pt x="5760" y="8181"/>
                </a:lnTo>
                <a:lnTo>
                  <a:pt x="5833" y="8144"/>
                </a:lnTo>
                <a:lnTo>
                  <a:pt x="5943" y="8071"/>
                </a:lnTo>
                <a:lnTo>
                  <a:pt x="6017" y="8107"/>
                </a:lnTo>
                <a:lnTo>
                  <a:pt x="6053" y="8107"/>
                </a:lnTo>
                <a:lnTo>
                  <a:pt x="6090" y="8071"/>
                </a:lnTo>
                <a:close/>
                <a:moveTo>
                  <a:pt x="5907" y="7630"/>
                </a:moveTo>
                <a:lnTo>
                  <a:pt x="5797" y="7667"/>
                </a:lnTo>
                <a:lnTo>
                  <a:pt x="5687" y="7704"/>
                </a:lnTo>
                <a:lnTo>
                  <a:pt x="5577" y="7777"/>
                </a:lnTo>
                <a:lnTo>
                  <a:pt x="5467" y="7887"/>
                </a:lnTo>
                <a:lnTo>
                  <a:pt x="5467" y="7924"/>
                </a:lnTo>
                <a:lnTo>
                  <a:pt x="5430" y="7997"/>
                </a:lnTo>
                <a:lnTo>
                  <a:pt x="5503" y="8071"/>
                </a:lnTo>
                <a:lnTo>
                  <a:pt x="5430" y="8217"/>
                </a:lnTo>
                <a:lnTo>
                  <a:pt x="5430" y="8364"/>
                </a:lnTo>
                <a:lnTo>
                  <a:pt x="5467" y="8474"/>
                </a:lnTo>
                <a:lnTo>
                  <a:pt x="5540" y="8584"/>
                </a:lnTo>
                <a:lnTo>
                  <a:pt x="5650" y="8694"/>
                </a:lnTo>
                <a:lnTo>
                  <a:pt x="5797" y="8731"/>
                </a:lnTo>
                <a:lnTo>
                  <a:pt x="5907" y="8768"/>
                </a:lnTo>
                <a:lnTo>
                  <a:pt x="6053" y="8768"/>
                </a:lnTo>
                <a:lnTo>
                  <a:pt x="6200" y="8731"/>
                </a:lnTo>
                <a:lnTo>
                  <a:pt x="6310" y="8658"/>
                </a:lnTo>
                <a:lnTo>
                  <a:pt x="6384" y="8584"/>
                </a:lnTo>
                <a:lnTo>
                  <a:pt x="6457" y="8474"/>
                </a:lnTo>
                <a:lnTo>
                  <a:pt x="6494" y="8327"/>
                </a:lnTo>
                <a:lnTo>
                  <a:pt x="6494" y="8217"/>
                </a:lnTo>
                <a:lnTo>
                  <a:pt x="6494" y="8071"/>
                </a:lnTo>
                <a:lnTo>
                  <a:pt x="6457" y="7961"/>
                </a:lnTo>
                <a:lnTo>
                  <a:pt x="6384" y="7851"/>
                </a:lnTo>
                <a:lnTo>
                  <a:pt x="6310" y="7777"/>
                </a:lnTo>
                <a:lnTo>
                  <a:pt x="6200" y="7704"/>
                </a:lnTo>
                <a:lnTo>
                  <a:pt x="6053" y="7667"/>
                </a:lnTo>
                <a:lnTo>
                  <a:pt x="5907" y="7630"/>
                </a:lnTo>
                <a:close/>
                <a:moveTo>
                  <a:pt x="4476" y="9134"/>
                </a:moveTo>
                <a:lnTo>
                  <a:pt x="4513" y="9281"/>
                </a:lnTo>
                <a:lnTo>
                  <a:pt x="4476" y="9391"/>
                </a:lnTo>
                <a:lnTo>
                  <a:pt x="4403" y="9538"/>
                </a:lnTo>
                <a:lnTo>
                  <a:pt x="4256" y="9648"/>
                </a:lnTo>
                <a:lnTo>
                  <a:pt x="4183" y="9685"/>
                </a:lnTo>
                <a:lnTo>
                  <a:pt x="4109" y="9685"/>
                </a:lnTo>
                <a:lnTo>
                  <a:pt x="4036" y="9648"/>
                </a:lnTo>
                <a:lnTo>
                  <a:pt x="3963" y="9575"/>
                </a:lnTo>
                <a:lnTo>
                  <a:pt x="3926" y="9501"/>
                </a:lnTo>
                <a:lnTo>
                  <a:pt x="3926" y="9428"/>
                </a:lnTo>
                <a:lnTo>
                  <a:pt x="3963" y="9354"/>
                </a:lnTo>
                <a:lnTo>
                  <a:pt x="4036" y="9281"/>
                </a:lnTo>
                <a:lnTo>
                  <a:pt x="4219" y="9208"/>
                </a:lnTo>
                <a:lnTo>
                  <a:pt x="4403" y="9171"/>
                </a:lnTo>
                <a:lnTo>
                  <a:pt x="4439" y="9171"/>
                </a:lnTo>
                <a:lnTo>
                  <a:pt x="4476" y="9134"/>
                </a:lnTo>
                <a:close/>
                <a:moveTo>
                  <a:pt x="7741" y="9391"/>
                </a:moveTo>
                <a:lnTo>
                  <a:pt x="7814" y="9464"/>
                </a:lnTo>
                <a:lnTo>
                  <a:pt x="7851" y="9575"/>
                </a:lnTo>
                <a:lnTo>
                  <a:pt x="7851" y="9685"/>
                </a:lnTo>
                <a:lnTo>
                  <a:pt x="7814" y="9795"/>
                </a:lnTo>
                <a:lnTo>
                  <a:pt x="7704" y="9868"/>
                </a:lnTo>
                <a:lnTo>
                  <a:pt x="7557" y="9905"/>
                </a:lnTo>
                <a:lnTo>
                  <a:pt x="7447" y="9905"/>
                </a:lnTo>
                <a:lnTo>
                  <a:pt x="7301" y="9868"/>
                </a:lnTo>
                <a:lnTo>
                  <a:pt x="7227" y="9795"/>
                </a:lnTo>
                <a:lnTo>
                  <a:pt x="7301" y="9648"/>
                </a:lnTo>
                <a:lnTo>
                  <a:pt x="7374" y="9538"/>
                </a:lnTo>
                <a:lnTo>
                  <a:pt x="7484" y="9464"/>
                </a:lnTo>
                <a:lnTo>
                  <a:pt x="7631" y="9428"/>
                </a:lnTo>
                <a:lnTo>
                  <a:pt x="7704" y="9391"/>
                </a:lnTo>
                <a:close/>
                <a:moveTo>
                  <a:pt x="4439" y="8658"/>
                </a:moveTo>
                <a:lnTo>
                  <a:pt x="4293" y="8694"/>
                </a:lnTo>
                <a:lnTo>
                  <a:pt x="4146" y="8694"/>
                </a:lnTo>
                <a:lnTo>
                  <a:pt x="4073" y="8731"/>
                </a:lnTo>
                <a:lnTo>
                  <a:pt x="3999" y="8804"/>
                </a:lnTo>
                <a:lnTo>
                  <a:pt x="3963" y="8951"/>
                </a:lnTo>
                <a:lnTo>
                  <a:pt x="3742" y="9061"/>
                </a:lnTo>
                <a:lnTo>
                  <a:pt x="3596" y="9244"/>
                </a:lnTo>
                <a:lnTo>
                  <a:pt x="3559" y="9354"/>
                </a:lnTo>
                <a:lnTo>
                  <a:pt x="3522" y="9501"/>
                </a:lnTo>
                <a:lnTo>
                  <a:pt x="3559" y="9611"/>
                </a:lnTo>
                <a:lnTo>
                  <a:pt x="3596" y="9758"/>
                </a:lnTo>
                <a:lnTo>
                  <a:pt x="3706" y="9868"/>
                </a:lnTo>
                <a:lnTo>
                  <a:pt x="3779" y="9978"/>
                </a:lnTo>
                <a:lnTo>
                  <a:pt x="3926" y="10051"/>
                </a:lnTo>
                <a:lnTo>
                  <a:pt x="4036" y="10088"/>
                </a:lnTo>
                <a:lnTo>
                  <a:pt x="4366" y="10088"/>
                </a:lnTo>
                <a:lnTo>
                  <a:pt x="4513" y="10015"/>
                </a:lnTo>
                <a:lnTo>
                  <a:pt x="4623" y="9905"/>
                </a:lnTo>
                <a:lnTo>
                  <a:pt x="4733" y="9795"/>
                </a:lnTo>
                <a:lnTo>
                  <a:pt x="4843" y="9648"/>
                </a:lnTo>
                <a:lnTo>
                  <a:pt x="4880" y="9501"/>
                </a:lnTo>
                <a:lnTo>
                  <a:pt x="4916" y="9354"/>
                </a:lnTo>
                <a:lnTo>
                  <a:pt x="4916" y="9171"/>
                </a:lnTo>
                <a:lnTo>
                  <a:pt x="4880" y="9024"/>
                </a:lnTo>
                <a:lnTo>
                  <a:pt x="4806" y="8878"/>
                </a:lnTo>
                <a:lnTo>
                  <a:pt x="4733" y="8768"/>
                </a:lnTo>
                <a:lnTo>
                  <a:pt x="4586" y="8694"/>
                </a:lnTo>
                <a:lnTo>
                  <a:pt x="4439" y="8658"/>
                </a:lnTo>
                <a:close/>
                <a:moveTo>
                  <a:pt x="7447" y="8951"/>
                </a:moveTo>
                <a:lnTo>
                  <a:pt x="7337" y="8988"/>
                </a:lnTo>
                <a:lnTo>
                  <a:pt x="7264" y="9061"/>
                </a:lnTo>
                <a:lnTo>
                  <a:pt x="7227" y="9134"/>
                </a:lnTo>
                <a:lnTo>
                  <a:pt x="7227" y="9208"/>
                </a:lnTo>
                <a:lnTo>
                  <a:pt x="7117" y="9318"/>
                </a:lnTo>
                <a:lnTo>
                  <a:pt x="7007" y="9391"/>
                </a:lnTo>
                <a:lnTo>
                  <a:pt x="6934" y="9501"/>
                </a:lnTo>
                <a:lnTo>
                  <a:pt x="6897" y="9611"/>
                </a:lnTo>
                <a:lnTo>
                  <a:pt x="6897" y="9575"/>
                </a:lnTo>
                <a:lnTo>
                  <a:pt x="6860" y="9611"/>
                </a:lnTo>
                <a:lnTo>
                  <a:pt x="6824" y="9758"/>
                </a:lnTo>
                <a:lnTo>
                  <a:pt x="6824" y="9905"/>
                </a:lnTo>
                <a:lnTo>
                  <a:pt x="6860" y="9978"/>
                </a:lnTo>
                <a:lnTo>
                  <a:pt x="6897" y="10051"/>
                </a:lnTo>
                <a:lnTo>
                  <a:pt x="7007" y="10125"/>
                </a:lnTo>
                <a:lnTo>
                  <a:pt x="7044" y="10161"/>
                </a:lnTo>
                <a:lnTo>
                  <a:pt x="7044" y="10198"/>
                </a:lnTo>
                <a:lnTo>
                  <a:pt x="7227" y="10271"/>
                </a:lnTo>
                <a:lnTo>
                  <a:pt x="7374" y="10345"/>
                </a:lnTo>
                <a:lnTo>
                  <a:pt x="7704" y="10345"/>
                </a:lnTo>
                <a:lnTo>
                  <a:pt x="7851" y="10271"/>
                </a:lnTo>
                <a:lnTo>
                  <a:pt x="7998" y="10198"/>
                </a:lnTo>
                <a:lnTo>
                  <a:pt x="8108" y="10088"/>
                </a:lnTo>
                <a:lnTo>
                  <a:pt x="8181" y="9941"/>
                </a:lnTo>
                <a:lnTo>
                  <a:pt x="8254" y="9795"/>
                </a:lnTo>
                <a:lnTo>
                  <a:pt x="8291" y="9611"/>
                </a:lnTo>
                <a:lnTo>
                  <a:pt x="8254" y="9464"/>
                </a:lnTo>
                <a:lnTo>
                  <a:pt x="8218" y="9318"/>
                </a:lnTo>
                <a:lnTo>
                  <a:pt x="8144" y="9171"/>
                </a:lnTo>
                <a:lnTo>
                  <a:pt x="7998" y="9024"/>
                </a:lnTo>
                <a:lnTo>
                  <a:pt x="7924" y="8988"/>
                </a:lnTo>
                <a:lnTo>
                  <a:pt x="7851" y="8951"/>
                </a:lnTo>
                <a:close/>
                <a:moveTo>
                  <a:pt x="6970" y="7227"/>
                </a:moveTo>
                <a:lnTo>
                  <a:pt x="7227" y="7300"/>
                </a:lnTo>
                <a:lnTo>
                  <a:pt x="7741" y="7520"/>
                </a:lnTo>
                <a:lnTo>
                  <a:pt x="8071" y="7667"/>
                </a:lnTo>
                <a:lnTo>
                  <a:pt x="8474" y="7740"/>
                </a:lnTo>
                <a:lnTo>
                  <a:pt x="8658" y="7777"/>
                </a:lnTo>
                <a:lnTo>
                  <a:pt x="8878" y="7777"/>
                </a:lnTo>
                <a:lnTo>
                  <a:pt x="9061" y="7740"/>
                </a:lnTo>
                <a:lnTo>
                  <a:pt x="9245" y="7667"/>
                </a:lnTo>
                <a:lnTo>
                  <a:pt x="9575" y="8071"/>
                </a:lnTo>
                <a:lnTo>
                  <a:pt x="10125" y="8841"/>
                </a:lnTo>
                <a:lnTo>
                  <a:pt x="10639" y="9648"/>
                </a:lnTo>
                <a:lnTo>
                  <a:pt x="10785" y="9868"/>
                </a:lnTo>
                <a:lnTo>
                  <a:pt x="10822" y="10015"/>
                </a:lnTo>
                <a:lnTo>
                  <a:pt x="10785" y="10161"/>
                </a:lnTo>
                <a:lnTo>
                  <a:pt x="10749" y="10235"/>
                </a:lnTo>
                <a:lnTo>
                  <a:pt x="10639" y="10345"/>
                </a:lnTo>
                <a:lnTo>
                  <a:pt x="10455" y="10455"/>
                </a:lnTo>
                <a:lnTo>
                  <a:pt x="10235" y="10602"/>
                </a:lnTo>
                <a:lnTo>
                  <a:pt x="9758" y="10565"/>
                </a:lnTo>
                <a:lnTo>
                  <a:pt x="9281" y="10492"/>
                </a:lnTo>
                <a:lnTo>
                  <a:pt x="8328" y="10455"/>
                </a:lnTo>
                <a:lnTo>
                  <a:pt x="7374" y="10492"/>
                </a:lnTo>
                <a:lnTo>
                  <a:pt x="6420" y="10528"/>
                </a:lnTo>
                <a:lnTo>
                  <a:pt x="2092" y="10675"/>
                </a:lnTo>
                <a:lnTo>
                  <a:pt x="1065" y="10712"/>
                </a:lnTo>
                <a:lnTo>
                  <a:pt x="735" y="10712"/>
                </a:lnTo>
                <a:lnTo>
                  <a:pt x="625" y="10638"/>
                </a:lnTo>
                <a:lnTo>
                  <a:pt x="588" y="10602"/>
                </a:lnTo>
                <a:lnTo>
                  <a:pt x="551" y="10565"/>
                </a:lnTo>
                <a:lnTo>
                  <a:pt x="588" y="10418"/>
                </a:lnTo>
                <a:lnTo>
                  <a:pt x="735" y="10198"/>
                </a:lnTo>
                <a:lnTo>
                  <a:pt x="1065" y="9685"/>
                </a:lnTo>
                <a:lnTo>
                  <a:pt x="1542" y="9575"/>
                </a:lnTo>
                <a:lnTo>
                  <a:pt x="1762" y="9538"/>
                </a:lnTo>
                <a:lnTo>
                  <a:pt x="2018" y="9501"/>
                </a:lnTo>
                <a:lnTo>
                  <a:pt x="2092" y="9464"/>
                </a:lnTo>
                <a:lnTo>
                  <a:pt x="2128" y="9428"/>
                </a:lnTo>
                <a:lnTo>
                  <a:pt x="2165" y="9281"/>
                </a:lnTo>
                <a:lnTo>
                  <a:pt x="2128" y="9171"/>
                </a:lnTo>
                <a:lnTo>
                  <a:pt x="2092" y="9134"/>
                </a:lnTo>
                <a:lnTo>
                  <a:pt x="2018" y="9098"/>
                </a:lnTo>
                <a:lnTo>
                  <a:pt x="1872" y="9061"/>
                </a:lnTo>
                <a:lnTo>
                  <a:pt x="1725" y="9061"/>
                </a:lnTo>
                <a:lnTo>
                  <a:pt x="1395" y="9134"/>
                </a:lnTo>
                <a:lnTo>
                  <a:pt x="1395" y="9134"/>
                </a:lnTo>
                <a:lnTo>
                  <a:pt x="1798" y="8547"/>
                </a:lnTo>
                <a:lnTo>
                  <a:pt x="1835" y="8511"/>
                </a:lnTo>
                <a:lnTo>
                  <a:pt x="1945" y="8547"/>
                </a:lnTo>
                <a:lnTo>
                  <a:pt x="2092" y="8584"/>
                </a:lnTo>
                <a:lnTo>
                  <a:pt x="2459" y="8621"/>
                </a:lnTo>
                <a:lnTo>
                  <a:pt x="2972" y="8621"/>
                </a:lnTo>
                <a:lnTo>
                  <a:pt x="3082" y="8584"/>
                </a:lnTo>
                <a:lnTo>
                  <a:pt x="3156" y="8511"/>
                </a:lnTo>
                <a:lnTo>
                  <a:pt x="3192" y="8401"/>
                </a:lnTo>
                <a:lnTo>
                  <a:pt x="3156" y="8291"/>
                </a:lnTo>
                <a:lnTo>
                  <a:pt x="3082" y="8217"/>
                </a:lnTo>
                <a:lnTo>
                  <a:pt x="2972" y="8181"/>
                </a:lnTo>
                <a:lnTo>
                  <a:pt x="2055" y="8181"/>
                </a:lnTo>
                <a:lnTo>
                  <a:pt x="2532" y="7520"/>
                </a:lnTo>
                <a:lnTo>
                  <a:pt x="2752" y="7557"/>
                </a:lnTo>
                <a:lnTo>
                  <a:pt x="2899" y="7704"/>
                </a:lnTo>
                <a:lnTo>
                  <a:pt x="3046" y="7777"/>
                </a:lnTo>
                <a:lnTo>
                  <a:pt x="3192" y="7851"/>
                </a:lnTo>
                <a:lnTo>
                  <a:pt x="3376" y="7924"/>
                </a:lnTo>
                <a:lnTo>
                  <a:pt x="3742" y="7961"/>
                </a:lnTo>
                <a:lnTo>
                  <a:pt x="4073" y="7961"/>
                </a:lnTo>
                <a:lnTo>
                  <a:pt x="4549" y="7887"/>
                </a:lnTo>
                <a:lnTo>
                  <a:pt x="4953" y="7777"/>
                </a:lnTo>
                <a:lnTo>
                  <a:pt x="5797" y="7410"/>
                </a:lnTo>
                <a:lnTo>
                  <a:pt x="6237" y="7264"/>
                </a:lnTo>
                <a:lnTo>
                  <a:pt x="6494" y="7227"/>
                </a:lnTo>
                <a:close/>
                <a:moveTo>
                  <a:pt x="4036" y="1"/>
                </a:moveTo>
                <a:lnTo>
                  <a:pt x="3816" y="37"/>
                </a:lnTo>
                <a:lnTo>
                  <a:pt x="3596" y="74"/>
                </a:lnTo>
                <a:lnTo>
                  <a:pt x="3412" y="147"/>
                </a:lnTo>
                <a:lnTo>
                  <a:pt x="3229" y="257"/>
                </a:lnTo>
                <a:lnTo>
                  <a:pt x="3119" y="404"/>
                </a:lnTo>
                <a:lnTo>
                  <a:pt x="3009" y="551"/>
                </a:lnTo>
                <a:lnTo>
                  <a:pt x="2972" y="771"/>
                </a:lnTo>
                <a:lnTo>
                  <a:pt x="3009" y="991"/>
                </a:lnTo>
                <a:lnTo>
                  <a:pt x="3082" y="1174"/>
                </a:lnTo>
                <a:lnTo>
                  <a:pt x="3156" y="1285"/>
                </a:lnTo>
                <a:lnTo>
                  <a:pt x="3266" y="1358"/>
                </a:lnTo>
                <a:lnTo>
                  <a:pt x="3412" y="1431"/>
                </a:lnTo>
                <a:lnTo>
                  <a:pt x="3559" y="1468"/>
                </a:lnTo>
                <a:lnTo>
                  <a:pt x="3706" y="1468"/>
                </a:lnTo>
                <a:lnTo>
                  <a:pt x="3853" y="1431"/>
                </a:lnTo>
                <a:lnTo>
                  <a:pt x="3999" y="1395"/>
                </a:lnTo>
                <a:lnTo>
                  <a:pt x="4073" y="1395"/>
                </a:lnTo>
                <a:lnTo>
                  <a:pt x="3963" y="1468"/>
                </a:lnTo>
                <a:lnTo>
                  <a:pt x="3926" y="1578"/>
                </a:lnTo>
                <a:lnTo>
                  <a:pt x="3889" y="2055"/>
                </a:lnTo>
                <a:lnTo>
                  <a:pt x="3889" y="2532"/>
                </a:lnTo>
                <a:lnTo>
                  <a:pt x="3926" y="3449"/>
                </a:lnTo>
                <a:lnTo>
                  <a:pt x="3926" y="5099"/>
                </a:lnTo>
                <a:lnTo>
                  <a:pt x="3926" y="5283"/>
                </a:lnTo>
                <a:lnTo>
                  <a:pt x="3963" y="5466"/>
                </a:lnTo>
                <a:lnTo>
                  <a:pt x="3963" y="5503"/>
                </a:lnTo>
                <a:lnTo>
                  <a:pt x="3742" y="5613"/>
                </a:lnTo>
                <a:lnTo>
                  <a:pt x="3559" y="5723"/>
                </a:lnTo>
                <a:lnTo>
                  <a:pt x="3229" y="6016"/>
                </a:lnTo>
                <a:lnTo>
                  <a:pt x="2899" y="6347"/>
                </a:lnTo>
                <a:lnTo>
                  <a:pt x="2605" y="6677"/>
                </a:lnTo>
                <a:lnTo>
                  <a:pt x="2239" y="7080"/>
                </a:lnTo>
                <a:lnTo>
                  <a:pt x="1908" y="7484"/>
                </a:lnTo>
                <a:lnTo>
                  <a:pt x="1285" y="8364"/>
                </a:lnTo>
                <a:lnTo>
                  <a:pt x="698" y="9244"/>
                </a:lnTo>
                <a:lnTo>
                  <a:pt x="148" y="10125"/>
                </a:lnTo>
                <a:lnTo>
                  <a:pt x="38" y="10308"/>
                </a:lnTo>
                <a:lnTo>
                  <a:pt x="1" y="10492"/>
                </a:lnTo>
                <a:lnTo>
                  <a:pt x="38" y="10675"/>
                </a:lnTo>
                <a:lnTo>
                  <a:pt x="111" y="10858"/>
                </a:lnTo>
                <a:lnTo>
                  <a:pt x="221" y="11005"/>
                </a:lnTo>
                <a:lnTo>
                  <a:pt x="368" y="11115"/>
                </a:lnTo>
                <a:lnTo>
                  <a:pt x="551" y="11225"/>
                </a:lnTo>
                <a:lnTo>
                  <a:pt x="771" y="11262"/>
                </a:lnTo>
                <a:lnTo>
                  <a:pt x="1321" y="11299"/>
                </a:lnTo>
                <a:lnTo>
                  <a:pt x="1872" y="11262"/>
                </a:lnTo>
                <a:lnTo>
                  <a:pt x="3009" y="11189"/>
                </a:lnTo>
                <a:lnTo>
                  <a:pt x="5503" y="11115"/>
                </a:lnTo>
                <a:lnTo>
                  <a:pt x="7447" y="11042"/>
                </a:lnTo>
                <a:lnTo>
                  <a:pt x="8401" y="11005"/>
                </a:lnTo>
                <a:lnTo>
                  <a:pt x="9355" y="11042"/>
                </a:lnTo>
                <a:lnTo>
                  <a:pt x="9391" y="11152"/>
                </a:lnTo>
                <a:lnTo>
                  <a:pt x="9465" y="11225"/>
                </a:lnTo>
                <a:lnTo>
                  <a:pt x="9612" y="11299"/>
                </a:lnTo>
                <a:lnTo>
                  <a:pt x="9795" y="11335"/>
                </a:lnTo>
                <a:lnTo>
                  <a:pt x="9978" y="11335"/>
                </a:lnTo>
                <a:lnTo>
                  <a:pt x="10125" y="11299"/>
                </a:lnTo>
                <a:lnTo>
                  <a:pt x="10272" y="11299"/>
                </a:lnTo>
                <a:lnTo>
                  <a:pt x="10382" y="11262"/>
                </a:lnTo>
                <a:lnTo>
                  <a:pt x="10455" y="11189"/>
                </a:lnTo>
                <a:lnTo>
                  <a:pt x="10565" y="11115"/>
                </a:lnTo>
                <a:lnTo>
                  <a:pt x="10785" y="10968"/>
                </a:lnTo>
                <a:lnTo>
                  <a:pt x="10969" y="10785"/>
                </a:lnTo>
                <a:lnTo>
                  <a:pt x="11152" y="10602"/>
                </a:lnTo>
                <a:lnTo>
                  <a:pt x="11299" y="10455"/>
                </a:lnTo>
                <a:lnTo>
                  <a:pt x="11336" y="10308"/>
                </a:lnTo>
                <a:lnTo>
                  <a:pt x="11372" y="10198"/>
                </a:lnTo>
                <a:lnTo>
                  <a:pt x="11409" y="10051"/>
                </a:lnTo>
                <a:lnTo>
                  <a:pt x="11372" y="9941"/>
                </a:lnTo>
                <a:lnTo>
                  <a:pt x="11299" y="9685"/>
                </a:lnTo>
                <a:lnTo>
                  <a:pt x="11189" y="9464"/>
                </a:lnTo>
                <a:lnTo>
                  <a:pt x="10859" y="8914"/>
                </a:lnTo>
                <a:lnTo>
                  <a:pt x="10492" y="8364"/>
                </a:lnTo>
                <a:lnTo>
                  <a:pt x="10125" y="7887"/>
                </a:lnTo>
                <a:lnTo>
                  <a:pt x="9722" y="7410"/>
                </a:lnTo>
                <a:lnTo>
                  <a:pt x="9318" y="6933"/>
                </a:lnTo>
                <a:lnTo>
                  <a:pt x="8878" y="6493"/>
                </a:lnTo>
                <a:lnTo>
                  <a:pt x="8474" y="6126"/>
                </a:lnTo>
                <a:lnTo>
                  <a:pt x="8071" y="5760"/>
                </a:lnTo>
                <a:lnTo>
                  <a:pt x="7851" y="5576"/>
                </a:lnTo>
                <a:lnTo>
                  <a:pt x="7594" y="5430"/>
                </a:lnTo>
                <a:lnTo>
                  <a:pt x="7374" y="5319"/>
                </a:lnTo>
                <a:lnTo>
                  <a:pt x="7117" y="5209"/>
                </a:lnTo>
                <a:lnTo>
                  <a:pt x="7117" y="5173"/>
                </a:lnTo>
                <a:lnTo>
                  <a:pt x="7191" y="4953"/>
                </a:lnTo>
                <a:lnTo>
                  <a:pt x="7227" y="4696"/>
                </a:lnTo>
                <a:lnTo>
                  <a:pt x="7227" y="4182"/>
                </a:lnTo>
                <a:lnTo>
                  <a:pt x="7227" y="3669"/>
                </a:lnTo>
                <a:lnTo>
                  <a:pt x="7191" y="3192"/>
                </a:lnTo>
                <a:lnTo>
                  <a:pt x="7154" y="2825"/>
                </a:lnTo>
                <a:lnTo>
                  <a:pt x="7117" y="2385"/>
                </a:lnTo>
                <a:lnTo>
                  <a:pt x="7044" y="2165"/>
                </a:lnTo>
                <a:lnTo>
                  <a:pt x="7007" y="1945"/>
                </a:lnTo>
                <a:lnTo>
                  <a:pt x="6934" y="1761"/>
                </a:lnTo>
                <a:lnTo>
                  <a:pt x="6824" y="1615"/>
                </a:lnTo>
                <a:lnTo>
                  <a:pt x="7191" y="1651"/>
                </a:lnTo>
                <a:lnTo>
                  <a:pt x="7521" y="1651"/>
                </a:lnTo>
                <a:lnTo>
                  <a:pt x="7851" y="1541"/>
                </a:lnTo>
                <a:lnTo>
                  <a:pt x="7998" y="1468"/>
                </a:lnTo>
                <a:lnTo>
                  <a:pt x="8144" y="1358"/>
                </a:lnTo>
                <a:lnTo>
                  <a:pt x="8254" y="1248"/>
                </a:lnTo>
                <a:lnTo>
                  <a:pt x="8254" y="1174"/>
                </a:lnTo>
                <a:lnTo>
                  <a:pt x="8254" y="1101"/>
                </a:lnTo>
                <a:lnTo>
                  <a:pt x="8144" y="624"/>
                </a:lnTo>
                <a:lnTo>
                  <a:pt x="8071" y="404"/>
                </a:lnTo>
                <a:lnTo>
                  <a:pt x="7998" y="294"/>
                </a:lnTo>
                <a:lnTo>
                  <a:pt x="7924" y="221"/>
                </a:lnTo>
                <a:lnTo>
                  <a:pt x="7851" y="147"/>
                </a:lnTo>
                <a:lnTo>
                  <a:pt x="7777" y="147"/>
                </a:lnTo>
                <a:lnTo>
                  <a:pt x="7631" y="111"/>
                </a:lnTo>
                <a:lnTo>
                  <a:pt x="6824" y="74"/>
                </a:lnTo>
                <a:lnTo>
                  <a:pt x="4036" y="1"/>
                </a:ln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12" name="Google Shape;212;p3"/>
          <p:cNvSpPr/>
          <p:nvPr/>
        </p:nvSpPr>
        <p:spPr>
          <a:xfrm>
            <a:off x="8522444" y="4000279"/>
            <a:ext cx="306966" cy="385027"/>
          </a:xfrm>
          <a:custGeom>
            <a:rect b="b" l="l" r="r" t="t"/>
            <a:pathLst>
              <a:path extrusionOk="0" h="13574" w="10822">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13" name="Google Shape;213;p3"/>
          <p:cNvSpPr/>
          <p:nvPr/>
        </p:nvSpPr>
        <p:spPr>
          <a:xfrm>
            <a:off x="4892224" y="4552927"/>
            <a:ext cx="416228" cy="409988"/>
          </a:xfrm>
          <a:custGeom>
            <a:rect b="b" l="l" r="r" t="t"/>
            <a:pathLst>
              <a:path extrusionOk="0" h="14454" w="14674">
                <a:moveTo>
                  <a:pt x="7887" y="3779"/>
                </a:moveTo>
                <a:lnTo>
                  <a:pt x="7961" y="3816"/>
                </a:lnTo>
                <a:lnTo>
                  <a:pt x="8071" y="3889"/>
                </a:lnTo>
                <a:lnTo>
                  <a:pt x="8218" y="4072"/>
                </a:lnTo>
                <a:lnTo>
                  <a:pt x="8291" y="4292"/>
                </a:lnTo>
                <a:lnTo>
                  <a:pt x="8364" y="4513"/>
                </a:lnTo>
                <a:lnTo>
                  <a:pt x="8401" y="4696"/>
                </a:lnTo>
                <a:lnTo>
                  <a:pt x="8401" y="4916"/>
                </a:lnTo>
                <a:lnTo>
                  <a:pt x="8401" y="5099"/>
                </a:lnTo>
                <a:lnTo>
                  <a:pt x="8291" y="5283"/>
                </a:lnTo>
                <a:lnTo>
                  <a:pt x="8144" y="4659"/>
                </a:lnTo>
                <a:lnTo>
                  <a:pt x="8034" y="4219"/>
                </a:lnTo>
                <a:lnTo>
                  <a:pt x="7961" y="3999"/>
                </a:lnTo>
                <a:lnTo>
                  <a:pt x="7887" y="3779"/>
                </a:lnTo>
                <a:close/>
                <a:moveTo>
                  <a:pt x="4329" y="5063"/>
                </a:moveTo>
                <a:lnTo>
                  <a:pt x="4476" y="5209"/>
                </a:lnTo>
                <a:lnTo>
                  <a:pt x="4586" y="5356"/>
                </a:lnTo>
                <a:lnTo>
                  <a:pt x="4696" y="5503"/>
                </a:lnTo>
                <a:lnTo>
                  <a:pt x="4769" y="5686"/>
                </a:lnTo>
                <a:lnTo>
                  <a:pt x="4769" y="5870"/>
                </a:lnTo>
                <a:lnTo>
                  <a:pt x="4769" y="6053"/>
                </a:lnTo>
                <a:lnTo>
                  <a:pt x="4659" y="6126"/>
                </a:lnTo>
                <a:lnTo>
                  <a:pt x="4549" y="6237"/>
                </a:lnTo>
                <a:lnTo>
                  <a:pt x="4439" y="5980"/>
                </a:lnTo>
                <a:lnTo>
                  <a:pt x="4329" y="5686"/>
                </a:lnTo>
                <a:lnTo>
                  <a:pt x="4293" y="5393"/>
                </a:lnTo>
                <a:lnTo>
                  <a:pt x="4293" y="5209"/>
                </a:lnTo>
                <a:lnTo>
                  <a:pt x="4293" y="5136"/>
                </a:lnTo>
                <a:lnTo>
                  <a:pt x="4329" y="5063"/>
                </a:lnTo>
                <a:close/>
                <a:moveTo>
                  <a:pt x="6604" y="7594"/>
                </a:moveTo>
                <a:lnTo>
                  <a:pt x="6714" y="7667"/>
                </a:lnTo>
                <a:lnTo>
                  <a:pt x="6787" y="7814"/>
                </a:lnTo>
                <a:lnTo>
                  <a:pt x="6934" y="8071"/>
                </a:lnTo>
                <a:lnTo>
                  <a:pt x="7337" y="8694"/>
                </a:lnTo>
                <a:lnTo>
                  <a:pt x="7117" y="8878"/>
                </a:lnTo>
                <a:lnTo>
                  <a:pt x="7080" y="8768"/>
                </a:lnTo>
                <a:lnTo>
                  <a:pt x="6860" y="8474"/>
                </a:lnTo>
                <a:lnTo>
                  <a:pt x="6677" y="8144"/>
                </a:lnTo>
                <a:lnTo>
                  <a:pt x="6567" y="7887"/>
                </a:lnTo>
                <a:lnTo>
                  <a:pt x="6420" y="7667"/>
                </a:lnTo>
                <a:lnTo>
                  <a:pt x="6604" y="7594"/>
                </a:lnTo>
                <a:close/>
                <a:moveTo>
                  <a:pt x="5283" y="8107"/>
                </a:moveTo>
                <a:lnTo>
                  <a:pt x="5356" y="8144"/>
                </a:lnTo>
                <a:lnTo>
                  <a:pt x="5833" y="9428"/>
                </a:lnTo>
                <a:lnTo>
                  <a:pt x="5650" y="9501"/>
                </a:lnTo>
                <a:lnTo>
                  <a:pt x="5686" y="9318"/>
                </a:lnTo>
                <a:lnTo>
                  <a:pt x="5650" y="9208"/>
                </a:lnTo>
                <a:lnTo>
                  <a:pt x="5613" y="9061"/>
                </a:lnTo>
                <a:lnTo>
                  <a:pt x="5503" y="8768"/>
                </a:lnTo>
                <a:lnTo>
                  <a:pt x="5246" y="8107"/>
                </a:lnTo>
                <a:close/>
                <a:moveTo>
                  <a:pt x="7337" y="9905"/>
                </a:moveTo>
                <a:lnTo>
                  <a:pt x="7337" y="10235"/>
                </a:lnTo>
                <a:lnTo>
                  <a:pt x="7190" y="9978"/>
                </a:lnTo>
                <a:lnTo>
                  <a:pt x="7337" y="9905"/>
                </a:lnTo>
                <a:close/>
                <a:moveTo>
                  <a:pt x="9721" y="9061"/>
                </a:moveTo>
                <a:lnTo>
                  <a:pt x="9832" y="9281"/>
                </a:lnTo>
                <a:lnTo>
                  <a:pt x="9942" y="9501"/>
                </a:lnTo>
                <a:lnTo>
                  <a:pt x="10052" y="9685"/>
                </a:lnTo>
                <a:lnTo>
                  <a:pt x="10162" y="9868"/>
                </a:lnTo>
                <a:lnTo>
                  <a:pt x="10198" y="10015"/>
                </a:lnTo>
                <a:lnTo>
                  <a:pt x="10198" y="10161"/>
                </a:lnTo>
                <a:lnTo>
                  <a:pt x="10198" y="10308"/>
                </a:lnTo>
                <a:lnTo>
                  <a:pt x="10125" y="10455"/>
                </a:lnTo>
                <a:lnTo>
                  <a:pt x="10052" y="10345"/>
                </a:lnTo>
                <a:lnTo>
                  <a:pt x="9978" y="10308"/>
                </a:lnTo>
                <a:lnTo>
                  <a:pt x="9758" y="9758"/>
                </a:lnTo>
                <a:lnTo>
                  <a:pt x="9685" y="9464"/>
                </a:lnTo>
                <a:lnTo>
                  <a:pt x="9575" y="9171"/>
                </a:lnTo>
                <a:lnTo>
                  <a:pt x="9648" y="9134"/>
                </a:lnTo>
                <a:lnTo>
                  <a:pt x="9721" y="9061"/>
                </a:lnTo>
                <a:close/>
                <a:moveTo>
                  <a:pt x="7667" y="9758"/>
                </a:moveTo>
                <a:lnTo>
                  <a:pt x="7777" y="9795"/>
                </a:lnTo>
                <a:lnTo>
                  <a:pt x="7924" y="9868"/>
                </a:lnTo>
                <a:lnTo>
                  <a:pt x="8071" y="10015"/>
                </a:lnTo>
                <a:lnTo>
                  <a:pt x="8181" y="10235"/>
                </a:lnTo>
                <a:lnTo>
                  <a:pt x="8291" y="10638"/>
                </a:lnTo>
                <a:lnTo>
                  <a:pt x="8328" y="10822"/>
                </a:lnTo>
                <a:lnTo>
                  <a:pt x="8328" y="10968"/>
                </a:lnTo>
                <a:lnTo>
                  <a:pt x="8291" y="11115"/>
                </a:lnTo>
                <a:lnTo>
                  <a:pt x="8181" y="11189"/>
                </a:lnTo>
                <a:lnTo>
                  <a:pt x="8181" y="11115"/>
                </a:lnTo>
                <a:lnTo>
                  <a:pt x="8144" y="11005"/>
                </a:lnTo>
                <a:lnTo>
                  <a:pt x="8071" y="10968"/>
                </a:lnTo>
                <a:lnTo>
                  <a:pt x="7997" y="10895"/>
                </a:lnTo>
                <a:lnTo>
                  <a:pt x="7887" y="10675"/>
                </a:lnTo>
                <a:lnTo>
                  <a:pt x="7814" y="10382"/>
                </a:lnTo>
                <a:lnTo>
                  <a:pt x="7741" y="9831"/>
                </a:lnTo>
                <a:lnTo>
                  <a:pt x="7667" y="9758"/>
                </a:lnTo>
                <a:close/>
                <a:moveTo>
                  <a:pt x="10162" y="1321"/>
                </a:moveTo>
                <a:lnTo>
                  <a:pt x="10198" y="1541"/>
                </a:lnTo>
                <a:lnTo>
                  <a:pt x="10272" y="1725"/>
                </a:lnTo>
                <a:lnTo>
                  <a:pt x="10455" y="2092"/>
                </a:lnTo>
                <a:lnTo>
                  <a:pt x="10932" y="3229"/>
                </a:lnTo>
                <a:lnTo>
                  <a:pt x="10969" y="3302"/>
                </a:lnTo>
                <a:lnTo>
                  <a:pt x="10749" y="3375"/>
                </a:lnTo>
                <a:lnTo>
                  <a:pt x="10528" y="3449"/>
                </a:lnTo>
                <a:lnTo>
                  <a:pt x="9758" y="3742"/>
                </a:lnTo>
                <a:lnTo>
                  <a:pt x="8988" y="4146"/>
                </a:lnTo>
                <a:lnTo>
                  <a:pt x="8841" y="4219"/>
                </a:lnTo>
                <a:lnTo>
                  <a:pt x="8731" y="4329"/>
                </a:lnTo>
                <a:lnTo>
                  <a:pt x="8658" y="4072"/>
                </a:lnTo>
                <a:lnTo>
                  <a:pt x="8511" y="3816"/>
                </a:lnTo>
                <a:lnTo>
                  <a:pt x="8364" y="3595"/>
                </a:lnTo>
                <a:lnTo>
                  <a:pt x="8254" y="3522"/>
                </a:lnTo>
                <a:lnTo>
                  <a:pt x="8144" y="3449"/>
                </a:lnTo>
                <a:lnTo>
                  <a:pt x="7997" y="3412"/>
                </a:lnTo>
                <a:lnTo>
                  <a:pt x="7851" y="3375"/>
                </a:lnTo>
                <a:lnTo>
                  <a:pt x="7777" y="3375"/>
                </a:lnTo>
                <a:lnTo>
                  <a:pt x="7704" y="3412"/>
                </a:lnTo>
                <a:lnTo>
                  <a:pt x="7667" y="3485"/>
                </a:lnTo>
                <a:lnTo>
                  <a:pt x="7667" y="3559"/>
                </a:lnTo>
                <a:lnTo>
                  <a:pt x="7484" y="3595"/>
                </a:lnTo>
                <a:lnTo>
                  <a:pt x="7337" y="3706"/>
                </a:lnTo>
                <a:lnTo>
                  <a:pt x="7190" y="3852"/>
                </a:lnTo>
                <a:lnTo>
                  <a:pt x="7044" y="3999"/>
                </a:lnTo>
                <a:lnTo>
                  <a:pt x="7007" y="4109"/>
                </a:lnTo>
                <a:lnTo>
                  <a:pt x="7044" y="4219"/>
                </a:lnTo>
                <a:lnTo>
                  <a:pt x="7264" y="4696"/>
                </a:lnTo>
                <a:lnTo>
                  <a:pt x="7080" y="4769"/>
                </a:lnTo>
                <a:lnTo>
                  <a:pt x="6310" y="5026"/>
                </a:lnTo>
                <a:lnTo>
                  <a:pt x="5576" y="5283"/>
                </a:lnTo>
                <a:lnTo>
                  <a:pt x="5320" y="5356"/>
                </a:lnTo>
                <a:lnTo>
                  <a:pt x="5210" y="5393"/>
                </a:lnTo>
                <a:lnTo>
                  <a:pt x="5136" y="5466"/>
                </a:lnTo>
                <a:lnTo>
                  <a:pt x="5100" y="5356"/>
                </a:lnTo>
                <a:lnTo>
                  <a:pt x="4916" y="5063"/>
                </a:lnTo>
                <a:lnTo>
                  <a:pt x="4806" y="4879"/>
                </a:lnTo>
                <a:lnTo>
                  <a:pt x="4659" y="4733"/>
                </a:lnTo>
                <a:lnTo>
                  <a:pt x="4513" y="4623"/>
                </a:lnTo>
                <a:lnTo>
                  <a:pt x="4329" y="4549"/>
                </a:lnTo>
                <a:lnTo>
                  <a:pt x="4183" y="4513"/>
                </a:lnTo>
                <a:lnTo>
                  <a:pt x="4036" y="4586"/>
                </a:lnTo>
                <a:lnTo>
                  <a:pt x="3852" y="4586"/>
                </a:lnTo>
                <a:lnTo>
                  <a:pt x="3779" y="4623"/>
                </a:lnTo>
                <a:lnTo>
                  <a:pt x="3742" y="4696"/>
                </a:lnTo>
                <a:lnTo>
                  <a:pt x="3706" y="4989"/>
                </a:lnTo>
                <a:lnTo>
                  <a:pt x="3706" y="5283"/>
                </a:lnTo>
                <a:lnTo>
                  <a:pt x="3742" y="5576"/>
                </a:lnTo>
                <a:lnTo>
                  <a:pt x="3816" y="5870"/>
                </a:lnTo>
                <a:lnTo>
                  <a:pt x="3596" y="5833"/>
                </a:lnTo>
                <a:lnTo>
                  <a:pt x="3376" y="5870"/>
                </a:lnTo>
                <a:lnTo>
                  <a:pt x="2972" y="6016"/>
                </a:lnTo>
                <a:lnTo>
                  <a:pt x="2422" y="6163"/>
                </a:lnTo>
                <a:lnTo>
                  <a:pt x="2165" y="6273"/>
                </a:lnTo>
                <a:lnTo>
                  <a:pt x="2055" y="6347"/>
                </a:lnTo>
                <a:lnTo>
                  <a:pt x="1945" y="6457"/>
                </a:lnTo>
                <a:lnTo>
                  <a:pt x="1945" y="6530"/>
                </a:lnTo>
                <a:lnTo>
                  <a:pt x="1982" y="6567"/>
                </a:lnTo>
                <a:lnTo>
                  <a:pt x="2238" y="6603"/>
                </a:lnTo>
                <a:lnTo>
                  <a:pt x="2459" y="6567"/>
                </a:lnTo>
                <a:lnTo>
                  <a:pt x="2972" y="6457"/>
                </a:lnTo>
                <a:lnTo>
                  <a:pt x="3449" y="6347"/>
                </a:lnTo>
                <a:lnTo>
                  <a:pt x="3706" y="6237"/>
                </a:lnTo>
                <a:lnTo>
                  <a:pt x="3816" y="6163"/>
                </a:lnTo>
                <a:lnTo>
                  <a:pt x="3889" y="6090"/>
                </a:lnTo>
                <a:lnTo>
                  <a:pt x="4073" y="6383"/>
                </a:lnTo>
                <a:lnTo>
                  <a:pt x="4256" y="6677"/>
                </a:lnTo>
                <a:lnTo>
                  <a:pt x="4293" y="6713"/>
                </a:lnTo>
                <a:lnTo>
                  <a:pt x="4366" y="6823"/>
                </a:lnTo>
                <a:lnTo>
                  <a:pt x="4549" y="6970"/>
                </a:lnTo>
                <a:lnTo>
                  <a:pt x="4659" y="7007"/>
                </a:lnTo>
                <a:lnTo>
                  <a:pt x="4733" y="7044"/>
                </a:lnTo>
                <a:lnTo>
                  <a:pt x="4806" y="7007"/>
                </a:lnTo>
                <a:lnTo>
                  <a:pt x="4879" y="6933"/>
                </a:lnTo>
                <a:lnTo>
                  <a:pt x="5063" y="6640"/>
                </a:lnTo>
                <a:lnTo>
                  <a:pt x="5173" y="6347"/>
                </a:lnTo>
                <a:lnTo>
                  <a:pt x="5210" y="6053"/>
                </a:lnTo>
                <a:lnTo>
                  <a:pt x="5210" y="5760"/>
                </a:lnTo>
                <a:lnTo>
                  <a:pt x="5320" y="5760"/>
                </a:lnTo>
                <a:lnTo>
                  <a:pt x="5430" y="5723"/>
                </a:lnTo>
                <a:lnTo>
                  <a:pt x="5686" y="5650"/>
                </a:lnTo>
                <a:lnTo>
                  <a:pt x="6457" y="5430"/>
                </a:lnTo>
                <a:lnTo>
                  <a:pt x="7190" y="5173"/>
                </a:lnTo>
                <a:lnTo>
                  <a:pt x="7447" y="5063"/>
                </a:lnTo>
                <a:lnTo>
                  <a:pt x="7631" y="5430"/>
                </a:lnTo>
                <a:lnTo>
                  <a:pt x="7704" y="5613"/>
                </a:lnTo>
                <a:lnTo>
                  <a:pt x="7814" y="5760"/>
                </a:lnTo>
                <a:lnTo>
                  <a:pt x="7924" y="5833"/>
                </a:lnTo>
                <a:lnTo>
                  <a:pt x="8218" y="5833"/>
                </a:lnTo>
                <a:lnTo>
                  <a:pt x="8328" y="5760"/>
                </a:lnTo>
                <a:lnTo>
                  <a:pt x="8548" y="5576"/>
                </a:lnTo>
                <a:lnTo>
                  <a:pt x="8731" y="5356"/>
                </a:lnTo>
                <a:lnTo>
                  <a:pt x="8804" y="5173"/>
                </a:lnTo>
                <a:lnTo>
                  <a:pt x="8841" y="4989"/>
                </a:lnTo>
                <a:lnTo>
                  <a:pt x="8841" y="4806"/>
                </a:lnTo>
                <a:lnTo>
                  <a:pt x="8804" y="4586"/>
                </a:lnTo>
                <a:lnTo>
                  <a:pt x="8914" y="4586"/>
                </a:lnTo>
                <a:lnTo>
                  <a:pt x="9061" y="4513"/>
                </a:lnTo>
                <a:lnTo>
                  <a:pt x="9942" y="4109"/>
                </a:lnTo>
                <a:lnTo>
                  <a:pt x="10639" y="3852"/>
                </a:lnTo>
                <a:lnTo>
                  <a:pt x="10895" y="3742"/>
                </a:lnTo>
                <a:lnTo>
                  <a:pt x="11115" y="3669"/>
                </a:lnTo>
                <a:lnTo>
                  <a:pt x="11519" y="4586"/>
                </a:lnTo>
                <a:lnTo>
                  <a:pt x="11849" y="5540"/>
                </a:lnTo>
                <a:lnTo>
                  <a:pt x="12069" y="6237"/>
                </a:lnTo>
                <a:lnTo>
                  <a:pt x="12032" y="6347"/>
                </a:lnTo>
                <a:lnTo>
                  <a:pt x="11996" y="6457"/>
                </a:lnTo>
                <a:lnTo>
                  <a:pt x="11959" y="6457"/>
                </a:lnTo>
                <a:lnTo>
                  <a:pt x="11592" y="6603"/>
                </a:lnTo>
                <a:lnTo>
                  <a:pt x="10969" y="6787"/>
                </a:lnTo>
                <a:lnTo>
                  <a:pt x="9685" y="7227"/>
                </a:lnTo>
                <a:lnTo>
                  <a:pt x="8438" y="7630"/>
                </a:lnTo>
                <a:lnTo>
                  <a:pt x="7887" y="7777"/>
                </a:lnTo>
                <a:lnTo>
                  <a:pt x="7631" y="7924"/>
                </a:lnTo>
                <a:lnTo>
                  <a:pt x="7521" y="7997"/>
                </a:lnTo>
                <a:lnTo>
                  <a:pt x="7447" y="8107"/>
                </a:lnTo>
                <a:lnTo>
                  <a:pt x="7447" y="8144"/>
                </a:lnTo>
                <a:lnTo>
                  <a:pt x="7631" y="8181"/>
                </a:lnTo>
                <a:lnTo>
                  <a:pt x="7997" y="8181"/>
                </a:lnTo>
                <a:lnTo>
                  <a:pt x="8181" y="8107"/>
                </a:lnTo>
                <a:lnTo>
                  <a:pt x="8914" y="7887"/>
                </a:lnTo>
                <a:lnTo>
                  <a:pt x="10565" y="7374"/>
                </a:lnTo>
                <a:lnTo>
                  <a:pt x="12216" y="6860"/>
                </a:lnTo>
                <a:lnTo>
                  <a:pt x="12289" y="6823"/>
                </a:lnTo>
                <a:lnTo>
                  <a:pt x="12546" y="7777"/>
                </a:lnTo>
                <a:lnTo>
                  <a:pt x="12766" y="8474"/>
                </a:lnTo>
                <a:lnTo>
                  <a:pt x="12729" y="8511"/>
                </a:lnTo>
                <a:lnTo>
                  <a:pt x="12693" y="8584"/>
                </a:lnTo>
                <a:lnTo>
                  <a:pt x="11629" y="8988"/>
                </a:lnTo>
                <a:lnTo>
                  <a:pt x="11042" y="9208"/>
                </a:lnTo>
                <a:lnTo>
                  <a:pt x="10859" y="9281"/>
                </a:lnTo>
                <a:lnTo>
                  <a:pt x="10749" y="9391"/>
                </a:lnTo>
                <a:lnTo>
                  <a:pt x="10455" y="9575"/>
                </a:lnTo>
                <a:lnTo>
                  <a:pt x="10455" y="9611"/>
                </a:lnTo>
                <a:lnTo>
                  <a:pt x="10418" y="9501"/>
                </a:lnTo>
                <a:lnTo>
                  <a:pt x="10198" y="9024"/>
                </a:lnTo>
                <a:lnTo>
                  <a:pt x="10052" y="8804"/>
                </a:lnTo>
                <a:lnTo>
                  <a:pt x="9942" y="8731"/>
                </a:lnTo>
                <a:lnTo>
                  <a:pt x="9832" y="8694"/>
                </a:lnTo>
                <a:lnTo>
                  <a:pt x="9758" y="8694"/>
                </a:lnTo>
                <a:lnTo>
                  <a:pt x="9721" y="8768"/>
                </a:lnTo>
                <a:lnTo>
                  <a:pt x="9685" y="8841"/>
                </a:lnTo>
                <a:lnTo>
                  <a:pt x="9501" y="8841"/>
                </a:lnTo>
                <a:lnTo>
                  <a:pt x="9355" y="8804"/>
                </a:lnTo>
                <a:lnTo>
                  <a:pt x="9208" y="8841"/>
                </a:lnTo>
                <a:lnTo>
                  <a:pt x="9061" y="8878"/>
                </a:lnTo>
                <a:lnTo>
                  <a:pt x="8988" y="8988"/>
                </a:lnTo>
                <a:lnTo>
                  <a:pt x="8914" y="9098"/>
                </a:lnTo>
                <a:lnTo>
                  <a:pt x="8914" y="9208"/>
                </a:lnTo>
                <a:lnTo>
                  <a:pt x="9025" y="9611"/>
                </a:lnTo>
                <a:lnTo>
                  <a:pt x="9135" y="10051"/>
                </a:lnTo>
                <a:lnTo>
                  <a:pt x="8694" y="10161"/>
                </a:lnTo>
                <a:lnTo>
                  <a:pt x="8658" y="10198"/>
                </a:lnTo>
                <a:lnTo>
                  <a:pt x="8621" y="10235"/>
                </a:lnTo>
                <a:lnTo>
                  <a:pt x="8584" y="10345"/>
                </a:lnTo>
                <a:lnTo>
                  <a:pt x="8511" y="10125"/>
                </a:lnTo>
                <a:lnTo>
                  <a:pt x="8401" y="9905"/>
                </a:lnTo>
                <a:lnTo>
                  <a:pt x="8254" y="9685"/>
                </a:lnTo>
                <a:lnTo>
                  <a:pt x="8034" y="9501"/>
                </a:lnTo>
                <a:lnTo>
                  <a:pt x="7777" y="9391"/>
                </a:lnTo>
                <a:lnTo>
                  <a:pt x="7557" y="9391"/>
                </a:lnTo>
                <a:lnTo>
                  <a:pt x="7411" y="9428"/>
                </a:lnTo>
                <a:lnTo>
                  <a:pt x="7300" y="9464"/>
                </a:lnTo>
                <a:lnTo>
                  <a:pt x="7190" y="9538"/>
                </a:lnTo>
                <a:lnTo>
                  <a:pt x="7080" y="9611"/>
                </a:lnTo>
                <a:lnTo>
                  <a:pt x="7044" y="9721"/>
                </a:lnTo>
                <a:lnTo>
                  <a:pt x="7007" y="9868"/>
                </a:lnTo>
                <a:lnTo>
                  <a:pt x="7044" y="9941"/>
                </a:lnTo>
                <a:lnTo>
                  <a:pt x="7117" y="9978"/>
                </a:lnTo>
                <a:lnTo>
                  <a:pt x="7044" y="10235"/>
                </a:lnTo>
                <a:lnTo>
                  <a:pt x="7080" y="10492"/>
                </a:lnTo>
                <a:lnTo>
                  <a:pt x="4806" y="11152"/>
                </a:lnTo>
                <a:lnTo>
                  <a:pt x="4219" y="11335"/>
                </a:lnTo>
                <a:lnTo>
                  <a:pt x="3632" y="11519"/>
                </a:lnTo>
                <a:lnTo>
                  <a:pt x="3449" y="11629"/>
                </a:lnTo>
                <a:lnTo>
                  <a:pt x="3192" y="10602"/>
                </a:lnTo>
                <a:lnTo>
                  <a:pt x="2862" y="9611"/>
                </a:lnTo>
                <a:lnTo>
                  <a:pt x="3339" y="9538"/>
                </a:lnTo>
                <a:lnTo>
                  <a:pt x="3816" y="9428"/>
                </a:lnTo>
                <a:lnTo>
                  <a:pt x="4769" y="9134"/>
                </a:lnTo>
                <a:lnTo>
                  <a:pt x="4843" y="9318"/>
                </a:lnTo>
                <a:lnTo>
                  <a:pt x="4953" y="9501"/>
                </a:lnTo>
                <a:lnTo>
                  <a:pt x="5063" y="9685"/>
                </a:lnTo>
                <a:lnTo>
                  <a:pt x="5246" y="9831"/>
                </a:lnTo>
                <a:lnTo>
                  <a:pt x="5356" y="9868"/>
                </a:lnTo>
                <a:lnTo>
                  <a:pt x="5466" y="9905"/>
                </a:lnTo>
                <a:lnTo>
                  <a:pt x="5613" y="9905"/>
                </a:lnTo>
                <a:lnTo>
                  <a:pt x="5723" y="9868"/>
                </a:lnTo>
                <a:lnTo>
                  <a:pt x="5980" y="9758"/>
                </a:lnTo>
                <a:lnTo>
                  <a:pt x="6163" y="9648"/>
                </a:lnTo>
                <a:lnTo>
                  <a:pt x="6237" y="9538"/>
                </a:lnTo>
                <a:lnTo>
                  <a:pt x="6273" y="9501"/>
                </a:lnTo>
                <a:lnTo>
                  <a:pt x="6237" y="9428"/>
                </a:lnTo>
                <a:lnTo>
                  <a:pt x="5980" y="8731"/>
                </a:lnTo>
                <a:lnTo>
                  <a:pt x="6200" y="8731"/>
                </a:lnTo>
                <a:lnTo>
                  <a:pt x="6383" y="8658"/>
                </a:lnTo>
                <a:lnTo>
                  <a:pt x="6604" y="9244"/>
                </a:lnTo>
                <a:lnTo>
                  <a:pt x="6677" y="9318"/>
                </a:lnTo>
                <a:lnTo>
                  <a:pt x="6714" y="9354"/>
                </a:lnTo>
                <a:lnTo>
                  <a:pt x="6787" y="9354"/>
                </a:lnTo>
                <a:lnTo>
                  <a:pt x="7044" y="9318"/>
                </a:lnTo>
                <a:lnTo>
                  <a:pt x="7300" y="9208"/>
                </a:lnTo>
                <a:lnTo>
                  <a:pt x="7521" y="9061"/>
                </a:lnTo>
                <a:lnTo>
                  <a:pt x="7704" y="8878"/>
                </a:lnTo>
                <a:lnTo>
                  <a:pt x="7741" y="8841"/>
                </a:lnTo>
                <a:lnTo>
                  <a:pt x="7777" y="8768"/>
                </a:lnTo>
                <a:lnTo>
                  <a:pt x="7741" y="8658"/>
                </a:lnTo>
                <a:lnTo>
                  <a:pt x="7264" y="7887"/>
                </a:lnTo>
                <a:lnTo>
                  <a:pt x="7080" y="7520"/>
                </a:lnTo>
                <a:lnTo>
                  <a:pt x="6970" y="7337"/>
                </a:lnTo>
                <a:lnTo>
                  <a:pt x="6824" y="7227"/>
                </a:lnTo>
                <a:lnTo>
                  <a:pt x="6640" y="7154"/>
                </a:lnTo>
                <a:lnTo>
                  <a:pt x="6457" y="7190"/>
                </a:lnTo>
                <a:lnTo>
                  <a:pt x="6383" y="7227"/>
                </a:lnTo>
                <a:lnTo>
                  <a:pt x="6310" y="7264"/>
                </a:lnTo>
                <a:lnTo>
                  <a:pt x="6237" y="7337"/>
                </a:lnTo>
                <a:lnTo>
                  <a:pt x="6200" y="7410"/>
                </a:lnTo>
                <a:lnTo>
                  <a:pt x="6017" y="7447"/>
                </a:lnTo>
                <a:lnTo>
                  <a:pt x="5980" y="7484"/>
                </a:lnTo>
                <a:lnTo>
                  <a:pt x="5943" y="7520"/>
                </a:lnTo>
                <a:lnTo>
                  <a:pt x="5907" y="7594"/>
                </a:lnTo>
                <a:lnTo>
                  <a:pt x="5907" y="7667"/>
                </a:lnTo>
                <a:lnTo>
                  <a:pt x="6200" y="8291"/>
                </a:lnTo>
                <a:lnTo>
                  <a:pt x="6163" y="8364"/>
                </a:lnTo>
                <a:lnTo>
                  <a:pt x="6127" y="8401"/>
                </a:lnTo>
                <a:lnTo>
                  <a:pt x="6090" y="8401"/>
                </a:lnTo>
                <a:lnTo>
                  <a:pt x="6053" y="8437"/>
                </a:lnTo>
                <a:lnTo>
                  <a:pt x="5943" y="8474"/>
                </a:lnTo>
                <a:lnTo>
                  <a:pt x="5907" y="8511"/>
                </a:lnTo>
                <a:lnTo>
                  <a:pt x="5613" y="7814"/>
                </a:lnTo>
                <a:lnTo>
                  <a:pt x="5576" y="7777"/>
                </a:lnTo>
                <a:lnTo>
                  <a:pt x="5540" y="7704"/>
                </a:lnTo>
                <a:lnTo>
                  <a:pt x="5393" y="7704"/>
                </a:lnTo>
                <a:lnTo>
                  <a:pt x="5356" y="7667"/>
                </a:lnTo>
                <a:lnTo>
                  <a:pt x="5173" y="7667"/>
                </a:lnTo>
                <a:lnTo>
                  <a:pt x="4990" y="7704"/>
                </a:lnTo>
                <a:lnTo>
                  <a:pt x="4843" y="7814"/>
                </a:lnTo>
                <a:lnTo>
                  <a:pt x="4733" y="7961"/>
                </a:lnTo>
                <a:lnTo>
                  <a:pt x="4659" y="8144"/>
                </a:lnTo>
                <a:lnTo>
                  <a:pt x="4623" y="8327"/>
                </a:lnTo>
                <a:lnTo>
                  <a:pt x="4623" y="8511"/>
                </a:lnTo>
                <a:lnTo>
                  <a:pt x="4623" y="8694"/>
                </a:lnTo>
                <a:lnTo>
                  <a:pt x="3669" y="8951"/>
                </a:lnTo>
                <a:lnTo>
                  <a:pt x="3229" y="9134"/>
                </a:lnTo>
                <a:lnTo>
                  <a:pt x="2752" y="9318"/>
                </a:lnTo>
                <a:lnTo>
                  <a:pt x="2348" y="7997"/>
                </a:lnTo>
                <a:lnTo>
                  <a:pt x="1908" y="6677"/>
                </a:lnTo>
                <a:lnTo>
                  <a:pt x="1541" y="5356"/>
                </a:lnTo>
                <a:lnTo>
                  <a:pt x="1395" y="4696"/>
                </a:lnTo>
                <a:lnTo>
                  <a:pt x="1285" y="3999"/>
                </a:lnTo>
                <a:lnTo>
                  <a:pt x="1505" y="3962"/>
                </a:lnTo>
                <a:lnTo>
                  <a:pt x="1725" y="3926"/>
                </a:lnTo>
                <a:lnTo>
                  <a:pt x="2165" y="3816"/>
                </a:lnTo>
                <a:lnTo>
                  <a:pt x="3302" y="3485"/>
                </a:lnTo>
                <a:lnTo>
                  <a:pt x="5760" y="2825"/>
                </a:lnTo>
                <a:lnTo>
                  <a:pt x="6934" y="2495"/>
                </a:lnTo>
                <a:lnTo>
                  <a:pt x="8071" y="2092"/>
                </a:lnTo>
                <a:lnTo>
                  <a:pt x="9135" y="1725"/>
                </a:lnTo>
                <a:lnTo>
                  <a:pt x="9758" y="1505"/>
                </a:lnTo>
                <a:lnTo>
                  <a:pt x="9978" y="1395"/>
                </a:lnTo>
                <a:lnTo>
                  <a:pt x="10088" y="1358"/>
                </a:lnTo>
                <a:lnTo>
                  <a:pt x="10162" y="1321"/>
                </a:lnTo>
                <a:close/>
                <a:moveTo>
                  <a:pt x="12876" y="8988"/>
                </a:moveTo>
                <a:lnTo>
                  <a:pt x="13023" y="9575"/>
                </a:lnTo>
                <a:lnTo>
                  <a:pt x="13096" y="9905"/>
                </a:lnTo>
                <a:lnTo>
                  <a:pt x="13206" y="10198"/>
                </a:lnTo>
                <a:lnTo>
                  <a:pt x="12619" y="10271"/>
                </a:lnTo>
                <a:lnTo>
                  <a:pt x="12069" y="10418"/>
                </a:lnTo>
                <a:lnTo>
                  <a:pt x="11519" y="10565"/>
                </a:lnTo>
                <a:lnTo>
                  <a:pt x="10969" y="10748"/>
                </a:lnTo>
                <a:lnTo>
                  <a:pt x="9685" y="11225"/>
                </a:lnTo>
                <a:lnTo>
                  <a:pt x="8438" y="11702"/>
                </a:lnTo>
                <a:lnTo>
                  <a:pt x="5980" y="12619"/>
                </a:lnTo>
                <a:lnTo>
                  <a:pt x="4879" y="13023"/>
                </a:lnTo>
                <a:lnTo>
                  <a:pt x="4329" y="13243"/>
                </a:lnTo>
                <a:lnTo>
                  <a:pt x="3816" y="13499"/>
                </a:lnTo>
                <a:lnTo>
                  <a:pt x="3669" y="12692"/>
                </a:lnTo>
                <a:lnTo>
                  <a:pt x="3522" y="11885"/>
                </a:lnTo>
                <a:lnTo>
                  <a:pt x="3742" y="11885"/>
                </a:lnTo>
                <a:lnTo>
                  <a:pt x="3999" y="11812"/>
                </a:lnTo>
                <a:lnTo>
                  <a:pt x="5173" y="11482"/>
                </a:lnTo>
                <a:lnTo>
                  <a:pt x="7190" y="10932"/>
                </a:lnTo>
                <a:lnTo>
                  <a:pt x="7374" y="11335"/>
                </a:lnTo>
                <a:lnTo>
                  <a:pt x="7594" y="11702"/>
                </a:lnTo>
                <a:lnTo>
                  <a:pt x="7631" y="11775"/>
                </a:lnTo>
                <a:lnTo>
                  <a:pt x="7814" y="11775"/>
                </a:lnTo>
                <a:lnTo>
                  <a:pt x="7887" y="11702"/>
                </a:lnTo>
                <a:lnTo>
                  <a:pt x="7961" y="11629"/>
                </a:lnTo>
                <a:lnTo>
                  <a:pt x="8107" y="11592"/>
                </a:lnTo>
                <a:lnTo>
                  <a:pt x="8401" y="11519"/>
                </a:lnTo>
                <a:lnTo>
                  <a:pt x="8474" y="11445"/>
                </a:lnTo>
                <a:lnTo>
                  <a:pt x="8548" y="11372"/>
                </a:lnTo>
                <a:lnTo>
                  <a:pt x="8658" y="11189"/>
                </a:lnTo>
                <a:lnTo>
                  <a:pt x="8694" y="11005"/>
                </a:lnTo>
                <a:lnTo>
                  <a:pt x="8694" y="10785"/>
                </a:lnTo>
                <a:lnTo>
                  <a:pt x="8658" y="10602"/>
                </a:lnTo>
                <a:lnTo>
                  <a:pt x="8621" y="10418"/>
                </a:lnTo>
                <a:lnTo>
                  <a:pt x="8658" y="10492"/>
                </a:lnTo>
                <a:lnTo>
                  <a:pt x="8768" y="10528"/>
                </a:lnTo>
                <a:lnTo>
                  <a:pt x="9025" y="10492"/>
                </a:lnTo>
                <a:lnTo>
                  <a:pt x="9281" y="10418"/>
                </a:lnTo>
                <a:lnTo>
                  <a:pt x="9428" y="10638"/>
                </a:lnTo>
                <a:lnTo>
                  <a:pt x="9611" y="10822"/>
                </a:lnTo>
                <a:lnTo>
                  <a:pt x="9758" y="10895"/>
                </a:lnTo>
                <a:lnTo>
                  <a:pt x="9942" y="10932"/>
                </a:lnTo>
                <a:lnTo>
                  <a:pt x="10088" y="10932"/>
                </a:lnTo>
                <a:lnTo>
                  <a:pt x="10235" y="10858"/>
                </a:lnTo>
                <a:lnTo>
                  <a:pt x="10382" y="10785"/>
                </a:lnTo>
                <a:lnTo>
                  <a:pt x="10492" y="10638"/>
                </a:lnTo>
                <a:lnTo>
                  <a:pt x="10565" y="10492"/>
                </a:lnTo>
                <a:lnTo>
                  <a:pt x="10602" y="10345"/>
                </a:lnTo>
                <a:lnTo>
                  <a:pt x="10639" y="10161"/>
                </a:lnTo>
                <a:lnTo>
                  <a:pt x="10602" y="9978"/>
                </a:lnTo>
                <a:lnTo>
                  <a:pt x="10492" y="9648"/>
                </a:lnTo>
                <a:lnTo>
                  <a:pt x="10749" y="9648"/>
                </a:lnTo>
                <a:lnTo>
                  <a:pt x="11005" y="9611"/>
                </a:lnTo>
                <a:lnTo>
                  <a:pt x="11629" y="9428"/>
                </a:lnTo>
                <a:lnTo>
                  <a:pt x="12876" y="8988"/>
                </a:lnTo>
                <a:close/>
                <a:moveTo>
                  <a:pt x="13206" y="10675"/>
                </a:moveTo>
                <a:lnTo>
                  <a:pt x="13096" y="10712"/>
                </a:lnTo>
                <a:lnTo>
                  <a:pt x="11592" y="11262"/>
                </a:lnTo>
                <a:lnTo>
                  <a:pt x="8731" y="12362"/>
                </a:lnTo>
                <a:lnTo>
                  <a:pt x="7300" y="12876"/>
                </a:lnTo>
                <a:lnTo>
                  <a:pt x="6604" y="13133"/>
                </a:lnTo>
                <a:lnTo>
                  <a:pt x="5870" y="13316"/>
                </a:lnTo>
                <a:lnTo>
                  <a:pt x="4696" y="13573"/>
                </a:lnTo>
                <a:lnTo>
                  <a:pt x="5393" y="13279"/>
                </a:lnTo>
                <a:lnTo>
                  <a:pt x="6090" y="13023"/>
                </a:lnTo>
                <a:lnTo>
                  <a:pt x="8438" y="12179"/>
                </a:lnTo>
                <a:lnTo>
                  <a:pt x="9611" y="11702"/>
                </a:lnTo>
                <a:lnTo>
                  <a:pt x="10822" y="11299"/>
                </a:lnTo>
                <a:lnTo>
                  <a:pt x="11409" y="11078"/>
                </a:lnTo>
                <a:lnTo>
                  <a:pt x="11996" y="10895"/>
                </a:lnTo>
                <a:lnTo>
                  <a:pt x="12619" y="10748"/>
                </a:lnTo>
                <a:lnTo>
                  <a:pt x="13206" y="10675"/>
                </a:lnTo>
                <a:close/>
                <a:moveTo>
                  <a:pt x="10492" y="478"/>
                </a:moveTo>
                <a:lnTo>
                  <a:pt x="10712" y="1064"/>
                </a:lnTo>
                <a:lnTo>
                  <a:pt x="10969" y="1688"/>
                </a:lnTo>
                <a:lnTo>
                  <a:pt x="11482" y="2862"/>
                </a:lnTo>
                <a:lnTo>
                  <a:pt x="11996" y="4182"/>
                </a:lnTo>
                <a:lnTo>
                  <a:pt x="12473" y="5466"/>
                </a:lnTo>
                <a:lnTo>
                  <a:pt x="12876" y="6713"/>
                </a:lnTo>
                <a:lnTo>
                  <a:pt x="13280" y="7924"/>
                </a:lnTo>
                <a:lnTo>
                  <a:pt x="13683" y="9171"/>
                </a:lnTo>
                <a:lnTo>
                  <a:pt x="14013" y="10418"/>
                </a:lnTo>
                <a:lnTo>
                  <a:pt x="13793" y="10418"/>
                </a:lnTo>
                <a:lnTo>
                  <a:pt x="13573" y="10492"/>
                </a:lnTo>
                <a:lnTo>
                  <a:pt x="13573" y="10418"/>
                </a:lnTo>
                <a:lnTo>
                  <a:pt x="13573" y="10308"/>
                </a:lnTo>
                <a:lnTo>
                  <a:pt x="13646" y="10235"/>
                </a:lnTo>
                <a:lnTo>
                  <a:pt x="13646" y="10125"/>
                </a:lnTo>
                <a:lnTo>
                  <a:pt x="13610" y="9831"/>
                </a:lnTo>
                <a:lnTo>
                  <a:pt x="13610" y="9758"/>
                </a:lnTo>
                <a:lnTo>
                  <a:pt x="13610" y="9721"/>
                </a:lnTo>
                <a:lnTo>
                  <a:pt x="13426" y="9024"/>
                </a:lnTo>
                <a:lnTo>
                  <a:pt x="13096" y="7777"/>
                </a:lnTo>
                <a:lnTo>
                  <a:pt x="12693" y="6603"/>
                </a:lnTo>
                <a:lnTo>
                  <a:pt x="12289" y="5430"/>
                </a:lnTo>
                <a:lnTo>
                  <a:pt x="11849" y="4256"/>
                </a:lnTo>
                <a:lnTo>
                  <a:pt x="11372" y="3119"/>
                </a:lnTo>
                <a:lnTo>
                  <a:pt x="10859" y="1981"/>
                </a:lnTo>
                <a:lnTo>
                  <a:pt x="10675" y="1651"/>
                </a:lnTo>
                <a:lnTo>
                  <a:pt x="10492" y="1358"/>
                </a:lnTo>
                <a:lnTo>
                  <a:pt x="10602" y="1285"/>
                </a:lnTo>
                <a:lnTo>
                  <a:pt x="10639" y="1174"/>
                </a:lnTo>
                <a:lnTo>
                  <a:pt x="10602" y="1064"/>
                </a:lnTo>
                <a:lnTo>
                  <a:pt x="10565" y="991"/>
                </a:lnTo>
                <a:lnTo>
                  <a:pt x="10528" y="954"/>
                </a:lnTo>
                <a:lnTo>
                  <a:pt x="10455" y="918"/>
                </a:lnTo>
                <a:lnTo>
                  <a:pt x="10272" y="881"/>
                </a:lnTo>
                <a:lnTo>
                  <a:pt x="10088" y="918"/>
                </a:lnTo>
                <a:lnTo>
                  <a:pt x="9391" y="1138"/>
                </a:lnTo>
                <a:lnTo>
                  <a:pt x="8658" y="1431"/>
                </a:lnTo>
                <a:lnTo>
                  <a:pt x="7924" y="1688"/>
                </a:lnTo>
                <a:lnTo>
                  <a:pt x="7190" y="1945"/>
                </a:lnTo>
                <a:lnTo>
                  <a:pt x="5650" y="2422"/>
                </a:lnTo>
                <a:lnTo>
                  <a:pt x="4109" y="2862"/>
                </a:lnTo>
                <a:lnTo>
                  <a:pt x="2569" y="3265"/>
                </a:lnTo>
                <a:lnTo>
                  <a:pt x="1762" y="3485"/>
                </a:lnTo>
                <a:lnTo>
                  <a:pt x="1358" y="3632"/>
                </a:lnTo>
                <a:lnTo>
                  <a:pt x="1175" y="3706"/>
                </a:lnTo>
                <a:lnTo>
                  <a:pt x="1028" y="3816"/>
                </a:lnTo>
                <a:lnTo>
                  <a:pt x="991" y="3816"/>
                </a:lnTo>
                <a:lnTo>
                  <a:pt x="955" y="3889"/>
                </a:lnTo>
                <a:lnTo>
                  <a:pt x="918" y="3962"/>
                </a:lnTo>
                <a:lnTo>
                  <a:pt x="991" y="4586"/>
                </a:lnTo>
                <a:lnTo>
                  <a:pt x="1101" y="5209"/>
                </a:lnTo>
                <a:lnTo>
                  <a:pt x="1248" y="5796"/>
                </a:lnTo>
                <a:lnTo>
                  <a:pt x="1395" y="6420"/>
                </a:lnTo>
                <a:lnTo>
                  <a:pt x="1725" y="7594"/>
                </a:lnTo>
                <a:lnTo>
                  <a:pt x="2128" y="8768"/>
                </a:lnTo>
                <a:lnTo>
                  <a:pt x="2532" y="9978"/>
                </a:lnTo>
                <a:lnTo>
                  <a:pt x="2899" y="11152"/>
                </a:lnTo>
                <a:lnTo>
                  <a:pt x="3045" y="11739"/>
                </a:lnTo>
                <a:lnTo>
                  <a:pt x="3192" y="12362"/>
                </a:lnTo>
                <a:lnTo>
                  <a:pt x="3302" y="12949"/>
                </a:lnTo>
                <a:lnTo>
                  <a:pt x="3412" y="13573"/>
                </a:lnTo>
                <a:lnTo>
                  <a:pt x="3412" y="13683"/>
                </a:lnTo>
                <a:lnTo>
                  <a:pt x="3486" y="13720"/>
                </a:lnTo>
                <a:lnTo>
                  <a:pt x="3559" y="13756"/>
                </a:lnTo>
                <a:lnTo>
                  <a:pt x="3632" y="13793"/>
                </a:lnTo>
                <a:lnTo>
                  <a:pt x="3669" y="13830"/>
                </a:lnTo>
                <a:lnTo>
                  <a:pt x="3742" y="13830"/>
                </a:lnTo>
                <a:lnTo>
                  <a:pt x="4036" y="13756"/>
                </a:lnTo>
                <a:lnTo>
                  <a:pt x="3706" y="13903"/>
                </a:lnTo>
                <a:lnTo>
                  <a:pt x="3412" y="14086"/>
                </a:lnTo>
                <a:lnTo>
                  <a:pt x="2569" y="11115"/>
                </a:lnTo>
                <a:lnTo>
                  <a:pt x="2128" y="9611"/>
                </a:lnTo>
                <a:lnTo>
                  <a:pt x="1725" y="8144"/>
                </a:lnTo>
                <a:lnTo>
                  <a:pt x="955" y="5136"/>
                </a:lnTo>
                <a:lnTo>
                  <a:pt x="808" y="4439"/>
                </a:lnTo>
                <a:lnTo>
                  <a:pt x="661" y="3999"/>
                </a:lnTo>
                <a:lnTo>
                  <a:pt x="588" y="3779"/>
                </a:lnTo>
                <a:lnTo>
                  <a:pt x="478" y="3632"/>
                </a:lnTo>
                <a:lnTo>
                  <a:pt x="1065" y="3522"/>
                </a:lnTo>
                <a:lnTo>
                  <a:pt x="1652" y="3412"/>
                </a:lnTo>
                <a:lnTo>
                  <a:pt x="2825" y="3045"/>
                </a:lnTo>
                <a:lnTo>
                  <a:pt x="4183" y="2642"/>
                </a:lnTo>
                <a:lnTo>
                  <a:pt x="5503" y="2202"/>
                </a:lnTo>
                <a:lnTo>
                  <a:pt x="8034" y="1358"/>
                </a:lnTo>
                <a:lnTo>
                  <a:pt x="9281" y="918"/>
                </a:lnTo>
                <a:lnTo>
                  <a:pt x="9905" y="734"/>
                </a:lnTo>
                <a:lnTo>
                  <a:pt x="10198" y="624"/>
                </a:lnTo>
                <a:lnTo>
                  <a:pt x="10492" y="478"/>
                </a:lnTo>
                <a:close/>
                <a:moveTo>
                  <a:pt x="10455" y="1"/>
                </a:moveTo>
                <a:lnTo>
                  <a:pt x="10162" y="37"/>
                </a:lnTo>
                <a:lnTo>
                  <a:pt x="9832" y="147"/>
                </a:lnTo>
                <a:lnTo>
                  <a:pt x="9245" y="367"/>
                </a:lnTo>
                <a:lnTo>
                  <a:pt x="7997" y="808"/>
                </a:lnTo>
                <a:lnTo>
                  <a:pt x="5503" y="1651"/>
                </a:lnTo>
                <a:lnTo>
                  <a:pt x="2935" y="2495"/>
                </a:lnTo>
                <a:lnTo>
                  <a:pt x="1615" y="2899"/>
                </a:lnTo>
                <a:lnTo>
                  <a:pt x="918" y="3082"/>
                </a:lnTo>
                <a:lnTo>
                  <a:pt x="258" y="3339"/>
                </a:lnTo>
                <a:lnTo>
                  <a:pt x="184" y="3412"/>
                </a:lnTo>
                <a:lnTo>
                  <a:pt x="148" y="3522"/>
                </a:lnTo>
                <a:lnTo>
                  <a:pt x="38" y="3559"/>
                </a:lnTo>
                <a:lnTo>
                  <a:pt x="1" y="3595"/>
                </a:lnTo>
                <a:lnTo>
                  <a:pt x="1" y="3632"/>
                </a:lnTo>
                <a:lnTo>
                  <a:pt x="38" y="3779"/>
                </a:lnTo>
                <a:lnTo>
                  <a:pt x="111" y="3926"/>
                </a:lnTo>
                <a:lnTo>
                  <a:pt x="184" y="4036"/>
                </a:lnTo>
                <a:lnTo>
                  <a:pt x="221" y="4146"/>
                </a:lnTo>
                <a:lnTo>
                  <a:pt x="294" y="4366"/>
                </a:lnTo>
                <a:lnTo>
                  <a:pt x="588" y="5796"/>
                </a:lnTo>
                <a:lnTo>
                  <a:pt x="955" y="7227"/>
                </a:lnTo>
                <a:lnTo>
                  <a:pt x="1285" y="8658"/>
                </a:lnTo>
                <a:lnTo>
                  <a:pt x="2055" y="11482"/>
                </a:lnTo>
                <a:lnTo>
                  <a:pt x="2459" y="12876"/>
                </a:lnTo>
                <a:lnTo>
                  <a:pt x="2899" y="14233"/>
                </a:lnTo>
                <a:lnTo>
                  <a:pt x="2935" y="14380"/>
                </a:lnTo>
                <a:lnTo>
                  <a:pt x="3045" y="14416"/>
                </a:lnTo>
                <a:lnTo>
                  <a:pt x="3155" y="14453"/>
                </a:lnTo>
                <a:lnTo>
                  <a:pt x="3302" y="14416"/>
                </a:lnTo>
                <a:lnTo>
                  <a:pt x="3596" y="14343"/>
                </a:lnTo>
                <a:lnTo>
                  <a:pt x="3889" y="14270"/>
                </a:lnTo>
                <a:lnTo>
                  <a:pt x="4513" y="14086"/>
                </a:lnTo>
                <a:lnTo>
                  <a:pt x="5980" y="13793"/>
                </a:lnTo>
                <a:lnTo>
                  <a:pt x="6714" y="13610"/>
                </a:lnTo>
                <a:lnTo>
                  <a:pt x="7447" y="13353"/>
                </a:lnTo>
                <a:lnTo>
                  <a:pt x="8878" y="12839"/>
                </a:lnTo>
                <a:lnTo>
                  <a:pt x="11739" y="11775"/>
                </a:lnTo>
                <a:lnTo>
                  <a:pt x="13133" y="11225"/>
                </a:lnTo>
                <a:lnTo>
                  <a:pt x="13646" y="11078"/>
                </a:lnTo>
                <a:lnTo>
                  <a:pt x="13903" y="10968"/>
                </a:lnTo>
                <a:lnTo>
                  <a:pt x="14160" y="10822"/>
                </a:lnTo>
                <a:lnTo>
                  <a:pt x="14197" y="10932"/>
                </a:lnTo>
                <a:lnTo>
                  <a:pt x="14270" y="10968"/>
                </a:lnTo>
                <a:lnTo>
                  <a:pt x="14380" y="11005"/>
                </a:lnTo>
                <a:lnTo>
                  <a:pt x="14490" y="11005"/>
                </a:lnTo>
                <a:lnTo>
                  <a:pt x="14563" y="10932"/>
                </a:lnTo>
                <a:lnTo>
                  <a:pt x="14637" y="10895"/>
                </a:lnTo>
                <a:lnTo>
                  <a:pt x="14674" y="10785"/>
                </a:lnTo>
                <a:lnTo>
                  <a:pt x="14637" y="10675"/>
                </a:lnTo>
                <a:lnTo>
                  <a:pt x="14270" y="9318"/>
                </a:lnTo>
                <a:lnTo>
                  <a:pt x="13867" y="7997"/>
                </a:lnTo>
                <a:lnTo>
                  <a:pt x="13426" y="6640"/>
                </a:lnTo>
                <a:lnTo>
                  <a:pt x="12949" y="5356"/>
                </a:lnTo>
                <a:lnTo>
                  <a:pt x="12473" y="4036"/>
                </a:lnTo>
                <a:lnTo>
                  <a:pt x="11922" y="2752"/>
                </a:lnTo>
                <a:lnTo>
                  <a:pt x="11409" y="1468"/>
                </a:lnTo>
                <a:lnTo>
                  <a:pt x="11115" y="881"/>
                </a:lnTo>
                <a:lnTo>
                  <a:pt x="10785" y="257"/>
                </a:lnTo>
                <a:lnTo>
                  <a:pt x="10749" y="221"/>
                </a:lnTo>
                <a:lnTo>
                  <a:pt x="10675" y="184"/>
                </a:lnTo>
                <a:lnTo>
                  <a:pt x="10639" y="111"/>
                </a:lnTo>
                <a:lnTo>
                  <a:pt x="10602" y="74"/>
                </a:lnTo>
                <a:lnTo>
                  <a:pt x="10528" y="37"/>
                </a:lnTo>
                <a:lnTo>
                  <a:pt x="10455" y="1"/>
                </a:ln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14" name="Google Shape;214;p3"/>
          <p:cNvSpPr/>
          <p:nvPr/>
        </p:nvSpPr>
        <p:spPr>
          <a:xfrm>
            <a:off x="8829403" y="4583868"/>
            <a:ext cx="391238" cy="289295"/>
          </a:xfrm>
          <a:custGeom>
            <a:rect b="b" l="l" r="r" t="t"/>
            <a:pathLst>
              <a:path extrusionOk="0" h="10199" w="13793">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15" name="Google Shape;215;p3"/>
          <p:cNvSpPr/>
          <p:nvPr/>
        </p:nvSpPr>
        <p:spPr>
          <a:xfrm>
            <a:off x="4489179" y="4206693"/>
            <a:ext cx="180033" cy="373539"/>
          </a:xfrm>
          <a:custGeom>
            <a:rect b="b" l="l" r="r" t="t"/>
            <a:pathLst>
              <a:path extrusionOk="0" h="13169" w="6347">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16" name="Google Shape;216;p3"/>
          <p:cNvSpPr/>
          <p:nvPr/>
        </p:nvSpPr>
        <p:spPr>
          <a:xfrm rot="1920548">
            <a:off x="7236726" y="4658174"/>
            <a:ext cx="501522" cy="425557"/>
          </a:xfrm>
          <a:custGeom>
            <a:rect b="b" l="l" r="r" t="t"/>
            <a:pathLst>
              <a:path extrusionOk="0" h="15004" w="17681">
                <a:moveTo>
                  <a:pt x="6823" y="1981"/>
                </a:moveTo>
                <a:lnTo>
                  <a:pt x="6676" y="2018"/>
                </a:lnTo>
                <a:lnTo>
                  <a:pt x="6566" y="2055"/>
                </a:lnTo>
                <a:lnTo>
                  <a:pt x="6493" y="2201"/>
                </a:lnTo>
                <a:lnTo>
                  <a:pt x="6420" y="2385"/>
                </a:lnTo>
                <a:lnTo>
                  <a:pt x="6383" y="2531"/>
                </a:lnTo>
                <a:lnTo>
                  <a:pt x="6383" y="2641"/>
                </a:lnTo>
                <a:lnTo>
                  <a:pt x="6420" y="2752"/>
                </a:lnTo>
                <a:lnTo>
                  <a:pt x="6493" y="2825"/>
                </a:lnTo>
                <a:lnTo>
                  <a:pt x="6566" y="2862"/>
                </a:lnTo>
                <a:lnTo>
                  <a:pt x="6713" y="2862"/>
                </a:lnTo>
                <a:lnTo>
                  <a:pt x="6860" y="2825"/>
                </a:lnTo>
                <a:lnTo>
                  <a:pt x="6933" y="2752"/>
                </a:lnTo>
                <a:lnTo>
                  <a:pt x="7006" y="2641"/>
                </a:lnTo>
                <a:lnTo>
                  <a:pt x="7080" y="2531"/>
                </a:lnTo>
                <a:lnTo>
                  <a:pt x="7080" y="2421"/>
                </a:lnTo>
                <a:lnTo>
                  <a:pt x="7080" y="2275"/>
                </a:lnTo>
                <a:lnTo>
                  <a:pt x="7006" y="2165"/>
                </a:lnTo>
                <a:lnTo>
                  <a:pt x="6933" y="2055"/>
                </a:lnTo>
                <a:lnTo>
                  <a:pt x="6823" y="1981"/>
                </a:lnTo>
                <a:close/>
                <a:moveTo>
                  <a:pt x="5282" y="2641"/>
                </a:moveTo>
                <a:lnTo>
                  <a:pt x="5209" y="2678"/>
                </a:lnTo>
                <a:lnTo>
                  <a:pt x="5136" y="2715"/>
                </a:lnTo>
                <a:lnTo>
                  <a:pt x="5062" y="2788"/>
                </a:lnTo>
                <a:lnTo>
                  <a:pt x="5062" y="2898"/>
                </a:lnTo>
                <a:lnTo>
                  <a:pt x="5062" y="2935"/>
                </a:lnTo>
                <a:lnTo>
                  <a:pt x="4989" y="2972"/>
                </a:lnTo>
                <a:lnTo>
                  <a:pt x="4952" y="3045"/>
                </a:lnTo>
                <a:lnTo>
                  <a:pt x="4952" y="3118"/>
                </a:lnTo>
                <a:lnTo>
                  <a:pt x="4952" y="3228"/>
                </a:lnTo>
                <a:lnTo>
                  <a:pt x="5026" y="3338"/>
                </a:lnTo>
                <a:lnTo>
                  <a:pt x="5099" y="3412"/>
                </a:lnTo>
                <a:lnTo>
                  <a:pt x="5319" y="3412"/>
                </a:lnTo>
                <a:lnTo>
                  <a:pt x="5429" y="3338"/>
                </a:lnTo>
                <a:lnTo>
                  <a:pt x="5502" y="3265"/>
                </a:lnTo>
                <a:lnTo>
                  <a:pt x="5576" y="3155"/>
                </a:lnTo>
                <a:lnTo>
                  <a:pt x="5613" y="3008"/>
                </a:lnTo>
                <a:lnTo>
                  <a:pt x="5576" y="2862"/>
                </a:lnTo>
                <a:lnTo>
                  <a:pt x="5502" y="2752"/>
                </a:lnTo>
                <a:lnTo>
                  <a:pt x="5392" y="2678"/>
                </a:lnTo>
                <a:lnTo>
                  <a:pt x="5282" y="2641"/>
                </a:lnTo>
                <a:close/>
                <a:moveTo>
                  <a:pt x="6786" y="3559"/>
                </a:moveTo>
                <a:lnTo>
                  <a:pt x="6640" y="3595"/>
                </a:lnTo>
                <a:lnTo>
                  <a:pt x="6493" y="3705"/>
                </a:lnTo>
                <a:lnTo>
                  <a:pt x="6383" y="3815"/>
                </a:lnTo>
                <a:lnTo>
                  <a:pt x="6309" y="3962"/>
                </a:lnTo>
                <a:lnTo>
                  <a:pt x="6273" y="4109"/>
                </a:lnTo>
                <a:lnTo>
                  <a:pt x="6273" y="4255"/>
                </a:lnTo>
                <a:lnTo>
                  <a:pt x="6273" y="4366"/>
                </a:lnTo>
                <a:lnTo>
                  <a:pt x="6383" y="4439"/>
                </a:lnTo>
                <a:lnTo>
                  <a:pt x="6493" y="4476"/>
                </a:lnTo>
                <a:lnTo>
                  <a:pt x="6603" y="4439"/>
                </a:lnTo>
                <a:lnTo>
                  <a:pt x="6750" y="4329"/>
                </a:lnTo>
                <a:lnTo>
                  <a:pt x="6860" y="4329"/>
                </a:lnTo>
                <a:lnTo>
                  <a:pt x="6970" y="4292"/>
                </a:lnTo>
                <a:lnTo>
                  <a:pt x="7080" y="4182"/>
                </a:lnTo>
                <a:lnTo>
                  <a:pt x="7153" y="4035"/>
                </a:lnTo>
                <a:lnTo>
                  <a:pt x="7153" y="3852"/>
                </a:lnTo>
                <a:lnTo>
                  <a:pt x="7080" y="3705"/>
                </a:lnTo>
                <a:lnTo>
                  <a:pt x="7043" y="3632"/>
                </a:lnTo>
                <a:lnTo>
                  <a:pt x="6970" y="3595"/>
                </a:lnTo>
                <a:lnTo>
                  <a:pt x="6786" y="3559"/>
                </a:lnTo>
                <a:close/>
                <a:moveTo>
                  <a:pt x="4806" y="5979"/>
                </a:moveTo>
                <a:lnTo>
                  <a:pt x="4622" y="6090"/>
                </a:lnTo>
                <a:lnTo>
                  <a:pt x="4439" y="6200"/>
                </a:lnTo>
                <a:lnTo>
                  <a:pt x="4402" y="6236"/>
                </a:lnTo>
                <a:lnTo>
                  <a:pt x="4329" y="6310"/>
                </a:lnTo>
                <a:lnTo>
                  <a:pt x="4255" y="6383"/>
                </a:lnTo>
                <a:lnTo>
                  <a:pt x="4219" y="6493"/>
                </a:lnTo>
                <a:lnTo>
                  <a:pt x="4219" y="6566"/>
                </a:lnTo>
                <a:lnTo>
                  <a:pt x="4255" y="6713"/>
                </a:lnTo>
                <a:lnTo>
                  <a:pt x="4329" y="6860"/>
                </a:lnTo>
                <a:lnTo>
                  <a:pt x="4365" y="6897"/>
                </a:lnTo>
                <a:lnTo>
                  <a:pt x="4475" y="6970"/>
                </a:lnTo>
                <a:lnTo>
                  <a:pt x="4585" y="7007"/>
                </a:lnTo>
                <a:lnTo>
                  <a:pt x="4696" y="7043"/>
                </a:lnTo>
                <a:lnTo>
                  <a:pt x="4842" y="7007"/>
                </a:lnTo>
                <a:lnTo>
                  <a:pt x="4952" y="6970"/>
                </a:lnTo>
                <a:lnTo>
                  <a:pt x="5026" y="6897"/>
                </a:lnTo>
                <a:lnTo>
                  <a:pt x="5209" y="6750"/>
                </a:lnTo>
                <a:lnTo>
                  <a:pt x="5282" y="6640"/>
                </a:lnTo>
                <a:lnTo>
                  <a:pt x="5319" y="6493"/>
                </a:lnTo>
                <a:lnTo>
                  <a:pt x="5356" y="6346"/>
                </a:lnTo>
                <a:lnTo>
                  <a:pt x="5356" y="6236"/>
                </a:lnTo>
                <a:lnTo>
                  <a:pt x="5282" y="6126"/>
                </a:lnTo>
                <a:lnTo>
                  <a:pt x="5209" y="6053"/>
                </a:lnTo>
                <a:lnTo>
                  <a:pt x="5136" y="5979"/>
                </a:lnTo>
                <a:close/>
                <a:moveTo>
                  <a:pt x="4219" y="4916"/>
                </a:moveTo>
                <a:lnTo>
                  <a:pt x="4219" y="5062"/>
                </a:lnTo>
                <a:lnTo>
                  <a:pt x="4255" y="5136"/>
                </a:lnTo>
                <a:lnTo>
                  <a:pt x="4292" y="5173"/>
                </a:lnTo>
                <a:lnTo>
                  <a:pt x="4439" y="5209"/>
                </a:lnTo>
                <a:lnTo>
                  <a:pt x="4549" y="5173"/>
                </a:lnTo>
                <a:lnTo>
                  <a:pt x="4585" y="5136"/>
                </a:lnTo>
                <a:lnTo>
                  <a:pt x="4622" y="5062"/>
                </a:lnTo>
                <a:lnTo>
                  <a:pt x="4659" y="5026"/>
                </a:lnTo>
                <a:lnTo>
                  <a:pt x="4989" y="5136"/>
                </a:lnTo>
                <a:lnTo>
                  <a:pt x="5319" y="5209"/>
                </a:lnTo>
                <a:lnTo>
                  <a:pt x="5392" y="5319"/>
                </a:lnTo>
                <a:lnTo>
                  <a:pt x="5466" y="5429"/>
                </a:lnTo>
                <a:lnTo>
                  <a:pt x="5686" y="5613"/>
                </a:lnTo>
                <a:lnTo>
                  <a:pt x="5869" y="5833"/>
                </a:lnTo>
                <a:lnTo>
                  <a:pt x="5979" y="6053"/>
                </a:lnTo>
                <a:lnTo>
                  <a:pt x="6016" y="6273"/>
                </a:lnTo>
                <a:lnTo>
                  <a:pt x="5979" y="6530"/>
                </a:lnTo>
                <a:lnTo>
                  <a:pt x="5943" y="6676"/>
                </a:lnTo>
                <a:lnTo>
                  <a:pt x="5869" y="6823"/>
                </a:lnTo>
                <a:lnTo>
                  <a:pt x="5686" y="7080"/>
                </a:lnTo>
                <a:lnTo>
                  <a:pt x="5466" y="7227"/>
                </a:lnTo>
                <a:lnTo>
                  <a:pt x="5209" y="7373"/>
                </a:lnTo>
                <a:lnTo>
                  <a:pt x="4916" y="7447"/>
                </a:lnTo>
                <a:lnTo>
                  <a:pt x="4622" y="7483"/>
                </a:lnTo>
                <a:lnTo>
                  <a:pt x="4329" y="7520"/>
                </a:lnTo>
                <a:lnTo>
                  <a:pt x="4035" y="7483"/>
                </a:lnTo>
                <a:lnTo>
                  <a:pt x="3778" y="7447"/>
                </a:lnTo>
                <a:lnTo>
                  <a:pt x="3485" y="7337"/>
                </a:lnTo>
                <a:lnTo>
                  <a:pt x="3338" y="7227"/>
                </a:lnTo>
                <a:lnTo>
                  <a:pt x="3228" y="7080"/>
                </a:lnTo>
                <a:lnTo>
                  <a:pt x="3155" y="6897"/>
                </a:lnTo>
                <a:lnTo>
                  <a:pt x="3118" y="6713"/>
                </a:lnTo>
                <a:lnTo>
                  <a:pt x="3082" y="6383"/>
                </a:lnTo>
                <a:lnTo>
                  <a:pt x="3155" y="6090"/>
                </a:lnTo>
                <a:lnTo>
                  <a:pt x="3228" y="5796"/>
                </a:lnTo>
                <a:lnTo>
                  <a:pt x="3375" y="5539"/>
                </a:lnTo>
                <a:lnTo>
                  <a:pt x="3558" y="5319"/>
                </a:lnTo>
                <a:lnTo>
                  <a:pt x="3742" y="5173"/>
                </a:lnTo>
                <a:lnTo>
                  <a:pt x="3962" y="5026"/>
                </a:lnTo>
                <a:lnTo>
                  <a:pt x="4219" y="4916"/>
                </a:lnTo>
                <a:close/>
                <a:moveTo>
                  <a:pt x="11628" y="7190"/>
                </a:moveTo>
                <a:lnTo>
                  <a:pt x="11958" y="7263"/>
                </a:lnTo>
                <a:lnTo>
                  <a:pt x="12252" y="7263"/>
                </a:lnTo>
                <a:lnTo>
                  <a:pt x="12362" y="7227"/>
                </a:lnTo>
                <a:lnTo>
                  <a:pt x="12435" y="7447"/>
                </a:lnTo>
                <a:lnTo>
                  <a:pt x="12509" y="7704"/>
                </a:lnTo>
                <a:lnTo>
                  <a:pt x="12509" y="7814"/>
                </a:lnTo>
                <a:lnTo>
                  <a:pt x="12472" y="7814"/>
                </a:lnTo>
                <a:lnTo>
                  <a:pt x="12399" y="7850"/>
                </a:lnTo>
                <a:lnTo>
                  <a:pt x="12399" y="7887"/>
                </a:lnTo>
                <a:lnTo>
                  <a:pt x="12252" y="7814"/>
                </a:lnTo>
                <a:lnTo>
                  <a:pt x="11738" y="7557"/>
                </a:lnTo>
                <a:lnTo>
                  <a:pt x="11702" y="7483"/>
                </a:lnTo>
                <a:lnTo>
                  <a:pt x="11628" y="7373"/>
                </a:lnTo>
                <a:lnTo>
                  <a:pt x="11628" y="7190"/>
                </a:lnTo>
                <a:close/>
                <a:moveTo>
                  <a:pt x="4329" y="4402"/>
                </a:moveTo>
                <a:lnTo>
                  <a:pt x="4255" y="4476"/>
                </a:lnTo>
                <a:lnTo>
                  <a:pt x="4035" y="4512"/>
                </a:lnTo>
                <a:lnTo>
                  <a:pt x="3815" y="4622"/>
                </a:lnTo>
                <a:lnTo>
                  <a:pt x="3632" y="4732"/>
                </a:lnTo>
                <a:lnTo>
                  <a:pt x="3448" y="4842"/>
                </a:lnTo>
                <a:lnTo>
                  <a:pt x="3265" y="4989"/>
                </a:lnTo>
                <a:lnTo>
                  <a:pt x="3082" y="5173"/>
                </a:lnTo>
                <a:lnTo>
                  <a:pt x="2971" y="5356"/>
                </a:lnTo>
                <a:lnTo>
                  <a:pt x="2825" y="5576"/>
                </a:lnTo>
                <a:lnTo>
                  <a:pt x="2715" y="5906"/>
                </a:lnTo>
                <a:lnTo>
                  <a:pt x="2641" y="6236"/>
                </a:lnTo>
                <a:lnTo>
                  <a:pt x="2641" y="6603"/>
                </a:lnTo>
                <a:lnTo>
                  <a:pt x="2678" y="6933"/>
                </a:lnTo>
                <a:lnTo>
                  <a:pt x="2825" y="7263"/>
                </a:lnTo>
                <a:lnTo>
                  <a:pt x="3008" y="7520"/>
                </a:lnTo>
                <a:lnTo>
                  <a:pt x="3118" y="7667"/>
                </a:lnTo>
                <a:lnTo>
                  <a:pt x="3265" y="7740"/>
                </a:lnTo>
                <a:lnTo>
                  <a:pt x="3412" y="7850"/>
                </a:lnTo>
                <a:lnTo>
                  <a:pt x="3595" y="7887"/>
                </a:lnTo>
                <a:lnTo>
                  <a:pt x="3962" y="7997"/>
                </a:lnTo>
                <a:lnTo>
                  <a:pt x="4292" y="8034"/>
                </a:lnTo>
                <a:lnTo>
                  <a:pt x="4659" y="7997"/>
                </a:lnTo>
                <a:lnTo>
                  <a:pt x="5026" y="7960"/>
                </a:lnTo>
                <a:lnTo>
                  <a:pt x="5356" y="7850"/>
                </a:lnTo>
                <a:lnTo>
                  <a:pt x="5686" y="7704"/>
                </a:lnTo>
                <a:lnTo>
                  <a:pt x="5979" y="7483"/>
                </a:lnTo>
                <a:lnTo>
                  <a:pt x="6236" y="7227"/>
                </a:lnTo>
                <a:lnTo>
                  <a:pt x="6383" y="6933"/>
                </a:lnTo>
                <a:lnTo>
                  <a:pt x="6456" y="6640"/>
                </a:lnTo>
                <a:lnTo>
                  <a:pt x="6530" y="6346"/>
                </a:lnTo>
                <a:lnTo>
                  <a:pt x="6493" y="6016"/>
                </a:lnTo>
                <a:lnTo>
                  <a:pt x="6420" y="5759"/>
                </a:lnTo>
                <a:lnTo>
                  <a:pt x="6273" y="5503"/>
                </a:lnTo>
                <a:lnTo>
                  <a:pt x="6163" y="5393"/>
                </a:lnTo>
                <a:lnTo>
                  <a:pt x="5979" y="5246"/>
                </a:lnTo>
                <a:lnTo>
                  <a:pt x="5833" y="5099"/>
                </a:lnTo>
                <a:lnTo>
                  <a:pt x="5796" y="5026"/>
                </a:lnTo>
                <a:lnTo>
                  <a:pt x="5796" y="4952"/>
                </a:lnTo>
                <a:lnTo>
                  <a:pt x="5759" y="4879"/>
                </a:lnTo>
                <a:lnTo>
                  <a:pt x="5723" y="4806"/>
                </a:lnTo>
                <a:lnTo>
                  <a:pt x="5649" y="4732"/>
                </a:lnTo>
                <a:lnTo>
                  <a:pt x="5539" y="4696"/>
                </a:lnTo>
                <a:lnTo>
                  <a:pt x="5209" y="4659"/>
                </a:lnTo>
                <a:lnTo>
                  <a:pt x="5136" y="4586"/>
                </a:lnTo>
                <a:lnTo>
                  <a:pt x="5136" y="4512"/>
                </a:lnTo>
                <a:lnTo>
                  <a:pt x="5062" y="4439"/>
                </a:lnTo>
                <a:lnTo>
                  <a:pt x="4585" y="4439"/>
                </a:lnTo>
                <a:lnTo>
                  <a:pt x="4475" y="4402"/>
                </a:lnTo>
                <a:close/>
                <a:moveTo>
                  <a:pt x="1761" y="7447"/>
                </a:moveTo>
                <a:lnTo>
                  <a:pt x="1908" y="7483"/>
                </a:lnTo>
                <a:lnTo>
                  <a:pt x="2054" y="7520"/>
                </a:lnTo>
                <a:lnTo>
                  <a:pt x="2164" y="7630"/>
                </a:lnTo>
                <a:lnTo>
                  <a:pt x="2275" y="7740"/>
                </a:lnTo>
                <a:lnTo>
                  <a:pt x="2348" y="7887"/>
                </a:lnTo>
                <a:lnTo>
                  <a:pt x="2348" y="8070"/>
                </a:lnTo>
                <a:lnTo>
                  <a:pt x="2348" y="8107"/>
                </a:lnTo>
                <a:lnTo>
                  <a:pt x="2311" y="8144"/>
                </a:lnTo>
                <a:lnTo>
                  <a:pt x="2238" y="8144"/>
                </a:lnTo>
                <a:lnTo>
                  <a:pt x="2128" y="8070"/>
                </a:lnTo>
                <a:lnTo>
                  <a:pt x="2018" y="7960"/>
                </a:lnTo>
                <a:lnTo>
                  <a:pt x="1908" y="7814"/>
                </a:lnTo>
                <a:lnTo>
                  <a:pt x="1724" y="7520"/>
                </a:lnTo>
                <a:lnTo>
                  <a:pt x="1651" y="7447"/>
                </a:lnTo>
                <a:close/>
                <a:moveTo>
                  <a:pt x="14233" y="7630"/>
                </a:moveTo>
                <a:lnTo>
                  <a:pt x="14159" y="7667"/>
                </a:lnTo>
                <a:lnTo>
                  <a:pt x="14123" y="7740"/>
                </a:lnTo>
                <a:lnTo>
                  <a:pt x="14013" y="7960"/>
                </a:lnTo>
                <a:lnTo>
                  <a:pt x="14013" y="8070"/>
                </a:lnTo>
                <a:lnTo>
                  <a:pt x="14049" y="8180"/>
                </a:lnTo>
                <a:lnTo>
                  <a:pt x="14086" y="8254"/>
                </a:lnTo>
                <a:lnTo>
                  <a:pt x="14159" y="8290"/>
                </a:lnTo>
                <a:lnTo>
                  <a:pt x="14306" y="8290"/>
                </a:lnTo>
                <a:lnTo>
                  <a:pt x="14416" y="8254"/>
                </a:lnTo>
                <a:lnTo>
                  <a:pt x="14453" y="8180"/>
                </a:lnTo>
                <a:lnTo>
                  <a:pt x="14490" y="8107"/>
                </a:lnTo>
                <a:lnTo>
                  <a:pt x="14490" y="7997"/>
                </a:lnTo>
                <a:lnTo>
                  <a:pt x="14490" y="7924"/>
                </a:lnTo>
                <a:lnTo>
                  <a:pt x="14490" y="7777"/>
                </a:lnTo>
                <a:lnTo>
                  <a:pt x="14453" y="7704"/>
                </a:lnTo>
                <a:lnTo>
                  <a:pt x="14416" y="7667"/>
                </a:lnTo>
                <a:lnTo>
                  <a:pt x="14306" y="7630"/>
                </a:lnTo>
                <a:close/>
                <a:moveTo>
                  <a:pt x="7410" y="6236"/>
                </a:moveTo>
                <a:lnTo>
                  <a:pt x="7300" y="6310"/>
                </a:lnTo>
                <a:lnTo>
                  <a:pt x="7227" y="6346"/>
                </a:lnTo>
                <a:lnTo>
                  <a:pt x="7190" y="6420"/>
                </a:lnTo>
                <a:lnTo>
                  <a:pt x="7153" y="6566"/>
                </a:lnTo>
                <a:lnTo>
                  <a:pt x="7153" y="6750"/>
                </a:lnTo>
                <a:lnTo>
                  <a:pt x="7190" y="6933"/>
                </a:lnTo>
                <a:lnTo>
                  <a:pt x="7227" y="7007"/>
                </a:lnTo>
                <a:lnTo>
                  <a:pt x="7300" y="7080"/>
                </a:lnTo>
                <a:lnTo>
                  <a:pt x="7667" y="7153"/>
                </a:lnTo>
                <a:lnTo>
                  <a:pt x="7410" y="7373"/>
                </a:lnTo>
                <a:lnTo>
                  <a:pt x="7263" y="7520"/>
                </a:lnTo>
                <a:lnTo>
                  <a:pt x="7190" y="7593"/>
                </a:lnTo>
                <a:lnTo>
                  <a:pt x="7153" y="7704"/>
                </a:lnTo>
                <a:lnTo>
                  <a:pt x="7153" y="7887"/>
                </a:lnTo>
                <a:lnTo>
                  <a:pt x="7227" y="8070"/>
                </a:lnTo>
                <a:lnTo>
                  <a:pt x="7337" y="8180"/>
                </a:lnTo>
                <a:lnTo>
                  <a:pt x="7483" y="8290"/>
                </a:lnTo>
                <a:lnTo>
                  <a:pt x="7520" y="8400"/>
                </a:lnTo>
                <a:lnTo>
                  <a:pt x="7557" y="8474"/>
                </a:lnTo>
                <a:lnTo>
                  <a:pt x="7593" y="8511"/>
                </a:lnTo>
                <a:lnTo>
                  <a:pt x="7740" y="8511"/>
                </a:lnTo>
                <a:lnTo>
                  <a:pt x="7813" y="8437"/>
                </a:lnTo>
                <a:lnTo>
                  <a:pt x="7850" y="8364"/>
                </a:lnTo>
                <a:lnTo>
                  <a:pt x="7923" y="8217"/>
                </a:lnTo>
                <a:lnTo>
                  <a:pt x="7923" y="8144"/>
                </a:lnTo>
                <a:lnTo>
                  <a:pt x="7887" y="8070"/>
                </a:lnTo>
                <a:lnTo>
                  <a:pt x="7850" y="7997"/>
                </a:lnTo>
                <a:lnTo>
                  <a:pt x="7777" y="7960"/>
                </a:lnTo>
                <a:lnTo>
                  <a:pt x="7667" y="7924"/>
                </a:lnTo>
                <a:lnTo>
                  <a:pt x="7630" y="7887"/>
                </a:lnTo>
                <a:lnTo>
                  <a:pt x="7630" y="7814"/>
                </a:lnTo>
                <a:lnTo>
                  <a:pt x="7630" y="7777"/>
                </a:lnTo>
                <a:lnTo>
                  <a:pt x="7703" y="7667"/>
                </a:lnTo>
                <a:lnTo>
                  <a:pt x="7850" y="7593"/>
                </a:lnTo>
                <a:lnTo>
                  <a:pt x="7997" y="7410"/>
                </a:lnTo>
                <a:lnTo>
                  <a:pt x="8107" y="7190"/>
                </a:lnTo>
                <a:lnTo>
                  <a:pt x="8107" y="7080"/>
                </a:lnTo>
                <a:lnTo>
                  <a:pt x="8070" y="6970"/>
                </a:lnTo>
                <a:lnTo>
                  <a:pt x="8034" y="6897"/>
                </a:lnTo>
                <a:lnTo>
                  <a:pt x="7960" y="6823"/>
                </a:lnTo>
                <a:lnTo>
                  <a:pt x="7740" y="6750"/>
                </a:lnTo>
                <a:lnTo>
                  <a:pt x="7520" y="6713"/>
                </a:lnTo>
                <a:lnTo>
                  <a:pt x="7557" y="6566"/>
                </a:lnTo>
                <a:lnTo>
                  <a:pt x="7593" y="6493"/>
                </a:lnTo>
                <a:lnTo>
                  <a:pt x="7667" y="6456"/>
                </a:lnTo>
                <a:lnTo>
                  <a:pt x="7703" y="6383"/>
                </a:lnTo>
                <a:lnTo>
                  <a:pt x="7667" y="6310"/>
                </a:lnTo>
                <a:lnTo>
                  <a:pt x="7593" y="6236"/>
                </a:lnTo>
                <a:close/>
                <a:moveTo>
                  <a:pt x="1651" y="6897"/>
                </a:moveTo>
                <a:lnTo>
                  <a:pt x="1578" y="6933"/>
                </a:lnTo>
                <a:lnTo>
                  <a:pt x="1541" y="7007"/>
                </a:lnTo>
                <a:lnTo>
                  <a:pt x="1504" y="7080"/>
                </a:lnTo>
                <a:lnTo>
                  <a:pt x="1504" y="7227"/>
                </a:lnTo>
                <a:lnTo>
                  <a:pt x="1541" y="7300"/>
                </a:lnTo>
                <a:lnTo>
                  <a:pt x="1578" y="7373"/>
                </a:lnTo>
                <a:lnTo>
                  <a:pt x="1541" y="7410"/>
                </a:lnTo>
                <a:lnTo>
                  <a:pt x="1504" y="7410"/>
                </a:lnTo>
                <a:lnTo>
                  <a:pt x="1468" y="7483"/>
                </a:lnTo>
                <a:lnTo>
                  <a:pt x="1431" y="7557"/>
                </a:lnTo>
                <a:lnTo>
                  <a:pt x="1468" y="7814"/>
                </a:lnTo>
                <a:lnTo>
                  <a:pt x="1578" y="8034"/>
                </a:lnTo>
                <a:lnTo>
                  <a:pt x="1724" y="8254"/>
                </a:lnTo>
                <a:lnTo>
                  <a:pt x="1908" y="8437"/>
                </a:lnTo>
                <a:lnTo>
                  <a:pt x="2128" y="8547"/>
                </a:lnTo>
                <a:lnTo>
                  <a:pt x="2238" y="8584"/>
                </a:lnTo>
                <a:lnTo>
                  <a:pt x="2348" y="8621"/>
                </a:lnTo>
                <a:lnTo>
                  <a:pt x="2458" y="8621"/>
                </a:lnTo>
                <a:lnTo>
                  <a:pt x="2568" y="8547"/>
                </a:lnTo>
                <a:lnTo>
                  <a:pt x="2641" y="8474"/>
                </a:lnTo>
                <a:lnTo>
                  <a:pt x="2715" y="8364"/>
                </a:lnTo>
                <a:lnTo>
                  <a:pt x="2788" y="8144"/>
                </a:lnTo>
                <a:lnTo>
                  <a:pt x="2788" y="7960"/>
                </a:lnTo>
                <a:lnTo>
                  <a:pt x="2751" y="7740"/>
                </a:lnTo>
                <a:lnTo>
                  <a:pt x="2678" y="7557"/>
                </a:lnTo>
                <a:lnTo>
                  <a:pt x="2531" y="7373"/>
                </a:lnTo>
                <a:lnTo>
                  <a:pt x="2385" y="7227"/>
                </a:lnTo>
                <a:lnTo>
                  <a:pt x="2201" y="7117"/>
                </a:lnTo>
                <a:lnTo>
                  <a:pt x="1981" y="7043"/>
                </a:lnTo>
                <a:lnTo>
                  <a:pt x="1908" y="6933"/>
                </a:lnTo>
                <a:lnTo>
                  <a:pt x="1834" y="6897"/>
                </a:lnTo>
                <a:close/>
                <a:moveTo>
                  <a:pt x="14306" y="7227"/>
                </a:moveTo>
                <a:lnTo>
                  <a:pt x="14453" y="7263"/>
                </a:lnTo>
                <a:lnTo>
                  <a:pt x="14563" y="7300"/>
                </a:lnTo>
                <a:lnTo>
                  <a:pt x="14636" y="7410"/>
                </a:lnTo>
                <a:lnTo>
                  <a:pt x="14673" y="7520"/>
                </a:lnTo>
                <a:lnTo>
                  <a:pt x="14673" y="7667"/>
                </a:lnTo>
                <a:lnTo>
                  <a:pt x="14673" y="7814"/>
                </a:lnTo>
                <a:lnTo>
                  <a:pt x="14600" y="8070"/>
                </a:lnTo>
                <a:lnTo>
                  <a:pt x="14490" y="8290"/>
                </a:lnTo>
                <a:lnTo>
                  <a:pt x="14343" y="8511"/>
                </a:lnTo>
                <a:lnTo>
                  <a:pt x="14269" y="8584"/>
                </a:lnTo>
                <a:lnTo>
                  <a:pt x="14196" y="8621"/>
                </a:lnTo>
                <a:lnTo>
                  <a:pt x="14123" y="8621"/>
                </a:lnTo>
                <a:lnTo>
                  <a:pt x="14049" y="8584"/>
                </a:lnTo>
                <a:lnTo>
                  <a:pt x="14013" y="8547"/>
                </a:lnTo>
                <a:lnTo>
                  <a:pt x="13976" y="8474"/>
                </a:lnTo>
                <a:lnTo>
                  <a:pt x="13903" y="8290"/>
                </a:lnTo>
                <a:lnTo>
                  <a:pt x="13939" y="8034"/>
                </a:lnTo>
                <a:lnTo>
                  <a:pt x="13976" y="7777"/>
                </a:lnTo>
                <a:lnTo>
                  <a:pt x="14086" y="7263"/>
                </a:lnTo>
                <a:lnTo>
                  <a:pt x="14306" y="7227"/>
                </a:lnTo>
                <a:close/>
                <a:moveTo>
                  <a:pt x="14233" y="6750"/>
                </a:moveTo>
                <a:lnTo>
                  <a:pt x="14123" y="6786"/>
                </a:lnTo>
                <a:lnTo>
                  <a:pt x="13866" y="6786"/>
                </a:lnTo>
                <a:lnTo>
                  <a:pt x="13829" y="6823"/>
                </a:lnTo>
                <a:lnTo>
                  <a:pt x="13756" y="6933"/>
                </a:lnTo>
                <a:lnTo>
                  <a:pt x="13609" y="7373"/>
                </a:lnTo>
                <a:lnTo>
                  <a:pt x="13499" y="7850"/>
                </a:lnTo>
                <a:lnTo>
                  <a:pt x="13462" y="8107"/>
                </a:lnTo>
                <a:lnTo>
                  <a:pt x="13462" y="8327"/>
                </a:lnTo>
                <a:lnTo>
                  <a:pt x="13499" y="8584"/>
                </a:lnTo>
                <a:lnTo>
                  <a:pt x="13572" y="8804"/>
                </a:lnTo>
                <a:lnTo>
                  <a:pt x="13683" y="8914"/>
                </a:lnTo>
                <a:lnTo>
                  <a:pt x="13829" y="9024"/>
                </a:lnTo>
                <a:lnTo>
                  <a:pt x="13976" y="9097"/>
                </a:lnTo>
                <a:lnTo>
                  <a:pt x="14123" y="9134"/>
                </a:lnTo>
                <a:lnTo>
                  <a:pt x="14343" y="9097"/>
                </a:lnTo>
                <a:lnTo>
                  <a:pt x="14490" y="9024"/>
                </a:lnTo>
                <a:lnTo>
                  <a:pt x="14600" y="8877"/>
                </a:lnTo>
                <a:lnTo>
                  <a:pt x="14746" y="8731"/>
                </a:lnTo>
                <a:lnTo>
                  <a:pt x="14966" y="8400"/>
                </a:lnTo>
                <a:lnTo>
                  <a:pt x="15076" y="8180"/>
                </a:lnTo>
                <a:lnTo>
                  <a:pt x="15113" y="7997"/>
                </a:lnTo>
                <a:lnTo>
                  <a:pt x="15150" y="7814"/>
                </a:lnTo>
                <a:lnTo>
                  <a:pt x="15150" y="7593"/>
                </a:lnTo>
                <a:lnTo>
                  <a:pt x="15113" y="7410"/>
                </a:lnTo>
                <a:lnTo>
                  <a:pt x="15040" y="7190"/>
                </a:lnTo>
                <a:lnTo>
                  <a:pt x="15003" y="7080"/>
                </a:lnTo>
                <a:lnTo>
                  <a:pt x="14893" y="7007"/>
                </a:lnTo>
                <a:lnTo>
                  <a:pt x="14673" y="6823"/>
                </a:lnTo>
                <a:lnTo>
                  <a:pt x="14526" y="6786"/>
                </a:lnTo>
                <a:lnTo>
                  <a:pt x="14379" y="6750"/>
                </a:lnTo>
                <a:close/>
                <a:moveTo>
                  <a:pt x="6273" y="7887"/>
                </a:moveTo>
                <a:lnTo>
                  <a:pt x="6199" y="7924"/>
                </a:lnTo>
                <a:lnTo>
                  <a:pt x="6126" y="7997"/>
                </a:lnTo>
                <a:lnTo>
                  <a:pt x="5979" y="8107"/>
                </a:lnTo>
                <a:lnTo>
                  <a:pt x="5869" y="8290"/>
                </a:lnTo>
                <a:lnTo>
                  <a:pt x="5796" y="8474"/>
                </a:lnTo>
                <a:lnTo>
                  <a:pt x="5796" y="8584"/>
                </a:lnTo>
                <a:lnTo>
                  <a:pt x="5833" y="8657"/>
                </a:lnTo>
                <a:lnTo>
                  <a:pt x="5906" y="8694"/>
                </a:lnTo>
                <a:lnTo>
                  <a:pt x="6236" y="8694"/>
                </a:lnTo>
                <a:lnTo>
                  <a:pt x="6420" y="8767"/>
                </a:lnTo>
                <a:lnTo>
                  <a:pt x="6199" y="9024"/>
                </a:lnTo>
                <a:lnTo>
                  <a:pt x="6199" y="9061"/>
                </a:lnTo>
                <a:lnTo>
                  <a:pt x="6199" y="9134"/>
                </a:lnTo>
                <a:lnTo>
                  <a:pt x="6236" y="9244"/>
                </a:lnTo>
                <a:lnTo>
                  <a:pt x="6346" y="9354"/>
                </a:lnTo>
                <a:lnTo>
                  <a:pt x="6456" y="9391"/>
                </a:lnTo>
                <a:lnTo>
                  <a:pt x="6713" y="9391"/>
                </a:lnTo>
                <a:lnTo>
                  <a:pt x="6786" y="9318"/>
                </a:lnTo>
                <a:lnTo>
                  <a:pt x="6860" y="9207"/>
                </a:lnTo>
                <a:lnTo>
                  <a:pt x="6823" y="9097"/>
                </a:lnTo>
                <a:lnTo>
                  <a:pt x="6750" y="9024"/>
                </a:lnTo>
                <a:lnTo>
                  <a:pt x="6860" y="8951"/>
                </a:lnTo>
                <a:lnTo>
                  <a:pt x="6933" y="8877"/>
                </a:lnTo>
                <a:lnTo>
                  <a:pt x="6933" y="8804"/>
                </a:lnTo>
                <a:lnTo>
                  <a:pt x="6933" y="8731"/>
                </a:lnTo>
                <a:lnTo>
                  <a:pt x="6896" y="8621"/>
                </a:lnTo>
                <a:lnTo>
                  <a:pt x="6750" y="8511"/>
                </a:lnTo>
                <a:lnTo>
                  <a:pt x="6603" y="8437"/>
                </a:lnTo>
                <a:lnTo>
                  <a:pt x="6456" y="8364"/>
                </a:lnTo>
                <a:lnTo>
                  <a:pt x="6273" y="8327"/>
                </a:lnTo>
                <a:lnTo>
                  <a:pt x="6346" y="8180"/>
                </a:lnTo>
                <a:lnTo>
                  <a:pt x="6420" y="8034"/>
                </a:lnTo>
                <a:lnTo>
                  <a:pt x="6420" y="7960"/>
                </a:lnTo>
                <a:lnTo>
                  <a:pt x="6383" y="7924"/>
                </a:lnTo>
                <a:lnTo>
                  <a:pt x="6346" y="7924"/>
                </a:lnTo>
                <a:lnTo>
                  <a:pt x="6273" y="7887"/>
                </a:lnTo>
                <a:close/>
                <a:moveTo>
                  <a:pt x="7630" y="551"/>
                </a:moveTo>
                <a:lnTo>
                  <a:pt x="7777" y="587"/>
                </a:lnTo>
                <a:lnTo>
                  <a:pt x="7923" y="661"/>
                </a:lnTo>
                <a:lnTo>
                  <a:pt x="8437" y="1101"/>
                </a:lnTo>
                <a:lnTo>
                  <a:pt x="8657" y="1321"/>
                </a:lnTo>
                <a:lnTo>
                  <a:pt x="8877" y="1578"/>
                </a:lnTo>
                <a:lnTo>
                  <a:pt x="9061" y="1834"/>
                </a:lnTo>
                <a:lnTo>
                  <a:pt x="9207" y="2128"/>
                </a:lnTo>
                <a:lnTo>
                  <a:pt x="9281" y="2421"/>
                </a:lnTo>
                <a:lnTo>
                  <a:pt x="9317" y="2752"/>
                </a:lnTo>
                <a:lnTo>
                  <a:pt x="9281" y="3082"/>
                </a:lnTo>
                <a:lnTo>
                  <a:pt x="9244" y="3375"/>
                </a:lnTo>
                <a:lnTo>
                  <a:pt x="9024" y="3962"/>
                </a:lnTo>
                <a:lnTo>
                  <a:pt x="8804" y="4512"/>
                </a:lnTo>
                <a:lnTo>
                  <a:pt x="8584" y="5099"/>
                </a:lnTo>
                <a:lnTo>
                  <a:pt x="8547" y="5356"/>
                </a:lnTo>
                <a:lnTo>
                  <a:pt x="8510" y="5613"/>
                </a:lnTo>
                <a:lnTo>
                  <a:pt x="8510" y="5869"/>
                </a:lnTo>
                <a:lnTo>
                  <a:pt x="8547" y="6163"/>
                </a:lnTo>
                <a:lnTo>
                  <a:pt x="8584" y="6310"/>
                </a:lnTo>
                <a:lnTo>
                  <a:pt x="8657" y="6493"/>
                </a:lnTo>
                <a:lnTo>
                  <a:pt x="8804" y="6823"/>
                </a:lnTo>
                <a:lnTo>
                  <a:pt x="8987" y="7117"/>
                </a:lnTo>
                <a:lnTo>
                  <a:pt x="9134" y="7447"/>
                </a:lnTo>
                <a:lnTo>
                  <a:pt x="9207" y="7777"/>
                </a:lnTo>
                <a:lnTo>
                  <a:pt x="9244" y="8144"/>
                </a:lnTo>
                <a:lnTo>
                  <a:pt x="9207" y="8474"/>
                </a:lnTo>
                <a:lnTo>
                  <a:pt x="9097" y="8804"/>
                </a:lnTo>
                <a:lnTo>
                  <a:pt x="8951" y="9134"/>
                </a:lnTo>
                <a:lnTo>
                  <a:pt x="8767" y="9428"/>
                </a:lnTo>
                <a:lnTo>
                  <a:pt x="8510" y="9684"/>
                </a:lnTo>
                <a:lnTo>
                  <a:pt x="8254" y="9904"/>
                </a:lnTo>
                <a:lnTo>
                  <a:pt x="7960" y="10051"/>
                </a:lnTo>
                <a:lnTo>
                  <a:pt x="7667" y="10198"/>
                </a:lnTo>
                <a:lnTo>
                  <a:pt x="7373" y="10308"/>
                </a:lnTo>
                <a:lnTo>
                  <a:pt x="7043" y="10345"/>
                </a:lnTo>
                <a:lnTo>
                  <a:pt x="6676" y="10418"/>
                </a:lnTo>
                <a:lnTo>
                  <a:pt x="6493" y="10381"/>
                </a:lnTo>
                <a:lnTo>
                  <a:pt x="6309" y="10345"/>
                </a:lnTo>
                <a:lnTo>
                  <a:pt x="6163" y="10235"/>
                </a:lnTo>
                <a:lnTo>
                  <a:pt x="6016" y="10088"/>
                </a:lnTo>
                <a:lnTo>
                  <a:pt x="5906" y="9941"/>
                </a:lnTo>
                <a:lnTo>
                  <a:pt x="5759" y="9831"/>
                </a:lnTo>
                <a:lnTo>
                  <a:pt x="5649" y="9758"/>
                </a:lnTo>
                <a:lnTo>
                  <a:pt x="5502" y="9684"/>
                </a:lnTo>
                <a:lnTo>
                  <a:pt x="5209" y="9611"/>
                </a:lnTo>
                <a:lnTo>
                  <a:pt x="4916" y="9611"/>
                </a:lnTo>
                <a:lnTo>
                  <a:pt x="4622" y="9684"/>
                </a:lnTo>
                <a:lnTo>
                  <a:pt x="3999" y="9868"/>
                </a:lnTo>
                <a:lnTo>
                  <a:pt x="3705" y="9978"/>
                </a:lnTo>
                <a:lnTo>
                  <a:pt x="3412" y="10051"/>
                </a:lnTo>
                <a:lnTo>
                  <a:pt x="3118" y="10088"/>
                </a:lnTo>
                <a:lnTo>
                  <a:pt x="2825" y="10051"/>
                </a:lnTo>
                <a:lnTo>
                  <a:pt x="2495" y="10014"/>
                </a:lnTo>
                <a:lnTo>
                  <a:pt x="2201" y="9904"/>
                </a:lnTo>
                <a:lnTo>
                  <a:pt x="1944" y="9794"/>
                </a:lnTo>
                <a:lnTo>
                  <a:pt x="1651" y="9648"/>
                </a:lnTo>
                <a:lnTo>
                  <a:pt x="1394" y="9464"/>
                </a:lnTo>
                <a:lnTo>
                  <a:pt x="1174" y="9281"/>
                </a:lnTo>
                <a:lnTo>
                  <a:pt x="954" y="8987"/>
                </a:lnTo>
                <a:lnTo>
                  <a:pt x="771" y="8694"/>
                </a:lnTo>
                <a:lnTo>
                  <a:pt x="624" y="8364"/>
                </a:lnTo>
                <a:lnTo>
                  <a:pt x="550" y="8034"/>
                </a:lnTo>
                <a:lnTo>
                  <a:pt x="514" y="7667"/>
                </a:lnTo>
                <a:lnTo>
                  <a:pt x="514" y="7337"/>
                </a:lnTo>
                <a:lnTo>
                  <a:pt x="587" y="6970"/>
                </a:lnTo>
                <a:lnTo>
                  <a:pt x="661" y="6640"/>
                </a:lnTo>
                <a:lnTo>
                  <a:pt x="807" y="6310"/>
                </a:lnTo>
                <a:lnTo>
                  <a:pt x="991" y="6016"/>
                </a:lnTo>
                <a:lnTo>
                  <a:pt x="1211" y="5759"/>
                </a:lnTo>
                <a:lnTo>
                  <a:pt x="1468" y="5539"/>
                </a:lnTo>
                <a:lnTo>
                  <a:pt x="2018" y="5099"/>
                </a:lnTo>
                <a:lnTo>
                  <a:pt x="2568" y="4622"/>
                </a:lnTo>
                <a:lnTo>
                  <a:pt x="2788" y="4366"/>
                </a:lnTo>
                <a:lnTo>
                  <a:pt x="2971" y="4109"/>
                </a:lnTo>
                <a:lnTo>
                  <a:pt x="3082" y="3815"/>
                </a:lnTo>
                <a:lnTo>
                  <a:pt x="3192" y="3485"/>
                </a:lnTo>
                <a:lnTo>
                  <a:pt x="3265" y="3118"/>
                </a:lnTo>
                <a:lnTo>
                  <a:pt x="3302" y="2715"/>
                </a:lnTo>
                <a:lnTo>
                  <a:pt x="3375" y="2348"/>
                </a:lnTo>
                <a:lnTo>
                  <a:pt x="3448" y="2165"/>
                </a:lnTo>
                <a:lnTo>
                  <a:pt x="3558" y="1981"/>
                </a:lnTo>
                <a:lnTo>
                  <a:pt x="3705" y="1798"/>
                </a:lnTo>
                <a:lnTo>
                  <a:pt x="3852" y="1651"/>
                </a:lnTo>
                <a:lnTo>
                  <a:pt x="4072" y="1541"/>
                </a:lnTo>
                <a:lnTo>
                  <a:pt x="4292" y="1468"/>
                </a:lnTo>
                <a:lnTo>
                  <a:pt x="4512" y="1431"/>
                </a:lnTo>
                <a:lnTo>
                  <a:pt x="4769" y="1394"/>
                </a:lnTo>
                <a:lnTo>
                  <a:pt x="4989" y="1394"/>
                </a:lnTo>
                <a:lnTo>
                  <a:pt x="5209" y="1468"/>
                </a:lnTo>
                <a:lnTo>
                  <a:pt x="4952" y="1688"/>
                </a:lnTo>
                <a:lnTo>
                  <a:pt x="4916" y="1761"/>
                </a:lnTo>
                <a:lnTo>
                  <a:pt x="4879" y="1834"/>
                </a:lnTo>
                <a:lnTo>
                  <a:pt x="4916" y="1981"/>
                </a:lnTo>
                <a:lnTo>
                  <a:pt x="4989" y="2091"/>
                </a:lnTo>
                <a:lnTo>
                  <a:pt x="5062" y="2128"/>
                </a:lnTo>
                <a:lnTo>
                  <a:pt x="5136" y="2128"/>
                </a:lnTo>
                <a:lnTo>
                  <a:pt x="5319" y="2091"/>
                </a:lnTo>
                <a:lnTo>
                  <a:pt x="5429" y="2018"/>
                </a:lnTo>
                <a:lnTo>
                  <a:pt x="5539" y="1945"/>
                </a:lnTo>
                <a:lnTo>
                  <a:pt x="5613" y="1798"/>
                </a:lnTo>
                <a:lnTo>
                  <a:pt x="5759" y="1651"/>
                </a:lnTo>
                <a:lnTo>
                  <a:pt x="5833" y="1614"/>
                </a:lnTo>
                <a:lnTo>
                  <a:pt x="5869" y="1578"/>
                </a:lnTo>
                <a:lnTo>
                  <a:pt x="6420" y="1138"/>
                </a:lnTo>
                <a:lnTo>
                  <a:pt x="7006" y="771"/>
                </a:lnTo>
                <a:lnTo>
                  <a:pt x="7337" y="624"/>
                </a:lnTo>
                <a:lnTo>
                  <a:pt x="7483" y="551"/>
                </a:lnTo>
                <a:close/>
                <a:moveTo>
                  <a:pt x="10821" y="9281"/>
                </a:moveTo>
                <a:lnTo>
                  <a:pt x="10968" y="9538"/>
                </a:lnTo>
                <a:lnTo>
                  <a:pt x="11115" y="9758"/>
                </a:lnTo>
                <a:lnTo>
                  <a:pt x="11335" y="9978"/>
                </a:lnTo>
                <a:lnTo>
                  <a:pt x="11592" y="10161"/>
                </a:lnTo>
                <a:lnTo>
                  <a:pt x="11408" y="10418"/>
                </a:lnTo>
                <a:lnTo>
                  <a:pt x="11188" y="10198"/>
                </a:lnTo>
                <a:lnTo>
                  <a:pt x="10968" y="9978"/>
                </a:lnTo>
                <a:lnTo>
                  <a:pt x="10711" y="9831"/>
                </a:lnTo>
                <a:lnTo>
                  <a:pt x="10455" y="9648"/>
                </a:lnTo>
                <a:lnTo>
                  <a:pt x="10601" y="9464"/>
                </a:lnTo>
                <a:lnTo>
                  <a:pt x="10821" y="9281"/>
                </a:lnTo>
                <a:close/>
                <a:moveTo>
                  <a:pt x="13903" y="9941"/>
                </a:moveTo>
                <a:lnTo>
                  <a:pt x="13829" y="9978"/>
                </a:lnTo>
                <a:lnTo>
                  <a:pt x="13756" y="10014"/>
                </a:lnTo>
                <a:lnTo>
                  <a:pt x="13719" y="10014"/>
                </a:lnTo>
                <a:lnTo>
                  <a:pt x="13719" y="10051"/>
                </a:lnTo>
                <a:lnTo>
                  <a:pt x="13646" y="10161"/>
                </a:lnTo>
                <a:lnTo>
                  <a:pt x="13609" y="10271"/>
                </a:lnTo>
                <a:lnTo>
                  <a:pt x="13646" y="10418"/>
                </a:lnTo>
                <a:lnTo>
                  <a:pt x="13719" y="10565"/>
                </a:lnTo>
                <a:lnTo>
                  <a:pt x="13829" y="10638"/>
                </a:lnTo>
                <a:lnTo>
                  <a:pt x="13939" y="10675"/>
                </a:lnTo>
                <a:lnTo>
                  <a:pt x="14049" y="10638"/>
                </a:lnTo>
                <a:lnTo>
                  <a:pt x="14159" y="10601"/>
                </a:lnTo>
                <a:lnTo>
                  <a:pt x="14269" y="10491"/>
                </a:lnTo>
                <a:lnTo>
                  <a:pt x="14343" y="10418"/>
                </a:lnTo>
                <a:lnTo>
                  <a:pt x="14379" y="10308"/>
                </a:lnTo>
                <a:lnTo>
                  <a:pt x="14379" y="10271"/>
                </a:lnTo>
                <a:lnTo>
                  <a:pt x="14379" y="10198"/>
                </a:lnTo>
                <a:lnTo>
                  <a:pt x="14306" y="10124"/>
                </a:lnTo>
                <a:lnTo>
                  <a:pt x="14233" y="10051"/>
                </a:lnTo>
                <a:lnTo>
                  <a:pt x="14159" y="10014"/>
                </a:lnTo>
                <a:lnTo>
                  <a:pt x="14086" y="9978"/>
                </a:lnTo>
                <a:lnTo>
                  <a:pt x="13939" y="9941"/>
                </a:lnTo>
                <a:close/>
                <a:moveTo>
                  <a:pt x="7593" y="0"/>
                </a:moveTo>
                <a:lnTo>
                  <a:pt x="7447" y="37"/>
                </a:lnTo>
                <a:lnTo>
                  <a:pt x="7190" y="110"/>
                </a:lnTo>
                <a:lnTo>
                  <a:pt x="6970" y="221"/>
                </a:lnTo>
                <a:lnTo>
                  <a:pt x="6566" y="441"/>
                </a:lnTo>
                <a:lnTo>
                  <a:pt x="6199" y="697"/>
                </a:lnTo>
                <a:lnTo>
                  <a:pt x="5502" y="1211"/>
                </a:lnTo>
                <a:lnTo>
                  <a:pt x="5209" y="1064"/>
                </a:lnTo>
                <a:lnTo>
                  <a:pt x="4916" y="991"/>
                </a:lnTo>
                <a:lnTo>
                  <a:pt x="4585" y="991"/>
                </a:lnTo>
                <a:lnTo>
                  <a:pt x="4255" y="1027"/>
                </a:lnTo>
                <a:lnTo>
                  <a:pt x="3999" y="1101"/>
                </a:lnTo>
                <a:lnTo>
                  <a:pt x="3778" y="1211"/>
                </a:lnTo>
                <a:lnTo>
                  <a:pt x="3595" y="1358"/>
                </a:lnTo>
                <a:lnTo>
                  <a:pt x="3412" y="1504"/>
                </a:lnTo>
                <a:lnTo>
                  <a:pt x="3228" y="1688"/>
                </a:lnTo>
                <a:lnTo>
                  <a:pt x="3118" y="1908"/>
                </a:lnTo>
                <a:lnTo>
                  <a:pt x="3008" y="2128"/>
                </a:lnTo>
                <a:lnTo>
                  <a:pt x="2935" y="2348"/>
                </a:lnTo>
                <a:lnTo>
                  <a:pt x="2861" y="2678"/>
                </a:lnTo>
                <a:lnTo>
                  <a:pt x="2788" y="3008"/>
                </a:lnTo>
                <a:lnTo>
                  <a:pt x="2751" y="3338"/>
                </a:lnTo>
                <a:lnTo>
                  <a:pt x="2641" y="3669"/>
                </a:lnTo>
                <a:lnTo>
                  <a:pt x="2605" y="3852"/>
                </a:lnTo>
                <a:lnTo>
                  <a:pt x="2495" y="3999"/>
                </a:lnTo>
                <a:lnTo>
                  <a:pt x="2275" y="4255"/>
                </a:lnTo>
                <a:lnTo>
                  <a:pt x="2018" y="4476"/>
                </a:lnTo>
                <a:lnTo>
                  <a:pt x="1761" y="4696"/>
                </a:lnTo>
                <a:lnTo>
                  <a:pt x="1284" y="5062"/>
                </a:lnTo>
                <a:lnTo>
                  <a:pt x="844" y="5466"/>
                </a:lnTo>
                <a:lnTo>
                  <a:pt x="661" y="5649"/>
                </a:lnTo>
                <a:lnTo>
                  <a:pt x="514" y="5906"/>
                </a:lnTo>
                <a:lnTo>
                  <a:pt x="367" y="6126"/>
                </a:lnTo>
                <a:lnTo>
                  <a:pt x="220" y="6420"/>
                </a:lnTo>
                <a:lnTo>
                  <a:pt x="110" y="6713"/>
                </a:lnTo>
                <a:lnTo>
                  <a:pt x="37" y="7007"/>
                </a:lnTo>
                <a:lnTo>
                  <a:pt x="0" y="7263"/>
                </a:lnTo>
                <a:lnTo>
                  <a:pt x="0" y="7557"/>
                </a:lnTo>
                <a:lnTo>
                  <a:pt x="37" y="7850"/>
                </a:lnTo>
                <a:lnTo>
                  <a:pt x="74" y="8144"/>
                </a:lnTo>
                <a:lnTo>
                  <a:pt x="147" y="8400"/>
                </a:lnTo>
                <a:lnTo>
                  <a:pt x="220" y="8657"/>
                </a:lnTo>
                <a:lnTo>
                  <a:pt x="367" y="8914"/>
                </a:lnTo>
                <a:lnTo>
                  <a:pt x="514" y="9171"/>
                </a:lnTo>
                <a:lnTo>
                  <a:pt x="661" y="9391"/>
                </a:lnTo>
                <a:lnTo>
                  <a:pt x="844" y="9611"/>
                </a:lnTo>
                <a:lnTo>
                  <a:pt x="1064" y="9831"/>
                </a:lnTo>
                <a:lnTo>
                  <a:pt x="1284" y="10014"/>
                </a:lnTo>
                <a:lnTo>
                  <a:pt x="1541" y="10161"/>
                </a:lnTo>
                <a:lnTo>
                  <a:pt x="1798" y="10308"/>
                </a:lnTo>
                <a:lnTo>
                  <a:pt x="2054" y="10381"/>
                </a:lnTo>
                <a:lnTo>
                  <a:pt x="2348" y="10491"/>
                </a:lnTo>
                <a:lnTo>
                  <a:pt x="2641" y="10528"/>
                </a:lnTo>
                <a:lnTo>
                  <a:pt x="2898" y="10565"/>
                </a:lnTo>
                <a:lnTo>
                  <a:pt x="3192" y="10565"/>
                </a:lnTo>
                <a:lnTo>
                  <a:pt x="3485" y="10528"/>
                </a:lnTo>
                <a:lnTo>
                  <a:pt x="3742" y="10491"/>
                </a:lnTo>
                <a:lnTo>
                  <a:pt x="4035" y="10418"/>
                </a:lnTo>
                <a:lnTo>
                  <a:pt x="4365" y="10271"/>
                </a:lnTo>
                <a:lnTo>
                  <a:pt x="4696" y="10161"/>
                </a:lnTo>
                <a:lnTo>
                  <a:pt x="4879" y="10124"/>
                </a:lnTo>
                <a:lnTo>
                  <a:pt x="5209" y="10124"/>
                </a:lnTo>
                <a:lnTo>
                  <a:pt x="5392" y="10161"/>
                </a:lnTo>
                <a:lnTo>
                  <a:pt x="5502" y="10271"/>
                </a:lnTo>
                <a:lnTo>
                  <a:pt x="5613" y="10381"/>
                </a:lnTo>
                <a:lnTo>
                  <a:pt x="5833" y="10601"/>
                </a:lnTo>
                <a:lnTo>
                  <a:pt x="5979" y="10711"/>
                </a:lnTo>
                <a:lnTo>
                  <a:pt x="6089" y="10785"/>
                </a:lnTo>
                <a:lnTo>
                  <a:pt x="6273" y="10858"/>
                </a:lnTo>
                <a:lnTo>
                  <a:pt x="6420" y="10895"/>
                </a:lnTo>
                <a:lnTo>
                  <a:pt x="6933" y="10895"/>
                </a:lnTo>
                <a:lnTo>
                  <a:pt x="7227" y="10858"/>
                </a:lnTo>
                <a:lnTo>
                  <a:pt x="7483" y="10821"/>
                </a:lnTo>
                <a:lnTo>
                  <a:pt x="7740" y="10748"/>
                </a:lnTo>
                <a:lnTo>
                  <a:pt x="7997" y="10638"/>
                </a:lnTo>
                <a:lnTo>
                  <a:pt x="8217" y="10528"/>
                </a:lnTo>
                <a:lnTo>
                  <a:pt x="8437" y="10381"/>
                </a:lnTo>
                <a:lnTo>
                  <a:pt x="8657" y="10198"/>
                </a:lnTo>
                <a:lnTo>
                  <a:pt x="8877" y="10014"/>
                </a:lnTo>
                <a:lnTo>
                  <a:pt x="9061" y="9831"/>
                </a:lnTo>
                <a:lnTo>
                  <a:pt x="9207" y="9611"/>
                </a:lnTo>
                <a:lnTo>
                  <a:pt x="9354" y="9391"/>
                </a:lnTo>
                <a:lnTo>
                  <a:pt x="9501" y="9171"/>
                </a:lnTo>
                <a:lnTo>
                  <a:pt x="9574" y="8914"/>
                </a:lnTo>
                <a:lnTo>
                  <a:pt x="9684" y="8694"/>
                </a:lnTo>
                <a:lnTo>
                  <a:pt x="9721" y="8400"/>
                </a:lnTo>
                <a:lnTo>
                  <a:pt x="9721" y="8144"/>
                </a:lnTo>
                <a:lnTo>
                  <a:pt x="9721" y="7887"/>
                </a:lnTo>
                <a:lnTo>
                  <a:pt x="9684" y="7630"/>
                </a:lnTo>
                <a:lnTo>
                  <a:pt x="9611" y="7373"/>
                </a:lnTo>
                <a:lnTo>
                  <a:pt x="9537" y="7117"/>
                </a:lnTo>
                <a:lnTo>
                  <a:pt x="9281" y="6640"/>
                </a:lnTo>
                <a:lnTo>
                  <a:pt x="9171" y="6383"/>
                </a:lnTo>
                <a:lnTo>
                  <a:pt x="9061" y="6090"/>
                </a:lnTo>
                <a:lnTo>
                  <a:pt x="9061" y="5833"/>
                </a:lnTo>
                <a:lnTo>
                  <a:pt x="9061" y="5576"/>
                </a:lnTo>
                <a:lnTo>
                  <a:pt x="9097" y="5319"/>
                </a:lnTo>
                <a:lnTo>
                  <a:pt x="9134" y="5062"/>
                </a:lnTo>
                <a:lnTo>
                  <a:pt x="9317" y="4512"/>
                </a:lnTo>
                <a:lnTo>
                  <a:pt x="9501" y="4035"/>
                </a:lnTo>
                <a:lnTo>
                  <a:pt x="9684" y="3559"/>
                </a:lnTo>
                <a:lnTo>
                  <a:pt x="9794" y="3082"/>
                </a:lnTo>
                <a:lnTo>
                  <a:pt x="9831" y="2825"/>
                </a:lnTo>
                <a:lnTo>
                  <a:pt x="9831" y="2568"/>
                </a:lnTo>
                <a:lnTo>
                  <a:pt x="9794" y="2311"/>
                </a:lnTo>
                <a:lnTo>
                  <a:pt x="9721" y="2055"/>
                </a:lnTo>
                <a:lnTo>
                  <a:pt x="9611" y="1834"/>
                </a:lnTo>
                <a:lnTo>
                  <a:pt x="9501" y="1578"/>
                </a:lnTo>
                <a:lnTo>
                  <a:pt x="9354" y="1358"/>
                </a:lnTo>
                <a:lnTo>
                  <a:pt x="9207" y="1174"/>
                </a:lnTo>
                <a:lnTo>
                  <a:pt x="8841" y="771"/>
                </a:lnTo>
                <a:lnTo>
                  <a:pt x="8400" y="404"/>
                </a:lnTo>
                <a:lnTo>
                  <a:pt x="7960" y="110"/>
                </a:lnTo>
                <a:lnTo>
                  <a:pt x="7850" y="37"/>
                </a:lnTo>
                <a:lnTo>
                  <a:pt x="7703" y="0"/>
                </a:lnTo>
                <a:close/>
                <a:moveTo>
                  <a:pt x="12912" y="10675"/>
                </a:moveTo>
                <a:lnTo>
                  <a:pt x="12839" y="10711"/>
                </a:lnTo>
                <a:lnTo>
                  <a:pt x="12765" y="10785"/>
                </a:lnTo>
                <a:lnTo>
                  <a:pt x="12729" y="10858"/>
                </a:lnTo>
                <a:lnTo>
                  <a:pt x="12729" y="11005"/>
                </a:lnTo>
                <a:lnTo>
                  <a:pt x="12765" y="11115"/>
                </a:lnTo>
                <a:lnTo>
                  <a:pt x="12876" y="11225"/>
                </a:lnTo>
                <a:lnTo>
                  <a:pt x="13022" y="11262"/>
                </a:lnTo>
                <a:lnTo>
                  <a:pt x="13132" y="11225"/>
                </a:lnTo>
                <a:lnTo>
                  <a:pt x="13242" y="11115"/>
                </a:lnTo>
                <a:lnTo>
                  <a:pt x="13279" y="11005"/>
                </a:lnTo>
                <a:lnTo>
                  <a:pt x="13279" y="10858"/>
                </a:lnTo>
                <a:lnTo>
                  <a:pt x="13242" y="10785"/>
                </a:lnTo>
                <a:lnTo>
                  <a:pt x="13169" y="10711"/>
                </a:lnTo>
                <a:lnTo>
                  <a:pt x="13096" y="10675"/>
                </a:lnTo>
                <a:close/>
                <a:moveTo>
                  <a:pt x="13572" y="11262"/>
                </a:moveTo>
                <a:lnTo>
                  <a:pt x="13499" y="11298"/>
                </a:lnTo>
                <a:lnTo>
                  <a:pt x="13462" y="11372"/>
                </a:lnTo>
                <a:lnTo>
                  <a:pt x="13389" y="11408"/>
                </a:lnTo>
                <a:lnTo>
                  <a:pt x="13316" y="11445"/>
                </a:lnTo>
                <a:lnTo>
                  <a:pt x="13242" y="11555"/>
                </a:lnTo>
                <a:lnTo>
                  <a:pt x="13242" y="11702"/>
                </a:lnTo>
                <a:lnTo>
                  <a:pt x="13242" y="11775"/>
                </a:lnTo>
                <a:lnTo>
                  <a:pt x="13279" y="11849"/>
                </a:lnTo>
                <a:lnTo>
                  <a:pt x="13352" y="11959"/>
                </a:lnTo>
                <a:lnTo>
                  <a:pt x="13609" y="11959"/>
                </a:lnTo>
                <a:lnTo>
                  <a:pt x="13719" y="11922"/>
                </a:lnTo>
                <a:lnTo>
                  <a:pt x="13829" y="11849"/>
                </a:lnTo>
                <a:lnTo>
                  <a:pt x="13866" y="11738"/>
                </a:lnTo>
                <a:lnTo>
                  <a:pt x="13939" y="11628"/>
                </a:lnTo>
                <a:lnTo>
                  <a:pt x="13939" y="11555"/>
                </a:lnTo>
                <a:lnTo>
                  <a:pt x="13939" y="11518"/>
                </a:lnTo>
                <a:lnTo>
                  <a:pt x="13903" y="11445"/>
                </a:lnTo>
                <a:lnTo>
                  <a:pt x="13866" y="11372"/>
                </a:lnTo>
                <a:lnTo>
                  <a:pt x="13829" y="11298"/>
                </a:lnTo>
                <a:lnTo>
                  <a:pt x="13719" y="11262"/>
                </a:lnTo>
                <a:close/>
                <a:moveTo>
                  <a:pt x="12215" y="11555"/>
                </a:moveTo>
                <a:lnTo>
                  <a:pt x="12142" y="11592"/>
                </a:lnTo>
                <a:lnTo>
                  <a:pt x="12069" y="11702"/>
                </a:lnTo>
                <a:lnTo>
                  <a:pt x="12032" y="11812"/>
                </a:lnTo>
                <a:lnTo>
                  <a:pt x="12032" y="11959"/>
                </a:lnTo>
                <a:lnTo>
                  <a:pt x="12032" y="12069"/>
                </a:lnTo>
                <a:lnTo>
                  <a:pt x="12105" y="12362"/>
                </a:lnTo>
                <a:lnTo>
                  <a:pt x="12252" y="12582"/>
                </a:lnTo>
                <a:lnTo>
                  <a:pt x="12325" y="12619"/>
                </a:lnTo>
                <a:lnTo>
                  <a:pt x="12399" y="12656"/>
                </a:lnTo>
                <a:lnTo>
                  <a:pt x="12509" y="12656"/>
                </a:lnTo>
                <a:lnTo>
                  <a:pt x="12582" y="12582"/>
                </a:lnTo>
                <a:lnTo>
                  <a:pt x="12619" y="12545"/>
                </a:lnTo>
                <a:lnTo>
                  <a:pt x="12692" y="12545"/>
                </a:lnTo>
                <a:lnTo>
                  <a:pt x="12802" y="12619"/>
                </a:lnTo>
                <a:lnTo>
                  <a:pt x="12876" y="12619"/>
                </a:lnTo>
                <a:lnTo>
                  <a:pt x="12949" y="12582"/>
                </a:lnTo>
                <a:lnTo>
                  <a:pt x="12986" y="12545"/>
                </a:lnTo>
                <a:lnTo>
                  <a:pt x="13022" y="12435"/>
                </a:lnTo>
                <a:lnTo>
                  <a:pt x="12986" y="12325"/>
                </a:lnTo>
                <a:lnTo>
                  <a:pt x="12912" y="12215"/>
                </a:lnTo>
                <a:lnTo>
                  <a:pt x="12802" y="12179"/>
                </a:lnTo>
                <a:lnTo>
                  <a:pt x="12655" y="12142"/>
                </a:lnTo>
                <a:lnTo>
                  <a:pt x="12545" y="12142"/>
                </a:lnTo>
                <a:lnTo>
                  <a:pt x="12472" y="12179"/>
                </a:lnTo>
                <a:lnTo>
                  <a:pt x="12399" y="12032"/>
                </a:lnTo>
                <a:lnTo>
                  <a:pt x="12399" y="11849"/>
                </a:lnTo>
                <a:lnTo>
                  <a:pt x="12399" y="11665"/>
                </a:lnTo>
                <a:lnTo>
                  <a:pt x="12362" y="11592"/>
                </a:lnTo>
                <a:lnTo>
                  <a:pt x="12289" y="11555"/>
                </a:lnTo>
                <a:close/>
                <a:moveTo>
                  <a:pt x="14049" y="5466"/>
                </a:moveTo>
                <a:lnTo>
                  <a:pt x="14196" y="5503"/>
                </a:lnTo>
                <a:lnTo>
                  <a:pt x="14490" y="5649"/>
                </a:lnTo>
                <a:lnTo>
                  <a:pt x="14673" y="5723"/>
                </a:lnTo>
                <a:lnTo>
                  <a:pt x="14930" y="5906"/>
                </a:lnTo>
                <a:lnTo>
                  <a:pt x="15150" y="6090"/>
                </a:lnTo>
                <a:lnTo>
                  <a:pt x="15370" y="6310"/>
                </a:lnTo>
                <a:lnTo>
                  <a:pt x="15590" y="6566"/>
                </a:lnTo>
                <a:lnTo>
                  <a:pt x="15773" y="6860"/>
                </a:lnTo>
                <a:lnTo>
                  <a:pt x="15883" y="7190"/>
                </a:lnTo>
                <a:lnTo>
                  <a:pt x="15993" y="7520"/>
                </a:lnTo>
                <a:lnTo>
                  <a:pt x="16067" y="7850"/>
                </a:lnTo>
                <a:lnTo>
                  <a:pt x="16104" y="8217"/>
                </a:lnTo>
                <a:lnTo>
                  <a:pt x="16104" y="8547"/>
                </a:lnTo>
                <a:lnTo>
                  <a:pt x="16067" y="9244"/>
                </a:lnTo>
                <a:lnTo>
                  <a:pt x="15957" y="9941"/>
                </a:lnTo>
                <a:lnTo>
                  <a:pt x="15773" y="10601"/>
                </a:lnTo>
                <a:lnTo>
                  <a:pt x="15517" y="11225"/>
                </a:lnTo>
                <a:lnTo>
                  <a:pt x="15370" y="11555"/>
                </a:lnTo>
                <a:lnTo>
                  <a:pt x="15186" y="11849"/>
                </a:lnTo>
                <a:lnTo>
                  <a:pt x="15003" y="12105"/>
                </a:lnTo>
                <a:lnTo>
                  <a:pt x="14783" y="12362"/>
                </a:lnTo>
                <a:lnTo>
                  <a:pt x="14526" y="12619"/>
                </a:lnTo>
                <a:lnTo>
                  <a:pt x="14269" y="12839"/>
                </a:lnTo>
                <a:lnTo>
                  <a:pt x="14013" y="13022"/>
                </a:lnTo>
                <a:lnTo>
                  <a:pt x="13719" y="13169"/>
                </a:lnTo>
                <a:lnTo>
                  <a:pt x="13389" y="13316"/>
                </a:lnTo>
                <a:lnTo>
                  <a:pt x="13059" y="13463"/>
                </a:lnTo>
                <a:lnTo>
                  <a:pt x="12802" y="13499"/>
                </a:lnTo>
                <a:lnTo>
                  <a:pt x="12509" y="13536"/>
                </a:lnTo>
                <a:lnTo>
                  <a:pt x="12325" y="13499"/>
                </a:lnTo>
                <a:lnTo>
                  <a:pt x="12179" y="13426"/>
                </a:lnTo>
                <a:lnTo>
                  <a:pt x="12032" y="13279"/>
                </a:lnTo>
                <a:lnTo>
                  <a:pt x="11922" y="13169"/>
                </a:lnTo>
                <a:lnTo>
                  <a:pt x="11482" y="12692"/>
                </a:lnTo>
                <a:lnTo>
                  <a:pt x="11298" y="12435"/>
                </a:lnTo>
                <a:lnTo>
                  <a:pt x="11225" y="12289"/>
                </a:lnTo>
                <a:lnTo>
                  <a:pt x="11188" y="12105"/>
                </a:lnTo>
                <a:lnTo>
                  <a:pt x="11188" y="11922"/>
                </a:lnTo>
                <a:lnTo>
                  <a:pt x="11262" y="11738"/>
                </a:lnTo>
                <a:lnTo>
                  <a:pt x="11445" y="11408"/>
                </a:lnTo>
                <a:lnTo>
                  <a:pt x="11812" y="10785"/>
                </a:lnTo>
                <a:lnTo>
                  <a:pt x="12142" y="10161"/>
                </a:lnTo>
                <a:lnTo>
                  <a:pt x="12472" y="9501"/>
                </a:lnTo>
                <a:lnTo>
                  <a:pt x="12765" y="8877"/>
                </a:lnTo>
                <a:lnTo>
                  <a:pt x="12876" y="8547"/>
                </a:lnTo>
                <a:lnTo>
                  <a:pt x="12949" y="8217"/>
                </a:lnTo>
                <a:lnTo>
                  <a:pt x="12986" y="7887"/>
                </a:lnTo>
                <a:lnTo>
                  <a:pt x="12949" y="7593"/>
                </a:lnTo>
                <a:lnTo>
                  <a:pt x="12876" y="7263"/>
                </a:lnTo>
                <a:lnTo>
                  <a:pt x="12765" y="6970"/>
                </a:lnTo>
                <a:lnTo>
                  <a:pt x="12729" y="6750"/>
                </a:lnTo>
                <a:lnTo>
                  <a:pt x="12692" y="6566"/>
                </a:lnTo>
                <a:lnTo>
                  <a:pt x="12729" y="6346"/>
                </a:lnTo>
                <a:lnTo>
                  <a:pt x="12802" y="6200"/>
                </a:lnTo>
                <a:lnTo>
                  <a:pt x="12876" y="6016"/>
                </a:lnTo>
                <a:lnTo>
                  <a:pt x="12986" y="5869"/>
                </a:lnTo>
                <a:lnTo>
                  <a:pt x="13132" y="5723"/>
                </a:lnTo>
                <a:lnTo>
                  <a:pt x="13279" y="5613"/>
                </a:lnTo>
                <a:lnTo>
                  <a:pt x="13316" y="5686"/>
                </a:lnTo>
                <a:lnTo>
                  <a:pt x="13389" y="5723"/>
                </a:lnTo>
                <a:lnTo>
                  <a:pt x="13536" y="5759"/>
                </a:lnTo>
                <a:lnTo>
                  <a:pt x="13646" y="5686"/>
                </a:lnTo>
                <a:lnTo>
                  <a:pt x="13719" y="5649"/>
                </a:lnTo>
                <a:lnTo>
                  <a:pt x="13756" y="5576"/>
                </a:lnTo>
                <a:lnTo>
                  <a:pt x="13829" y="5503"/>
                </a:lnTo>
                <a:lnTo>
                  <a:pt x="13939" y="5466"/>
                </a:lnTo>
                <a:close/>
                <a:moveTo>
                  <a:pt x="13646" y="3852"/>
                </a:moveTo>
                <a:lnTo>
                  <a:pt x="13609" y="3925"/>
                </a:lnTo>
                <a:lnTo>
                  <a:pt x="13499" y="4182"/>
                </a:lnTo>
                <a:lnTo>
                  <a:pt x="13462" y="4476"/>
                </a:lnTo>
                <a:lnTo>
                  <a:pt x="13462" y="4732"/>
                </a:lnTo>
                <a:lnTo>
                  <a:pt x="13499" y="5026"/>
                </a:lnTo>
                <a:lnTo>
                  <a:pt x="13316" y="5099"/>
                </a:lnTo>
                <a:lnTo>
                  <a:pt x="13132" y="5173"/>
                </a:lnTo>
                <a:lnTo>
                  <a:pt x="13022" y="4769"/>
                </a:lnTo>
                <a:lnTo>
                  <a:pt x="12839" y="4439"/>
                </a:lnTo>
                <a:lnTo>
                  <a:pt x="12802" y="4402"/>
                </a:lnTo>
                <a:lnTo>
                  <a:pt x="12729" y="4402"/>
                </a:lnTo>
                <a:lnTo>
                  <a:pt x="12692" y="4439"/>
                </a:lnTo>
                <a:lnTo>
                  <a:pt x="12692" y="4476"/>
                </a:lnTo>
                <a:lnTo>
                  <a:pt x="12655" y="4732"/>
                </a:lnTo>
                <a:lnTo>
                  <a:pt x="12692" y="4952"/>
                </a:lnTo>
                <a:lnTo>
                  <a:pt x="12802" y="5429"/>
                </a:lnTo>
                <a:lnTo>
                  <a:pt x="12582" y="5649"/>
                </a:lnTo>
                <a:lnTo>
                  <a:pt x="12399" y="5466"/>
                </a:lnTo>
                <a:lnTo>
                  <a:pt x="12142" y="5173"/>
                </a:lnTo>
                <a:lnTo>
                  <a:pt x="12105" y="5136"/>
                </a:lnTo>
                <a:lnTo>
                  <a:pt x="12032" y="5173"/>
                </a:lnTo>
                <a:lnTo>
                  <a:pt x="11995" y="5209"/>
                </a:lnTo>
                <a:lnTo>
                  <a:pt x="11995" y="5283"/>
                </a:lnTo>
                <a:lnTo>
                  <a:pt x="12032" y="5466"/>
                </a:lnTo>
                <a:lnTo>
                  <a:pt x="12142" y="5649"/>
                </a:lnTo>
                <a:lnTo>
                  <a:pt x="12252" y="5796"/>
                </a:lnTo>
                <a:lnTo>
                  <a:pt x="12435" y="5906"/>
                </a:lnTo>
                <a:lnTo>
                  <a:pt x="12399" y="6016"/>
                </a:lnTo>
                <a:lnTo>
                  <a:pt x="12362" y="6053"/>
                </a:lnTo>
                <a:lnTo>
                  <a:pt x="12142" y="6016"/>
                </a:lnTo>
                <a:lnTo>
                  <a:pt x="11738" y="5833"/>
                </a:lnTo>
                <a:lnTo>
                  <a:pt x="11665" y="5686"/>
                </a:lnTo>
                <a:lnTo>
                  <a:pt x="11628" y="5649"/>
                </a:lnTo>
                <a:lnTo>
                  <a:pt x="11592" y="5686"/>
                </a:lnTo>
                <a:lnTo>
                  <a:pt x="11555" y="5833"/>
                </a:lnTo>
                <a:lnTo>
                  <a:pt x="11518" y="5906"/>
                </a:lnTo>
                <a:lnTo>
                  <a:pt x="11518" y="5979"/>
                </a:lnTo>
                <a:lnTo>
                  <a:pt x="11555" y="6053"/>
                </a:lnTo>
                <a:lnTo>
                  <a:pt x="11628" y="6126"/>
                </a:lnTo>
                <a:lnTo>
                  <a:pt x="11775" y="6236"/>
                </a:lnTo>
                <a:lnTo>
                  <a:pt x="11995" y="6346"/>
                </a:lnTo>
                <a:lnTo>
                  <a:pt x="12289" y="6456"/>
                </a:lnTo>
                <a:lnTo>
                  <a:pt x="12252" y="6676"/>
                </a:lnTo>
                <a:lnTo>
                  <a:pt x="12289" y="6897"/>
                </a:lnTo>
                <a:lnTo>
                  <a:pt x="11555" y="6897"/>
                </a:lnTo>
                <a:lnTo>
                  <a:pt x="11445" y="6933"/>
                </a:lnTo>
                <a:lnTo>
                  <a:pt x="11408" y="7007"/>
                </a:lnTo>
                <a:lnTo>
                  <a:pt x="11408" y="7153"/>
                </a:lnTo>
                <a:lnTo>
                  <a:pt x="11408" y="7337"/>
                </a:lnTo>
                <a:lnTo>
                  <a:pt x="11482" y="7483"/>
                </a:lnTo>
                <a:lnTo>
                  <a:pt x="11555" y="7593"/>
                </a:lnTo>
                <a:lnTo>
                  <a:pt x="11592" y="7630"/>
                </a:lnTo>
                <a:lnTo>
                  <a:pt x="11922" y="7960"/>
                </a:lnTo>
                <a:lnTo>
                  <a:pt x="12142" y="8107"/>
                </a:lnTo>
                <a:lnTo>
                  <a:pt x="12252" y="8180"/>
                </a:lnTo>
                <a:lnTo>
                  <a:pt x="12362" y="8217"/>
                </a:lnTo>
                <a:lnTo>
                  <a:pt x="12472" y="8217"/>
                </a:lnTo>
                <a:lnTo>
                  <a:pt x="12362" y="8547"/>
                </a:lnTo>
                <a:lnTo>
                  <a:pt x="12252" y="8804"/>
                </a:lnTo>
                <a:lnTo>
                  <a:pt x="12215" y="8841"/>
                </a:lnTo>
                <a:lnTo>
                  <a:pt x="12179" y="8877"/>
                </a:lnTo>
                <a:lnTo>
                  <a:pt x="11812" y="8731"/>
                </a:lnTo>
                <a:lnTo>
                  <a:pt x="11555" y="8584"/>
                </a:lnTo>
                <a:lnTo>
                  <a:pt x="11335" y="8364"/>
                </a:lnTo>
                <a:lnTo>
                  <a:pt x="11225" y="8364"/>
                </a:lnTo>
                <a:lnTo>
                  <a:pt x="11188" y="8437"/>
                </a:lnTo>
                <a:lnTo>
                  <a:pt x="11188" y="8511"/>
                </a:lnTo>
                <a:lnTo>
                  <a:pt x="11335" y="8731"/>
                </a:lnTo>
                <a:lnTo>
                  <a:pt x="11555" y="8951"/>
                </a:lnTo>
                <a:lnTo>
                  <a:pt x="11812" y="9134"/>
                </a:lnTo>
                <a:lnTo>
                  <a:pt x="12069" y="9244"/>
                </a:lnTo>
                <a:lnTo>
                  <a:pt x="11848" y="9648"/>
                </a:lnTo>
                <a:lnTo>
                  <a:pt x="11738" y="9648"/>
                </a:lnTo>
                <a:lnTo>
                  <a:pt x="11665" y="9721"/>
                </a:lnTo>
                <a:lnTo>
                  <a:pt x="11262" y="9428"/>
                </a:lnTo>
                <a:lnTo>
                  <a:pt x="10895" y="9134"/>
                </a:lnTo>
                <a:lnTo>
                  <a:pt x="10858" y="9097"/>
                </a:lnTo>
                <a:lnTo>
                  <a:pt x="10821" y="9134"/>
                </a:lnTo>
                <a:lnTo>
                  <a:pt x="10601" y="9391"/>
                </a:lnTo>
                <a:lnTo>
                  <a:pt x="10381" y="9648"/>
                </a:lnTo>
                <a:lnTo>
                  <a:pt x="10308" y="9648"/>
                </a:lnTo>
                <a:lnTo>
                  <a:pt x="10234" y="9684"/>
                </a:lnTo>
                <a:lnTo>
                  <a:pt x="10198" y="9758"/>
                </a:lnTo>
                <a:lnTo>
                  <a:pt x="10234" y="9831"/>
                </a:lnTo>
                <a:lnTo>
                  <a:pt x="10748" y="10308"/>
                </a:lnTo>
                <a:lnTo>
                  <a:pt x="11188" y="10821"/>
                </a:lnTo>
                <a:lnTo>
                  <a:pt x="10968" y="11262"/>
                </a:lnTo>
                <a:lnTo>
                  <a:pt x="10785" y="11152"/>
                </a:lnTo>
                <a:lnTo>
                  <a:pt x="10601" y="11078"/>
                </a:lnTo>
                <a:lnTo>
                  <a:pt x="10381" y="11042"/>
                </a:lnTo>
                <a:lnTo>
                  <a:pt x="10308" y="11005"/>
                </a:lnTo>
                <a:lnTo>
                  <a:pt x="10198" y="10968"/>
                </a:lnTo>
                <a:lnTo>
                  <a:pt x="10161" y="10931"/>
                </a:lnTo>
                <a:lnTo>
                  <a:pt x="10088" y="10931"/>
                </a:lnTo>
                <a:lnTo>
                  <a:pt x="9978" y="10968"/>
                </a:lnTo>
                <a:lnTo>
                  <a:pt x="9941" y="11078"/>
                </a:lnTo>
                <a:lnTo>
                  <a:pt x="9941" y="11152"/>
                </a:lnTo>
                <a:lnTo>
                  <a:pt x="9978" y="11188"/>
                </a:lnTo>
                <a:lnTo>
                  <a:pt x="10124" y="11335"/>
                </a:lnTo>
                <a:lnTo>
                  <a:pt x="10308" y="11445"/>
                </a:lnTo>
                <a:lnTo>
                  <a:pt x="10565" y="11555"/>
                </a:lnTo>
                <a:lnTo>
                  <a:pt x="10675" y="11592"/>
                </a:lnTo>
                <a:lnTo>
                  <a:pt x="10785" y="11592"/>
                </a:lnTo>
                <a:lnTo>
                  <a:pt x="10748" y="11775"/>
                </a:lnTo>
                <a:lnTo>
                  <a:pt x="10711" y="11959"/>
                </a:lnTo>
                <a:lnTo>
                  <a:pt x="10675" y="12179"/>
                </a:lnTo>
                <a:lnTo>
                  <a:pt x="10711" y="12362"/>
                </a:lnTo>
                <a:lnTo>
                  <a:pt x="10785" y="12582"/>
                </a:lnTo>
                <a:lnTo>
                  <a:pt x="10638" y="12692"/>
                </a:lnTo>
                <a:lnTo>
                  <a:pt x="10455" y="12876"/>
                </a:lnTo>
                <a:lnTo>
                  <a:pt x="10381" y="12949"/>
                </a:lnTo>
                <a:lnTo>
                  <a:pt x="10308" y="12949"/>
                </a:lnTo>
                <a:lnTo>
                  <a:pt x="10271" y="12986"/>
                </a:lnTo>
                <a:lnTo>
                  <a:pt x="10234" y="13059"/>
                </a:lnTo>
                <a:lnTo>
                  <a:pt x="10234" y="13169"/>
                </a:lnTo>
                <a:lnTo>
                  <a:pt x="10271" y="13206"/>
                </a:lnTo>
                <a:lnTo>
                  <a:pt x="10308" y="13242"/>
                </a:lnTo>
                <a:lnTo>
                  <a:pt x="10455" y="13242"/>
                </a:lnTo>
                <a:lnTo>
                  <a:pt x="10565" y="13206"/>
                </a:lnTo>
                <a:lnTo>
                  <a:pt x="10748" y="13059"/>
                </a:lnTo>
                <a:lnTo>
                  <a:pt x="11005" y="12912"/>
                </a:lnTo>
                <a:lnTo>
                  <a:pt x="11408" y="13352"/>
                </a:lnTo>
                <a:lnTo>
                  <a:pt x="11482" y="13426"/>
                </a:lnTo>
                <a:lnTo>
                  <a:pt x="11335" y="13609"/>
                </a:lnTo>
                <a:lnTo>
                  <a:pt x="11262" y="13829"/>
                </a:lnTo>
                <a:lnTo>
                  <a:pt x="11188" y="13829"/>
                </a:lnTo>
                <a:lnTo>
                  <a:pt x="11115" y="13866"/>
                </a:lnTo>
                <a:lnTo>
                  <a:pt x="11005" y="13939"/>
                </a:lnTo>
                <a:lnTo>
                  <a:pt x="10968" y="14013"/>
                </a:lnTo>
                <a:lnTo>
                  <a:pt x="11005" y="14123"/>
                </a:lnTo>
                <a:lnTo>
                  <a:pt x="11041" y="14233"/>
                </a:lnTo>
                <a:lnTo>
                  <a:pt x="11151" y="14306"/>
                </a:lnTo>
                <a:lnTo>
                  <a:pt x="11262" y="14343"/>
                </a:lnTo>
                <a:lnTo>
                  <a:pt x="11372" y="14343"/>
                </a:lnTo>
                <a:lnTo>
                  <a:pt x="11482" y="14270"/>
                </a:lnTo>
                <a:lnTo>
                  <a:pt x="11555" y="14196"/>
                </a:lnTo>
                <a:lnTo>
                  <a:pt x="11628" y="14086"/>
                </a:lnTo>
                <a:lnTo>
                  <a:pt x="11665" y="13976"/>
                </a:lnTo>
                <a:lnTo>
                  <a:pt x="11665" y="13866"/>
                </a:lnTo>
                <a:lnTo>
                  <a:pt x="11738" y="13719"/>
                </a:lnTo>
                <a:lnTo>
                  <a:pt x="11848" y="13829"/>
                </a:lnTo>
                <a:lnTo>
                  <a:pt x="11995" y="13903"/>
                </a:lnTo>
                <a:lnTo>
                  <a:pt x="12142" y="13976"/>
                </a:lnTo>
                <a:lnTo>
                  <a:pt x="12325" y="14013"/>
                </a:lnTo>
                <a:lnTo>
                  <a:pt x="12362" y="14049"/>
                </a:lnTo>
                <a:lnTo>
                  <a:pt x="12252" y="14270"/>
                </a:lnTo>
                <a:lnTo>
                  <a:pt x="12179" y="14453"/>
                </a:lnTo>
                <a:lnTo>
                  <a:pt x="12105" y="14563"/>
                </a:lnTo>
                <a:lnTo>
                  <a:pt x="11995" y="14600"/>
                </a:lnTo>
                <a:lnTo>
                  <a:pt x="11958" y="14600"/>
                </a:lnTo>
                <a:lnTo>
                  <a:pt x="11885" y="14636"/>
                </a:lnTo>
                <a:lnTo>
                  <a:pt x="11848" y="14746"/>
                </a:lnTo>
                <a:lnTo>
                  <a:pt x="11848" y="14856"/>
                </a:lnTo>
                <a:lnTo>
                  <a:pt x="11922" y="14930"/>
                </a:lnTo>
                <a:lnTo>
                  <a:pt x="11995" y="15003"/>
                </a:lnTo>
                <a:lnTo>
                  <a:pt x="12069" y="15003"/>
                </a:lnTo>
                <a:lnTo>
                  <a:pt x="12215" y="14966"/>
                </a:lnTo>
                <a:lnTo>
                  <a:pt x="12362" y="14856"/>
                </a:lnTo>
                <a:lnTo>
                  <a:pt x="12472" y="14746"/>
                </a:lnTo>
                <a:lnTo>
                  <a:pt x="12545" y="14563"/>
                </a:lnTo>
                <a:lnTo>
                  <a:pt x="12619" y="14416"/>
                </a:lnTo>
                <a:lnTo>
                  <a:pt x="12692" y="14049"/>
                </a:lnTo>
                <a:lnTo>
                  <a:pt x="13132" y="13976"/>
                </a:lnTo>
                <a:lnTo>
                  <a:pt x="13536" y="13829"/>
                </a:lnTo>
                <a:lnTo>
                  <a:pt x="13279" y="14526"/>
                </a:lnTo>
                <a:lnTo>
                  <a:pt x="13206" y="14710"/>
                </a:lnTo>
                <a:lnTo>
                  <a:pt x="13206" y="14820"/>
                </a:lnTo>
                <a:lnTo>
                  <a:pt x="13242" y="14856"/>
                </a:lnTo>
                <a:lnTo>
                  <a:pt x="13279" y="14930"/>
                </a:lnTo>
                <a:lnTo>
                  <a:pt x="13352" y="14966"/>
                </a:lnTo>
                <a:lnTo>
                  <a:pt x="13426" y="14966"/>
                </a:lnTo>
                <a:lnTo>
                  <a:pt x="13499" y="14930"/>
                </a:lnTo>
                <a:lnTo>
                  <a:pt x="13572" y="14893"/>
                </a:lnTo>
                <a:lnTo>
                  <a:pt x="13609" y="14820"/>
                </a:lnTo>
                <a:lnTo>
                  <a:pt x="13719" y="14563"/>
                </a:lnTo>
                <a:lnTo>
                  <a:pt x="13793" y="14270"/>
                </a:lnTo>
                <a:lnTo>
                  <a:pt x="13829" y="13976"/>
                </a:lnTo>
                <a:lnTo>
                  <a:pt x="13829" y="13719"/>
                </a:lnTo>
                <a:lnTo>
                  <a:pt x="14269" y="13463"/>
                </a:lnTo>
                <a:lnTo>
                  <a:pt x="14306" y="13939"/>
                </a:lnTo>
                <a:lnTo>
                  <a:pt x="14343" y="14049"/>
                </a:lnTo>
                <a:lnTo>
                  <a:pt x="14379" y="14123"/>
                </a:lnTo>
                <a:lnTo>
                  <a:pt x="14379" y="14159"/>
                </a:lnTo>
                <a:lnTo>
                  <a:pt x="14416" y="14270"/>
                </a:lnTo>
                <a:lnTo>
                  <a:pt x="14490" y="14343"/>
                </a:lnTo>
                <a:lnTo>
                  <a:pt x="14673" y="14343"/>
                </a:lnTo>
                <a:lnTo>
                  <a:pt x="14673" y="14306"/>
                </a:lnTo>
                <a:lnTo>
                  <a:pt x="14746" y="14233"/>
                </a:lnTo>
                <a:lnTo>
                  <a:pt x="14783" y="14159"/>
                </a:lnTo>
                <a:lnTo>
                  <a:pt x="14710" y="13903"/>
                </a:lnTo>
                <a:lnTo>
                  <a:pt x="14673" y="13646"/>
                </a:lnTo>
                <a:lnTo>
                  <a:pt x="14563" y="13279"/>
                </a:lnTo>
                <a:lnTo>
                  <a:pt x="15003" y="12876"/>
                </a:lnTo>
                <a:lnTo>
                  <a:pt x="15113" y="13022"/>
                </a:lnTo>
                <a:lnTo>
                  <a:pt x="15223" y="13132"/>
                </a:lnTo>
                <a:lnTo>
                  <a:pt x="15370" y="13352"/>
                </a:lnTo>
                <a:lnTo>
                  <a:pt x="15480" y="13463"/>
                </a:lnTo>
                <a:lnTo>
                  <a:pt x="15590" y="13536"/>
                </a:lnTo>
                <a:lnTo>
                  <a:pt x="15663" y="13536"/>
                </a:lnTo>
                <a:lnTo>
                  <a:pt x="15737" y="13463"/>
                </a:lnTo>
                <a:lnTo>
                  <a:pt x="15773" y="13389"/>
                </a:lnTo>
                <a:lnTo>
                  <a:pt x="15773" y="13316"/>
                </a:lnTo>
                <a:lnTo>
                  <a:pt x="15737" y="13132"/>
                </a:lnTo>
                <a:lnTo>
                  <a:pt x="15627" y="12986"/>
                </a:lnTo>
                <a:lnTo>
                  <a:pt x="15480" y="12876"/>
                </a:lnTo>
                <a:lnTo>
                  <a:pt x="15370" y="12729"/>
                </a:lnTo>
                <a:lnTo>
                  <a:pt x="15260" y="12582"/>
                </a:lnTo>
                <a:lnTo>
                  <a:pt x="15480" y="12289"/>
                </a:lnTo>
                <a:lnTo>
                  <a:pt x="15700" y="11995"/>
                </a:lnTo>
                <a:lnTo>
                  <a:pt x="15773" y="12069"/>
                </a:lnTo>
                <a:lnTo>
                  <a:pt x="15993" y="12215"/>
                </a:lnTo>
                <a:lnTo>
                  <a:pt x="16177" y="12399"/>
                </a:lnTo>
                <a:lnTo>
                  <a:pt x="16250" y="12435"/>
                </a:lnTo>
                <a:lnTo>
                  <a:pt x="16397" y="12435"/>
                </a:lnTo>
                <a:lnTo>
                  <a:pt x="16434" y="12399"/>
                </a:lnTo>
                <a:lnTo>
                  <a:pt x="16470" y="12325"/>
                </a:lnTo>
                <a:lnTo>
                  <a:pt x="16507" y="12252"/>
                </a:lnTo>
                <a:lnTo>
                  <a:pt x="16507" y="12179"/>
                </a:lnTo>
                <a:lnTo>
                  <a:pt x="16434" y="12105"/>
                </a:lnTo>
                <a:lnTo>
                  <a:pt x="16250" y="11922"/>
                </a:lnTo>
                <a:lnTo>
                  <a:pt x="16030" y="11775"/>
                </a:lnTo>
                <a:lnTo>
                  <a:pt x="15883" y="11702"/>
                </a:lnTo>
                <a:lnTo>
                  <a:pt x="16140" y="11115"/>
                </a:lnTo>
                <a:lnTo>
                  <a:pt x="16324" y="11225"/>
                </a:lnTo>
                <a:lnTo>
                  <a:pt x="16617" y="11335"/>
                </a:lnTo>
                <a:lnTo>
                  <a:pt x="16984" y="11408"/>
                </a:lnTo>
                <a:lnTo>
                  <a:pt x="17057" y="11408"/>
                </a:lnTo>
                <a:lnTo>
                  <a:pt x="17094" y="11372"/>
                </a:lnTo>
                <a:lnTo>
                  <a:pt x="17131" y="11298"/>
                </a:lnTo>
                <a:lnTo>
                  <a:pt x="17167" y="11225"/>
                </a:lnTo>
                <a:lnTo>
                  <a:pt x="17167" y="11152"/>
                </a:lnTo>
                <a:lnTo>
                  <a:pt x="17131" y="11078"/>
                </a:lnTo>
                <a:lnTo>
                  <a:pt x="17094" y="11042"/>
                </a:lnTo>
                <a:lnTo>
                  <a:pt x="17021" y="11005"/>
                </a:lnTo>
                <a:lnTo>
                  <a:pt x="16764" y="10968"/>
                </a:lnTo>
                <a:lnTo>
                  <a:pt x="16544" y="10895"/>
                </a:lnTo>
                <a:lnTo>
                  <a:pt x="16250" y="10821"/>
                </a:lnTo>
                <a:lnTo>
                  <a:pt x="16397" y="10345"/>
                </a:lnTo>
                <a:lnTo>
                  <a:pt x="16507" y="9831"/>
                </a:lnTo>
                <a:lnTo>
                  <a:pt x="16727" y="9941"/>
                </a:lnTo>
                <a:lnTo>
                  <a:pt x="16984" y="9978"/>
                </a:lnTo>
                <a:lnTo>
                  <a:pt x="17131" y="10014"/>
                </a:lnTo>
                <a:lnTo>
                  <a:pt x="17277" y="10014"/>
                </a:lnTo>
                <a:lnTo>
                  <a:pt x="17424" y="9978"/>
                </a:lnTo>
                <a:lnTo>
                  <a:pt x="17461" y="9904"/>
                </a:lnTo>
                <a:lnTo>
                  <a:pt x="17497" y="9831"/>
                </a:lnTo>
                <a:lnTo>
                  <a:pt x="17497" y="9794"/>
                </a:lnTo>
                <a:lnTo>
                  <a:pt x="17497" y="9721"/>
                </a:lnTo>
                <a:lnTo>
                  <a:pt x="17387" y="9648"/>
                </a:lnTo>
                <a:lnTo>
                  <a:pt x="17277" y="9611"/>
                </a:lnTo>
                <a:lnTo>
                  <a:pt x="17167" y="9574"/>
                </a:lnTo>
                <a:lnTo>
                  <a:pt x="16544" y="9501"/>
                </a:lnTo>
                <a:lnTo>
                  <a:pt x="16544" y="9464"/>
                </a:lnTo>
                <a:lnTo>
                  <a:pt x="16580" y="8987"/>
                </a:lnTo>
                <a:lnTo>
                  <a:pt x="16617" y="8511"/>
                </a:lnTo>
                <a:lnTo>
                  <a:pt x="16800" y="8584"/>
                </a:lnTo>
                <a:lnTo>
                  <a:pt x="17021" y="8621"/>
                </a:lnTo>
                <a:lnTo>
                  <a:pt x="17204" y="8657"/>
                </a:lnTo>
                <a:lnTo>
                  <a:pt x="17424" y="8621"/>
                </a:lnTo>
                <a:lnTo>
                  <a:pt x="17571" y="8584"/>
                </a:lnTo>
                <a:lnTo>
                  <a:pt x="17644" y="8511"/>
                </a:lnTo>
                <a:lnTo>
                  <a:pt x="17681" y="8437"/>
                </a:lnTo>
                <a:lnTo>
                  <a:pt x="17681" y="8364"/>
                </a:lnTo>
                <a:lnTo>
                  <a:pt x="17644" y="8290"/>
                </a:lnTo>
                <a:lnTo>
                  <a:pt x="17534" y="8217"/>
                </a:lnTo>
                <a:lnTo>
                  <a:pt x="17387" y="8217"/>
                </a:lnTo>
                <a:lnTo>
                  <a:pt x="17094" y="8254"/>
                </a:lnTo>
                <a:lnTo>
                  <a:pt x="16617" y="8217"/>
                </a:lnTo>
                <a:lnTo>
                  <a:pt x="16580" y="7814"/>
                </a:lnTo>
                <a:lnTo>
                  <a:pt x="16507" y="7410"/>
                </a:lnTo>
                <a:lnTo>
                  <a:pt x="16507" y="7410"/>
                </a:lnTo>
                <a:lnTo>
                  <a:pt x="16690" y="7447"/>
                </a:lnTo>
                <a:lnTo>
                  <a:pt x="16874" y="7447"/>
                </a:lnTo>
                <a:lnTo>
                  <a:pt x="17021" y="7410"/>
                </a:lnTo>
                <a:lnTo>
                  <a:pt x="17204" y="7337"/>
                </a:lnTo>
                <a:lnTo>
                  <a:pt x="17351" y="7263"/>
                </a:lnTo>
                <a:lnTo>
                  <a:pt x="17387" y="7190"/>
                </a:lnTo>
                <a:lnTo>
                  <a:pt x="17424" y="7117"/>
                </a:lnTo>
                <a:lnTo>
                  <a:pt x="17424" y="7043"/>
                </a:lnTo>
                <a:lnTo>
                  <a:pt x="17424" y="7007"/>
                </a:lnTo>
                <a:lnTo>
                  <a:pt x="17351" y="6933"/>
                </a:lnTo>
                <a:lnTo>
                  <a:pt x="17314" y="6897"/>
                </a:lnTo>
                <a:lnTo>
                  <a:pt x="17131" y="6897"/>
                </a:lnTo>
                <a:lnTo>
                  <a:pt x="16947" y="6970"/>
                </a:lnTo>
                <a:lnTo>
                  <a:pt x="16764" y="7007"/>
                </a:lnTo>
                <a:lnTo>
                  <a:pt x="16397" y="7080"/>
                </a:lnTo>
                <a:lnTo>
                  <a:pt x="16324" y="6897"/>
                </a:lnTo>
                <a:lnTo>
                  <a:pt x="16140" y="6493"/>
                </a:lnTo>
                <a:lnTo>
                  <a:pt x="16397" y="6420"/>
                </a:lnTo>
                <a:lnTo>
                  <a:pt x="16764" y="6273"/>
                </a:lnTo>
                <a:lnTo>
                  <a:pt x="16947" y="6200"/>
                </a:lnTo>
                <a:lnTo>
                  <a:pt x="17094" y="6090"/>
                </a:lnTo>
                <a:lnTo>
                  <a:pt x="17131" y="6053"/>
                </a:lnTo>
                <a:lnTo>
                  <a:pt x="17131" y="5979"/>
                </a:lnTo>
                <a:lnTo>
                  <a:pt x="17131" y="5906"/>
                </a:lnTo>
                <a:lnTo>
                  <a:pt x="17021" y="5833"/>
                </a:lnTo>
                <a:lnTo>
                  <a:pt x="16910" y="5796"/>
                </a:lnTo>
                <a:lnTo>
                  <a:pt x="16764" y="5833"/>
                </a:lnTo>
                <a:lnTo>
                  <a:pt x="16580" y="5906"/>
                </a:lnTo>
                <a:lnTo>
                  <a:pt x="16250" y="6090"/>
                </a:lnTo>
                <a:lnTo>
                  <a:pt x="16104" y="6163"/>
                </a:lnTo>
                <a:lnTo>
                  <a:pt x="15957" y="6236"/>
                </a:lnTo>
                <a:lnTo>
                  <a:pt x="15957" y="6200"/>
                </a:lnTo>
                <a:lnTo>
                  <a:pt x="15957" y="6163"/>
                </a:lnTo>
                <a:lnTo>
                  <a:pt x="15920" y="6163"/>
                </a:lnTo>
                <a:lnTo>
                  <a:pt x="15590" y="5796"/>
                </a:lnTo>
                <a:lnTo>
                  <a:pt x="15920" y="5503"/>
                </a:lnTo>
                <a:lnTo>
                  <a:pt x="16250" y="5173"/>
                </a:lnTo>
                <a:lnTo>
                  <a:pt x="16287" y="5099"/>
                </a:lnTo>
                <a:lnTo>
                  <a:pt x="16324" y="4989"/>
                </a:lnTo>
                <a:lnTo>
                  <a:pt x="16287" y="4916"/>
                </a:lnTo>
                <a:lnTo>
                  <a:pt x="16250" y="4879"/>
                </a:lnTo>
                <a:lnTo>
                  <a:pt x="16177" y="4806"/>
                </a:lnTo>
                <a:lnTo>
                  <a:pt x="16030" y="4806"/>
                </a:lnTo>
                <a:lnTo>
                  <a:pt x="15957" y="4842"/>
                </a:lnTo>
                <a:lnTo>
                  <a:pt x="15627" y="5209"/>
                </a:lnTo>
                <a:lnTo>
                  <a:pt x="15333" y="5576"/>
                </a:lnTo>
                <a:lnTo>
                  <a:pt x="15076" y="5393"/>
                </a:lnTo>
                <a:lnTo>
                  <a:pt x="14820" y="5246"/>
                </a:lnTo>
                <a:lnTo>
                  <a:pt x="14673" y="5173"/>
                </a:lnTo>
                <a:lnTo>
                  <a:pt x="14746" y="5026"/>
                </a:lnTo>
                <a:lnTo>
                  <a:pt x="14966" y="4659"/>
                </a:lnTo>
                <a:lnTo>
                  <a:pt x="15003" y="4586"/>
                </a:lnTo>
                <a:lnTo>
                  <a:pt x="15003" y="4512"/>
                </a:lnTo>
                <a:lnTo>
                  <a:pt x="14930" y="4402"/>
                </a:lnTo>
                <a:lnTo>
                  <a:pt x="14856" y="4366"/>
                </a:lnTo>
                <a:lnTo>
                  <a:pt x="14746" y="4366"/>
                </a:lnTo>
                <a:lnTo>
                  <a:pt x="14673" y="4439"/>
                </a:lnTo>
                <a:lnTo>
                  <a:pt x="14526" y="4622"/>
                </a:lnTo>
                <a:lnTo>
                  <a:pt x="14416" y="4842"/>
                </a:lnTo>
                <a:lnTo>
                  <a:pt x="14343" y="5026"/>
                </a:lnTo>
                <a:lnTo>
                  <a:pt x="14159" y="4989"/>
                </a:lnTo>
                <a:lnTo>
                  <a:pt x="13939" y="4989"/>
                </a:lnTo>
                <a:lnTo>
                  <a:pt x="13903" y="4732"/>
                </a:lnTo>
                <a:lnTo>
                  <a:pt x="13866" y="4476"/>
                </a:lnTo>
                <a:lnTo>
                  <a:pt x="13829" y="3962"/>
                </a:lnTo>
                <a:lnTo>
                  <a:pt x="13829" y="3889"/>
                </a:lnTo>
                <a:lnTo>
                  <a:pt x="13756" y="3852"/>
                </a:ln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17" name="Google Shape;217;p3"/>
          <p:cNvSpPr/>
          <p:nvPr/>
        </p:nvSpPr>
        <p:spPr>
          <a:xfrm>
            <a:off x="8263292" y="4517805"/>
            <a:ext cx="479681" cy="339217"/>
          </a:xfrm>
          <a:custGeom>
            <a:rect b="b" l="l" r="r" t="t"/>
            <a:pathLst>
              <a:path extrusionOk="0" h="11959" w="16911">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18" name="Google Shape;218;p3"/>
          <p:cNvSpPr/>
          <p:nvPr/>
        </p:nvSpPr>
        <p:spPr>
          <a:xfrm rot="-5400000">
            <a:off x="7684355" y="3982230"/>
            <a:ext cx="279906" cy="357966"/>
          </a:xfrm>
          <a:custGeom>
            <a:rect b="b" l="l" r="r" t="t"/>
            <a:pathLst>
              <a:path extrusionOk="0" h="12620" w="9868">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19" name="Google Shape;219;p3"/>
          <p:cNvSpPr/>
          <p:nvPr/>
        </p:nvSpPr>
        <p:spPr>
          <a:xfrm>
            <a:off x="7659648" y="4370196"/>
            <a:ext cx="377708" cy="426638"/>
          </a:xfrm>
          <a:custGeom>
            <a:rect b="b" l="l" r="r" t="t"/>
            <a:pathLst>
              <a:path extrusionOk="0" h="15041" w="13316">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20" name="Google Shape;220;p3"/>
          <p:cNvSpPr/>
          <p:nvPr/>
        </p:nvSpPr>
        <p:spPr>
          <a:xfrm>
            <a:off x="5059563" y="4957957"/>
            <a:ext cx="386048" cy="258065"/>
          </a:xfrm>
          <a:custGeom>
            <a:rect b="b" l="l" r="r" t="t"/>
            <a:pathLst>
              <a:path extrusionOk="0" h="9098" w="1361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21" name="Google Shape;221;p3"/>
          <p:cNvSpPr/>
          <p:nvPr/>
        </p:nvSpPr>
        <p:spPr>
          <a:xfrm>
            <a:off x="7782420" y="4885132"/>
            <a:ext cx="174842" cy="187322"/>
          </a:xfrm>
          <a:custGeom>
            <a:rect b="b" l="l" r="r" t="t"/>
            <a:pathLst>
              <a:path extrusionOk="0" h="6604" w="6164">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22" name="Google Shape;222;p3"/>
          <p:cNvSpPr/>
          <p:nvPr/>
        </p:nvSpPr>
        <p:spPr>
          <a:xfrm>
            <a:off x="1482765" y="4209515"/>
            <a:ext cx="210213" cy="458889"/>
          </a:xfrm>
          <a:custGeom>
            <a:rect b="b" l="l" r="r" t="t"/>
            <a:pathLst>
              <a:path extrusionOk="0" h="16178" w="7411">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23" name="Google Shape;223;p3"/>
          <p:cNvSpPr/>
          <p:nvPr/>
        </p:nvSpPr>
        <p:spPr>
          <a:xfrm>
            <a:off x="945960" y="4042836"/>
            <a:ext cx="414157" cy="507762"/>
          </a:xfrm>
          <a:custGeom>
            <a:rect b="b" l="l" r="r" t="t"/>
            <a:pathLst>
              <a:path extrusionOk="0" h="17901" w="14601">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24" name="Google Shape;224;p3"/>
          <p:cNvSpPr/>
          <p:nvPr/>
        </p:nvSpPr>
        <p:spPr>
          <a:xfrm>
            <a:off x="2263010" y="4132028"/>
            <a:ext cx="456818" cy="425588"/>
          </a:xfrm>
          <a:custGeom>
            <a:rect b="b" l="l" r="r" t="t"/>
            <a:pathLst>
              <a:path extrusionOk="0" h="15004" w="16105">
                <a:moveTo>
                  <a:pt x="13170" y="587"/>
                </a:moveTo>
                <a:lnTo>
                  <a:pt x="13206" y="624"/>
                </a:lnTo>
                <a:lnTo>
                  <a:pt x="13280" y="661"/>
                </a:lnTo>
                <a:lnTo>
                  <a:pt x="13353" y="697"/>
                </a:lnTo>
                <a:lnTo>
                  <a:pt x="13610" y="771"/>
                </a:lnTo>
                <a:lnTo>
                  <a:pt x="13830" y="844"/>
                </a:lnTo>
                <a:lnTo>
                  <a:pt x="14013" y="954"/>
                </a:lnTo>
                <a:lnTo>
                  <a:pt x="14160" y="1174"/>
                </a:lnTo>
                <a:lnTo>
                  <a:pt x="14307" y="1394"/>
                </a:lnTo>
                <a:lnTo>
                  <a:pt x="14343" y="1651"/>
                </a:lnTo>
                <a:lnTo>
                  <a:pt x="14307" y="1908"/>
                </a:lnTo>
                <a:lnTo>
                  <a:pt x="14233" y="2128"/>
                </a:lnTo>
                <a:lnTo>
                  <a:pt x="14087" y="2348"/>
                </a:lnTo>
                <a:lnTo>
                  <a:pt x="13903" y="2531"/>
                </a:lnTo>
                <a:lnTo>
                  <a:pt x="13683" y="2678"/>
                </a:lnTo>
                <a:lnTo>
                  <a:pt x="13463" y="2788"/>
                </a:lnTo>
                <a:lnTo>
                  <a:pt x="13170" y="2825"/>
                </a:lnTo>
                <a:lnTo>
                  <a:pt x="12840" y="2788"/>
                </a:lnTo>
                <a:lnTo>
                  <a:pt x="12656" y="2751"/>
                </a:lnTo>
                <a:lnTo>
                  <a:pt x="12546" y="2715"/>
                </a:lnTo>
                <a:lnTo>
                  <a:pt x="12436" y="2641"/>
                </a:lnTo>
                <a:lnTo>
                  <a:pt x="12363" y="2495"/>
                </a:lnTo>
                <a:lnTo>
                  <a:pt x="12289" y="2495"/>
                </a:lnTo>
                <a:lnTo>
                  <a:pt x="12253" y="2275"/>
                </a:lnTo>
                <a:lnTo>
                  <a:pt x="12253" y="2054"/>
                </a:lnTo>
                <a:lnTo>
                  <a:pt x="12253" y="1871"/>
                </a:lnTo>
                <a:lnTo>
                  <a:pt x="12289" y="1724"/>
                </a:lnTo>
                <a:lnTo>
                  <a:pt x="12399" y="1394"/>
                </a:lnTo>
                <a:lnTo>
                  <a:pt x="12583" y="1064"/>
                </a:lnTo>
                <a:lnTo>
                  <a:pt x="12840" y="807"/>
                </a:lnTo>
                <a:lnTo>
                  <a:pt x="12986" y="697"/>
                </a:lnTo>
                <a:lnTo>
                  <a:pt x="13170" y="587"/>
                </a:lnTo>
                <a:close/>
                <a:moveTo>
                  <a:pt x="9061" y="3338"/>
                </a:moveTo>
                <a:lnTo>
                  <a:pt x="9245" y="3412"/>
                </a:lnTo>
                <a:lnTo>
                  <a:pt x="9245" y="3448"/>
                </a:lnTo>
                <a:lnTo>
                  <a:pt x="9171" y="3632"/>
                </a:lnTo>
                <a:lnTo>
                  <a:pt x="9171" y="3668"/>
                </a:lnTo>
                <a:lnTo>
                  <a:pt x="9135" y="3632"/>
                </a:lnTo>
                <a:lnTo>
                  <a:pt x="9061" y="3522"/>
                </a:lnTo>
                <a:lnTo>
                  <a:pt x="8988" y="3448"/>
                </a:lnTo>
                <a:lnTo>
                  <a:pt x="8988" y="3412"/>
                </a:lnTo>
                <a:lnTo>
                  <a:pt x="8988" y="3375"/>
                </a:lnTo>
                <a:lnTo>
                  <a:pt x="9061" y="3338"/>
                </a:lnTo>
                <a:close/>
                <a:moveTo>
                  <a:pt x="14123" y="440"/>
                </a:moveTo>
                <a:lnTo>
                  <a:pt x="14233" y="477"/>
                </a:lnTo>
                <a:lnTo>
                  <a:pt x="14307" y="587"/>
                </a:lnTo>
                <a:lnTo>
                  <a:pt x="14417" y="661"/>
                </a:lnTo>
                <a:lnTo>
                  <a:pt x="14454" y="807"/>
                </a:lnTo>
                <a:lnTo>
                  <a:pt x="14527" y="807"/>
                </a:lnTo>
                <a:lnTo>
                  <a:pt x="14490" y="624"/>
                </a:lnTo>
                <a:lnTo>
                  <a:pt x="14454" y="477"/>
                </a:lnTo>
                <a:lnTo>
                  <a:pt x="14600" y="551"/>
                </a:lnTo>
                <a:lnTo>
                  <a:pt x="14784" y="624"/>
                </a:lnTo>
                <a:lnTo>
                  <a:pt x="14967" y="771"/>
                </a:lnTo>
                <a:lnTo>
                  <a:pt x="15114" y="881"/>
                </a:lnTo>
                <a:lnTo>
                  <a:pt x="15224" y="1064"/>
                </a:lnTo>
                <a:lnTo>
                  <a:pt x="15334" y="1211"/>
                </a:lnTo>
                <a:lnTo>
                  <a:pt x="15444" y="1578"/>
                </a:lnTo>
                <a:lnTo>
                  <a:pt x="15554" y="1944"/>
                </a:lnTo>
                <a:lnTo>
                  <a:pt x="15627" y="2385"/>
                </a:lnTo>
                <a:lnTo>
                  <a:pt x="15664" y="2568"/>
                </a:lnTo>
                <a:lnTo>
                  <a:pt x="15627" y="2788"/>
                </a:lnTo>
                <a:lnTo>
                  <a:pt x="15591" y="2972"/>
                </a:lnTo>
                <a:lnTo>
                  <a:pt x="15481" y="3118"/>
                </a:lnTo>
                <a:lnTo>
                  <a:pt x="15187" y="3412"/>
                </a:lnTo>
                <a:lnTo>
                  <a:pt x="14930" y="3595"/>
                </a:lnTo>
                <a:lnTo>
                  <a:pt x="14600" y="3705"/>
                </a:lnTo>
                <a:lnTo>
                  <a:pt x="14270" y="3779"/>
                </a:lnTo>
                <a:lnTo>
                  <a:pt x="13940" y="3815"/>
                </a:lnTo>
                <a:lnTo>
                  <a:pt x="13720" y="3779"/>
                </a:lnTo>
                <a:lnTo>
                  <a:pt x="13500" y="3742"/>
                </a:lnTo>
                <a:lnTo>
                  <a:pt x="13316" y="3668"/>
                </a:lnTo>
                <a:lnTo>
                  <a:pt x="13133" y="3595"/>
                </a:lnTo>
                <a:lnTo>
                  <a:pt x="12950" y="3485"/>
                </a:lnTo>
                <a:lnTo>
                  <a:pt x="12803" y="3338"/>
                </a:lnTo>
                <a:lnTo>
                  <a:pt x="12656" y="3192"/>
                </a:lnTo>
                <a:lnTo>
                  <a:pt x="12546" y="3045"/>
                </a:lnTo>
                <a:lnTo>
                  <a:pt x="12840" y="3118"/>
                </a:lnTo>
                <a:lnTo>
                  <a:pt x="13133" y="3155"/>
                </a:lnTo>
                <a:lnTo>
                  <a:pt x="13426" y="3118"/>
                </a:lnTo>
                <a:lnTo>
                  <a:pt x="13720" y="3045"/>
                </a:lnTo>
                <a:lnTo>
                  <a:pt x="13977" y="2935"/>
                </a:lnTo>
                <a:lnTo>
                  <a:pt x="14233" y="2751"/>
                </a:lnTo>
                <a:lnTo>
                  <a:pt x="14417" y="2495"/>
                </a:lnTo>
                <a:lnTo>
                  <a:pt x="14600" y="2238"/>
                </a:lnTo>
                <a:lnTo>
                  <a:pt x="14674" y="1981"/>
                </a:lnTo>
                <a:lnTo>
                  <a:pt x="14710" y="1724"/>
                </a:lnTo>
                <a:lnTo>
                  <a:pt x="14674" y="1468"/>
                </a:lnTo>
                <a:lnTo>
                  <a:pt x="14600" y="1211"/>
                </a:lnTo>
                <a:lnTo>
                  <a:pt x="14490" y="991"/>
                </a:lnTo>
                <a:lnTo>
                  <a:pt x="14343" y="771"/>
                </a:lnTo>
                <a:lnTo>
                  <a:pt x="14160" y="587"/>
                </a:lnTo>
                <a:lnTo>
                  <a:pt x="13940" y="440"/>
                </a:lnTo>
                <a:close/>
                <a:moveTo>
                  <a:pt x="13757" y="0"/>
                </a:moveTo>
                <a:lnTo>
                  <a:pt x="13610" y="74"/>
                </a:lnTo>
                <a:lnTo>
                  <a:pt x="13353" y="110"/>
                </a:lnTo>
                <a:lnTo>
                  <a:pt x="13133" y="147"/>
                </a:lnTo>
                <a:lnTo>
                  <a:pt x="12913" y="257"/>
                </a:lnTo>
                <a:lnTo>
                  <a:pt x="12729" y="404"/>
                </a:lnTo>
                <a:lnTo>
                  <a:pt x="12509" y="551"/>
                </a:lnTo>
                <a:lnTo>
                  <a:pt x="12363" y="734"/>
                </a:lnTo>
                <a:lnTo>
                  <a:pt x="12216" y="917"/>
                </a:lnTo>
                <a:lnTo>
                  <a:pt x="12069" y="1137"/>
                </a:lnTo>
                <a:lnTo>
                  <a:pt x="11996" y="1321"/>
                </a:lnTo>
                <a:lnTo>
                  <a:pt x="11922" y="1578"/>
                </a:lnTo>
                <a:lnTo>
                  <a:pt x="11849" y="1798"/>
                </a:lnTo>
                <a:lnTo>
                  <a:pt x="11849" y="2054"/>
                </a:lnTo>
                <a:lnTo>
                  <a:pt x="11849" y="2275"/>
                </a:lnTo>
                <a:lnTo>
                  <a:pt x="11886" y="2531"/>
                </a:lnTo>
                <a:lnTo>
                  <a:pt x="11959" y="2751"/>
                </a:lnTo>
                <a:lnTo>
                  <a:pt x="12033" y="2972"/>
                </a:lnTo>
                <a:lnTo>
                  <a:pt x="12143" y="3192"/>
                </a:lnTo>
                <a:lnTo>
                  <a:pt x="12253" y="3375"/>
                </a:lnTo>
                <a:lnTo>
                  <a:pt x="12399" y="3558"/>
                </a:lnTo>
                <a:lnTo>
                  <a:pt x="12583" y="3705"/>
                </a:lnTo>
                <a:lnTo>
                  <a:pt x="12766" y="3852"/>
                </a:lnTo>
                <a:lnTo>
                  <a:pt x="12986" y="3999"/>
                </a:lnTo>
                <a:lnTo>
                  <a:pt x="13206" y="4072"/>
                </a:lnTo>
                <a:lnTo>
                  <a:pt x="13426" y="4145"/>
                </a:lnTo>
                <a:lnTo>
                  <a:pt x="13683" y="4219"/>
                </a:lnTo>
                <a:lnTo>
                  <a:pt x="14123" y="4219"/>
                </a:lnTo>
                <a:lnTo>
                  <a:pt x="14564" y="4145"/>
                </a:lnTo>
                <a:lnTo>
                  <a:pt x="15004" y="3999"/>
                </a:lnTo>
                <a:lnTo>
                  <a:pt x="15371" y="3779"/>
                </a:lnTo>
                <a:lnTo>
                  <a:pt x="15591" y="3632"/>
                </a:lnTo>
                <a:lnTo>
                  <a:pt x="15737" y="3448"/>
                </a:lnTo>
                <a:lnTo>
                  <a:pt x="15884" y="3265"/>
                </a:lnTo>
                <a:lnTo>
                  <a:pt x="15994" y="3045"/>
                </a:lnTo>
                <a:lnTo>
                  <a:pt x="16067" y="2788"/>
                </a:lnTo>
                <a:lnTo>
                  <a:pt x="16104" y="2495"/>
                </a:lnTo>
                <a:lnTo>
                  <a:pt x="16067" y="2238"/>
                </a:lnTo>
                <a:lnTo>
                  <a:pt x="15994" y="1981"/>
                </a:lnTo>
                <a:lnTo>
                  <a:pt x="15884" y="1431"/>
                </a:lnTo>
                <a:lnTo>
                  <a:pt x="15774" y="1174"/>
                </a:lnTo>
                <a:lnTo>
                  <a:pt x="15664" y="954"/>
                </a:lnTo>
                <a:lnTo>
                  <a:pt x="15517" y="734"/>
                </a:lnTo>
                <a:lnTo>
                  <a:pt x="15371" y="551"/>
                </a:lnTo>
                <a:lnTo>
                  <a:pt x="15150" y="367"/>
                </a:lnTo>
                <a:lnTo>
                  <a:pt x="14930" y="220"/>
                </a:lnTo>
                <a:lnTo>
                  <a:pt x="14637" y="74"/>
                </a:lnTo>
                <a:lnTo>
                  <a:pt x="14270" y="0"/>
                </a:lnTo>
                <a:close/>
                <a:moveTo>
                  <a:pt x="11115" y="4549"/>
                </a:moveTo>
                <a:lnTo>
                  <a:pt x="11446" y="4842"/>
                </a:lnTo>
                <a:lnTo>
                  <a:pt x="11299" y="4952"/>
                </a:lnTo>
                <a:lnTo>
                  <a:pt x="11115" y="4916"/>
                </a:lnTo>
                <a:lnTo>
                  <a:pt x="10932" y="4916"/>
                </a:lnTo>
                <a:lnTo>
                  <a:pt x="10639" y="4952"/>
                </a:lnTo>
                <a:lnTo>
                  <a:pt x="10859" y="4732"/>
                </a:lnTo>
                <a:lnTo>
                  <a:pt x="11115" y="4549"/>
                </a:lnTo>
                <a:close/>
                <a:moveTo>
                  <a:pt x="6860" y="3632"/>
                </a:moveTo>
                <a:lnTo>
                  <a:pt x="7007" y="3668"/>
                </a:lnTo>
                <a:lnTo>
                  <a:pt x="7044" y="3705"/>
                </a:lnTo>
                <a:lnTo>
                  <a:pt x="7044" y="3742"/>
                </a:lnTo>
                <a:lnTo>
                  <a:pt x="7044" y="3779"/>
                </a:lnTo>
                <a:lnTo>
                  <a:pt x="7080" y="3852"/>
                </a:lnTo>
                <a:lnTo>
                  <a:pt x="7191" y="3889"/>
                </a:lnTo>
                <a:lnTo>
                  <a:pt x="7374" y="3889"/>
                </a:lnTo>
                <a:lnTo>
                  <a:pt x="7411" y="3925"/>
                </a:lnTo>
                <a:lnTo>
                  <a:pt x="7447" y="4035"/>
                </a:lnTo>
                <a:lnTo>
                  <a:pt x="7484" y="4145"/>
                </a:lnTo>
                <a:lnTo>
                  <a:pt x="7484" y="4255"/>
                </a:lnTo>
                <a:lnTo>
                  <a:pt x="7447" y="4512"/>
                </a:lnTo>
                <a:lnTo>
                  <a:pt x="7374" y="4769"/>
                </a:lnTo>
                <a:lnTo>
                  <a:pt x="7227" y="5026"/>
                </a:lnTo>
                <a:lnTo>
                  <a:pt x="7154" y="5136"/>
                </a:lnTo>
                <a:lnTo>
                  <a:pt x="7044" y="5209"/>
                </a:lnTo>
                <a:lnTo>
                  <a:pt x="6934" y="5246"/>
                </a:lnTo>
                <a:lnTo>
                  <a:pt x="6787" y="5246"/>
                </a:lnTo>
                <a:lnTo>
                  <a:pt x="6787" y="4989"/>
                </a:lnTo>
                <a:lnTo>
                  <a:pt x="6750" y="4769"/>
                </a:lnTo>
                <a:lnTo>
                  <a:pt x="6640" y="4549"/>
                </a:lnTo>
                <a:lnTo>
                  <a:pt x="6494" y="4329"/>
                </a:lnTo>
                <a:lnTo>
                  <a:pt x="6310" y="4145"/>
                </a:lnTo>
                <a:lnTo>
                  <a:pt x="6090" y="4035"/>
                </a:lnTo>
                <a:lnTo>
                  <a:pt x="6090" y="3925"/>
                </a:lnTo>
                <a:lnTo>
                  <a:pt x="6163" y="3852"/>
                </a:lnTo>
                <a:lnTo>
                  <a:pt x="6237" y="3779"/>
                </a:lnTo>
                <a:lnTo>
                  <a:pt x="6347" y="3742"/>
                </a:lnTo>
                <a:lnTo>
                  <a:pt x="6567" y="3705"/>
                </a:lnTo>
                <a:lnTo>
                  <a:pt x="6860" y="3632"/>
                </a:lnTo>
                <a:close/>
                <a:moveTo>
                  <a:pt x="6530" y="3192"/>
                </a:moveTo>
                <a:lnTo>
                  <a:pt x="6494" y="3228"/>
                </a:lnTo>
                <a:lnTo>
                  <a:pt x="6457" y="3302"/>
                </a:lnTo>
                <a:lnTo>
                  <a:pt x="6457" y="3338"/>
                </a:lnTo>
                <a:lnTo>
                  <a:pt x="6457" y="3412"/>
                </a:lnTo>
                <a:lnTo>
                  <a:pt x="6200" y="3485"/>
                </a:lnTo>
                <a:lnTo>
                  <a:pt x="5980" y="3558"/>
                </a:lnTo>
                <a:lnTo>
                  <a:pt x="5797" y="3742"/>
                </a:lnTo>
                <a:lnTo>
                  <a:pt x="5760" y="3815"/>
                </a:lnTo>
                <a:lnTo>
                  <a:pt x="5687" y="3925"/>
                </a:lnTo>
                <a:lnTo>
                  <a:pt x="5687" y="4035"/>
                </a:lnTo>
                <a:lnTo>
                  <a:pt x="5687" y="4072"/>
                </a:lnTo>
                <a:lnTo>
                  <a:pt x="5797" y="4219"/>
                </a:lnTo>
                <a:lnTo>
                  <a:pt x="5907" y="4292"/>
                </a:lnTo>
                <a:lnTo>
                  <a:pt x="6053" y="4365"/>
                </a:lnTo>
                <a:lnTo>
                  <a:pt x="6163" y="4439"/>
                </a:lnTo>
                <a:lnTo>
                  <a:pt x="6274" y="4512"/>
                </a:lnTo>
                <a:lnTo>
                  <a:pt x="6347" y="4622"/>
                </a:lnTo>
                <a:lnTo>
                  <a:pt x="6420" y="4769"/>
                </a:lnTo>
                <a:lnTo>
                  <a:pt x="6494" y="5026"/>
                </a:lnTo>
                <a:lnTo>
                  <a:pt x="6457" y="5282"/>
                </a:lnTo>
                <a:lnTo>
                  <a:pt x="6494" y="5392"/>
                </a:lnTo>
                <a:lnTo>
                  <a:pt x="6530" y="5466"/>
                </a:lnTo>
                <a:lnTo>
                  <a:pt x="6750" y="5539"/>
                </a:lnTo>
                <a:lnTo>
                  <a:pt x="6934" y="5539"/>
                </a:lnTo>
                <a:lnTo>
                  <a:pt x="7117" y="5503"/>
                </a:lnTo>
                <a:lnTo>
                  <a:pt x="7264" y="5429"/>
                </a:lnTo>
                <a:lnTo>
                  <a:pt x="7411" y="5282"/>
                </a:lnTo>
                <a:lnTo>
                  <a:pt x="7521" y="5136"/>
                </a:lnTo>
                <a:lnTo>
                  <a:pt x="7631" y="4952"/>
                </a:lnTo>
                <a:lnTo>
                  <a:pt x="7704" y="4769"/>
                </a:lnTo>
                <a:lnTo>
                  <a:pt x="7741" y="4585"/>
                </a:lnTo>
                <a:lnTo>
                  <a:pt x="7777" y="4365"/>
                </a:lnTo>
                <a:lnTo>
                  <a:pt x="7777" y="4145"/>
                </a:lnTo>
                <a:lnTo>
                  <a:pt x="7777" y="3925"/>
                </a:lnTo>
                <a:lnTo>
                  <a:pt x="7704" y="3779"/>
                </a:lnTo>
                <a:lnTo>
                  <a:pt x="7631" y="3668"/>
                </a:lnTo>
                <a:lnTo>
                  <a:pt x="7484" y="3595"/>
                </a:lnTo>
                <a:lnTo>
                  <a:pt x="7337" y="3595"/>
                </a:lnTo>
                <a:lnTo>
                  <a:pt x="7301" y="3485"/>
                </a:lnTo>
                <a:lnTo>
                  <a:pt x="7227" y="3448"/>
                </a:lnTo>
                <a:lnTo>
                  <a:pt x="7044" y="3375"/>
                </a:lnTo>
                <a:lnTo>
                  <a:pt x="6824" y="3302"/>
                </a:lnTo>
                <a:lnTo>
                  <a:pt x="6677" y="3228"/>
                </a:lnTo>
                <a:lnTo>
                  <a:pt x="6567" y="3192"/>
                </a:lnTo>
                <a:close/>
                <a:moveTo>
                  <a:pt x="11739" y="5136"/>
                </a:moveTo>
                <a:lnTo>
                  <a:pt x="12179" y="5686"/>
                </a:lnTo>
                <a:lnTo>
                  <a:pt x="11776" y="5796"/>
                </a:lnTo>
                <a:lnTo>
                  <a:pt x="11409" y="6016"/>
                </a:lnTo>
                <a:lnTo>
                  <a:pt x="11042" y="6236"/>
                </a:lnTo>
                <a:lnTo>
                  <a:pt x="10895" y="6383"/>
                </a:lnTo>
                <a:lnTo>
                  <a:pt x="10785" y="6566"/>
                </a:lnTo>
                <a:lnTo>
                  <a:pt x="10749" y="6640"/>
                </a:lnTo>
                <a:lnTo>
                  <a:pt x="10785" y="6676"/>
                </a:lnTo>
                <a:lnTo>
                  <a:pt x="10859" y="6713"/>
                </a:lnTo>
                <a:lnTo>
                  <a:pt x="10932" y="6713"/>
                </a:lnTo>
                <a:lnTo>
                  <a:pt x="11262" y="6493"/>
                </a:lnTo>
                <a:lnTo>
                  <a:pt x="11556" y="6310"/>
                </a:lnTo>
                <a:lnTo>
                  <a:pt x="11849" y="6199"/>
                </a:lnTo>
                <a:lnTo>
                  <a:pt x="12143" y="6089"/>
                </a:lnTo>
                <a:lnTo>
                  <a:pt x="12253" y="6053"/>
                </a:lnTo>
                <a:lnTo>
                  <a:pt x="12363" y="6016"/>
                </a:lnTo>
                <a:lnTo>
                  <a:pt x="12399" y="5979"/>
                </a:lnTo>
                <a:lnTo>
                  <a:pt x="12619" y="6456"/>
                </a:lnTo>
                <a:lnTo>
                  <a:pt x="12840" y="6896"/>
                </a:lnTo>
                <a:lnTo>
                  <a:pt x="12803" y="6933"/>
                </a:lnTo>
                <a:lnTo>
                  <a:pt x="12326" y="7043"/>
                </a:lnTo>
                <a:lnTo>
                  <a:pt x="11812" y="7117"/>
                </a:lnTo>
                <a:lnTo>
                  <a:pt x="11299" y="7117"/>
                </a:lnTo>
                <a:lnTo>
                  <a:pt x="10749" y="7080"/>
                </a:lnTo>
                <a:lnTo>
                  <a:pt x="10675" y="7117"/>
                </a:lnTo>
                <a:lnTo>
                  <a:pt x="10639" y="7153"/>
                </a:lnTo>
                <a:lnTo>
                  <a:pt x="10639" y="7227"/>
                </a:lnTo>
                <a:lnTo>
                  <a:pt x="10712" y="7300"/>
                </a:lnTo>
                <a:lnTo>
                  <a:pt x="10932" y="7373"/>
                </a:lnTo>
                <a:lnTo>
                  <a:pt x="11189" y="7447"/>
                </a:lnTo>
                <a:lnTo>
                  <a:pt x="11702" y="7483"/>
                </a:lnTo>
                <a:lnTo>
                  <a:pt x="11959" y="7483"/>
                </a:lnTo>
                <a:lnTo>
                  <a:pt x="12216" y="7447"/>
                </a:lnTo>
                <a:lnTo>
                  <a:pt x="12583" y="7373"/>
                </a:lnTo>
                <a:lnTo>
                  <a:pt x="12693" y="7373"/>
                </a:lnTo>
                <a:lnTo>
                  <a:pt x="12766" y="7337"/>
                </a:lnTo>
                <a:lnTo>
                  <a:pt x="12803" y="7410"/>
                </a:lnTo>
                <a:lnTo>
                  <a:pt x="12840" y="7447"/>
                </a:lnTo>
                <a:lnTo>
                  <a:pt x="12876" y="7483"/>
                </a:lnTo>
                <a:lnTo>
                  <a:pt x="12986" y="7520"/>
                </a:lnTo>
                <a:lnTo>
                  <a:pt x="13023" y="7777"/>
                </a:lnTo>
                <a:lnTo>
                  <a:pt x="13060" y="8070"/>
                </a:lnTo>
                <a:lnTo>
                  <a:pt x="12986" y="8107"/>
                </a:lnTo>
                <a:lnTo>
                  <a:pt x="12693" y="7997"/>
                </a:lnTo>
                <a:lnTo>
                  <a:pt x="12473" y="7887"/>
                </a:lnTo>
                <a:lnTo>
                  <a:pt x="12253" y="7777"/>
                </a:lnTo>
                <a:lnTo>
                  <a:pt x="11886" y="7777"/>
                </a:lnTo>
                <a:lnTo>
                  <a:pt x="11776" y="7813"/>
                </a:lnTo>
                <a:lnTo>
                  <a:pt x="11226" y="7777"/>
                </a:lnTo>
                <a:lnTo>
                  <a:pt x="10895" y="7740"/>
                </a:lnTo>
                <a:lnTo>
                  <a:pt x="10749" y="7740"/>
                </a:lnTo>
                <a:lnTo>
                  <a:pt x="10675" y="7703"/>
                </a:lnTo>
                <a:lnTo>
                  <a:pt x="10565" y="7483"/>
                </a:lnTo>
                <a:lnTo>
                  <a:pt x="10529" y="7483"/>
                </a:lnTo>
                <a:lnTo>
                  <a:pt x="10529" y="7520"/>
                </a:lnTo>
                <a:lnTo>
                  <a:pt x="10529" y="7887"/>
                </a:lnTo>
                <a:lnTo>
                  <a:pt x="10529" y="7960"/>
                </a:lnTo>
                <a:lnTo>
                  <a:pt x="10602" y="7997"/>
                </a:lnTo>
                <a:lnTo>
                  <a:pt x="11042" y="8107"/>
                </a:lnTo>
                <a:lnTo>
                  <a:pt x="11482" y="8144"/>
                </a:lnTo>
                <a:lnTo>
                  <a:pt x="11482" y="8327"/>
                </a:lnTo>
                <a:lnTo>
                  <a:pt x="11519" y="8474"/>
                </a:lnTo>
                <a:lnTo>
                  <a:pt x="11592" y="8547"/>
                </a:lnTo>
                <a:lnTo>
                  <a:pt x="11629" y="8584"/>
                </a:lnTo>
                <a:lnTo>
                  <a:pt x="11776" y="8657"/>
                </a:lnTo>
                <a:lnTo>
                  <a:pt x="11959" y="8767"/>
                </a:lnTo>
                <a:lnTo>
                  <a:pt x="11409" y="8657"/>
                </a:lnTo>
                <a:lnTo>
                  <a:pt x="10969" y="8474"/>
                </a:lnTo>
                <a:lnTo>
                  <a:pt x="10712" y="8437"/>
                </a:lnTo>
                <a:lnTo>
                  <a:pt x="10455" y="8400"/>
                </a:lnTo>
                <a:lnTo>
                  <a:pt x="10198" y="8217"/>
                </a:lnTo>
                <a:lnTo>
                  <a:pt x="10052" y="8180"/>
                </a:lnTo>
                <a:lnTo>
                  <a:pt x="9942" y="8144"/>
                </a:lnTo>
                <a:lnTo>
                  <a:pt x="9722" y="8180"/>
                </a:lnTo>
                <a:lnTo>
                  <a:pt x="9575" y="8254"/>
                </a:lnTo>
                <a:lnTo>
                  <a:pt x="9465" y="8364"/>
                </a:lnTo>
                <a:lnTo>
                  <a:pt x="9355" y="8510"/>
                </a:lnTo>
                <a:lnTo>
                  <a:pt x="9245" y="8584"/>
                </a:lnTo>
                <a:lnTo>
                  <a:pt x="9098" y="8620"/>
                </a:lnTo>
                <a:lnTo>
                  <a:pt x="8841" y="8584"/>
                </a:lnTo>
                <a:lnTo>
                  <a:pt x="8621" y="8620"/>
                </a:lnTo>
                <a:lnTo>
                  <a:pt x="8401" y="8694"/>
                </a:lnTo>
                <a:lnTo>
                  <a:pt x="8181" y="8804"/>
                </a:lnTo>
                <a:lnTo>
                  <a:pt x="7924" y="8804"/>
                </a:lnTo>
                <a:lnTo>
                  <a:pt x="7851" y="8767"/>
                </a:lnTo>
                <a:lnTo>
                  <a:pt x="7814" y="8730"/>
                </a:lnTo>
                <a:lnTo>
                  <a:pt x="7814" y="8694"/>
                </a:lnTo>
                <a:lnTo>
                  <a:pt x="7887" y="8620"/>
                </a:lnTo>
                <a:lnTo>
                  <a:pt x="7998" y="8510"/>
                </a:lnTo>
                <a:lnTo>
                  <a:pt x="8144" y="8437"/>
                </a:lnTo>
                <a:lnTo>
                  <a:pt x="8401" y="8327"/>
                </a:lnTo>
                <a:lnTo>
                  <a:pt x="8731" y="8180"/>
                </a:lnTo>
                <a:lnTo>
                  <a:pt x="8915" y="8070"/>
                </a:lnTo>
                <a:lnTo>
                  <a:pt x="9025" y="7924"/>
                </a:lnTo>
                <a:lnTo>
                  <a:pt x="9135" y="7777"/>
                </a:lnTo>
                <a:lnTo>
                  <a:pt x="9208" y="7630"/>
                </a:lnTo>
                <a:lnTo>
                  <a:pt x="9208" y="7447"/>
                </a:lnTo>
                <a:lnTo>
                  <a:pt x="9171" y="7227"/>
                </a:lnTo>
                <a:lnTo>
                  <a:pt x="9098" y="7117"/>
                </a:lnTo>
                <a:lnTo>
                  <a:pt x="8988" y="7006"/>
                </a:lnTo>
                <a:lnTo>
                  <a:pt x="8841" y="6896"/>
                </a:lnTo>
                <a:lnTo>
                  <a:pt x="8694" y="6860"/>
                </a:lnTo>
                <a:lnTo>
                  <a:pt x="8548" y="6823"/>
                </a:lnTo>
                <a:lnTo>
                  <a:pt x="8401" y="6823"/>
                </a:lnTo>
                <a:lnTo>
                  <a:pt x="8254" y="6860"/>
                </a:lnTo>
                <a:lnTo>
                  <a:pt x="8108" y="6933"/>
                </a:lnTo>
                <a:lnTo>
                  <a:pt x="7924" y="7117"/>
                </a:lnTo>
                <a:lnTo>
                  <a:pt x="7924" y="7117"/>
                </a:lnTo>
                <a:lnTo>
                  <a:pt x="7998" y="6970"/>
                </a:lnTo>
                <a:lnTo>
                  <a:pt x="8108" y="6860"/>
                </a:lnTo>
                <a:lnTo>
                  <a:pt x="8291" y="6603"/>
                </a:lnTo>
                <a:lnTo>
                  <a:pt x="8511" y="6383"/>
                </a:lnTo>
                <a:lnTo>
                  <a:pt x="8768" y="6126"/>
                </a:lnTo>
                <a:lnTo>
                  <a:pt x="8951" y="5943"/>
                </a:lnTo>
                <a:lnTo>
                  <a:pt x="9135" y="5796"/>
                </a:lnTo>
                <a:lnTo>
                  <a:pt x="9171" y="5796"/>
                </a:lnTo>
                <a:lnTo>
                  <a:pt x="9391" y="5759"/>
                </a:lnTo>
                <a:lnTo>
                  <a:pt x="9612" y="5686"/>
                </a:lnTo>
                <a:lnTo>
                  <a:pt x="10052" y="5539"/>
                </a:lnTo>
                <a:lnTo>
                  <a:pt x="10455" y="5356"/>
                </a:lnTo>
                <a:lnTo>
                  <a:pt x="10639" y="5282"/>
                </a:lnTo>
                <a:lnTo>
                  <a:pt x="10895" y="5246"/>
                </a:lnTo>
                <a:lnTo>
                  <a:pt x="10895" y="5246"/>
                </a:lnTo>
                <a:lnTo>
                  <a:pt x="10602" y="5503"/>
                </a:lnTo>
                <a:lnTo>
                  <a:pt x="10492" y="5649"/>
                </a:lnTo>
                <a:lnTo>
                  <a:pt x="10419" y="5833"/>
                </a:lnTo>
                <a:lnTo>
                  <a:pt x="10455" y="5869"/>
                </a:lnTo>
                <a:lnTo>
                  <a:pt x="10639" y="5796"/>
                </a:lnTo>
                <a:lnTo>
                  <a:pt x="10822" y="5723"/>
                </a:lnTo>
                <a:lnTo>
                  <a:pt x="11152" y="5503"/>
                </a:lnTo>
                <a:lnTo>
                  <a:pt x="11739" y="5136"/>
                </a:lnTo>
                <a:close/>
                <a:moveTo>
                  <a:pt x="11996" y="8254"/>
                </a:moveTo>
                <a:lnTo>
                  <a:pt x="12546" y="8400"/>
                </a:lnTo>
                <a:lnTo>
                  <a:pt x="12729" y="8584"/>
                </a:lnTo>
                <a:lnTo>
                  <a:pt x="12803" y="8620"/>
                </a:lnTo>
                <a:lnTo>
                  <a:pt x="12876" y="8657"/>
                </a:lnTo>
                <a:lnTo>
                  <a:pt x="12950" y="8620"/>
                </a:lnTo>
                <a:lnTo>
                  <a:pt x="13023" y="8584"/>
                </a:lnTo>
                <a:lnTo>
                  <a:pt x="12950" y="9024"/>
                </a:lnTo>
                <a:lnTo>
                  <a:pt x="12509" y="8914"/>
                </a:lnTo>
                <a:lnTo>
                  <a:pt x="12399" y="8657"/>
                </a:lnTo>
                <a:lnTo>
                  <a:pt x="12216" y="8474"/>
                </a:lnTo>
                <a:lnTo>
                  <a:pt x="12033" y="8327"/>
                </a:lnTo>
                <a:lnTo>
                  <a:pt x="11959" y="8290"/>
                </a:lnTo>
                <a:lnTo>
                  <a:pt x="11996" y="8254"/>
                </a:lnTo>
                <a:close/>
                <a:moveTo>
                  <a:pt x="10932" y="8841"/>
                </a:moveTo>
                <a:lnTo>
                  <a:pt x="11519" y="9097"/>
                </a:lnTo>
                <a:lnTo>
                  <a:pt x="12106" y="9244"/>
                </a:lnTo>
                <a:lnTo>
                  <a:pt x="12033" y="9391"/>
                </a:lnTo>
                <a:lnTo>
                  <a:pt x="11922" y="9537"/>
                </a:lnTo>
                <a:lnTo>
                  <a:pt x="11776" y="9611"/>
                </a:lnTo>
                <a:lnTo>
                  <a:pt x="11702" y="9611"/>
                </a:lnTo>
                <a:lnTo>
                  <a:pt x="11629" y="9574"/>
                </a:lnTo>
                <a:lnTo>
                  <a:pt x="11519" y="9537"/>
                </a:lnTo>
                <a:lnTo>
                  <a:pt x="11409" y="9427"/>
                </a:lnTo>
                <a:lnTo>
                  <a:pt x="11226" y="9244"/>
                </a:lnTo>
                <a:lnTo>
                  <a:pt x="10932" y="8841"/>
                </a:lnTo>
                <a:close/>
                <a:moveTo>
                  <a:pt x="12509" y="9354"/>
                </a:moveTo>
                <a:lnTo>
                  <a:pt x="12876" y="9391"/>
                </a:lnTo>
                <a:lnTo>
                  <a:pt x="12656" y="10161"/>
                </a:lnTo>
                <a:lnTo>
                  <a:pt x="12583" y="10088"/>
                </a:lnTo>
                <a:lnTo>
                  <a:pt x="12363" y="10088"/>
                </a:lnTo>
                <a:lnTo>
                  <a:pt x="12216" y="10051"/>
                </a:lnTo>
                <a:lnTo>
                  <a:pt x="11886" y="9978"/>
                </a:lnTo>
                <a:lnTo>
                  <a:pt x="12106" y="9868"/>
                </a:lnTo>
                <a:lnTo>
                  <a:pt x="12289" y="9758"/>
                </a:lnTo>
                <a:lnTo>
                  <a:pt x="12399" y="9574"/>
                </a:lnTo>
                <a:lnTo>
                  <a:pt x="12509" y="9354"/>
                </a:lnTo>
                <a:close/>
                <a:moveTo>
                  <a:pt x="10382" y="9721"/>
                </a:moveTo>
                <a:lnTo>
                  <a:pt x="11409" y="10161"/>
                </a:lnTo>
                <a:lnTo>
                  <a:pt x="11922" y="10381"/>
                </a:lnTo>
                <a:lnTo>
                  <a:pt x="12253" y="10491"/>
                </a:lnTo>
                <a:lnTo>
                  <a:pt x="12399" y="10491"/>
                </a:lnTo>
                <a:lnTo>
                  <a:pt x="12509" y="10455"/>
                </a:lnTo>
                <a:lnTo>
                  <a:pt x="12326" y="10968"/>
                </a:lnTo>
                <a:lnTo>
                  <a:pt x="12033" y="10858"/>
                </a:lnTo>
                <a:lnTo>
                  <a:pt x="11886" y="10785"/>
                </a:lnTo>
                <a:lnTo>
                  <a:pt x="11776" y="10711"/>
                </a:lnTo>
                <a:lnTo>
                  <a:pt x="11519" y="10528"/>
                </a:lnTo>
                <a:lnTo>
                  <a:pt x="11409" y="10418"/>
                </a:lnTo>
                <a:lnTo>
                  <a:pt x="11262" y="10344"/>
                </a:lnTo>
                <a:lnTo>
                  <a:pt x="11079" y="10308"/>
                </a:lnTo>
                <a:lnTo>
                  <a:pt x="10895" y="10271"/>
                </a:lnTo>
                <a:lnTo>
                  <a:pt x="10492" y="10234"/>
                </a:lnTo>
                <a:lnTo>
                  <a:pt x="10455" y="9978"/>
                </a:lnTo>
                <a:lnTo>
                  <a:pt x="10382" y="9721"/>
                </a:lnTo>
                <a:close/>
                <a:moveTo>
                  <a:pt x="10455" y="10528"/>
                </a:moveTo>
                <a:lnTo>
                  <a:pt x="10785" y="10601"/>
                </a:lnTo>
                <a:lnTo>
                  <a:pt x="10969" y="10638"/>
                </a:lnTo>
                <a:lnTo>
                  <a:pt x="11115" y="10711"/>
                </a:lnTo>
                <a:lnTo>
                  <a:pt x="11336" y="10821"/>
                </a:lnTo>
                <a:lnTo>
                  <a:pt x="11519" y="10968"/>
                </a:lnTo>
                <a:lnTo>
                  <a:pt x="11702" y="11115"/>
                </a:lnTo>
                <a:lnTo>
                  <a:pt x="11886" y="11262"/>
                </a:lnTo>
                <a:lnTo>
                  <a:pt x="12106" y="11335"/>
                </a:lnTo>
                <a:lnTo>
                  <a:pt x="11739" y="11922"/>
                </a:lnTo>
                <a:lnTo>
                  <a:pt x="11629" y="11922"/>
                </a:lnTo>
                <a:lnTo>
                  <a:pt x="11482" y="11885"/>
                </a:lnTo>
                <a:lnTo>
                  <a:pt x="11226" y="11738"/>
                </a:lnTo>
                <a:lnTo>
                  <a:pt x="10565" y="11482"/>
                </a:lnTo>
                <a:lnTo>
                  <a:pt x="10272" y="11335"/>
                </a:lnTo>
                <a:lnTo>
                  <a:pt x="10382" y="10968"/>
                </a:lnTo>
                <a:lnTo>
                  <a:pt x="10455" y="10601"/>
                </a:lnTo>
                <a:lnTo>
                  <a:pt x="10455" y="10528"/>
                </a:lnTo>
                <a:close/>
                <a:moveTo>
                  <a:pt x="10125" y="11665"/>
                </a:moveTo>
                <a:lnTo>
                  <a:pt x="10785" y="11958"/>
                </a:lnTo>
                <a:lnTo>
                  <a:pt x="11115" y="12142"/>
                </a:lnTo>
                <a:lnTo>
                  <a:pt x="11299" y="12215"/>
                </a:lnTo>
                <a:lnTo>
                  <a:pt x="11482" y="12289"/>
                </a:lnTo>
                <a:lnTo>
                  <a:pt x="11226" y="12655"/>
                </a:lnTo>
                <a:lnTo>
                  <a:pt x="10895" y="12545"/>
                </a:lnTo>
                <a:lnTo>
                  <a:pt x="10455" y="12399"/>
                </a:lnTo>
                <a:lnTo>
                  <a:pt x="10052" y="12252"/>
                </a:lnTo>
                <a:lnTo>
                  <a:pt x="9868" y="12142"/>
                </a:lnTo>
                <a:lnTo>
                  <a:pt x="10125" y="11665"/>
                </a:lnTo>
                <a:close/>
                <a:moveTo>
                  <a:pt x="9355" y="9574"/>
                </a:moveTo>
                <a:lnTo>
                  <a:pt x="9575" y="9611"/>
                </a:lnTo>
                <a:lnTo>
                  <a:pt x="9795" y="9648"/>
                </a:lnTo>
                <a:lnTo>
                  <a:pt x="9978" y="9758"/>
                </a:lnTo>
                <a:lnTo>
                  <a:pt x="10052" y="9868"/>
                </a:lnTo>
                <a:lnTo>
                  <a:pt x="10088" y="9941"/>
                </a:lnTo>
                <a:lnTo>
                  <a:pt x="10125" y="10088"/>
                </a:lnTo>
                <a:lnTo>
                  <a:pt x="10125" y="10198"/>
                </a:lnTo>
                <a:lnTo>
                  <a:pt x="9832" y="10161"/>
                </a:lnTo>
                <a:lnTo>
                  <a:pt x="9795" y="10198"/>
                </a:lnTo>
                <a:lnTo>
                  <a:pt x="9795" y="10234"/>
                </a:lnTo>
                <a:lnTo>
                  <a:pt x="9942" y="10344"/>
                </a:lnTo>
                <a:lnTo>
                  <a:pt x="10088" y="10455"/>
                </a:lnTo>
                <a:lnTo>
                  <a:pt x="10015" y="10785"/>
                </a:lnTo>
                <a:lnTo>
                  <a:pt x="9942" y="11078"/>
                </a:lnTo>
                <a:lnTo>
                  <a:pt x="9905" y="11188"/>
                </a:lnTo>
                <a:lnTo>
                  <a:pt x="9648" y="11115"/>
                </a:lnTo>
                <a:lnTo>
                  <a:pt x="9391" y="11078"/>
                </a:lnTo>
                <a:lnTo>
                  <a:pt x="9355" y="11078"/>
                </a:lnTo>
                <a:lnTo>
                  <a:pt x="9318" y="11115"/>
                </a:lnTo>
                <a:lnTo>
                  <a:pt x="9318" y="11151"/>
                </a:lnTo>
                <a:lnTo>
                  <a:pt x="9355" y="11188"/>
                </a:lnTo>
                <a:lnTo>
                  <a:pt x="9538" y="11372"/>
                </a:lnTo>
                <a:lnTo>
                  <a:pt x="9795" y="11518"/>
                </a:lnTo>
                <a:lnTo>
                  <a:pt x="9501" y="11995"/>
                </a:lnTo>
                <a:lnTo>
                  <a:pt x="9061" y="11812"/>
                </a:lnTo>
                <a:lnTo>
                  <a:pt x="8584" y="11628"/>
                </a:lnTo>
                <a:lnTo>
                  <a:pt x="8548" y="11628"/>
                </a:lnTo>
                <a:lnTo>
                  <a:pt x="8548" y="11702"/>
                </a:lnTo>
                <a:lnTo>
                  <a:pt x="8731" y="11848"/>
                </a:lnTo>
                <a:lnTo>
                  <a:pt x="8915" y="12032"/>
                </a:lnTo>
                <a:lnTo>
                  <a:pt x="9318" y="12289"/>
                </a:lnTo>
                <a:lnTo>
                  <a:pt x="9061" y="12582"/>
                </a:lnTo>
                <a:lnTo>
                  <a:pt x="8805" y="12802"/>
                </a:lnTo>
                <a:lnTo>
                  <a:pt x="8548" y="12692"/>
                </a:lnTo>
                <a:lnTo>
                  <a:pt x="8401" y="12069"/>
                </a:lnTo>
                <a:lnTo>
                  <a:pt x="8291" y="11445"/>
                </a:lnTo>
                <a:lnTo>
                  <a:pt x="8218" y="11298"/>
                </a:lnTo>
                <a:lnTo>
                  <a:pt x="8144" y="11188"/>
                </a:lnTo>
                <a:lnTo>
                  <a:pt x="8034" y="11115"/>
                </a:lnTo>
                <a:lnTo>
                  <a:pt x="7374" y="11115"/>
                </a:lnTo>
                <a:lnTo>
                  <a:pt x="7264" y="11078"/>
                </a:lnTo>
                <a:lnTo>
                  <a:pt x="7154" y="11041"/>
                </a:lnTo>
                <a:lnTo>
                  <a:pt x="7007" y="10895"/>
                </a:lnTo>
                <a:lnTo>
                  <a:pt x="6897" y="10675"/>
                </a:lnTo>
                <a:lnTo>
                  <a:pt x="6860" y="10455"/>
                </a:lnTo>
                <a:lnTo>
                  <a:pt x="6860" y="10344"/>
                </a:lnTo>
                <a:lnTo>
                  <a:pt x="6897" y="10234"/>
                </a:lnTo>
                <a:lnTo>
                  <a:pt x="6934" y="10124"/>
                </a:lnTo>
                <a:lnTo>
                  <a:pt x="7007" y="10051"/>
                </a:lnTo>
                <a:lnTo>
                  <a:pt x="7227" y="9978"/>
                </a:lnTo>
                <a:lnTo>
                  <a:pt x="7447" y="9904"/>
                </a:lnTo>
                <a:lnTo>
                  <a:pt x="8328" y="9721"/>
                </a:lnTo>
                <a:lnTo>
                  <a:pt x="8401" y="9758"/>
                </a:lnTo>
                <a:lnTo>
                  <a:pt x="8548" y="9758"/>
                </a:lnTo>
                <a:lnTo>
                  <a:pt x="8841" y="9648"/>
                </a:lnTo>
                <a:lnTo>
                  <a:pt x="9135" y="9574"/>
                </a:lnTo>
                <a:close/>
                <a:moveTo>
                  <a:pt x="1028" y="7373"/>
                </a:moveTo>
                <a:lnTo>
                  <a:pt x="1028" y="7887"/>
                </a:lnTo>
                <a:lnTo>
                  <a:pt x="1101" y="8437"/>
                </a:lnTo>
                <a:lnTo>
                  <a:pt x="1138" y="8474"/>
                </a:lnTo>
                <a:lnTo>
                  <a:pt x="1211" y="8510"/>
                </a:lnTo>
                <a:lnTo>
                  <a:pt x="1285" y="8510"/>
                </a:lnTo>
                <a:lnTo>
                  <a:pt x="1358" y="8474"/>
                </a:lnTo>
                <a:lnTo>
                  <a:pt x="1872" y="8070"/>
                </a:lnTo>
                <a:lnTo>
                  <a:pt x="1945" y="8951"/>
                </a:lnTo>
                <a:lnTo>
                  <a:pt x="1982" y="9611"/>
                </a:lnTo>
                <a:lnTo>
                  <a:pt x="1982" y="9758"/>
                </a:lnTo>
                <a:lnTo>
                  <a:pt x="1982" y="9904"/>
                </a:lnTo>
                <a:lnTo>
                  <a:pt x="1872" y="10014"/>
                </a:lnTo>
                <a:lnTo>
                  <a:pt x="1762" y="10088"/>
                </a:lnTo>
                <a:lnTo>
                  <a:pt x="1615" y="10271"/>
                </a:lnTo>
                <a:lnTo>
                  <a:pt x="1505" y="10455"/>
                </a:lnTo>
                <a:lnTo>
                  <a:pt x="1468" y="10638"/>
                </a:lnTo>
                <a:lnTo>
                  <a:pt x="1468" y="10858"/>
                </a:lnTo>
                <a:lnTo>
                  <a:pt x="1505" y="11078"/>
                </a:lnTo>
                <a:lnTo>
                  <a:pt x="1578" y="11298"/>
                </a:lnTo>
                <a:lnTo>
                  <a:pt x="1688" y="11702"/>
                </a:lnTo>
                <a:lnTo>
                  <a:pt x="2165" y="12876"/>
                </a:lnTo>
                <a:lnTo>
                  <a:pt x="1835" y="12509"/>
                </a:lnTo>
                <a:lnTo>
                  <a:pt x="1505" y="12142"/>
                </a:lnTo>
                <a:lnTo>
                  <a:pt x="1211" y="11665"/>
                </a:lnTo>
                <a:lnTo>
                  <a:pt x="918" y="11188"/>
                </a:lnTo>
                <a:lnTo>
                  <a:pt x="735" y="10675"/>
                </a:lnTo>
                <a:lnTo>
                  <a:pt x="588" y="10161"/>
                </a:lnTo>
                <a:lnTo>
                  <a:pt x="551" y="9831"/>
                </a:lnTo>
                <a:lnTo>
                  <a:pt x="514" y="9501"/>
                </a:lnTo>
                <a:lnTo>
                  <a:pt x="551" y="9171"/>
                </a:lnTo>
                <a:lnTo>
                  <a:pt x="588" y="8841"/>
                </a:lnTo>
                <a:lnTo>
                  <a:pt x="771" y="8180"/>
                </a:lnTo>
                <a:lnTo>
                  <a:pt x="955" y="7557"/>
                </a:lnTo>
                <a:lnTo>
                  <a:pt x="1028" y="7373"/>
                </a:lnTo>
                <a:close/>
                <a:moveTo>
                  <a:pt x="9612" y="12472"/>
                </a:moveTo>
                <a:lnTo>
                  <a:pt x="9942" y="12619"/>
                </a:lnTo>
                <a:lnTo>
                  <a:pt x="10675" y="12912"/>
                </a:lnTo>
                <a:lnTo>
                  <a:pt x="10895" y="12986"/>
                </a:lnTo>
                <a:lnTo>
                  <a:pt x="10529" y="13316"/>
                </a:lnTo>
                <a:lnTo>
                  <a:pt x="10162" y="13609"/>
                </a:lnTo>
                <a:lnTo>
                  <a:pt x="9685" y="13279"/>
                </a:lnTo>
                <a:lnTo>
                  <a:pt x="9171" y="12986"/>
                </a:lnTo>
                <a:lnTo>
                  <a:pt x="9391" y="12729"/>
                </a:lnTo>
                <a:lnTo>
                  <a:pt x="9612" y="12472"/>
                </a:lnTo>
                <a:close/>
                <a:moveTo>
                  <a:pt x="2569" y="5209"/>
                </a:moveTo>
                <a:lnTo>
                  <a:pt x="2899" y="5319"/>
                </a:lnTo>
                <a:lnTo>
                  <a:pt x="3266" y="5356"/>
                </a:lnTo>
                <a:lnTo>
                  <a:pt x="3999" y="5356"/>
                </a:lnTo>
                <a:lnTo>
                  <a:pt x="4733" y="5429"/>
                </a:lnTo>
                <a:lnTo>
                  <a:pt x="5467" y="5539"/>
                </a:lnTo>
                <a:lnTo>
                  <a:pt x="5320" y="5649"/>
                </a:lnTo>
                <a:lnTo>
                  <a:pt x="5173" y="5723"/>
                </a:lnTo>
                <a:lnTo>
                  <a:pt x="4880" y="5833"/>
                </a:lnTo>
                <a:lnTo>
                  <a:pt x="4696" y="5943"/>
                </a:lnTo>
                <a:lnTo>
                  <a:pt x="4513" y="6053"/>
                </a:lnTo>
                <a:lnTo>
                  <a:pt x="4366" y="6236"/>
                </a:lnTo>
                <a:lnTo>
                  <a:pt x="4293" y="6420"/>
                </a:lnTo>
                <a:lnTo>
                  <a:pt x="4256" y="6493"/>
                </a:lnTo>
                <a:lnTo>
                  <a:pt x="4293" y="6603"/>
                </a:lnTo>
                <a:lnTo>
                  <a:pt x="4329" y="6676"/>
                </a:lnTo>
                <a:lnTo>
                  <a:pt x="4366" y="6750"/>
                </a:lnTo>
                <a:lnTo>
                  <a:pt x="4439" y="6823"/>
                </a:lnTo>
                <a:lnTo>
                  <a:pt x="4549" y="6823"/>
                </a:lnTo>
                <a:lnTo>
                  <a:pt x="4660" y="6860"/>
                </a:lnTo>
                <a:lnTo>
                  <a:pt x="4696" y="6933"/>
                </a:lnTo>
                <a:lnTo>
                  <a:pt x="4733" y="7117"/>
                </a:lnTo>
                <a:lnTo>
                  <a:pt x="4770" y="7300"/>
                </a:lnTo>
                <a:lnTo>
                  <a:pt x="4770" y="7667"/>
                </a:lnTo>
                <a:lnTo>
                  <a:pt x="4806" y="7813"/>
                </a:lnTo>
                <a:lnTo>
                  <a:pt x="4586" y="7520"/>
                </a:lnTo>
                <a:lnTo>
                  <a:pt x="4366" y="7263"/>
                </a:lnTo>
                <a:lnTo>
                  <a:pt x="4256" y="7190"/>
                </a:lnTo>
                <a:lnTo>
                  <a:pt x="4146" y="7153"/>
                </a:lnTo>
                <a:lnTo>
                  <a:pt x="3999" y="7117"/>
                </a:lnTo>
                <a:lnTo>
                  <a:pt x="3889" y="7153"/>
                </a:lnTo>
                <a:lnTo>
                  <a:pt x="3632" y="7227"/>
                </a:lnTo>
                <a:lnTo>
                  <a:pt x="3412" y="7373"/>
                </a:lnTo>
                <a:lnTo>
                  <a:pt x="3192" y="7593"/>
                </a:lnTo>
                <a:lnTo>
                  <a:pt x="2972" y="7813"/>
                </a:lnTo>
                <a:lnTo>
                  <a:pt x="2825" y="8070"/>
                </a:lnTo>
                <a:lnTo>
                  <a:pt x="2715" y="8364"/>
                </a:lnTo>
                <a:lnTo>
                  <a:pt x="2642" y="8657"/>
                </a:lnTo>
                <a:lnTo>
                  <a:pt x="2605" y="8951"/>
                </a:lnTo>
                <a:lnTo>
                  <a:pt x="2605" y="9244"/>
                </a:lnTo>
                <a:lnTo>
                  <a:pt x="2679" y="9537"/>
                </a:lnTo>
                <a:lnTo>
                  <a:pt x="2679" y="9611"/>
                </a:lnTo>
                <a:lnTo>
                  <a:pt x="2752" y="9648"/>
                </a:lnTo>
                <a:lnTo>
                  <a:pt x="2789" y="9684"/>
                </a:lnTo>
                <a:lnTo>
                  <a:pt x="3156" y="9684"/>
                </a:lnTo>
                <a:lnTo>
                  <a:pt x="3449" y="9758"/>
                </a:lnTo>
                <a:lnTo>
                  <a:pt x="3706" y="9868"/>
                </a:lnTo>
                <a:lnTo>
                  <a:pt x="3963" y="10014"/>
                </a:lnTo>
                <a:lnTo>
                  <a:pt x="4183" y="10198"/>
                </a:lnTo>
                <a:lnTo>
                  <a:pt x="4403" y="10418"/>
                </a:lnTo>
                <a:lnTo>
                  <a:pt x="4770" y="10858"/>
                </a:lnTo>
                <a:lnTo>
                  <a:pt x="4403" y="11151"/>
                </a:lnTo>
                <a:lnTo>
                  <a:pt x="4109" y="11445"/>
                </a:lnTo>
                <a:lnTo>
                  <a:pt x="3816" y="11775"/>
                </a:lnTo>
                <a:lnTo>
                  <a:pt x="3596" y="12142"/>
                </a:lnTo>
                <a:lnTo>
                  <a:pt x="3412" y="12545"/>
                </a:lnTo>
                <a:lnTo>
                  <a:pt x="3266" y="12986"/>
                </a:lnTo>
                <a:lnTo>
                  <a:pt x="3192" y="13426"/>
                </a:lnTo>
                <a:lnTo>
                  <a:pt x="3156" y="13866"/>
                </a:lnTo>
                <a:lnTo>
                  <a:pt x="3082" y="13829"/>
                </a:lnTo>
                <a:lnTo>
                  <a:pt x="2972" y="13719"/>
                </a:lnTo>
                <a:lnTo>
                  <a:pt x="2899" y="13572"/>
                </a:lnTo>
                <a:lnTo>
                  <a:pt x="2459" y="12582"/>
                </a:lnTo>
                <a:lnTo>
                  <a:pt x="2092" y="11702"/>
                </a:lnTo>
                <a:lnTo>
                  <a:pt x="1945" y="11262"/>
                </a:lnTo>
                <a:lnTo>
                  <a:pt x="1872" y="10821"/>
                </a:lnTo>
                <a:lnTo>
                  <a:pt x="1872" y="10638"/>
                </a:lnTo>
                <a:lnTo>
                  <a:pt x="1945" y="10491"/>
                </a:lnTo>
                <a:lnTo>
                  <a:pt x="2055" y="10381"/>
                </a:lnTo>
                <a:lnTo>
                  <a:pt x="2202" y="10271"/>
                </a:lnTo>
                <a:lnTo>
                  <a:pt x="2312" y="10161"/>
                </a:lnTo>
                <a:lnTo>
                  <a:pt x="2385" y="10051"/>
                </a:lnTo>
                <a:lnTo>
                  <a:pt x="2385" y="9904"/>
                </a:lnTo>
                <a:lnTo>
                  <a:pt x="2385" y="9721"/>
                </a:lnTo>
                <a:lnTo>
                  <a:pt x="2312" y="8730"/>
                </a:lnTo>
                <a:lnTo>
                  <a:pt x="2165" y="7740"/>
                </a:lnTo>
                <a:lnTo>
                  <a:pt x="2165" y="7667"/>
                </a:lnTo>
                <a:lnTo>
                  <a:pt x="2092" y="7593"/>
                </a:lnTo>
                <a:lnTo>
                  <a:pt x="1945" y="7593"/>
                </a:lnTo>
                <a:lnTo>
                  <a:pt x="1358" y="8070"/>
                </a:lnTo>
                <a:lnTo>
                  <a:pt x="1321" y="7667"/>
                </a:lnTo>
                <a:lnTo>
                  <a:pt x="1358" y="7263"/>
                </a:lnTo>
                <a:lnTo>
                  <a:pt x="1395" y="6860"/>
                </a:lnTo>
                <a:lnTo>
                  <a:pt x="1505" y="6456"/>
                </a:lnTo>
                <a:lnTo>
                  <a:pt x="1505" y="6383"/>
                </a:lnTo>
                <a:lnTo>
                  <a:pt x="1468" y="6310"/>
                </a:lnTo>
                <a:lnTo>
                  <a:pt x="1725" y="5796"/>
                </a:lnTo>
                <a:lnTo>
                  <a:pt x="1982" y="5319"/>
                </a:lnTo>
                <a:lnTo>
                  <a:pt x="2239" y="5356"/>
                </a:lnTo>
                <a:lnTo>
                  <a:pt x="2495" y="5392"/>
                </a:lnTo>
                <a:lnTo>
                  <a:pt x="2569" y="5356"/>
                </a:lnTo>
                <a:lnTo>
                  <a:pt x="2605" y="5319"/>
                </a:lnTo>
                <a:lnTo>
                  <a:pt x="2605" y="5282"/>
                </a:lnTo>
                <a:lnTo>
                  <a:pt x="2569" y="5209"/>
                </a:lnTo>
                <a:close/>
                <a:moveTo>
                  <a:pt x="8805" y="13939"/>
                </a:moveTo>
                <a:lnTo>
                  <a:pt x="9098" y="13976"/>
                </a:lnTo>
                <a:lnTo>
                  <a:pt x="9391" y="14049"/>
                </a:lnTo>
                <a:lnTo>
                  <a:pt x="9208" y="14086"/>
                </a:lnTo>
                <a:lnTo>
                  <a:pt x="9171" y="14049"/>
                </a:lnTo>
                <a:lnTo>
                  <a:pt x="9061" y="14049"/>
                </a:lnTo>
                <a:lnTo>
                  <a:pt x="8988" y="13976"/>
                </a:lnTo>
                <a:lnTo>
                  <a:pt x="8805" y="13939"/>
                </a:lnTo>
                <a:close/>
                <a:moveTo>
                  <a:pt x="5815" y="14178"/>
                </a:moveTo>
                <a:lnTo>
                  <a:pt x="5797" y="14196"/>
                </a:lnTo>
                <a:lnTo>
                  <a:pt x="5760" y="14196"/>
                </a:lnTo>
                <a:lnTo>
                  <a:pt x="5815" y="14178"/>
                </a:lnTo>
                <a:close/>
                <a:moveTo>
                  <a:pt x="7154" y="2935"/>
                </a:moveTo>
                <a:lnTo>
                  <a:pt x="7594" y="3008"/>
                </a:lnTo>
                <a:lnTo>
                  <a:pt x="8034" y="3082"/>
                </a:lnTo>
                <a:lnTo>
                  <a:pt x="8438" y="3155"/>
                </a:lnTo>
                <a:lnTo>
                  <a:pt x="8401" y="3192"/>
                </a:lnTo>
                <a:lnTo>
                  <a:pt x="8401" y="3228"/>
                </a:lnTo>
                <a:lnTo>
                  <a:pt x="8401" y="3265"/>
                </a:lnTo>
                <a:lnTo>
                  <a:pt x="8438" y="3265"/>
                </a:lnTo>
                <a:lnTo>
                  <a:pt x="8621" y="3228"/>
                </a:lnTo>
                <a:lnTo>
                  <a:pt x="8768" y="3265"/>
                </a:lnTo>
                <a:lnTo>
                  <a:pt x="8805" y="3265"/>
                </a:lnTo>
                <a:lnTo>
                  <a:pt x="8768" y="3338"/>
                </a:lnTo>
                <a:lnTo>
                  <a:pt x="8768" y="3412"/>
                </a:lnTo>
                <a:lnTo>
                  <a:pt x="8768" y="3448"/>
                </a:lnTo>
                <a:lnTo>
                  <a:pt x="8805" y="3485"/>
                </a:lnTo>
                <a:lnTo>
                  <a:pt x="8841" y="3485"/>
                </a:lnTo>
                <a:lnTo>
                  <a:pt x="8915" y="3522"/>
                </a:lnTo>
                <a:lnTo>
                  <a:pt x="8988" y="3558"/>
                </a:lnTo>
                <a:lnTo>
                  <a:pt x="9098" y="3668"/>
                </a:lnTo>
                <a:lnTo>
                  <a:pt x="9208" y="3815"/>
                </a:lnTo>
                <a:lnTo>
                  <a:pt x="9245" y="3852"/>
                </a:lnTo>
                <a:lnTo>
                  <a:pt x="9281" y="3889"/>
                </a:lnTo>
                <a:lnTo>
                  <a:pt x="9318" y="3852"/>
                </a:lnTo>
                <a:lnTo>
                  <a:pt x="9391" y="3742"/>
                </a:lnTo>
                <a:lnTo>
                  <a:pt x="9465" y="3632"/>
                </a:lnTo>
                <a:lnTo>
                  <a:pt x="9538" y="3558"/>
                </a:lnTo>
                <a:lnTo>
                  <a:pt x="9758" y="3632"/>
                </a:lnTo>
                <a:lnTo>
                  <a:pt x="9612" y="3815"/>
                </a:lnTo>
                <a:lnTo>
                  <a:pt x="9501" y="3999"/>
                </a:lnTo>
                <a:lnTo>
                  <a:pt x="9465" y="4072"/>
                </a:lnTo>
                <a:lnTo>
                  <a:pt x="9465" y="4182"/>
                </a:lnTo>
                <a:lnTo>
                  <a:pt x="9575" y="4182"/>
                </a:lnTo>
                <a:lnTo>
                  <a:pt x="9648" y="4145"/>
                </a:lnTo>
                <a:lnTo>
                  <a:pt x="9795" y="4035"/>
                </a:lnTo>
                <a:lnTo>
                  <a:pt x="10052" y="3815"/>
                </a:lnTo>
                <a:lnTo>
                  <a:pt x="10308" y="3962"/>
                </a:lnTo>
                <a:lnTo>
                  <a:pt x="10235" y="4035"/>
                </a:lnTo>
                <a:lnTo>
                  <a:pt x="9978" y="4365"/>
                </a:lnTo>
                <a:lnTo>
                  <a:pt x="9868" y="4512"/>
                </a:lnTo>
                <a:lnTo>
                  <a:pt x="9795" y="4696"/>
                </a:lnTo>
                <a:lnTo>
                  <a:pt x="9795" y="4732"/>
                </a:lnTo>
                <a:lnTo>
                  <a:pt x="9832" y="4732"/>
                </a:lnTo>
                <a:lnTo>
                  <a:pt x="10015" y="4659"/>
                </a:lnTo>
                <a:lnTo>
                  <a:pt x="10198" y="4549"/>
                </a:lnTo>
                <a:lnTo>
                  <a:pt x="10492" y="4329"/>
                </a:lnTo>
                <a:lnTo>
                  <a:pt x="10639" y="4182"/>
                </a:lnTo>
                <a:lnTo>
                  <a:pt x="10822" y="4292"/>
                </a:lnTo>
                <a:lnTo>
                  <a:pt x="10565" y="4549"/>
                </a:lnTo>
                <a:lnTo>
                  <a:pt x="10272" y="4879"/>
                </a:lnTo>
                <a:lnTo>
                  <a:pt x="10052" y="5209"/>
                </a:lnTo>
                <a:lnTo>
                  <a:pt x="9942" y="5246"/>
                </a:lnTo>
                <a:lnTo>
                  <a:pt x="9648" y="5392"/>
                </a:lnTo>
                <a:lnTo>
                  <a:pt x="9391" y="5539"/>
                </a:lnTo>
                <a:lnTo>
                  <a:pt x="9281" y="5539"/>
                </a:lnTo>
                <a:lnTo>
                  <a:pt x="9135" y="5576"/>
                </a:lnTo>
                <a:lnTo>
                  <a:pt x="8805" y="5759"/>
                </a:lnTo>
                <a:lnTo>
                  <a:pt x="8548" y="5979"/>
                </a:lnTo>
                <a:lnTo>
                  <a:pt x="8364" y="6089"/>
                </a:lnTo>
                <a:lnTo>
                  <a:pt x="8071" y="6346"/>
                </a:lnTo>
                <a:lnTo>
                  <a:pt x="7924" y="6566"/>
                </a:lnTo>
                <a:lnTo>
                  <a:pt x="7741" y="6750"/>
                </a:lnTo>
                <a:lnTo>
                  <a:pt x="7631" y="6970"/>
                </a:lnTo>
                <a:lnTo>
                  <a:pt x="7594" y="7153"/>
                </a:lnTo>
                <a:lnTo>
                  <a:pt x="7631" y="7227"/>
                </a:lnTo>
                <a:lnTo>
                  <a:pt x="7667" y="7300"/>
                </a:lnTo>
                <a:lnTo>
                  <a:pt x="7741" y="7373"/>
                </a:lnTo>
                <a:lnTo>
                  <a:pt x="7851" y="7410"/>
                </a:lnTo>
                <a:lnTo>
                  <a:pt x="7998" y="7410"/>
                </a:lnTo>
                <a:lnTo>
                  <a:pt x="8144" y="7337"/>
                </a:lnTo>
                <a:lnTo>
                  <a:pt x="8401" y="7190"/>
                </a:lnTo>
                <a:lnTo>
                  <a:pt x="8548" y="7153"/>
                </a:lnTo>
                <a:lnTo>
                  <a:pt x="8731" y="7227"/>
                </a:lnTo>
                <a:lnTo>
                  <a:pt x="8805" y="7263"/>
                </a:lnTo>
                <a:lnTo>
                  <a:pt x="8878" y="7337"/>
                </a:lnTo>
                <a:lnTo>
                  <a:pt x="8915" y="7410"/>
                </a:lnTo>
                <a:lnTo>
                  <a:pt x="8915" y="7483"/>
                </a:lnTo>
                <a:lnTo>
                  <a:pt x="8841" y="7593"/>
                </a:lnTo>
                <a:lnTo>
                  <a:pt x="8731" y="7740"/>
                </a:lnTo>
                <a:lnTo>
                  <a:pt x="8584" y="7850"/>
                </a:lnTo>
                <a:lnTo>
                  <a:pt x="8401" y="7960"/>
                </a:lnTo>
                <a:lnTo>
                  <a:pt x="8144" y="8070"/>
                </a:lnTo>
                <a:lnTo>
                  <a:pt x="7961" y="8144"/>
                </a:lnTo>
                <a:lnTo>
                  <a:pt x="7741" y="8254"/>
                </a:lnTo>
                <a:lnTo>
                  <a:pt x="7557" y="8400"/>
                </a:lnTo>
                <a:lnTo>
                  <a:pt x="7521" y="8474"/>
                </a:lnTo>
                <a:lnTo>
                  <a:pt x="7484" y="8584"/>
                </a:lnTo>
                <a:lnTo>
                  <a:pt x="7447" y="8767"/>
                </a:lnTo>
                <a:lnTo>
                  <a:pt x="7521" y="8914"/>
                </a:lnTo>
                <a:lnTo>
                  <a:pt x="7631" y="9061"/>
                </a:lnTo>
                <a:lnTo>
                  <a:pt x="7777" y="9134"/>
                </a:lnTo>
                <a:lnTo>
                  <a:pt x="7887" y="9171"/>
                </a:lnTo>
                <a:lnTo>
                  <a:pt x="8034" y="9207"/>
                </a:lnTo>
                <a:lnTo>
                  <a:pt x="8254" y="9134"/>
                </a:lnTo>
                <a:lnTo>
                  <a:pt x="8694" y="8951"/>
                </a:lnTo>
                <a:lnTo>
                  <a:pt x="9208" y="8951"/>
                </a:lnTo>
                <a:lnTo>
                  <a:pt x="9391" y="8877"/>
                </a:lnTo>
                <a:lnTo>
                  <a:pt x="9575" y="8767"/>
                </a:lnTo>
                <a:lnTo>
                  <a:pt x="9685" y="8657"/>
                </a:lnTo>
                <a:lnTo>
                  <a:pt x="9795" y="8547"/>
                </a:lnTo>
                <a:lnTo>
                  <a:pt x="9905" y="8547"/>
                </a:lnTo>
                <a:lnTo>
                  <a:pt x="10052" y="8584"/>
                </a:lnTo>
                <a:lnTo>
                  <a:pt x="10088" y="8620"/>
                </a:lnTo>
                <a:lnTo>
                  <a:pt x="10125" y="8620"/>
                </a:lnTo>
                <a:lnTo>
                  <a:pt x="10198" y="8657"/>
                </a:lnTo>
                <a:lnTo>
                  <a:pt x="10382" y="8804"/>
                </a:lnTo>
                <a:lnTo>
                  <a:pt x="10565" y="8987"/>
                </a:lnTo>
                <a:lnTo>
                  <a:pt x="11115" y="9648"/>
                </a:lnTo>
                <a:lnTo>
                  <a:pt x="10382" y="9391"/>
                </a:lnTo>
                <a:lnTo>
                  <a:pt x="10015" y="9281"/>
                </a:lnTo>
                <a:lnTo>
                  <a:pt x="9648" y="9171"/>
                </a:lnTo>
                <a:lnTo>
                  <a:pt x="9612" y="9207"/>
                </a:lnTo>
                <a:lnTo>
                  <a:pt x="9281" y="9171"/>
                </a:lnTo>
                <a:lnTo>
                  <a:pt x="8951" y="9207"/>
                </a:lnTo>
                <a:lnTo>
                  <a:pt x="8621" y="9281"/>
                </a:lnTo>
                <a:lnTo>
                  <a:pt x="8328" y="9391"/>
                </a:lnTo>
                <a:lnTo>
                  <a:pt x="8291" y="9427"/>
                </a:lnTo>
                <a:lnTo>
                  <a:pt x="8144" y="9427"/>
                </a:lnTo>
                <a:lnTo>
                  <a:pt x="7631" y="9537"/>
                </a:lnTo>
                <a:lnTo>
                  <a:pt x="7117" y="9648"/>
                </a:lnTo>
                <a:lnTo>
                  <a:pt x="6934" y="9684"/>
                </a:lnTo>
                <a:lnTo>
                  <a:pt x="6787" y="9794"/>
                </a:lnTo>
                <a:lnTo>
                  <a:pt x="6677" y="9904"/>
                </a:lnTo>
                <a:lnTo>
                  <a:pt x="6567" y="10088"/>
                </a:lnTo>
                <a:lnTo>
                  <a:pt x="6494" y="10271"/>
                </a:lnTo>
                <a:lnTo>
                  <a:pt x="6494" y="10455"/>
                </a:lnTo>
                <a:lnTo>
                  <a:pt x="6494" y="10601"/>
                </a:lnTo>
                <a:lnTo>
                  <a:pt x="6530" y="10785"/>
                </a:lnTo>
                <a:lnTo>
                  <a:pt x="6604" y="10968"/>
                </a:lnTo>
                <a:lnTo>
                  <a:pt x="6714" y="11115"/>
                </a:lnTo>
                <a:lnTo>
                  <a:pt x="6824" y="11225"/>
                </a:lnTo>
                <a:lnTo>
                  <a:pt x="6970" y="11335"/>
                </a:lnTo>
                <a:lnTo>
                  <a:pt x="7117" y="11408"/>
                </a:lnTo>
                <a:lnTo>
                  <a:pt x="7301" y="11445"/>
                </a:lnTo>
                <a:lnTo>
                  <a:pt x="7484" y="11482"/>
                </a:lnTo>
                <a:lnTo>
                  <a:pt x="7777" y="11482"/>
                </a:lnTo>
                <a:lnTo>
                  <a:pt x="7851" y="11555"/>
                </a:lnTo>
                <a:lnTo>
                  <a:pt x="7924" y="11665"/>
                </a:lnTo>
                <a:lnTo>
                  <a:pt x="7961" y="11812"/>
                </a:lnTo>
                <a:lnTo>
                  <a:pt x="8034" y="12105"/>
                </a:lnTo>
                <a:lnTo>
                  <a:pt x="8071" y="12362"/>
                </a:lnTo>
                <a:lnTo>
                  <a:pt x="8108" y="12509"/>
                </a:lnTo>
                <a:lnTo>
                  <a:pt x="7851" y="12435"/>
                </a:lnTo>
                <a:lnTo>
                  <a:pt x="7631" y="12399"/>
                </a:lnTo>
                <a:lnTo>
                  <a:pt x="7557" y="12362"/>
                </a:lnTo>
                <a:lnTo>
                  <a:pt x="7521" y="12215"/>
                </a:lnTo>
                <a:lnTo>
                  <a:pt x="7521" y="12179"/>
                </a:lnTo>
                <a:lnTo>
                  <a:pt x="7447" y="12179"/>
                </a:lnTo>
                <a:lnTo>
                  <a:pt x="7447" y="12215"/>
                </a:lnTo>
                <a:lnTo>
                  <a:pt x="7411" y="12472"/>
                </a:lnTo>
                <a:lnTo>
                  <a:pt x="7411" y="12509"/>
                </a:lnTo>
                <a:lnTo>
                  <a:pt x="7447" y="12545"/>
                </a:lnTo>
                <a:lnTo>
                  <a:pt x="7851" y="12729"/>
                </a:lnTo>
                <a:lnTo>
                  <a:pt x="8254" y="12949"/>
                </a:lnTo>
                <a:lnTo>
                  <a:pt x="8438" y="13316"/>
                </a:lnTo>
                <a:lnTo>
                  <a:pt x="8474" y="13389"/>
                </a:lnTo>
                <a:lnTo>
                  <a:pt x="8548" y="13426"/>
                </a:lnTo>
                <a:lnTo>
                  <a:pt x="8621" y="13426"/>
                </a:lnTo>
                <a:lnTo>
                  <a:pt x="8694" y="13389"/>
                </a:lnTo>
                <a:lnTo>
                  <a:pt x="8841" y="13279"/>
                </a:lnTo>
                <a:lnTo>
                  <a:pt x="9428" y="13609"/>
                </a:lnTo>
                <a:lnTo>
                  <a:pt x="9281" y="13609"/>
                </a:lnTo>
                <a:lnTo>
                  <a:pt x="8548" y="13536"/>
                </a:lnTo>
                <a:lnTo>
                  <a:pt x="7851" y="13536"/>
                </a:lnTo>
                <a:lnTo>
                  <a:pt x="7374" y="13206"/>
                </a:lnTo>
                <a:lnTo>
                  <a:pt x="6860" y="12912"/>
                </a:lnTo>
                <a:lnTo>
                  <a:pt x="6824" y="12876"/>
                </a:lnTo>
                <a:lnTo>
                  <a:pt x="6750" y="12912"/>
                </a:lnTo>
                <a:lnTo>
                  <a:pt x="6750" y="12949"/>
                </a:lnTo>
                <a:lnTo>
                  <a:pt x="6750" y="13022"/>
                </a:lnTo>
                <a:lnTo>
                  <a:pt x="6970" y="13316"/>
                </a:lnTo>
                <a:lnTo>
                  <a:pt x="7227" y="13572"/>
                </a:lnTo>
                <a:lnTo>
                  <a:pt x="6897" y="13609"/>
                </a:lnTo>
                <a:lnTo>
                  <a:pt x="6567" y="13646"/>
                </a:lnTo>
                <a:lnTo>
                  <a:pt x="6310" y="13426"/>
                </a:lnTo>
                <a:lnTo>
                  <a:pt x="6090" y="13169"/>
                </a:lnTo>
                <a:lnTo>
                  <a:pt x="6017" y="13169"/>
                </a:lnTo>
                <a:lnTo>
                  <a:pt x="5943" y="13242"/>
                </a:lnTo>
                <a:lnTo>
                  <a:pt x="5907" y="13389"/>
                </a:lnTo>
                <a:lnTo>
                  <a:pt x="5943" y="13499"/>
                </a:lnTo>
                <a:lnTo>
                  <a:pt x="5980" y="13646"/>
                </a:lnTo>
                <a:lnTo>
                  <a:pt x="6090" y="13756"/>
                </a:lnTo>
                <a:lnTo>
                  <a:pt x="5760" y="13829"/>
                </a:lnTo>
                <a:lnTo>
                  <a:pt x="5430" y="13939"/>
                </a:lnTo>
                <a:lnTo>
                  <a:pt x="5393" y="13903"/>
                </a:lnTo>
                <a:lnTo>
                  <a:pt x="5173" y="13682"/>
                </a:lnTo>
                <a:lnTo>
                  <a:pt x="5026" y="13609"/>
                </a:lnTo>
                <a:lnTo>
                  <a:pt x="4916" y="13572"/>
                </a:lnTo>
                <a:lnTo>
                  <a:pt x="4880" y="13572"/>
                </a:lnTo>
                <a:lnTo>
                  <a:pt x="4880" y="13609"/>
                </a:lnTo>
                <a:lnTo>
                  <a:pt x="4880" y="13682"/>
                </a:lnTo>
                <a:lnTo>
                  <a:pt x="4916" y="13793"/>
                </a:lnTo>
                <a:lnTo>
                  <a:pt x="4990" y="13939"/>
                </a:lnTo>
                <a:lnTo>
                  <a:pt x="5100" y="14086"/>
                </a:lnTo>
                <a:lnTo>
                  <a:pt x="5136" y="14086"/>
                </a:lnTo>
                <a:lnTo>
                  <a:pt x="4843" y="14306"/>
                </a:lnTo>
                <a:lnTo>
                  <a:pt x="4623" y="14269"/>
                </a:lnTo>
                <a:lnTo>
                  <a:pt x="4109" y="14196"/>
                </a:lnTo>
                <a:lnTo>
                  <a:pt x="3853" y="14159"/>
                </a:lnTo>
                <a:lnTo>
                  <a:pt x="3596" y="14086"/>
                </a:lnTo>
                <a:lnTo>
                  <a:pt x="3669" y="14013"/>
                </a:lnTo>
                <a:lnTo>
                  <a:pt x="3706" y="13903"/>
                </a:lnTo>
                <a:lnTo>
                  <a:pt x="3706" y="13829"/>
                </a:lnTo>
                <a:lnTo>
                  <a:pt x="3669" y="13719"/>
                </a:lnTo>
                <a:lnTo>
                  <a:pt x="3632" y="13646"/>
                </a:lnTo>
                <a:lnTo>
                  <a:pt x="3559" y="13609"/>
                </a:lnTo>
                <a:lnTo>
                  <a:pt x="3632" y="13242"/>
                </a:lnTo>
                <a:lnTo>
                  <a:pt x="3742" y="12876"/>
                </a:lnTo>
                <a:lnTo>
                  <a:pt x="3889" y="12509"/>
                </a:lnTo>
                <a:lnTo>
                  <a:pt x="4073" y="12179"/>
                </a:lnTo>
                <a:lnTo>
                  <a:pt x="4293" y="11848"/>
                </a:lnTo>
                <a:lnTo>
                  <a:pt x="4549" y="11555"/>
                </a:lnTo>
                <a:lnTo>
                  <a:pt x="4843" y="11298"/>
                </a:lnTo>
                <a:lnTo>
                  <a:pt x="5173" y="11115"/>
                </a:lnTo>
                <a:lnTo>
                  <a:pt x="5246" y="11041"/>
                </a:lnTo>
                <a:lnTo>
                  <a:pt x="5283" y="10931"/>
                </a:lnTo>
                <a:lnTo>
                  <a:pt x="5283" y="10858"/>
                </a:lnTo>
                <a:lnTo>
                  <a:pt x="5210" y="10785"/>
                </a:lnTo>
                <a:lnTo>
                  <a:pt x="4770" y="10234"/>
                </a:lnTo>
                <a:lnTo>
                  <a:pt x="4549" y="9978"/>
                </a:lnTo>
                <a:lnTo>
                  <a:pt x="4293" y="9758"/>
                </a:lnTo>
                <a:lnTo>
                  <a:pt x="3999" y="9574"/>
                </a:lnTo>
                <a:lnTo>
                  <a:pt x="3706" y="9427"/>
                </a:lnTo>
                <a:lnTo>
                  <a:pt x="3376" y="9317"/>
                </a:lnTo>
                <a:lnTo>
                  <a:pt x="3046" y="9281"/>
                </a:lnTo>
                <a:lnTo>
                  <a:pt x="3046" y="8877"/>
                </a:lnTo>
                <a:lnTo>
                  <a:pt x="3119" y="8510"/>
                </a:lnTo>
                <a:lnTo>
                  <a:pt x="3266" y="8180"/>
                </a:lnTo>
                <a:lnTo>
                  <a:pt x="3486" y="7887"/>
                </a:lnTo>
                <a:lnTo>
                  <a:pt x="3632" y="7740"/>
                </a:lnTo>
                <a:lnTo>
                  <a:pt x="3816" y="7593"/>
                </a:lnTo>
                <a:lnTo>
                  <a:pt x="3889" y="7557"/>
                </a:lnTo>
                <a:lnTo>
                  <a:pt x="3963" y="7557"/>
                </a:lnTo>
                <a:lnTo>
                  <a:pt x="4036" y="7593"/>
                </a:lnTo>
                <a:lnTo>
                  <a:pt x="4109" y="7630"/>
                </a:lnTo>
                <a:lnTo>
                  <a:pt x="4219" y="7740"/>
                </a:lnTo>
                <a:lnTo>
                  <a:pt x="4329" y="7887"/>
                </a:lnTo>
                <a:lnTo>
                  <a:pt x="4916" y="8657"/>
                </a:lnTo>
                <a:lnTo>
                  <a:pt x="5026" y="8730"/>
                </a:lnTo>
                <a:lnTo>
                  <a:pt x="5136" y="8767"/>
                </a:lnTo>
                <a:lnTo>
                  <a:pt x="5210" y="8730"/>
                </a:lnTo>
                <a:lnTo>
                  <a:pt x="5246" y="8694"/>
                </a:lnTo>
                <a:lnTo>
                  <a:pt x="5283" y="8620"/>
                </a:lnTo>
                <a:lnTo>
                  <a:pt x="5283" y="8547"/>
                </a:lnTo>
                <a:lnTo>
                  <a:pt x="5136" y="7006"/>
                </a:lnTo>
                <a:lnTo>
                  <a:pt x="5100" y="6823"/>
                </a:lnTo>
                <a:lnTo>
                  <a:pt x="4990" y="6640"/>
                </a:lnTo>
                <a:lnTo>
                  <a:pt x="4880" y="6493"/>
                </a:lnTo>
                <a:lnTo>
                  <a:pt x="4660" y="6456"/>
                </a:lnTo>
                <a:lnTo>
                  <a:pt x="4733" y="6420"/>
                </a:lnTo>
                <a:lnTo>
                  <a:pt x="4843" y="6346"/>
                </a:lnTo>
                <a:lnTo>
                  <a:pt x="5026" y="6199"/>
                </a:lnTo>
                <a:lnTo>
                  <a:pt x="5430" y="6016"/>
                </a:lnTo>
                <a:lnTo>
                  <a:pt x="5613" y="5943"/>
                </a:lnTo>
                <a:lnTo>
                  <a:pt x="5760" y="5796"/>
                </a:lnTo>
                <a:lnTo>
                  <a:pt x="5870" y="5649"/>
                </a:lnTo>
                <a:lnTo>
                  <a:pt x="5980" y="5466"/>
                </a:lnTo>
                <a:lnTo>
                  <a:pt x="5980" y="5392"/>
                </a:lnTo>
                <a:lnTo>
                  <a:pt x="5943" y="5319"/>
                </a:lnTo>
                <a:lnTo>
                  <a:pt x="5907" y="5246"/>
                </a:lnTo>
                <a:lnTo>
                  <a:pt x="5833" y="5209"/>
                </a:lnTo>
                <a:lnTo>
                  <a:pt x="4990" y="5099"/>
                </a:lnTo>
                <a:lnTo>
                  <a:pt x="4109" y="4989"/>
                </a:lnTo>
                <a:lnTo>
                  <a:pt x="3742" y="4989"/>
                </a:lnTo>
                <a:lnTo>
                  <a:pt x="3302" y="4952"/>
                </a:lnTo>
                <a:lnTo>
                  <a:pt x="2899" y="4989"/>
                </a:lnTo>
                <a:lnTo>
                  <a:pt x="2715" y="5026"/>
                </a:lnTo>
                <a:lnTo>
                  <a:pt x="2532" y="5099"/>
                </a:lnTo>
                <a:lnTo>
                  <a:pt x="2495" y="5136"/>
                </a:lnTo>
                <a:lnTo>
                  <a:pt x="2532" y="5209"/>
                </a:lnTo>
                <a:lnTo>
                  <a:pt x="2165" y="5062"/>
                </a:lnTo>
                <a:lnTo>
                  <a:pt x="2459" y="4732"/>
                </a:lnTo>
                <a:lnTo>
                  <a:pt x="2752" y="4402"/>
                </a:lnTo>
                <a:lnTo>
                  <a:pt x="3082" y="4145"/>
                </a:lnTo>
                <a:lnTo>
                  <a:pt x="3449" y="3889"/>
                </a:lnTo>
                <a:lnTo>
                  <a:pt x="3816" y="3668"/>
                </a:lnTo>
                <a:lnTo>
                  <a:pt x="4219" y="3448"/>
                </a:lnTo>
                <a:lnTo>
                  <a:pt x="4623" y="3302"/>
                </a:lnTo>
                <a:lnTo>
                  <a:pt x="5026" y="3155"/>
                </a:lnTo>
                <a:lnTo>
                  <a:pt x="5467" y="3045"/>
                </a:lnTo>
                <a:lnTo>
                  <a:pt x="5907" y="2972"/>
                </a:lnTo>
                <a:lnTo>
                  <a:pt x="6310" y="2935"/>
                </a:lnTo>
                <a:close/>
                <a:moveTo>
                  <a:pt x="5393" y="14343"/>
                </a:moveTo>
                <a:lnTo>
                  <a:pt x="5430" y="14379"/>
                </a:lnTo>
                <a:lnTo>
                  <a:pt x="5356" y="14379"/>
                </a:lnTo>
                <a:lnTo>
                  <a:pt x="5393" y="14343"/>
                </a:lnTo>
                <a:close/>
                <a:moveTo>
                  <a:pt x="7704" y="13903"/>
                </a:moveTo>
                <a:lnTo>
                  <a:pt x="7961" y="14049"/>
                </a:lnTo>
                <a:lnTo>
                  <a:pt x="8291" y="14196"/>
                </a:lnTo>
                <a:lnTo>
                  <a:pt x="8584" y="14306"/>
                </a:lnTo>
                <a:lnTo>
                  <a:pt x="8181" y="14379"/>
                </a:lnTo>
                <a:lnTo>
                  <a:pt x="7741" y="14416"/>
                </a:lnTo>
                <a:lnTo>
                  <a:pt x="7704" y="14306"/>
                </a:lnTo>
                <a:lnTo>
                  <a:pt x="7631" y="14233"/>
                </a:lnTo>
                <a:lnTo>
                  <a:pt x="7264" y="14123"/>
                </a:lnTo>
                <a:lnTo>
                  <a:pt x="6970" y="13939"/>
                </a:lnTo>
                <a:lnTo>
                  <a:pt x="7521" y="13903"/>
                </a:lnTo>
                <a:close/>
                <a:moveTo>
                  <a:pt x="6420" y="14013"/>
                </a:moveTo>
                <a:lnTo>
                  <a:pt x="6567" y="14123"/>
                </a:lnTo>
                <a:lnTo>
                  <a:pt x="6787" y="14306"/>
                </a:lnTo>
                <a:lnTo>
                  <a:pt x="7007" y="14453"/>
                </a:lnTo>
                <a:lnTo>
                  <a:pt x="6053" y="14416"/>
                </a:lnTo>
                <a:lnTo>
                  <a:pt x="6053" y="14343"/>
                </a:lnTo>
                <a:lnTo>
                  <a:pt x="6053" y="14269"/>
                </a:lnTo>
                <a:lnTo>
                  <a:pt x="5980" y="14196"/>
                </a:lnTo>
                <a:lnTo>
                  <a:pt x="5907" y="14159"/>
                </a:lnTo>
                <a:lnTo>
                  <a:pt x="5870" y="14159"/>
                </a:lnTo>
                <a:lnTo>
                  <a:pt x="5980" y="14123"/>
                </a:lnTo>
                <a:lnTo>
                  <a:pt x="6420" y="14013"/>
                </a:lnTo>
                <a:close/>
                <a:moveTo>
                  <a:pt x="6824" y="2385"/>
                </a:moveTo>
                <a:lnTo>
                  <a:pt x="6750" y="2421"/>
                </a:lnTo>
                <a:lnTo>
                  <a:pt x="6677" y="2495"/>
                </a:lnTo>
                <a:lnTo>
                  <a:pt x="6127" y="2531"/>
                </a:lnTo>
                <a:lnTo>
                  <a:pt x="5540" y="2605"/>
                </a:lnTo>
                <a:lnTo>
                  <a:pt x="5026" y="2715"/>
                </a:lnTo>
                <a:lnTo>
                  <a:pt x="4476" y="2861"/>
                </a:lnTo>
                <a:lnTo>
                  <a:pt x="3926" y="3082"/>
                </a:lnTo>
                <a:lnTo>
                  <a:pt x="3376" y="3375"/>
                </a:lnTo>
                <a:lnTo>
                  <a:pt x="2899" y="3705"/>
                </a:lnTo>
                <a:lnTo>
                  <a:pt x="2459" y="4109"/>
                </a:lnTo>
                <a:lnTo>
                  <a:pt x="2018" y="4512"/>
                </a:lnTo>
                <a:lnTo>
                  <a:pt x="1652" y="4989"/>
                </a:lnTo>
                <a:lnTo>
                  <a:pt x="1321" y="5466"/>
                </a:lnTo>
                <a:lnTo>
                  <a:pt x="1065" y="6016"/>
                </a:lnTo>
                <a:lnTo>
                  <a:pt x="735" y="6713"/>
                </a:lnTo>
                <a:lnTo>
                  <a:pt x="478" y="7447"/>
                </a:lnTo>
                <a:lnTo>
                  <a:pt x="221" y="8180"/>
                </a:lnTo>
                <a:lnTo>
                  <a:pt x="74" y="8914"/>
                </a:lnTo>
                <a:lnTo>
                  <a:pt x="38" y="9244"/>
                </a:lnTo>
                <a:lnTo>
                  <a:pt x="1" y="9611"/>
                </a:lnTo>
                <a:lnTo>
                  <a:pt x="38" y="9941"/>
                </a:lnTo>
                <a:lnTo>
                  <a:pt x="74" y="10271"/>
                </a:lnTo>
                <a:lnTo>
                  <a:pt x="148" y="10601"/>
                </a:lnTo>
                <a:lnTo>
                  <a:pt x="258" y="10931"/>
                </a:lnTo>
                <a:lnTo>
                  <a:pt x="368" y="11262"/>
                </a:lnTo>
                <a:lnTo>
                  <a:pt x="514" y="11555"/>
                </a:lnTo>
                <a:lnTo>
                  <a:pt x="881" y="12142"/>
                </a:lnTo>
                <a:lnTo>
                  <a:pt x="1285" y="12692"/>
                </a:lnTo>
                <a:lnTo>
                  <a:pt x="1725" y="13206"/>
                </a:lnTo>
                <a:lnTo>
                  <a:pt x="2202" y="13719"/>
                </a:lnTo>
                <a:lnTo>
                  <a:pt x="2459" y="13976"/>
                </a:lnTo>
                <a:lnTo>
                  <a:pt x="2752" y="14233"/>
                </a:lnTo>
                <a:lnTo>
                  <a:pt x="2825" y="14343"/>
                </a:lnTo>
                <a:lnTo>
                  <a:pt x="2899" y="14416"/>
                </a:lnTo>
                <a:lnTo>
                  <a:pt x="3009" y="14453"/>
                </a:lnTo>
                <a:lnTo>
                  <a:pt x="3119" y="14453"/>
                </a:lnTo>
                <a:lnTo>
                  <a:pt x="3192" y="14526"/>
                </a:lnTo>
                <a:lnTo>
                  <a:pt x="3559" y="14636"/>
                </a:lnTo>
                <a:lnTo>
                  <a:pt x="3889" y="14746"/>
                </a:lnTo>
                <a:lnTo>
                  <a:pt x="4623" y="14820"/>
                </a:lnTo>
                <a:lnTo>
                  <a:pt x="6017" y="14966"/>
                </a:lnTo>
                <a:lnTo>
                  <a:pt x="6714" y="15003"/>
                </a:lnTo>
                <a:lnTo>
                  <a:pt x="7411" y="15003"/>
                </a:lnTo>
                <a:lnTo>
                  <a:pt x="8108" y="14930"/>
                </a:lnTo>
                <a:lnTo>
                  <a:pt x="8768" y="14783"/>
                </a:lnTo>
                <a:lnTo>
                  <a:pt x="9465" y="14600"/>
                </a:lnTo>
                <a:lnTo>
                  <a:pt x="9758" y="14453"/>
                </a:lnTo>
                <a:lnTo>
                  <a:pt x="10088" y="14306"/>
                </a:lnTo>
                <a:lnTo>
                  <a:pt x="10382" y="14159"/>
                </a:lnTo>
                <a:lnTo>
                  <a:pt x="10675" y="13976"/>
                </a:lnTo>
                <a:lnTo>
                  <a:pt x="11152" y="13536"/>
                </a:lnTo>
                <a:lnTo>
                  <a:pt x="11629" y="13059"/>
                </a:lnTo>
                <a:lnTo>
                  <a:pt x="12033" y="12509"/>
                </a:lnTo>
                <a:lnTo>
                  <a:pt x="12399" y="11958"/>
                </a:lnTo>
                <a:lnTo>
                  <a:pt x="12729" y="11372"/>
                </a:lnTo>
                <a:lnTo>
                  <a:pt x="12986" y="10748"/>
                </a:lnTo>
                <a:lnTo>
                  <a:pt x="13243" y="10161"/>
                </a:lnTo>
                <a:lnTo>
                  <a:pt x="13426" y="9464"/>
                </a:lnTo>
                <a:lnTo>
                  <a:pt x="13500" y="9097"/>
                </a:lnTo>
                <a:lnTo>
                  <a:pt x="13573" y="8730"/>
                </a:lnTo>
                <a:lnTo>
                  <a:pt x="13573" y="8400"/>
                </a:lnTo>
                <a:lnTo>
                  <a:pt x="13573" y="8034"/>
                </a:lnTo>
                <a:lnTo>
                  <a:pt x="13573" y="7667"/>
                </a:lnTo>
                <a:lnTo>
                  <a:pt x="13500" y="7300"/>
                </a:lnTo>
                <a:lnTo>
                  <a:pt x="13426" y="6970"/>
                </a:lnTo>
                <a:lnTo>
                  <a:pt x="13353" y="6640"/>
                </a:lnTo>
                <a:lnTo>
                  <a:pt x="13206" y="6346"/>
                </a:lnTo>
                <a:lnTo>
                  <a:pt x="13060" y="6053"/>
                </a:lnTo>
                <a:lnTo>
                  <a:pt x="12693" y="5466"/>
                </a:lnTo>
                <a:lnTo>
                  <a:pt x="12289" y="4916"/>
                </a:lnTo>
                <a:lnTo>
                  <a:pt x="11849" y="4475"/>
                </a:lnTo>
                <a:lnTo>
                  <a:pt x="11372" y="4035"/>
                </a:lnTo>
                <a:lnTo>
                  <a:pt x="10895" y="3668"/>
                </a:lnTo>
                <a:lnTo>
                  <a:pt x="10345" y="3338"/>
                </a:lnTo>
                <a:lnTo>
                  <a:pt x="9795" y="3045"/>
                </a:lnTo>
                <a:lnTo>
                  <a:pt x="9208" y="2788"/>
                </a:lnTo>
                <a:lnTo>
                  <a:pt x="8584" y="2605"/>
                </a:lnTo>
                <a:lnTo>
                  <a:pt x="7998" y="2458"/>
                </a:lnTo>
                <a:lnTo>
                  <a:pt x="7447" y="2385"/>
                </a:ln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25" name="Google Shape;225;p3"/>
          <p:cNvSpPr/>
          <p:nvPr/>
        </p:nvSpPr>
        <p:spPr>
          <a:xfrm>
            <a:off x="1780917" y="4041241"/>
            <a:ext cx="372518" cy="384998"/>
          </a:xfrm>
          <a:custGeom>
            <a:rect b="b" l="l" r="r" t="t"/>
            <a:pathLst>
              <a:path extrusionOk="0" h="13573" w="13133">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26" name="Google Shape;226;p3"/>
          <p:cNvSpPr/>
          <p:nvPr/>
        </p:nvSpPr>
        <p:spPr>
          <a:xfrm>
            <a:off x="1706532" y="4533962"/>
            <a:ext cx="521292" cy="538992"/>
          </a:xfrm>
          <a:custGeom>
            <a:rect b="b" l="l" r="r" t="t"/>
            <a:pathLst>
              <a:path extrusionOk="0" h="19002" w="18378">
                <a:moveTo>
                  <a:pt x="13793" y="5429"/>
                </a:moveTo>
                <a:lnTo>
                  <a:pt x="13682" y="5466"/>
                </a:lnTo>
                <a:lnTo>
                  <a:pt x="13572" y="5502"/>
                </a:lnTo>
                <a:lnTo>
                  <a:pt x="13499" y="5576"/>
                </a:lnTo>
                <a:lnTo>
                  <a:pt x="13352" y="5759"/>
                </a:lnTo>
                <a:lnTo>
                  <a:pt x="13352" y="5869"/>
                </a:lnTo>
                <a:lnTo>
                  <a:pt x="13352" y="5979"/>
                </a:lnTo>
                <a:lnTo>
                  <a:pt x="13389" y="6016"/>
                </a:lnTo>
                <a:lnTo>
                  <a:pt x="13426" y="6053"/>
                </a:lnTo>
                <a:lnTo>
                  <a:pt x="13499" y="6053"/>
                </a:lnTo>
                <a:lnTo>
                  <a:pt x="13572" y="5979"/>
                </a:lnTo>
                <a:lnTo>
                  <a:pt x="13646" y="5943"/>
                </a:lnTo>
                <a:lnTo>
                  <a:pt x="13719" y="5796"/>
                </a:lnTo>
                <a:lnTo>
                  <a:pt x="13829" y="5649"/>
                </a:lnTo>
                <a:lnTo>
                  <a:pt x="13903" y="5502"/>
                </a:lnTo>
                <a:lnTo>
                  <a:pt x="13903" y="5466"/>
                </a:lnTo>
                <a:lnTo>
                  <a:pt x="13903" y="5429"/>
                </a:lnTo>
                <a:close/>
                <a:moveTo>
                  <a:pt x="13242" y="6089"/>
                </a:moveTo>
                <a:lnTo>
                  <a:pt x="13169" y="6126"/>
                </a:lnTo>
                <a:lnTo>
                  <a:pt x="13022" y="6309"/>
                </a:lnTo>
                <a:lnTo>
                  <a:pt x="12912" y="6493"/>
                </a:lnTo>
                <a:lnTo>
                  <a:pt x="12875" y="6529"/>
                </a:lnTo>
                <a:lnTo>
                  <a:pt x="12875" y="6603"/>
                </a:lnTo>
                <a:lnTo>
                  <a:pt x="12949" y="6676"/>
                </a:lnTo>
                <a:lnTo>
                  <a:pt x="13022" y="6713"/>
                </a:lnTo>
                <a:lnTo>
                  <a:pt x="13096" y="6676"/>
                </a:lnTo>
                <a:lnTo>
                  <a:pt x="13132" y="6639"/>
                </a:lnTo>
                <a:lnTo>
                  <a:pt x="13242" y="6456"/>
                </a:lnTo>
                <a:lnTo>
                  <a:pt x="13352" y="6273"/>
                </a:lnTo>
                <a:lnTo>
                  <a:pt x="13389" y="6199"/>
                </a:lnTo>
                <a:lnTo>
                  <a:pt x="13316" y="6126"/>
                </a:lnTo>
                <a:lnTo>
                  <a:pt x="13242" y="6089"/>
                </a:lnTo>
                <a:close/>
                <a:moveTo>
                  <a:pt x="17241" y="6419"/>
                </a:moveTo>
                <a:lnTo>
                  <a:pt x="17534" y="6713"/>
                </a:lnTo>
                <a:lnTo>
                  <a:pt x="17497" y="6713"/>
                </a:lnTo>
                <a:lnTo>
                  <a:pt x="17387" y="6823"/>
                </a:lnTo>
                <a:lnTo>
                  <a:pt x="17351" y="6676"/>
                </a:lnTo>
                <a:lnTo>
                  <a:pt x="17241" y="6419"/>
                </a:lnTo>
                <a:close/>
                <a:moveTo>
                  <a:pt x="12692" y="6786"/>
                </a:moveTo>
                <a:lnTo>
                  <a:pt x="12582" y="6860"/>
                </a:lnTo>
                <a:lnTo>
                  <a:pt x="12435" y="6970"/>
                </a:lnTo>
                <a:lnTo>
                  <a:pt x="12399" y="7116"/>
                </a:lnTo>
                <a:lnTo>
                  <a:pt x="12362" y="7190"/>
                </a:lnTo>
                <a:lnTo>
                  <a:pt x="12399" y="7226"/>
                </a:lnTo>
                <a:lnTo>
                  <a:pt x="12472" y="7300"/>
                </a:lnTo>
                <a:lnTo>
                  <a:pt x="12582" y="7300"/>
                </a:lnTo>
                <a:lnTo>
                  <a:pt x="12619" y="7263"/>
                </a:lnTo>
                <a:lnTo>
                  <a:pt x="12655" y="7190"/>
                </a:lnTo>
                <a:lnTo>
                  <a:pt x="12729" y="7043"/>
                </a:lnTo>
                <a:lnTo>
                  <a:pt x="12802" y="7006"/>
                </a:lnTo>
                <a:lnTo>
                  <a:pt x="12839" y="6933"/>
                </a:lnTo>
                <a:lnTo>
                  <a:pt x="12875" y="6860"/>
                </a:lnTo>
                <a:lnTo>
                  <a:pt x="12875" y="6823"/>
                </a:lnTo>
                <a:lnTo>
                  <a:pt x="12839" y="6823"/>
                </a:lnTo>
                <a:lnTo>
                  <a:pt x="12765" y="6786"/>
                </a:lnTo>
                <a:close/>
                <a:moveTo>
                  <a:pt x="17571" y="6750"/>
                </a:moveTo>
                <a:lnTo>
                  <a:pt x="17828" y="7043"/>
                </a:lnTo>
                <a:lnTo>
                  <a:pt x="18048" y="7373"/>
                </a:lnTo>
                <a:lnTo>
                  <a:pt x="17828" y="7593"/>
                </a:lnTo>
                <a:lnTo>
                  <a:pt x="17828" y="7520"/>
                </a:lnTo>
                <a:lnTo>
                  <a:pt x="17864" y="7336"/>
                </a:lnTo>
                <a:lnTo>
                  <a:pt x="17828" y="7116"/>
                </a:lnTo>
                <a:lnTo>
                  <a:pt x="17828" y="7080"/>
                </a:lnTo>
                <a:lnTo>
                  <a:pt x="17754" y="7006"/>
                </a:lnTo>
                <a:lnTo>
                  <a:pt x="17681" y="7006"/>
                </a:lnTo>
                <a:lnTo>
                  <a:pt x="17644" y="7043"/>
                </a:lnTo>
                <a:lnTo>
                  <a:pt x="17681" y="7080"/>
                </a:lnTo>
                <a:lnTo>
                  <a:pt x="17644" y="7226"/>
                </a:lnTo>
                <a:lnTo>
                  <a:pt x="17607" y="7446"/>
                </a:lnTo>
                <a:lnTo>
                  <a:pt x="17534" y="7667"/>
                </a:lnTo>
                <a:lnTo>
                  <a:pt x="17534" y="7887"/>
                </a:lnTo>
                <a:lnTo>
                  <a:pt x="17534" y="7960"/>
                </a:lnTo>
                <a:lnTo>
                  <a:pt x="17131" y="8584"/>
                </a:lnTo>
                <a:lnTo>
                  <a:pt x="17167" y="8217"/>
                </a:lnTo>
                <a:lnTo>
                  <a:pt x="17241" y="7850"/>
                </a:lnTo>
                <a:lnTo>
                  <a:pt x="17387" y="7630"/>
                </a:lnTo>
                <a:lnTo>
                  <a:pt x="17387" y="7593"/>
                </a:lnTo>
                <a:lnTo>
                  <a:pt x="17387" y="7520"/>
                </a:lnTo>
                <a:lnTo>
                  <a:pt x="17461" y="7483"/>
                </a:lnTo>
                <a:lnTo>
                  <a:pt x="17497" y="7446"/>
                </a:lnTo>
                <a:lnTo>
                  <a:pt x="17534" y="7373"/>
                </a:lnTo>
                <a:lnTo>
                  <a:pt x="17534" y="7263"/>
                </a:lnTo>
                <a:lnTo>
                  <a:pt x="17497" y="7080"/>
                </a:lnTo>
                <a:lnTo>
                  <a:pt x="17571" y="6750"/>
                </a:lnTo>
                <a:close/>
                <a:moveTo>
                  <a:pt x="16874" y="8840"/>
                </a:moveTo>
                <a:lnTo>
                  <a:pt x="16947" y="8877"/>
                </a:lnTo>
                <a:lnTo>
                  <a:pt x="16874" y="8950"/>
                </a:lnTo>
                <a:lnTo>
                  <a:pt x="16874" y="8877"/>
                </a:lnTo>
                <a:lnTo>
                  <a:pt x="16874" y="8840"/>
                </a:lnTo>
                <a:close/>
                <a:moveTo>
                  <a:pt x="11445" y="8584"/>
                </a:moveTo>
                <a:lnTo>
                  <a:pt x="11408" y="8620"/>
                </a:lnTo>
                <a:lnTo>
                  <a:pt x="11298" y="8657"/>
                </a:lnTo>
                <a:lnTo>
                  <a:pt x="11188" y="8804"/>
                </a:lnTo>
                <a:lnTo>
                  <a:pt x="11188" y="8840"/>
                </a:lnTo>
                <a:lnTo>
                  <a:pt x="11188" y="8914"/>
                </a:lnTo>
                <a:lnTo>
                  <a:pt x="11188" y="8987"/>
                </a:lnTo>
                <a:lnTo>
                  <a:pt x="11225" y="9024"/>
                </a:lnTo>
                <a:lnTo>
                  <a:pt x="11408" y="9024"/>
                </a:lnTo>
                <a:lnTo>
                  <a:pt x="11445" y="8987"/>
                </a:lnTo>
                <a:lnTo>
                  <a:pt x="11555" y="8804"/>
                </a:lnTo>
                <a:lnTo>
                  <a:pt x="11555" y="8730"/>
                </a:lnTo>
                <a:lnTo>
                  <a:pt x="11555" y="8657"/>
                </a:lnTo>
                <a:lnTo>
                  <a:pt x="11518" y="8620"/>
                </a:lnTo>
                <a:lnTo>
                  <a:pt x="11445" y="8584"/>
                </a:lnTo>
                <a:close/>
                <a:moveTo>
                  <a:pt x="16580" y="8804"/>
                </a:moveTo>
                <a:lnTo>
                  <a:pt x="16580" y="8877"/>
                </a:lnTo>
                <a:lnTo>
                  <a:pt x="16580" y="9060"/>
                </a:lnTo>
                <a:lnTo>
                  <a:pt x="16617" y="9170"/>
                </a:lnTo>
                <a:lnTo>
                  <a:pt x="16654" y="9244"/>
                </a:lnTo>
                <a:lnTo>
                  <a:pt x="16397" y="9611"/>
                </a:lnTo>
                <a:lnTo>
                  <a:pt x="16360" y="9391"/>
                </a:lnTo>
                <a:lnTo>
                  <a:pt x="16324" y="9170"/>
                </a:lnTo>
                <a:lnTo>
                  <a:pt x="16324" y="9097"/>
                </a:lnTo>
                <a:lnTo>
                  <a:pt x="16580" y="8804"/>
                </a:lnTo>
                <a:close/>
                <a:moveTo>
                  <a:pt x="16067" y="9391"/>
                </a:moveTo>
                <a:lnTo>
                  <a:pt x="16067" y="9684"/>
                </a:lnTo>
                <a:lnTo>
                  <a:pt x="16103" y="9794"/>
                </a:lnTo>
                <a:lnTo>
                  <a:pt x="16177" y="9941"/>
                </a:lnTo>
                <a:lnTo>
                  <a:pt x="15993" y="10161"/>
                </a:lnTo>
                <a:lnTo>
                  <a:pt x="15920" y="10308"/>
                </a:lnTo>
                <a:lnTo>
                  <a:pt x="15957" y="9867"/>
                </a:lnTo>
                <a:lnTo>
                  <a:pt x="15920" y="9794"/>
                </a:lnTo>
                <a:lnTo>
                  <a:pt x="15847" y="9757"/>
                </a:lnTo>
                <a:lnTo>
                  <a:pt x="15810" y="9721"/>
                </a:lnTo>
                <a:lnTo>
                  <a:pt x="16067" y="9391"/>
                </a:lnTo>
                <a:close/>
                <a:moveTo>
                  <a:pt x="9611" y="2348"/>
                </a:moveTo>
                <a:lnTo>
                  <a:pt x="9574" y="2421"/>
                </a:lnTo>
                <a:lnTo>
                  <a:pt x="9134" y="2861"/>
                </a:lnTo>
                <a:lnTo>
                  <a:pt x="8767" y="3375"/>
                </a:lnTo>
                <a:lnTo>
                  <a:pt x="7997" y="4365"/>
                </a:lnTo>
                <a:lnTo>
                  <a:pt x="7630" y="4879"/>
                </a:lnTo>
                <a:lnTo>
                  <a:pt x="7227" y="5356"/>
                </a:lnTo>
                <a:lnTo>
                  <a:pt x="6823" y="5832"/>
                </a:lnTo>
                <a:lnTo>
                  <a:pt x="6346" y="6273"/>
                </a:lnTo>
                <a:lnTo>
                  <a:pt x="6273" y="6346"/>
                </a:lnTo>
                <a:lnTo>
                  <a:pt x="6273" y="6456"/>
                </a:lnTo>
                <a:lnTo>
                  <a:pt x="6236" y="6456"/>
                </a:lnTo>
                <a:lnTo>
                  <a:pt x="6163" y="6493"/>
                </a:lnTo>
                <a:lnTo>
                  <a:pt x="6163" y="6566"/>
                </a:lnTo>
                <a:lnTo>
                  <a:pt x="6199" y="6603"/>
                </a:lnTo>
                <a:lnTo>
                  <a:pt x="6309" y="6786"/>
                </a:lnTo>
                <a:lnTo>
                  <a:pt x="6493" y="6970"/>
                </a:lnTo>
                <a:lnTo>
                  <a:pt x="6823" y="7263"/>
                </a:lnTo>
                <a:lnTo>
                  <a:pt x="7593" y="7813"/>
                </a:lnTo>
                <a:lnTo>
                  <a:pt x="8437" y="8363"/>
                </a:lnTo>
                <a:lnTo>
                  <a:pt x="8620" y="8510"/>
                </a:lnTo>
                <a:lnTo>
                  <a:pt x="8767" y="8694"/>
                </a:lnTo>
                <a:lnTo>
                  <a:pt x="9061" y="9060"/>
                </a:lnTo>
                <a:lnTo>
                  <a:pt x="9207" y="9207"/>
                </a:lnTo>
                <a:lnTo>
                  <a:pt x="9391" y="9354"/>
                </a:lnTo>
                <a:lnTo>
                  <a:pt x="9758" y="9574"/>
                </a:lnTo>
                <a:lnTo>
                  <a:pt x="10638" y="10161"/>
                </a:lnTo>
                <a:lnTo>
                  <a:pt x="11482" y="10784"/>
                </a:lnTo>
                <a:lnTo>
                  <a:pt x="12289" y="11408"/>
                </a:lnTo>
                <a:lnTo>
                  <a:pt x="12362" y="11445"/>
                </a:lnTo>
                <a:lnTo>
                  <a:pt x="12472" y="11445"/>
                </a:lnTo>
                <a:lnTo>
                  <a:pt x="12545" y="11408"/>
                </a:lnTo>
                <a:lnTo>
                  <a:pt x="12582" y="11371"/>
                </a:lnTo>
                <a:lnTo>
                  <a:pt x="12619" y="11298"/>
                </a:lnTo>
                <a:lnTo>
                  <a:pt x="12655" y="11188"/>
                </a:lnTo>
                <a:lnTo>
                  <a:pt x="12619" y="11115"/>
                </a:lnTo>
                <a:lnTo>
                  <a:pt x="12545" y="11041"/>
                </a:lnTo>
                <a:lnTo>
                  <a:pt x="11775" y="10418"/>
                </a:lnTo>
                <a:lnTo>
                  <a:pt x="11812" y="10381"/>
                </a:lnTo>
                <a:lnTo>
                  <a:pt x="11922" y="10198"/>
                </a:lnTo>
                <a:lnTo>
                  <a:pt x="11995" y="10014"/>
                </a:lnTo>
                <a:lnTo>
                  <a:pt x="11995" y="9941"/>
                </a:lnTo>
                <a:lnTo>
                  <a:pt x="11958" y="9904"/>
                </a:lnTo>
                <a:lnTo>
                  <a:pt x="11885" y="9904"/>
                </a:lnTo>
                <a:lnTo>
                  <a:pt x="11738" y="10051"/>
                </a:lnTo>
                <a:lnTo>
                  <a:pt x="11592" y="10234"/>
                </a:lnTo>
                <a:lnTo>
                  <a:pt x="11555" y="10271"/>
                </a:lnTo>
                <a:lnTo>
                  <a:pt x="11005" y="9867"/>
                </a:lnTo>
                <a:lnTo>
                  <a:pt x="10821" y="9757"/>
                </a:lnTo>
                <a:lnTo>
                  <a:pt x="10858" y="9684"/>
                </a:lnTo>
                <a:lnTo>
                  <a:pt x="10895" y="9611"/>
                </a:lnTo>
                <a:lnTo>
                  <a:pt x="11041" y="9464"/>
                </a:lnTo>
                <a:lnTo>
                  <a:pt x="11078" y="9427"/>
                </a:lnTo>
                <a:lnTo>
                  <a:pt x="11078" y="9354"/>
                </a:lnTo>
                <a:lnTo>
                  <a:pt x="11078" y="9317"/>
                </a:lnTo>
                <a:lnTo>
                  <a:pt x="11005" y="9281"/>
                </a:lnTo>
                <a:lnTo>
                  <a:pt x="10968" y="9317"/>
                </a:lnTo>
                <a:lnTo>
                  <a:pt x="10895" y="9281"/>
                </a:lnTo>
                <a:lnTo>
                  <a:pt x="10821" y="9317"/>
                </a:lnTo>
                <a:lnTo>
                  <a:pt x="10711" y="9427"/>
                </a:lnTo>
                <a:lnTo>
                  <a:pt x="10601" y="9574"/>
                </a:lnTo>
                <a:lnTo>
                  <a:pt x="10124" y="9281"/>
                </a:lnTo>
                <a:lnTo>
                  <a:pt x="10051" y="9207"/>
                </a:lnTo>
                <a:lnTo>
                  <a:pt x="10234" y="8914"/>
                </a:lnTo>
                <a:lnTo>
                  <a:pt x="10234" y="8840"/>
                </a:lnTo>
                <a:lnTo>
                  <a:pt x="10234" y="8804"/>
                </a:lnTo>
                <a:lnTo>
                  <a:pt x="10198" y="8730"/>
                </a:lnTo>
                <a:lnTo>
                  <a:pt x="10088" y="8694"/>
                </a:lnTo>
                <a:lnTo>
                  <a:pt x="10051" y="8730"/>
                </a:lnTo>
                <a:lnTo>
                  <a:pt x="10014" y="8767"/>
                </a:lnTo>
                <a:lnTo>
                  <a:pt x="9758" y="9060"/>
                </a:lnTo>
                <a:lnTo>
                  <a:pt x="9537" y="8877"/>
                </a:lnTo>
                <a:lnTo>
                  <a:pt x="9354" y="8694"/>
                </a:lnTo>
                <a:lnTo>
                  <a:pt x="9134" y="8437"/>
                </a:lnTo>
                <a:lnTo>
                  <a:pt x="9207" y="8327"/>
                </a:lnTo>
                <a:lnTo>
                  <a:pt x="9281" y="8217"/>
                </a:lnTo>
                <a:lnTo>
                  <a:pt x="9354" y="7960"/>
                </a:lnTo>
                <a:lnTo>
                  <a:pt x="9354" y="7887"/>
                </a:lnTo>
                <a:lnTo>
                  <a:pt x="9317" y="7850"/>
                </a:lnTo>
                <a:lnTo>
                  <a:pt x="9244" y="7850"/>
                </a:lnTo>
                <a:lnTo>
                  <a:pt x="9171" y="7887"/>
                </a:lnTo>
                <a:lnTo>
                  <a:pt x="8987" y="8107"/>
                </a:lnTo>
                <a:lnTo>
                  <a:pt x="8951" y="8180"/>
                </a:lnTo>
                <a:lnTo>
                  <a:pt x="8767" y="8033"/>
                </a:lnTo>
                <a:lnTo>
                  <a:pt x="8327" y="7740"/>
                </a:lnTo>
                <a:lnTo>
                  <a:pt x="8364" y="7446"/>
                </a:lnTo>
                <a:lnTo>
                  <a:pt x="8364" y="7410"/>
                </a:lnTo>
                <a:lnTo>
                  <a:pt x="8327" y="7336"/>
                </a:lnTo>
                <a:lnTo>
                  <a:pt x="8290" y="7300"/>
                </a:lnTo>
                <a:lnTo>
                  <a:pt x="8180" y="7300"/>
                </a:lnTo>
                <a:lnTo>
                  <a:pt x="8107" y="7336"/>
                </a:lnTo>
                <a:lnTo>
                  <a:pt x="8070" y="7446"/>
                </a:lnTo>
                <a:lnTo>
                  <a:pt x="8034" y="7556"/>
                </a:lnTo>
                <a:lnTo>
                  <a:pt x="7960" y="7520"/>
                </a:lnTo>
                <a:lnTo>
                  <a:pt x="7410" y="7116"/>
                </a:lnTo>
                <a:lnTo>
                  <a:pt x="7447" y="7080"/>
                </a:lnTo>
                <a:lnTo>
                  <a:pt x="7520" y="6970"/>
                </a:lnTo>
                <a:lnTo>
                  <a:pt x="7520" y="6896"/>
                </a:lnTo>
                <a:lnTo>
                  <a:pt x="7520" y="6860"/>
                </a:lnTo>
                <a:lnTo>
                  <a:pt x="7557" y="6750"/>
                </a:lnTo>
                <a:lnTo>
                  <a:pt x="7520" y="6713"/>
                </a:lnTo>
                <a:lnTo>
                  <a:pt x="7483" y="6713"/>
                </a:lnTo>
                <a:lnTo>
                  <a:pt x="7410" y="6750"/>
                </a:lnTo>
                <a:lnTo>
                  <a:pt x="7337" y="6750"/>
                </a:lnTo>
                <a:lnTo>
                  <a:pt x="7227" y="6823"/>
                </a:lnTo>
                <a:lnTo>
                  <a:pt x="7116" y="6896"/>
                </a:lnTo>
                <a:lnTo>
                  <a:pt x="6640" y="6639"/>
                </a:lnTo>
                <a:lnTo>
                  <a:pt x="6640" y="6603"/>
                </a:lnTo>
                <a:lnTo>
                  <a:pt x="7116" y="6163"/>
                </a:lnTo>
                <a:lnTo>
                  <a:pt x="7557" y="5649"/>
                </a:lnTo>
                <a:lnTo>
                  <a:pt x="7593" y="5722"/>
                </a:lnTo>
                <a:lnTo>
                  <a:pt x="7630" y="5759"/>
                </a:lnTo>
                <a:lnTo>
                  <a:pt x="7740" y="5759"/>
                </a:lnTo>
                <a:lnTo>
                  <a:pt x="8034" y="5576"/>
                </a:lnTo>
                <a:lnTo>
                  <a:pt x="8327" y="5392"/>
                </a:lnTo>
                <a:lnTo>
                  <a:pt x="8620" y="5209"/>
                </a:lnTo>
                <a:lnTo>
                  <a:pt x="8914" y="5025"/>
                </a:lnTo>
                <a:lnTo>
                  <a:pt x="9244" y="4879"/>
                </a:lnTo>
                <a:lnTo>
                  <a:pt x="9574" y="4732"/>
                </a:lnTo>
                <a:lnTo>
                  <a:pt x="9941" y="4659"/>
                </a:lnTo>
                <a:lnTo>
                  <a:pt x="10308" y="4622"/>
                </a:lnTo>
                <a:lnTo>
                  <a:pt x="10491" y="4622"/>
                </a:lnTo>
                <a:lnTo>
                  <a:pt x="10675" y="4659"/>
                </a:lnTo>
                <a:lnTo>
                  <a:pt x="10821" y="4732"/>
                </a:lnTo>
                <a:lnTo>
                  <a:pt x="10931" y="4842"/>
                </a:lnTo>
                <a:lnTo>
                  <a:pt x="11041" y="4989"/>
                </a:lnTo>
                <a:lnTo>
                  <a:pt x="11078" y="5136"/>
                </a:lnTo>
                <a:lnTo>
                  <a:pt x="11151" y="5502"/>
                </a:lnTo>
                <a:lnTo>
                  <a:pt x="11151" y="5906"/>
                </a:lnTo>
                <a:lnTo>
                  <a:pt x="11151" y="6309"/>
                </a:lnTo>
                <a:lnTo>
                  <a:pt x="11151" y="6676"/>
                </a:lnTo>
                <a:lnTo>
                  <a:pt x="11188" y="7006"/>
                </a:lnTo>
                <a:lnTo>
                  <a:pt x="11261" y="7373"/>
                </a:lnTo>
                <a:lnTo>
                  <a:pt x="11445" y="7703"/>
                </a:lnTo>
                <a:lnTo>
                  <a:pt x="11408" y="7813"/>
                </a:lnTo>
                <a:lnTo>
                  <a:pt x="11372" y="7923"/>
                </a:lnTo>
                <a:lnTo>
                  <a:pt x="11372" y="8033"/>
                </a:lnTo>
                <a:lnTo>
                  <a:pt x="11372" y="8143"/>
                </a:lnTo>
                <a:lnTo>
                  <a:pt x="11445" y="8253"/>
                </a:lnTo>
                <a:lnTo>
                  <a:pt x="11482" y="8327"/>
                </a:lnTo>
                <a:lnTo>
                  <a:pt x="11592" y="8400"/>
                </a:lnTo>
                <a:lnTo>
                  <a:pt x="11665" y="8474"/>
                </a:lnTo>
                <a:lnTo>
                  <a:pt x="11775" y="8510"/>
                </a:lnTo>
                <a:lnTo>
                  <a:pt x="12105" y="8510"/>
                </a:lnTo>
                <a:lnTo>
                  <a:pt x="12435" y="8694"/>
                </a:lnTo>
                <a:lnTo>
                  <a:pt x="12765" y="8840"/>
                </a:lnTo>
                <a:lnTo>
                  <a:pt x="13022" y="8877"/>
                </a:lnTo>
                <a:lnTo>
                  <a:pt x="13316" y="8877"/>
                </a:lnTo>
                <a:lnTo>
                  <a:pt x="13646" y="8804"/>
                </a:lnTo>
                <a:lnTo>
                  <a:pt x="13939" y="8694"/>
                </a:lnTo>
                <a:lnTo>
                  <a:pt x="14233" y="8584"/>
                </a:lnTo>
                <a:lnTo>
                  <a:pt x="14489" y="8400"/>
                </a:lnTo>
                <a:lnTo>
                  <a:pt x="14746" y="8217"/>
                </a:lnTo>
                <a:lnTo>
                  <a:pt x="14930" y="8033"/>
                </a:lnTo>
                <a:lnTo>
                  <a:pt x="14966" y="7997"/>
                </a:lnTo>
                <a:lnTo>
                  <a:pt x="14966" y="7923"/>
                </a:lnTo>
                <a:lnTo>
                  <a:pt x="14930" y="7813"/>
                </a:lnTo>
                <a:lnTo>
                  <a:pt x="14820" y="7777"/>
                </a:lnTo>
                <a:lnTo>
                  <a:pt x="14710" y="7777"/>
                </a:lnTo>
                <a:lnTo>
                  <a:pt x="14123" y="8143"/>
                </a:lnTo>
                <a:lnTo>
                  <a:pt x="13829" y="8290"/>
                </a:lnTo>
                <a:lnTo>
                  <a:pt x="13462" y="8400"/>
                </a:lnTo>
                <a:lnTo>
                  <a:pt x="13206" y="8474"/>
                </a:lnTo>
                <a:lnTo>
                  <a:pt x="12912" y="8437"/>
                </a:lnTo>
                <a:lnTo>
                  <a:pt x="12692" y="8363"/>
                </a:lnTo>
                <a:lnTo>
                  <a:pt x="12472" y="8217"/>
                </a:lnTo>
                <a:lnTo>
                  <a:pt x="12545" y="8107"/>
                </a:lnTo>
                <a:lnTo>
                  <a:pt x="12582" y="7960"/>
                </a:lnTo>
                <a:lnTo>
                  <a:pt x="12582" y="7850"/>
                </a:lnTo>
                <a:lnTo>
                  <a:pt x="12545" y="7777"/>
                </a:lnTo>
                <a:lnTo>
                  <a:pt x="12509" y="7740"/>
                </a:lnTo>
                <a:lnTo>
                  <a:pt x="12325" y="7630"/>
                </a:lnTo>
                <a:lnTo>
                  <a:pt x="12142" y="7520"/>
                </a:lnTo>
                <a:lnTo>
                  <a:pt x="11812" y="7520"/>
                </a:lnTo>
                <a:lnTo>
                  <a:pt x="11628" y="7116"/>
                </a:lnTo>
                <a:lnTo>
                  <a:pt x="11518" y="6713"/>
                </a:lnTo>
                <a:lnTo>
                  <a:pt x="11518" y="6346"/>
                </a:lnTo>
                <a:lnTo>
                  <a:pt x="11518" y="6016"/>
                </a:lnTo>
                <a:lnTo>
                  <a:pt x="11555" y="5649"/>
                </a:lnTo>
                <a:lnTo>
                  <a:pt x="11518" y="5282"/>
                </a:lnTo>
                <a:lnTo>
                  <a:pt x="11445" y="4989"/>
                </a:lnTo>
                <a:lnTo>
                  <a:pt x="11335" y="4732"/>
                </a:lnTo>
                <a:lnTo>
                  <a:pt x="11188" y="4549"/>
                </a:lnTo>
                <a:lnTo>
                  <a:pt x="11005" y="4402"/>
                </a:lnTo>
                <a:lnTo>
                  <a:pt x="10785" y="4329"/>
                </a:lnTo>
                <a:lnTo>
                  <a:pt x="10565" y="4255"/>
                </a:lnTo>
                <a:lnTo>
                  <a:pt x="10051" y="4255"/>
                </a:lnTo>
                <a:lnTo>
                  <a:pt x="9758" y="4292"/>
                </a:lnTo>
                <a:lnTo>
                  <a:pt x="9464" y="4365"/>
                </a:lnTo>
                <a:lnTo>
                  <a:pt x="8914" y="4585"/>
                </a:lnTo>
                <a:lnTo>
                  <a:pt x="8400" y="4879"/>
                </a:lnTo>
                <a:lnTo>
                  <a:pt x="7960" y="5209"/>
                </a:lnTo>
                <a:lnTo>
                  <a:pt x="8290" y="4769"/>
                </a:lnTo>
                <a:lnTo>
                  <a:pt x="9061" y="3742"/>
                </a:lnTo>
                <a:lnTo>
                  <a:pt x="9464" y="3191"/>
                </a:lnTo>
                <a:lnTo>
                  <a:pt x="9831" y="2641"/>
                </a:lnTo>
                <a:lnTo>
                  <a:pt x="9868" y="2568"/>
                </a:lnTo>
                <a:lnTo>
                  <a:pt x="9868" y="2531"/>
                </a:lnTo>
                <a:lnTo>
                  <a:pt x="9794" y="2421"/>
                </a:lnTo>
                <a:lnTo>
                  <a:pt x="9721" y="2384"/>
                </a:lnTo>
                <a:lnTo>
                  <a:pt x="9684" y="2348"/>
                </a:lnTo>
                <a:close/>
                <a:moveTo>
                  <a:pt x="15663" y="9867"/>
                </a:moveTo>
                <a:lnTo>
                  <a:pt x="15700" y="9904"/>
                </a:lnTo>
                <a:lnTo>
                  <a:pt x="15627" y="10381"/>
                </a:lnTo>
                <a:lnTo>
                  <a:pt x="15663" y="10418"/>
                </a:lnTo>
                <a:lnTo>
                  <a:pt x="15663" y="10454"/>
                </a:lnTo>
                <a:lnTo>
                  <a:pt x="15773" y="10491"/>
                </a:lnTo>
                <a:lnTo>
                  <a:pt x="15443" y="10895"/>
                </a:lnTo>
                <a:lnTo>
                  <a:pt x="15443" y="10821"/>
                </a:lnTo>
                <a:lnTo>
                  <a:pt x="15333" y="10491"/>
                </a:lnTo>
                <a:lnTo>
                  <a:pt x="15296" y="10454"/>
                </a:lnTo>
                <a:lnTo>
                  <a:pt x="15260" y="10454"/>
                </a:lnTo>
                <a:lnTo>
                  <a:pt x="15223" y="10491"/>
                </a:lnTo>
                <a:lnTo>
                  <a:pt x="15223" y="10528"/>
                </a:lnTo>
                <a:lnTo>
                  <a:pt x="15186" y="10821"/>
                </a:lnTo>
                <a:lnTo>
                  <a:pt x="15186" y="11188"/>
                </a:lnTo>
                <a:lnTo>
                  <a:pt x="15223" y="11225"/>
                </a:lnTo>
                <a:lnTo>
                  <a:pt x="14746" y="11848"/>
                </a:lnTo>
                <a:lnTo>
                  <a:pt x="14746" y="11591"/>
                </a:lnTo>
                <a:lnTo>
                  <a:pt x="14746" y="11371"/>
                </a:lnTo>
                <a:lnTo>
                  <a:pt x="14746" y="11115"/>
                </a:lnTo>
                <a:lnTo>
                  <a:pt x="14710" y="11078"/>
                </a:lnTo>
                <a:lnTo>
                  <a:pt x="15333" y="10308"/>
                </a:lnTo>
                <a:lnTo>
                  <a:pt x="15663" y="9867"/>
                </a:lnTo>
                <a:close/>
                <a:moveTo>
                  <a:pt x="14526" y="11298"/>
                </a:moveTo>
                <a:lnTo>
                  <a:pt x="14453" y="11555"/>
                </a:lnTo>
                <a:lnTo>
                  <a:pt x="14416" y="11775"/>
                </a:lnTo>
                <a:lnTo>
                  <a:pt x="14453" y="11885"/>
                </a:lnTo>
                <a:lnTo>
                  <a:pt x="14489" y="11958"/>
                </a:lnTo>
                <a:lnTo>
                  <a:pt x="14563" y="11995"/>
                </a:lnTo>
                <a:lnTo>
                  <a:pt x="14600" y="11995"/>
                </a:lnTo>
                <a:lnTo>
                  <a:pt x="14123" y="12619"/>
                </a:lnTo>
                <a:lnTo>
                  <a:pt x="14049" y="12655"/>
                </a:lnTo>
                <a:lnTo>
                  <a:pt x="14049" y="12362"/>
                </a:lnTo>
                <a:lnTo>
                  <a:pt x="14049" y="12142"/>
                </a:lnTo>
                <a:lnTo>
                  <a:pt x="14049" y="12032"/>
                </a:lnTo>
                <a:lnTo>
                  <a:pt x="14013" y="11922"/>
                </a:lnTo>
                <a:lnTo>
                  <a:pt x="14526" y="11298"/>
                </a:lnTo>
                <a:close/>
                <a:moveTo>
                  <a:pt x="4806" y="7997"/>
                </a:moveTo>
                <a:lnTo>
                  <a:pt x="4769" y="8033"/>
                </a:lnTo>
                <a:lnTo>
                  <a:pt x="4769" y="8070"/>
                </a:lnTo>
                <a:lnTo>
                  <a:pt x="4952" y="8217"/>
                </a:lnTo>
                <a:lnTo>
                  <a:pt x="5099" y="8327"/>
                </a:lnTo>
                <a:lnTo>
                  <a:pt x="5576" y="8584"/>
                </a:lnTo>
                <a:lnTo>
                  <a:pt x="6126" y="8840"/>
                </a:lnTo>
                <a:lnTo>
                  <a:pt x="6640" y="9134"/>
                </a:lnTo>
                <a:lnTo>
                  <a:pt x="7116" y="9501"/>
                </a:lnTo>
                <a:lnTo>
                  <a:pt x="7557" y="9831"/>
                </a:lnTo>
                <a:lnTo>
                  <a:pt x="8437" y="10638"/>
                </a:lnTo>
                <a:lnTo>
                  <a:pt x="9244" y="11371"/>
                </a:lnTo>
                <a:lnTo>
                  <a:pt x="10088" y="12105"/>
                </a:lnTo>
                <a:lnTo>
                  <a:pt x="10344" y="12325"/>
                </a:lnTo>
                <a:lnTo>
                  <a:pt x="10748" y="12655"/>
                </a:lnTo>
                <a:lnTo>
                  <a:pt x="10931" y="12765"/>
                </a:lnTo>
                <a:lnTo>
                  <a:pt x="11115" y="12839"/>
                </a:lnTo>
                <a:lnTo>
                  <a:pt x="11225" y="12839"/>
                </a:lnTo>
                <a:lnTo>
                  <a:pt x="11298" y="12802"/>
                </a:lnTo>
                <a:lnTo>
                  <a:pt x="11335" y="12765"/>
                </a:lnTo>
                <a:lnTo>
                  <a:pt x="11372" y="12692"/>
                </a:lnTo>
                <a:lnTo>
                  <a:pt x="11372" y="12582"/>
                </a:lnTo>
                <a:lnTo>
                  <a:pt x="11335" y="12472"/>
                </a:lnTo>
                <a:lnTo>
                  <a:pt x="11151" y="12325"/>
                </a:lnTo>
                <a:lnTo>
                  <a:pt x="10711" y="11995"/>
                </a:lnTo>
                <a:lnTo>
                  <a:pt x="10271" y="11628"/>
                </a:lnTo>
                <a:lnTo>
                  <a:pt x="9391" y="10858"/>
                </a:lnTo>
                <a:lnTo>
                  <a:pt x="8547" y="10051"/>
                </a:lnTo>
                <a:lnTo>
                  <a:pt x="8107" y="9684"/>
                </a:lnTo>
                <a:lnTo>
                  <a:pt x="7703" y="9354"/>
                </a:lnTo>
                <a:lnTo>
                  <a:pt x="7227" y="9024"/>
                </a:lnTo>
                <a:lnTo>
                  <a:pt x="6786" y="8694"/>
                </a:lnTo>
                <a:lnTo>
                  <a:pt x="6309" y="8437"/>
                </a:lnTo>
                <a:lnTo>
                  <a:pt x="5833" y="8217"/>
                </a:lnTo>
                <a:lnTo>
                  <a:pt x="5356" y="8033"/>
                </a:lnTo>
                <a:lnTo>
                  <a:pt x="5209" y="7997"/>
                </a:lnTo>
                <a:close/>
                <a:moveTo>
                  <a:pt x="954" y="12582"/>
                </a:moveTo>
                <a:lnTo>
                  <a:pt x="1101" y="12692"/>
                </a:lnTo>
                <a:lnTo>
                  <a:pt x="1064" y="12765"/>
                </a:lnTo>
                <a:lnTo>
                  <a:pt x="1064" y="12839"/>
                </a:lnTo>
                <a:lnTo>
                  <a:pt x="1064" y="12875"/>
                </a:lnTo>
                <a:lnTo>
                  <a:pt x="1101" y="12839"/>
                </a:lnTo>
                <a:lnTo>
                  <a:pt x="1211" y="12912"/>
                </a:lnTo>
                <a:lnTo>
                  <a:pt x="1247" y="12985"/>
                </a:lnTo>
                <a:lnTo>
                  <a:pt x="1247" y="13059"/>
                </a:lnTo>
                <a:lnTo>
                  <a:pt x="1284" y="13242"/>
                </a:lnTo>
                <a:lnTo>
                  <a:pt x="991" y="13095"/>
                </a:lnTo>
                <a:lnTo>
                  <a:pt x="844" y="13059"/>
                </a:lnTo>
                <a:lnTo>
                  <a:pt x="697" y="13022"/>
                </a:lnTo>
                <a:lnTo>
                  <a:pt x="844" y="12765"/>
                </a:lnTo>
                <a:lnTo>
                  <a:pt x="954" y="12582"/>
                </a:lnTo>
                <a:close/>
                <a:moveTo>
                  <a:pt x="2715" y="10858"/>
                </a:moveTo>
                <a:lnTo>
                  <a:pt x="2641" y="10931"/>
                </a:lnTo>
                <a:lnTo>
                  <a:pt x="2641" y="10968"/>
                </a:lnTo>
                <a:lnTo>
                  <a:pt x="2788" y="11151"/>
                </a:lnTo>
                <a:lnTo>
                  <a:pt x="2935" y="11261"/>
                </a:lnTo>
                <a:lnTo>
                  <a:pt x="3302" y="11445"/>
                </a:lnTo>
                <a:lnTo>
                  <a:pt x="3778" y="11775"/>
                </a:lnTo>
                <a:lnTo>
                  <a:pt x="4255" y="12105"/>
                </a:lnTo>
                <a:lnTo>
                  <a:pt x="5099" y="12765"/>
                </a:lnTo>
                <a:lnTo>
                  <a:pt x="5539" y="13095"/>
                </a:lnTo>
                <a:lnTo>
                  <a:pt x="5759" y="13242"/>
                </a:lnTo>
                <a:lnTo>
                  <a:pt x="5869" y="13279"/>
                </a:lnTo>
                <a:lnTo>
                  <a:pt x="6053" y="13279"/>
                </a:lnTo>
                <a:lnTo>
                  <a:pt x="6126" y="13242"/>
                </a:lnTo>
                <a:lnTo>
                  <a:pt x="6163" y="13169"/>
                </a:lnTo>
                <a:lnTo>
                  <a:pt x="6126" y="13059"/>
                </a:lnTo>
                <a:lnTo>
                  <a:pt x="6089" y="12985"/>
                </a:lnTo>
                <a:lnTo>
                  <a:pt x="6016" y="12875"/>
                </a:lnTo>
                <a:lnTo>
                  <a:pt x="5869" y="12729"/>
                </a:lnTo>
                <a:lnTo>
                  <a:pt x="5502" y="12472"/>
                </a:lnTo>
                <a:lnTo>
                  <a:pt x="4512" y="11738"/>
                </a:lnTo>
                <a:lnTo>
                  <a:pt x="4035" y="11408"/>
                </a:lnTo>
                <a:lnTo>
                  <a:pt x="3522" y="11078"/>
                </a:lnTo>
                <a:lnTo>
                  <a:pt x="3338" y="11005"/>
                </a:lnTo>
                <a:lnTo>
                  <a:pt x="3118" y="10895"/>
                </a:lnTo>
                <a:lnTo>
                  <a:pt x="2935" y="10858"/>
                </a:lnTo>
                <a:close/>
                <a:moveTo>
                  <a:pt x="13756" y="12252"/>
                </a:moveTo>
                <a:lnTo>
                  <a:pt x="13719" y="12362"/>
                </a:lnTo>
                <a:lnTo>
                  <a:pt x="13719" y="12619"/>
                </a:lnTo>
                <a:lnTo>
                  <a:pt x="13719" y="12912"/>
                </a:lnTo>
                <a:lnTo>
                  <a:pt x="13756" y="12985"/>
                </a:lnTo>
                <a:lnTo>
                  <a:pt x="13793" y="13022"/>
                </a:lnTo>
                <a:lnTo>
                  <a:pt x="13719" y="13095"/>
                </a:lnTo>
                <a:lnTo>
                  <a:pt x="13389" y="13536"/>
                </a:lnTo>
                <a:lnTo>
                  <a:pt x="13426" y="13132"/>
                </a:lnTo>
                <a:lnTo>
                  <a:pt x="13462" y="12912"/>
                </a:lnTo>
                <a:lnTo>
                  <a:pt x="13462" y="12765"/>
                </a:lnTo>
                <a:lnTo>
                  <a:pt x="13426" y="12655"/>
                </a:lnTo>
                <a:lnTo>
                  <a:pt x="13756" y="12252"/>
                </a:lnTo>
                <a:close/>
                <a:moveTo>
                  <a:pt x="4402" y="8694"/>
                </a:moveTo>
                <a:lnTo>
                  <a:pt x="4329" y="8730"/>
                </a:lnTo>
                <a:lnTo>
                  <a:pt x="4255" y="8804"/>
                </a:lnTo>
                <a:lnTo>
                  <a:pt x="4255" y="8877"/>
                </a:lnTo>
                <a:lnTo>
                  <a:pt x="4255" y="8987"/>
                </a:lnTo>
                <a:lnTo>
                  <a:pt x="4292" y="9060"/>
                </a:lnTo>
                <a:lnTo>
                  <a:pt x="4365" y="9134"/>
                </a:lnTo>
                <a:lnTo>
                  <a:pt x="4512" y="9207"/>
                </a:lnTo>
                <a:lnTo>
                  <a:pt x="4842" y="9354"/>
                </a:lnTo>
                <a:lnTo>
                  <a:pt x="5136" y="9501"/>
                </a:lnTo>
                <a:lnTo>
                  <a:pt x="5392" y="9647"/>
                </a:lnTo>
                <a:lnTo>
                  <a:pt x="5869" y="10014"/>
                </a:lnTo>
                <a:lnTo>
                  <a:pt x="6346" y="10418"/>
                </a:lnTo>
                <a:lnTo>
                  <a:pt x="6786" y="10858"/>
                </a:lnTo>
                <a:lnTo>
                  <a:pt x="8584" y="12398"/>
                </a:lnTo>
                <a:lnTo>
                  <a:pt x="9501" y="13169"/>
                </a:lnTo>
                <a:lnTo>
                  <a:pt x="9721" y="13315"/>
                </a:lnTo>
                <a:lnTo>
                  <a:pt x="9941" y="13462"/>
                </a:lnTo>
                <a:lnTo>
                  <a:pt x="10161" y="13572"/>
                </a:lnTo>
                <a:lnTo>
                  <a:pt x="10271" y="13609"/>
                </a:lnTo>
                <a:lnTo>
                  <a:pt x="10381" y="13609"/>
                </a:lnTo>
                <a:lnTo>
                  <a:pt x="10454" y="13572"/>
                </a:lnTo>
                <a:lnTo>
                  <a:pt x="10491" y="13536"/>
                </a:lnTo>
                <a:lnTo>
                  <a:pt x="10528" y="13462"/>
                </a:lnTo>
                <a:lnTo>
                  <a:pt x="10491" y="13389"/>
                </a:lnTo>
                <a:lnTo>
                  <a:pt x="10418" y="13242"/>
                </a:lnTo>
                <a:lnTo>
                  <a:pt x="10271" y="13132"/>
                </a:lnTo>
                <a:lnTo>
                  <a:pt x="9978" y="12949"/>
                </a:lnTo>
                <a:lnTo>
                  <a:pt x="9537" y="12619"/>
                </a:lnTo>
                <a:lnTo>
                  <a:pt x="9134" y="12288"/>
                </a:lnTo>
                <a:lnTo>
                  <a:pt x="7557" y="10931"/>
                </a:lnTo>
                <a:lnTo>
                  <a:pt x="6823" y="10271"/>
                </a:lnTo>
                <a:lnTo>
                  <a:pt x="6089" y="9647"/>
                </a:lnTo>
                <a:lnTo>
                  <a:pt x="5686" y="9354"/>
                </a:lnTo>
                <a:lnTo>
                  <a:pt x="5246" y="9097"/>
                </a:lnTo>
                <a:lnTo>
                  <a:pt x="4769" y="8950"/>
                </a:lnTo>
                <a:lnTo>
                  <a:pt x="4549" y="8840"/>
                </a:lnTo>
                <a:lnTo>
                  <a:pt x="4475" y="8767"/>
                </a:lnTo>
                <a:lnTo>
                  <a:pt x="4439" y="8694"/>
                </a:lnTo>
                <a:close/>
                <a:moveTo>
                  <a:pt x="1541" y="13022"/>
                </a:moveTo>
                <a:lnTo>
                  <a:pt x="2091" y="13389"/>
                </a:lnTo>
                <a:lnTo>
                  <a:pt x="2091" y="13572"/>
                </a:lnTo>
                <a:lnTo>
                  <a:pt x="2126" y="13749"/>
                </a:lnTo>
                <a:lnTo>
                  <a:pt x="1504" y="13389"/>
                </a:lnTo>
                <a:lnTo>
                  <a:pt x="1578" y="13352"/>
                </a:lnTo>
                <a:lnTo>
                  <a:pt x="1614" y="13315"/>
                </a:lnTo>
                <a:lnTo>
                  <a:pt x="1614" y="13279"/>
                </a:lnTo>
                <a:lnTo>
                  <a:pt x="1614" y="13205"/>
                </a:lnTo>
                <a:lnTo>
                  <a:pt x="1541" y="13095"/>
                </a:lnTo>
                <a:lnTo>
                  <a:pt x="1541" y="13022"/>
                </a:lnTo>
                <a:close/>
                <a:moveTo>
                  <a:pt x="13206" y="12949"/>
                </a:moveTo>
                <a:lnTo>
                  <a:pt x="13169" y="13022"/>
                </a:lnTo>
                <a:lnTo>
                  <a:pt x="13059" y="13756"/>
                </a:lnTo>
                <a:lnTo>
                  <a:pt x="13059" y="13829"/>
                </a:lnTo>
                <a:lnTo>
                  <a:pt x="13096" y="13866"/>
                </a:lnTo>
                <a:lnTo>
                  <a:pt x="12912" y="14086"/>
                </a:lnTo>
                <a:lnTo>
                  <a:pt x="12912" y="13719"/>
                </a:lnTo>
                <a:lnTo>
                  <a:pt x="12875" y="13352"/>
                </a:lnTo>
                <a:lnTo>
                  <a:pt x="13206" y="12949"/>
                </a:lnTo>
                <a:close/>
                <a:moveTo>
                  <a:pt x="2458" y="13646"/>
                </a:moveTo>
                <a:lnTo>
                  <a:pt x="2641" y="13792"/>
                </a:lnTo>
                <a:lnTo>
                  <a:pt x="2788" y="13902"/>
                </a:lnTo>
                <a:lnTo>
                  <a:pt x="2788" y="14086"/>
                </a:lnTo>
                <a:lnTo>
                  <a:pt x="2825" y="14233"/>
                </a:lnTo>
                <a:lnTo>
                  <a:pt x="2605" y="14086"/>
                </a:lnTo>
                <a:lnTo>
                  <a:pt x="2385" y="13939"/>
                </a:lnTo>
                <a:lnTo>
                  <a:pt x="2495" y="13939"/>
                </a:lnTo>
                <a:lnTo>
                  <a:pt x="2568" y="13866"/>
                </a:lnTo>
                <a:lnTo>
                  <a:pt x="2568" y="13829"/>
                </a:lnTo>
                <a:lnTo>
                  <a:pt x="2568" y="13756"/>
                </a:lnTo>
                <a:lnTo>
                  <a:pt x="2458" y="13646"/>
                </a:lnTo>
                <a:close/>
                <a:moveTo>
                  <a:pt x="3595" y="9794"/>
                </a:moveTo>
                <a:lnTo>
                  <a:pt x="3558" y="9831"/>
                </a:lnTo>
                <a:lnTo>
                  <a:pt x="3522" y="9867"/>
                </a:lnTo>
                <a:lnTo>
                  <a:pt x="3558" y="9977"/>
                </a:lnTo>
                <a:lnTo>
                  <a:pt x="3595" y="10088"/>
                </a:lnTo>
                <a:lnTo>
                  <a:pt x="3815" y="10234"/>
                </a:lnTo>
                <a:lnTo>
                  <a:pt x="4659" y="10821"/>
                </a:lnTo>
                <a:lnTo>
                  <a:pt x="5466" y="11518"/>
                </a:lnTo>
                <a:lnTo>
                  <a:pt x="6236" y="12178"/>
                </a:lnTo>
                <a:lnTo>
                  <a:pt x="7080" y="12839"/>
                </a:lnTo>
                <a:lnTo>
                  <a:pt x="7923" y="13462"/>
                </a:lnTo>
                <a:lnTo>
                  <a:pt x="8730" y="14049"/>
                </a:lnTo>
                <a:lnTo>
                  <a:pt x="9134" y="14343"/>
                </a:lnTo>
                <a:lnTo>
                  <a:pt x="9574" y="14563"/>
                </a:lnTo>
                <a:lnTo>
                  <a:pt x="9684" y="14563"/>
                </a:lnTo>
                <a:lnTo>
                  <a:pt x="9794" y="14526"/>
                </a:lnTo>
                <a:lnTo>
                  <a:pt x="9868" y="14453"/>
                </a:lnTo>
                <a:lnTo>
                  <a:pt x="9904" y="14416"/>
                </a:lnTo>
                <a:lnTo>
                  <a:pt x="9904" y="14379"/>
                </a:lnTo>
                <a:lnTo>
                  <a:pt x="9904" y="14306"/>
                </a:lnTo>
                <a:lnTo>
                  <a:pt x="9868" y="14269"/>
                </a:lnTo>
                <a:lnTo>
                  <a:pt x="9794" y="14196"/>
                </a:lnTo>
                <a:lnTo>
                  <a:pt x="9721" y="14159"/>
                </a:lnTo>
                <a:lnTo>
                  <a:pt x="9501" y="14012"/>
                </a:lnTo>
                <a:lnTo>
                  <a:pt x="9281" y="13866"/>
                </a:lnTo>
                <a:lnTo>
                  <a:pt x="8290" y="13205"/>
                </a:lnTo>
                <a:lnTo>
                  <a:pt x="7373" y="12508"/>
                </a:lnTo>
                <a:lnTo>
                  <a:pt x="6493" y="11812"/>
                </a:lnTo>
                <a:lnTo>
                  <a:pt x="5649" y="11115"/>
                </a:lnTo>
                <a:lnTo>
                  <a:pt x="4769" y="10418"/>
                </a:lnTo>
                <a:lnTo>
                  <a:pt x="4549" y="10234"/>
                </a:lnTo>
                <a:lnTo>
                  <a:pt x="4145" y="9977"/>
                </a:lnTo>
                <a:lnTo>
                  <a:pt x="3925" y="9867"/>
                </a:lnTo>
                <a:lnTo>
                  <a:pt x="3742" y="9794"/>
                </a:lnTo>
                <a:close/>
                <a:moveTo>
                  <a:pt x="3155" y="14122"/>
                </a:moveTo>
                <a:lnTo>
                  <a:pt x="3778" y="14563"/>
                </a:lnTo>
                <a:lnTo>
                  <a:pt x="3742" y="14746"/>
                </a:lnTo>
                <a:lnTo>
                  <a:pt x="3742" y="14856"/>
                </a:lnTo>
                <a:lnTo>
                  <a:pt x="3338" y="14563"/>
                </a:lnTo>
                <a:lnTo>
                  <a:pt x="3338" y="14489"/>
                </a:lnTo>
                <a:lnTo>
                  <a:pt x="3302" y="14416"/>
                </a:lnTo>
                <a:lnTo>
                  <a:pt x="3192" y="14269"/>
                </a:lnTo>
                <a:lnTo>
                  <a:pt x="3155" y="14122"/>
                </a:lnTo>
                <a:close/>
                <a:moveTo>
                  <a:pt x="12692" y="13536"/>
                </a:moveTo>
                <a:lnTo>
                  <a:pt x="12619" y="13976"/>
                </a:lnTo>
                <a:lnTo>
                  <a:pt x="12582" y="14416"/>
                </a:lnTo>
                <a:lnTo>
                  <a:pt x="12582" y="14489"/>
                </a:lnTo>
                <a:lnTo>
                  <a:pt x="12142" y="15040"/>
                </a:lnTo>
                <a:lnTo>
                  <a:pt x="12142" y="14893"/>
                </a:lnTo>
                <a:lnTo>
                  <a:pt x="12142" y="14563"/>
                </a:lnTo>
                <a:lnTo>
                  <a:pt x="12105" y="14269"/>
                </a:lnTo>
                <a:lnTo>
                  <a:pt x="12692" y="13536"/>
                </a:lnTo>
                <a:close/>
                <a:moveTo>
                  <a:pt x="4035" y="14746"/>
                </a:moveTo>
                <a:lnTo>
                  <a:pt x="4402" y="15003"/>
                </a:lnTo>
                <a:lnTo>
                  <a:pt x="4402" y="15040"/>
                </a:lnTo>
                <a:lnTo>
                  <a:pt x="4402" y="15150"/>
                </a:lnTo>
                <a:lnTo>
                  <a:pt x="4439" y="15223"/>
                </a:lnTo>
                <a:lnTo>
                  <a:pt x="4549" y="15370"/>
                </a:lnTo>
                <a:lnTo>
                  <a:pt x="4659" y="15553"/>
                </a:lnTo>
                <a:lnTo>
                  <a:pt x="4255" y="15223"/>
                </a:lnTo>
                <a:lnTo>
                  <a:pt x="4255" y="15150"/>
                </a:lnTo>
                <a:lnTo>
                  <a:pt x="4219" y="15076"/>
                </a:lnTo>
                <a:lnTo>
                  <a:pt x="4109" y="14966"/>
                </a:lnTo>
                <a:lnTo>
                  <a:pt x="4035" y="14856"/>
                </a:lnTo>
                <a:lnTo>
                  <a:pt x="4035" y="14746"/>
                </a:lnTo>
                <a:close/>
                <a:moveTo>
                  <a:pt x="11922" y="14489"/>
                </a:moveTo>
                <a:lnTo>
                  <a:pt x="11885" y="14856"/>
                </a:lnTo>
                <a:lnTo>
                  <a:pt x="11848" y="15113"/>
                </a:lnTo>
                <a:lnTo>
                  <a:pt x="11848" y="15260"/>
                </a:lnTo>
                <a:lnTo>
                  <a:pt x="11848" y="15370"/>
                </a:lnTo>
                <a:lnTo>
                  <a:pt x="11555" y="15700"/>
                </a:lnTo>
                <a:lnTo>
                  <a:pt x="11592" y="15480"/>
                </a:lnTo>
                <a:lnTo>
                  <a:pt x="11555" y="15223"/>
                </a:lnTo>
                <a:lnTo>
                  <a:pt x="11555" y="15150"/>
                </a:lnTo>
                <a:lnTo>
                  <a:pt x="11482" y="15113"/>
                </a:lnTo>
                <a:lnTo>
                  <a:pt x="11445" y="15113"/>
                </a:lnTo>
                <a:lnTo>
                  <a:pt x="11922" y="14489"/>
                </a:lnTo>
                <a:close/>
                <a:moveTo>
                  <a:pt x="4769" y="15223"/>
                </a:moveTo>
                <a:lnTo>
                  <a:pt x="5026" y="15406"/>
                </a:lnTo>
                <a:lnTo>
                  <a:pt x="5576" y="15810"/>
                </a:lnTo>
                <a:lnTo>
                  <a:pt x="5576" y="15883"/>
                </a:lnTo>
                <a:lnTo>
                  <a:pt x="5576" y="16177"/>
                </a:lnTo>
                <a:lnTo>
                  <a:pt x="5576" y="16287"/>
                </a:lnTo>
                <a:lnTo>
                  <a:pt x="4916" y="15773"/>
                </a:lnTo>
                <a:lnTo>
                  <a:pt x="4952" y="15663"/>
                </a:lnTo>
                <a:lnTo>
                  <a:pt x="4952" y="15553"/>
                </a:lnTo>
                <a:lnTo>
                  <a:pt x="4916" y="15480"/>
                </a:lnTo>
                <a:lnTo>
                  <a:pt x="4879" y="15370"/>
                </a:lnTo>
                <a:lnTo>
                  <a:pt x="4769" y="15223"/>
                </a:lnTo>
                <a:close/>
                <a:moveTo>
                  <a:pt x="5833" y="15993"/>
                </a:moveTo>
                <a:lnTo>
                  <a:pt x="6456" y="16507"/>
                </a:lnTo>
                <a:lnTo>
                  <a:pt x="6420" y="16580"/>
                </a:lnTo>
                <a:lnTo>
                  <a:pt x="6383" y="16690"/>
                </a:lnTo>
                <a:lnTo>
                  <a:pt x="6346" y="16874"/>
                </a:lnTo>
                <a:lnTo>
                  <a:pt x="5869" y="16507"/>
                </a:lnTo>
                <a:lnTo>
                  <a:pt x="5869" y="16323"/>
                </a:lnTo>
                <a:lnTo>
                  <a:pt x="5869" y="16140"/>
                </a:lnTo>
                <a:lnTo>
                  <a:pt x="5833" y="15993"/>
                </a:lnTo>
                <a:close/>
                <a:moveTo>
                  <a:pt x="11298" y="15260"/>
                </a:moveTo>
                <a:lnTo>
                  <a:pt x="11298" y="15443"/>
                </a:lnTo>
                <a:lnTo>
                  <a:pt x="11225" y="15957"/>
                </a:lnTo>
                <a:lnTo>
                  <a:pt x="11225" y="16030"/>
                </a:lnTo>
                <a:lnTo>
                  <a:pt x="11261" y="16067"/>
                </a:lnTo>
                <a:lnTo>
                  <a:pt x="10088" y="17387"/>
                </a:lnTo>
                <a:lnTo>
                  <a:pt x="10088" y="17130"/>
                </a:lnTo>
                <a:lnTo>
                  <a:pt x="10088" y="16984"/>
                </a:lnTo>
                <a:lnTo>
                  <a:pt x="10308" y="16653"/>
                </a:lnTo>
                <a:lnTo>
                  <a:pt x="10821" y="15920"/>
                </a:lnTo>
                <a:lnTo>
                  <a:pt x="10785" y="16067"/>
                </a:lnTo>
                <a:lnTo>
                  <a:pt x="10711" y="16287"/>
                </a:lnTo>
                <a:lnTo>
                  <a:pt x="10711" y="16397"/>
                </a:lnTo>
                <a:lnTo>
                  <a:pt x="10711" y="16507"/>
                </a:lnTo>
                <a:lnTo>
                  <a:pt x="10748" y="16543"/>
                </a:lnTo>
                <a:lnTo>
                  <a:pt x="10785" y="16543"/>
                </a:lnTo>
                <a:lnTo>
                  <a:pt x="10895" y="16470"/>
                </a:lnTo>
                <a:lnTo>
                  <a:pt x="10968" y="16360"/>
                </a:lnTo>
                <a:lnTo>
                  <a:pt x="11005" y="16103"/>
                </a:lnTo>
                <a:lnTo>
                  <a:pt x="11005" y="15663"/>
                </a:lnTo>
                <a:lnTo>
                  <a:pt x="11225" y="15370"/>
                </a:lnTo>
                <a:lnTo>
                  <a:pt x="11298" y="15260"/>
                </a:lnTo>
                <a:close/>
                <a:moveTo>
                  <a:pt x="6566" y="16580"/>
                </a:moveTo>
                <a:lnTo>
                  <a:pt x="7006" y="17020"/>
                </a:lnTo>
                <a:lnTo>
                  <a:pt x="7006" y="17240"/>
                </a:lnTo>
                <a:lnTo>
                  <a:pt x="7006" y="17460"/>
                </a:lnTo>
                <a:lnTo>
                  <a:pt x="6896" y="17350"/>
                </a:lnTo>
                <a:lnTo>
                  <a:pt x="6640" y="17130"/>
                </a:lnTo>
                <a:lnTo>
                  <a:pt x="6640" y="17020"/>
                </a:lnTo>
                <a:lnTo>
                  <a:pt x="6603" y="16800"/>
                </a:lnTo>
                <a:lnTo>
                  <a:pt x="6566" y="16580"/>
                </a:lnTo>
                <a:close/>
                <a:moveTo>
                  <a:pt x="9464" y="404"/>
                </a:moveTo>
                <a:lnTo>
                  <a:pt x="9684" y="440"/>
                </a:lnTo>
                <a:lnTo>
                  <a:pt x="9868" y="477"/>
                </a:lnTo>
                <a:lnTo>
                  <a:pt x="10051" y="587"/>
                </a:lnTo>
                <a:lnTo>
                  <a:pt x="10418" y="844"/>
                </a:lnTo>
                <a:lnTo>
                  <a:pt x="10711" y="1064"/>
                </a:lnTo>
                <a:lnTo>
                  <a:pt x="12582" y="2421"/>
                </a:lnTo>
                <a:lnTo>
                  <a:pt x="14489" y="3815"/>
                </a:lnTo>
                <a:lnTo>
                  <a:pt x="15443" y="4512"/>
                </a:lnTo>
                <a:lnTo>
                  <a:pt x="15700" y="4732"/>
                </a:lnTo>
                <a:lnTo>
                  <a:pt x="15847" y="4805"/>
                </a:lnTo>
                <a:lnTo>
                  <a:pt x="15993" y="4879"/>
                </a:lnTo>
                <a:lnTo>
                  <a:pt x="15590" y="5356"/>
                </a:lnTo>
                <a:lnTo>
                  <a:pt x="15223" y="5869"/>
                </a:lnTo>
                <a:lnTo>
                  <a:pt x="15040" y="6089"/>
                </a:lnTo>
                <a:lnTo>
                  <a:pt x="14856" y="6383"/>
                </a:lnTo>
                <a:lnTo>
                  <a:pt x="14783" y="6529"/>
                </a:lnTo>
                <a:lnTo>
                  <a:pt x="14746" y="6639"/>
                </a:lnTo>
                <a:lnTo>
                  <a:pt x="14746" y="6786"/>
                </a:lnTo>
                <a:lnTo>
                  <a:pt x="14856" y="6896"/>
                </a:lnTo>
                <a:lnTo>
                  <a:pt x="14966" y="7006"/>
                </a:lnTo>
                <a:lnTo>
                  <a:pt x="15076" y="7080"/>
                </a:lnTo>
                <a:lnTo>
                  <a:pt x="15370" y="7190"/>
                </a:lnTo>
                <a:lnTo>
                  <a:pt x="15957" y="7300"/>
                </a:lnTo>
                <a:lnTo>
                  <a:pt x="16727" y="7446"/>
                </a:lnTo>
                <a:lnTo>
                  <a:pt x="17021" y="7520"/>
                </a:lnTo>
                <a:lnTo>
                  <a:pt x="16984" y="7593"/>
                </a:lnTo>
                <a:lnTo>
                  <a:pt x="16470" y="8143"/>
                </a:lnTo>
                <a:lnTo>
                  <a:pt x="15993" y="8730"/>
                </a:lnTo>
                <a:lnTo>
                  <a:pt x="15040" y="9904"/>
                </a:lnTo>
                <a:lnTo>
                  <a:pt x="12912" y="12508"/>
                </a:lnTo>
                <a:lnTo>
                  <a:pt x="11848" y="13792"/>
                </a:lnTo>
                <a:lnTo>
                  <a:pt x="10821" y="15113"/>
                </a:lnTo>
                <a:lnTo>
                  <a:pt x="10344" y="15736"/>
                </a:lnTo>
                <a:lnTo>
                  <a:pt x="9904" y="16397"/>
                </a:lnTo>
                <a:lnTo>
                  <a:pt x="9464" y="17057"/>
                </a:lnTo>
                <a:lnTo>
                  <a:pt x="9317" y="17277"/>
                </a:lnTo>
                <a:lnTo>
                  <a:pt x="9207" y="17497"/>
                </a:lnTo>
                <a:lnTo>
                  <a:pt x="8987" y="17387"/>
                </a:lnTo>
                <a:lnTo>
                  <a:pt x="8767" y="17350"/>
                </a:lnTo>
                <a:lnTo>
                  <a:pt x="8290" y="17204"/>
                </a:lnTo>
                <a:lnTo>
                  <a:pt x="7997" y="17094"/>
                </a:lnTo>
                <a:lnTo>
                  <a:pt x="7740" y="16910"/>
                </a:lnTo>
                <a:lnTo>
                  <a:pt x="7483" y="16727"/>
                </a:lnTo>
                <a:lnTo>
                  <a:pt x="7227" y="16507"/>
                </a:lnTo>
                <a:lnTo>
                  <a:pt x="6750" y="16067"/>
                </a:lnTo>
                <a:lnTo>
                  <a:pt x="6273" y="15663"/>
                </a:lnTo>
                <a:lnTo>
                  <a:pt x="5723" y="15296"/>
                </a:lnTo>
                <a:lnTo>
                  <a:pt x="5209" y="14929"/>
                </a:lnTo>
                <a:lnTo>
                  <a:pt x="3045" y="13462"/>
                </a:lnTo>
                <a:lnTo>
                  <a:pt x="1908" y="12619"/>
                </a:lnTo>
                <a:lnTo>
                  <a:pt x="1321" y="12215"/>
                </a:lnTo>
                <a:lnTo>
                  <a:pt x="697" y="11848"/>
                </a:lnTo>
                <a:lnTo>
                  <a:pt x="624" y="11812"/>
                </a:lnTo>
                <a:lnTo>
                  <a:pt x="1614" y="10381"/>
                </a:lnTo>
                <a:lnTo>
                  <a:pt x="2641" y="8950"/>
                </a:lnTo>
                <a:lnTo>
                  <a:pt x="3668" y="7556"/>
                </a:lnTo>
                <a:lnTo>
                  <a:pt x="4732" y="6163"/>
                </a:lnTo>
                <a:lnTo>
                  <a:pt x="6970" y="3338"/>
                </a:lnTo>
                <a:lnTo>
                  <a:pt x="8144" y="1944"/>
                </a:lnTo>
                <a:lnTo>
                  <a:pt x="8730" y="1284"/>
                </a:lnTo>
                <a:lnTo>
                  <a:pt x="9244" y="550"/>
                </a:lnTo>
                <a:lnTo>
                  <a:pt x="9281" y="477"/>
                </a:lnTo>
                <a:lnTo>
                  <a:pt x="9281" y="404"/>
                </a:lnTo>
                <a:close/>
                <a:moveTo>
                  <a:pt x="7227" y="17204"/>
                </a:moveTo>
                <a:lnTo>
                  <a:pt x="7667" y="17460"/>
                </a:lnTo>
                <a:lnTo>
                  <a:pt x="8107" y="17681"/>
                </a:lnTo>
                <a:lnTo>
                  <a:pt x="8070" y="17937"/>
                </a:lnTo>
                <a:lnTo>
                  <a:pt x="8107" y="18194"/>
                </a:lnTo>
                <a:lnTo>
                  <a:pt x="7850" y="18084"/>
                </a:lnTo>
                <a:lnTo>
                  <a:pt x="7447" y="17791"/>
                </a:lnTo>
                <a:lnTo>
                  <a:pt x="7410" y="17644"/>
                </a:lnTo>
                <a:lnTo>
                  <a:pt x="7337" y="17497"/>
                </a:lnTo>
                <a:lnTo>
                  <a:pt x="7227" y="17204"/>
                </a:lnTo>
                <a:close/>
                <a:moveTo>
                  <a:pt x="9831" y="17460"/>
                </a:moveTo>
                <a:lnTo>
                  <a:pt x="9868" y="17534"/>
                </a:lnTo>
                <a:lnTo>
                  <a:pt x="9904" y="17571"/>
                </a:lnTo>
                <a:lnTo>
                  <a:pt x="9464" y="18084"/>
                </a:lnTo>
                <a:lnTo>
                  <a:pt x="9207" y="18341"/>
                </a:lnTo>
                <a:lnTo>
                  <a:pt x="9171" y="18231"/>
                </a:lnTo>
                <a:lnTo>
                  <a:pt x="9134" y="18121"/>
                </a:lnTo>
                <a:lnTo>
                  <a:pt x="9134" y="17974"/>
                </a:lnTo>
                <a:lnTo>
                  <a:pt x="9317" y="17974"/>
                </a:lnTo>
                <a:lnTo>
                  <a:pt x="9317" y="17937"/>
                </a:lnTo>
                <a:lnTo>
                  <a:pt x="9391" y="17937"/>
                </a:lnTo>
                <a:lnTo>
                  <a:pt x="9464" y="17901"/>
                </a:lnTo>
                <a:lnTo>
                  <a:pt x="9574" y="17827"/>
                </a:lnTo>
                <a:lnTo>
                  <a:pt x="9647" y="17681"/>
                </a:lnTo>
                <a:lnTo>
                  <a:pt x="9794" y="17460"/>
                </a:lnTo>
                <a:close/>
                <a:moveTo>
                  <a:pt x="9464" y="0"/>
                </a:moveTo>
                <a:lnTo>
                  <a:pt x="9281" y="37"/>
                </a:lnTo>
                <a:lnTo>
                  <a:pt x="9134" y="110"/>
                </a:lnTo>
                <a:lnTo>
                  <a:pt x="9024" y="147"/>
                </a:lnTo>
                <a:lnTo>
                  <a:pt x="8951" y="257"/>
                </a:lnTo>
                <a:lnTo>
                  <a:pt x="8914" y="294"/>
                </a:lnTo>
                <a:lnTo>
                  <a:pt x="8914" y="330"/>
                </a:lnTo>
                <a:lnTo>
                  <a:pt x="8327" y="954"/>
                </a:lnTo>
                <a:lnTo>
                  <a:pt x="7740" y="1614"/>
                </a:lnTo>
                <a:lnTo>
                  <a:pt x="6640" y="2971"/>
                </a:lnTo>
                <a:lnTo>
                  <a:pt x="5502" y="4365"/>
                </a:lnTo>
                <a:lnTo>
                  <a:pt x="4402" y="5759"/>
                </a:lnTo>
                <a:lnTo>
                  <a:pt x="2421" y="8400"/>
                </a:lnTo>
                <a:lnTo>
                  <a:pt x="477" y="11041"/>
                </a:lnTo>
                <a:lnTo>
                  <a:pt x="330" y="11261"/>
                </a:lnTo>
                <a:lnTo>
                  <a:pt x="37" y="11701"/>
                </a:lnTo>
                <a:lnTo>
                  <a:pt x="0" y="11775"/>
                </a:lnTo>
                <a:lnTo>
                  <a:pt x="0" y="11885"/>
                </a:lnTo>
                <a:lnTo>
                  <a:pt x="37" y="11958"/>
                </a:lnTo>
                <a:lnTo>
                  <a:pt x="74" y="12032"/>
                </a:lnTo>
                <a:lnTo>
                  <a:pt x="147" y="12068"/>
                </a:lnTo>
                <a:lnTo>
                  <a:pt x="220" y="12105"/>
                </a:lnTo>
                <a:lnTo>
                  <a:pt x="294" y="12105"/>
                </a:lnTo>
                <a:lnTo>
                  <a:pt x="404" y="12068"/>
                </a:lnTo>
                <a:lnTo>
                  <a:pt x="440" y="12142"/>
                </a:lnTo>
                <a:lnTo>
                  <a:pt x="697" y="12398"/>
                </a:lnTo>
                <a:lnTo>
                  <a:pt x="587" y="12508"/>
                </a:lnTo>
                <a:lnTo>
                  <a:pt x="514" y="12655"/>
                </a:lnTo>
                <a:lnTo>
                  <a:pt x="440" y="12802"/>
                </a:lnTo>
                <a:lnTo>
                  <a:pt x="404" y="12949"/>
                </a:lnTo>
                <a:lnTo>
                  <a:pt x="404" y="13022"/>
                </a:lnTo>
                <a:lnTo>
                  <a:pt x="440" y="13059"/>
                </a:lnTo>
                <a:lnTo>
                  <a:pt x="514" y="13095"/>
                </a:lnTo>
                <a:lnTo>
                  <a:pt x="550" y="13095"/>
                </a:lnTo>
                <a:lnTo>
                  <a:pt x="624" y="13205"/>
                </a:lnTo>
                <a:lnTo>
                  <a:pt x="697" y="13315"/>
                </a:lnTo>
                <a:lnTo>
                  <a:pt x="881" y="13462"/>
                </a:lnTo>
                <a:lnTo>
                  <a:pt x="1284" y="13719"/>
                </a:lnTo>
                <a:lnTo>
                  <a:pt x="2385" y="14416"/>
                </a:lnTo>
                <a:lnTo>
                  <a:pt x="3558" y="15223"/>
                </a:lnTo>
                <a:lnTo>
                  <a:pt x="4659" y="16103"/>
                </a:lnTo>
                <a:lnTo>
                  <a:pt x="6420" y="17534"/>
                </a:lnTo>
                <a:lnTo>
                  <a:pt x="6420" y="17571"/>
                </a:lnTo>
                <a:lnTo>
                  <a:pt x="6493" y="17644"/>
                </a:lnTo>
                <a:lnTo>
                  <a:pt x="6566" y="17644"/>
                </a:lnTo>
                <a:lnTo>
                  <a:pt x="6823" y="17864"/>
                </a:lnTo>
                <a:lnTo>
                  <a:pt x="7300" y="18231"/>
                </a:lnTo>
                <a:lnTo>
                  <a:pt x="7777" y="18561"/>
                </a:lnTo>
                <a:lnTo>
                  <a:pt x="8034" y="18671"/>
                </a:lnTo>
                <a:lnTo>
                  <a:pt x="8254" y="18781"/>
                </a:lnTo>
                <a:lnTo>
                  <a:pt x="8510" y="18854"/>
                </a:lnTo>
                <a:lnTo>
                  <a:pt x="8620" y="18854"/>
                </a:lnTo>
                <a:lnTo>
                  <a:pt x="8767" y="18818"/>
                </a:lnTo>
                <a:lnTo>
                  <a:pt x="8804" y="18744"/>
                </a:lnTo>
                <a:lnTo>
                  <a:pt x="8840" y="18708"/>
                </a:lnTo>
                <a:lnTo>
                  <a:pt x="8840" y="18634"/>
                </a:lnTo>
                <a:lnTo>
                  <a:pt x="8804" y="18561"/>
                </a:lnTo>
                <a:lnTo>
                  <a:pt x="8730" y="18488"/>
                </a:lnTo>
                <a:lnTo>
                  <a:pt x="8620" y="18414"/>
                </a:lnTo>
                <a:lnTo>
                  <a:pt x="8437" y="18341"/>
                </a:lnTo>
                <a:lnTo>
                  <a:pt x="8400" y="18341"/>
                </a:lnTo>
                <a:lnTo>
                  <a:pt x="8400" y="18157"/>
                </a:lnTo>
                <a:lnTo>
                  <a:pt x="8400" y="17974"/>
                </a:lnTo>
                <a:lnTo>
                  <a:pt x="8364" y="17791"/>
                </a:lnTo>
                <a:lnTo>
                  <a:pt x="8620" y="17864"/>
                </a:lnTo>
                <a:lnTo>
                  <a:pt x="8951" y="17937"/>
                </a:lnTo>
                <a:lnTo>
                  <a:pt x="8877" y="18121"/>
                </a:lnTo>
                <a:lnTo>
                  <a:pt x="8877" y="18267"/>
                </a:lnTo>
                <a:lnTo>
                  <a:pt x="8914" y="18451"/>
                </a:lnTo>
                <a:lnTo>
                  <a:pt x="8987" y="18598"/>
                </a:lnTo>
                <a:lnTo>
                  <a:pt x="8877" y="18781"/>
                </a:lnTo>
                <a:lnTo>
                  <a:pt x="8877" y="18854"/>
                </a:lnTo>
                <a:lnTo>
                  <a:pt x="8914" y="18964"/>
                </a:lnTo>
                <a:lnTo>
                  <a:pt x="9024" y="19001"/>
                </a:lnTo>
                <a:lnTo>
                  <a:pt x="9097" y="18964"/>
                </a:lnTo>
                <a:lnTo>
                  <a:pt x="9281" y="18854"/>
                </a:lnTo>
                <a:lnTo>
                  <a:pt x="9427" y="18708"/>
                </a:lnTo>
                <a:lnTo>
                  <a:pt x="9721" y="18414"/>
                </a:lnTo>
                <a:lnTo>
                  <a:pt x="10344" y="17717"/>
                </a:lnTo>
                <a:lnTo>
                  <a:pt x="11555" y="16397"/>
                </a:lnTo>
                <a:lnTo>
                  <a:pt x="12802" y="14929"/>
                </a:lnTo>
                <a:lnTo>
                  <a:pt x="14013" y="13462"/>
                </a:lnTo>
                <a:lnTo>
                  <a:pt x="15150" y="11958"/>
                </a:lnTo>
                <a:lnTo>
                  <a:pt x="16214" y="10454"/>
                </a:lnTo>
                <a:lnTo>
                  <a:pt x="17314" y="8950"/>
                </a:lnTo>
                <a:lnTo>
                  <a:pt x="17791" y="8253"/>
                </a:lnTo>
                <a:lnTo>
                  <a:pt x="18011" y="7887"/>
                </a:lnTo>
                <a:lnTo>
                  <a:pt x="18231" y="7483"/>
                </a:lnTo>
                <a:lnTo>
                  <a:pt x="18304" y="7483"/>
                </a:lnTo>
                <a:lnTo>
                  <a:pt x="18341" y="7446"/>
                </a:lnTo>
                <a:lnTo>
                  <a:pt x="18378" y="7373"/>
                </a:lnTo>
                <a:lnTo>
                  <a:pt x="18378" y="7300"/>
                </a:lnTo>
                <a:lnTo>
                  <a:pt x="18268" y="7080"/>
                </a:lnTo>
                <a:lnTo>
                  <a:pt x="18158" y="6860"/>
                </a:lnTo>
                <a:lnTo>
                  <a:pt x="17828" y="6493"/>
                </a:lnTo>
                <a:lnTo>
                  <a:pt x="17644" y="6346"/>
                </a:lnTo>
                <a:lnTo>
                  <a:pt x="17424" y="6199"/>
                </a:lnTo>
                <a:lnTo>
                  <a:pt x="17277" y="6126"/>
                </a:lnTo>
                <a:lnTo>
                  <a:pt x="17131" y="6089"/>
                </a:lnTo>
                <a:lnTo>
                  <a:pt x="16910" y="5576"/>
                </a:lnTo>
                <a:lnTo>
                  <a:pt x="16837" y="5319"/>
                </a:lnTo>
                <a:lnTo>
                  <a:pt x="16800" y="5062"/>
                </a:lnTo>
                <a:lnTo>
                  <a:pt x="16800" y="4915"/>
                </a:lnTo>
                <a:lnTo>
                  <a:pt x="16727" y="4769"/>
                </a:lnTo>
                <a:lnTo>
                  <a:pt x="16654" y="4695"/>
                </a:lnTo>
                <a:lnTo>
                  <a:pt x="16470" y="4695"/>
                </a:lnTo>
                <a:lnTo>
                  <a:pt x="16397" y="4732"/>
                </a:lnTo>
                <a:lnTo>
                  <a:pt x="16360" y="4769"/>
                </a:lnTo>
                <a:lnTo>
                  <a:pt x="16397" y="4842"/>
                </a:lnTo>
                <a:lnTo>
                  <a:pt x="16434" y="4879"/>
                </a:lnTo>
                <a:lnTo>
                  <a:pt x="16434" y="4915"/>
                </a:lnTo>
                <a:lnTo>
                  <a:pt x="16434" y="5099"/>
                </a:lnTo>
                <a:lnTo>
                  <a:pt x="16434" y="5356"/>
                </a:lnTo>
                <a:lnTo>
                  <a:pt x="16470" y="5539"/>
                </a:lnTo>
                <a:lnTo>
                  <a:pt x="16544" y="5759"/>
                </a:lnTo>
                <a:lnTo>
                  <a:pt x="16690" y="6126"/>
                </a:lnTo>
                <a:lnTo>
                  <a:pt x="16984" y="7006"/>
                </a:lnTo>
                <a:lnTo>
                  <a:pt x="17021" y="7080"/>
                </a:lnTo>
                <a:lnTo>
                  <a:pt x="16544" y="6970"/>
                </a:lnTo>
                <a:lnTo>
                  <a:pt x="15920" y="6860"/>
                </a:lnTo>
                <a:lnTo>
                  <a:pt x="15296" y="6713"/>
                </a:lnTo>
                <a:lnTo>
                  <a:pt x="15186" y="6639"/>
                </a:lnTo>
                <a:lnTo>
                  <a:pt x="15223" y="6603"/>
                </a:lnTo>
                <a:lnTo>
                  <a:pt x="15333" y="6419"/>
                </a:lnTo>
                <a:lnTo>
                  <a:pt x="15700" y="5906"/>
                </a:lnTo>
                <a:lnTo>
                  <a:pt x="16030" y="5392"/>
                </a:lnTo>
                <a:lnTo>
                  <a:pt x="16287" y="4915"/>
                </a:lnTo>
                <a:lnTo>
                  <a:pt x="16360" y="4842"/>
                </a:lnTo>
                <a:lnTo>
                  <a:pt x="16360" y="4732"/>
                </a:lnTo>
                <a:lnTo>
                  <a:pt x="16324" y="4622"/>
                </a:lnTo>
                <a:lnTo>
                  <a:pt x="16250" y="4512"/>
                </a:lnTo>
                <a:lnTo>
                  <a:pt x="16067" y="4329"/>
                </a:lnTo>
                <a:lnTo>
                  <a:pt x="15590" y="4035"/>
                </a:lnTo>
                <a:lnTo>
                  <a:pt x="14526" y="3265"/>
                </a:lnTo>
                <a:lnTo>
                  <a:pt x="12435" y="1724"/>
                </a:lnTo>
                <a:lnTo>
                  <a:pt x="11445" y="1027"/>
                </a:lnTo>
                <a:lnTo>
                  <a:pt x="10454" y="330"/>
                </a:lnTo>
                <a:lnTo>
                  <a:pt x="10124" y="147"/>
                </a:lnTo>
                <a:lnTo>
                  <a:pt x="9794" y="37"/>
                </a:lnTo>
                <a:lnTo>
                  <a:pt x="9611" y="0"/>
                </a:ln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27" name="Google Shape;227;p3"/>
          <p:cNvSpPr/>
          <p:nvPr/>
        </p:nvSpPr>
        <p:spPr>
          <a:xfrm>
            <a:off x="700454" y="4557600"/>
            <a:ext cx="504670" cy="400627"/>
          </a:xfrm>
          <a:custGeom>
            <a:rect b="b" l="l" r="r" t="t"/>
            <a:pathLst>
              <a:path extrusionOk="0" h="14124" w="17792">
                <a:moveTo>
                  <a:pt x="10565" y="2275"/>
                </a:moveTo>
                <a:lnTo>
                  <a:pt x="10785" y="2312"/>
                </a:lnTo>
                <a:lnTo>
                  <a:pt x="11189" y="2422"/>
                </a:lnTo>
                <a:lnTo>
                  <a:pt x="11555" y="2605"/>
                </a:lnTo>
                <a:lnTo>
                  <a:pt x="11445" y="2605"/>
                </a:lnTo>
                <a:lnTo>
                  <a:pt x="10638" y="2899"/>
                </a:lnTo>
                <a:lnTo>
                  <a:pt x="9868" y="3192"/>
                </a:lnTo>
                <a:lnTo>
                  <a:pt x="9245" y="3449"/>
                </a:lnTo>
                <a:lnTo>
                  <a:pt x="8584" y="3706"/>
                </a:lnTo>
                <a:lnTo>
                  <a:pt x="7961" y="4036"/>
                </a:lnTo>
                <a:lnTo>
                  <a:pt x="7667" y="4219"/>
                </a:lnTo>
                <a:lnTo>
                  <a:pt x="7410" y="4439"/>
                </a:lnTo>
                <a:lnTo>
                  <a:pt x="7631" y="4073"/>
                </a:lnTo>
                <a:lnTo>
                  <a:pt x="7887" y="3743"/>
                </a:lnTo>
                <a:lnTo>
                  <a:pt x="8144" y="3412"/>
                </a:lnTo>
                <a:lnTo>
                  <a:pt x="8438" y="3156"/>
                </a:lnTo>
                <a:lnTo>
                  <a:pt x="8768" y="2899"/>
                </a:lnTo>
                <a:lnTo>
                  <a:pt x="9098" y="2679"/>
                </a:lnTo>
                <a:lnTo>
                  <a:pt x="9501" y="2495"/>
                </a:lnTo>
                <a:lnTo>
                  <a:pt x="9905" y="2349"/>
                </a:lnTo>
                <a:lnTo>
                  <a:pt x="10125" y="2312"/>
                </a:lnTo>
                <a:lnTo>
                  <a:pt x="10345" y="2275"/>
                </a:lnTo>
                <a:close/>
                <a:moveTo>
                  <a:pt x="1285" y="2129"/>
                </a:moveTo>
                <a:lnTo>
                  <a:pt x="1248" y="2165"/>
                </a:lnTo>
                <a:lnTo>
                  <a:pt x="1101" y="2275"/>
                </a:lnTo>
                <a:lnTo>
                  <a:pt x="991" y="2422"/>
                </a:lnTo>
                <a:lnTo>
                  <a:pt x="808" y="2715"/>
                </a:lnTo>
                <a:lnTo>
                  <a:pt x="588" y="2605"/>
                </a:lnTo>
                <a:lnTo>
                  <a:pt x="441" y="2422"/>
                </a:lnTo>
                <a:lnTo>
                  <a:pt x="258" y="2239"/>
                </a:lnTo>
                <a:lnTo>
                  <a:pt x="184" y="2202"/>
                </a:lnTo>
                <a:lnTo>
                  <a:pt x="111" y="2202"/>
                </a:lnTo>
                <a:lnTo>
                  <a:pt x="37" y="2239"/>
                </a:lnTo>
                <a:lnTo>
                  <a:pt x="1" y="2312"/>
                </a:lnTo>
                <a:lnTo>
                  <a:pt x="1" y="2495"/>
                </a:lnTo>
                <a:lnTo>
                  <a:pt x="74" y="2642"/>
                </a:lnTo>
                <a:lnTo>
                  <a:pt x="147" y="2789"/>
                </a:lnTo>
                <a:lnTo>
                  <a:pt x="258" y="2936"/>
                </a:lnTo>
                <a:lnTo>
                  <a:pt x="404" y="3046"/>
                </a:lnTo>
                <a:lnTo>
                  <a:pt x="588" y="3119"/>
                </a:lnTo>
                <a:lnTo>
                  <a:pt x="294" y="3706"/>
                </a:lnTo>
                <a:lnTo>
                  <a:pt x="74" y="4293"/>
                </a:lnTo>
                <a:lnTo>
                  <a:pt x="74" y="4403"/>
                </a:lnTo>
                <a:lnTo>
                  <a:pt x="74" y="4476"/>
                </a:lnTo>
                <a:lnTo>
                  <a:pt x="147" y="4549"/>
                </a:lnTo>
                <a:lnTo>
                  <a:pt x="221" y="4586"/>
                </a:lnTo>
                <a:lnTo>
                  <a:pt x="294" y="4623"/>
                </a:lnTo>
                <a:lnTo>
                  <a:pt x="368" y="4586"/>
                </a:lnTo>
                <a:lnTo>
                  <a:pt x="441" y="4549"/>
                </a:lnTo>
                <a:lnTo>
                  <a:pt x="514" y="4476"/>
                </a:lnTo>
                <a:lnTo>
                  <a:pt x="991" y="3339"/>
                </a:lnTo>
                <a:lnTo>
                  <a:pt x="1248" y="2789"/>
                </a:lnTo>
                <a:lnTo>
                  <a:pt x="1321" y="2495"/>
                </a:lnTo>
                <a:lnTo>
                  <a:pt x="1395" y="2202"/>
                </a:lnTo>
                <a:lnTo>
                  <a:pt x="1358" y="2165"/>
                </a:lnTo>
                <a:lnTo>
                  <a:pt x="1321" y="2129"/>
                </a:lnTo>
                <a:close/>
                <a:moveTo>
                  <a:pt x="11702" y="2715"/>
                </a:moveTo>
                <a:lnTo>
                  <a:pt x="11959" y="2936"/>
                </a:lnTo>
                <a:lnTo>
                  <a:pt x="12142" y="3156"/>
                </a:lnTo>
                <a:lnTo>
                  <a:pt x="12216" y="3266"/>
                </a:lnTo>
                <a:lnTo>
                  <a:pt x="11812" y="3412"/>
                </a:lnTo>
                <a:lnTo>
                  <a:pt x="11445" y="3559"/>
                </a:lnTo>
                <a:lnTo>
                  <a:pt x="9758" y="4183"/>
                </a:lnTo>
                <a:lnTo>
                  <a:pt x="8254" y="4770"/>
                </a:lnTo>
                <a:lnTo>
                  <a:pt x="7484" y="5100"/>
                </a:lnTo>
                <a:lnTo>
                  <a:pt x="7117" y="5283"/>
                </a:lnTo>
                <a:lnTo>
                  <a:pt x="6787" y="5503"/>
                </a:lnTo>
                <a:lnTo>
                  <a:pt x="7337" y="4549"/>
                </a:lnTo>
                <a:lnTo>
                  <a:pt x="7374" y="4549"/>
                </a:lnTo>
                <a:lnTo>
                  <a:pt x="8364" y="4073"/>
                </a:lnTo>
                <a:lnTo>
                  <a:pt x="9355" y="3632"/>
                </a:lnTo>
                <a:lnTo>
                  <a:pt x="11409" y="2862"/>
                </a:lnTo>
                <a:lnTo>
                  <a:pt x="11445" y="2936"/>
                </a:lnTo>
                <a:lnTo>
                  <a:pt x="11519" y="2972"/>
                </a:lnTo>
                <a:lnTo>
                  <a:pt x="11592" y="3009"/>
                </a:lnTo>
                <a:lnTo>
                  <a:pt x="11666" y="2972"/>
                </a:lnTo>
                <a:lnTo>
                  <a:pt x="11739" y="2899"/>
                </a:lnTo>
                <a:lnTo>
                  <a:pt x="11739" y="2789"/>
                </a:lnTo>
                <a:lnTo>
                  <a:pt x="11702" y="2715"/>
                </a:lnTo>
                <a:close/>
                <a:moveTo>
                  <a:pt x="12326" y="3522"/>
                </a:moveTo>
                <a:lnTo>
                  <a:pt x="12399" y="3596"/>
                </a:lnTo>
                <a:lnTo>
                  <a:pt x="12436" y="3596"/>
                </a:lnTo>
                <a:lnTo>
                  <a:pt x="12583" y="3926"/>
                </a:lnTo>
                <a:lnTo>
                  <a:pt x="12546" y="3926"/>
                </a:lnTo>
                <a:lnTo>
                  <a:pt x="12473" y="3963"/>
                </a:lnTo>
                <a:lnTo>
                  <a:pt x="12289" y="4109"/>
                </a:lnTo>
                <a:lnTo>
                  <a:pt x="12106" y="4219"/>
                </a:lnTo>
                <a:lnTo>
                  <a:pt x="11702" y="4403"/>
                </a:lnTo>
                <a:lnTo>
                  <a:pt x="11262" y="4586"/>
                </a:lnTo>
                <a:lnTo>
                  <a:pt x="10822" y="4733"/>
                </a:lnTo>
                <a:lnTo>
                  <a:pt x="9941" y="5026"/>
                </a:lnTo>
                <a:lnTo>
                  <a:pt x="9061" y="5393"/>
                </a:lnTo>
                <a:lnTo>
                  <a:pt x="8217" y="5723"/>
                </a:lnTo>
                <a:lnTo>
                  <a:pt x="7374" y="6127"/>
                </a:lnTo>
                <a:lnTo>
                  <a:pt x="6750" y="6384"/>
                </a:lnTo>
                <a:lnTo>
                  <a:pt x="6420" y="6567"/>
                </a:lnTo>
                <a:lnTo>
                  <a:pt x="6090" y="6750"/>
                </a:lnTo>
                <a:lnTo>
                  <a:pt x="6310" y="6384"/>
                </a:lnTo>
                <a:lnTo>
                  <a:pt x="6677" y="5650"/>
                </a:lnTo>
                <a:lnTo>
                  <a:pt x="7410" y="5467"/>
                </a:lnTo>
                <a:lnTo>
                  <a:pt x="8107" y="5173"/>
                </a:lnTo>
                <a:lnTo>
                  <a:pt x="9465" y="4623"/>
                </a:lnTo>
                <a:lnTo>
                  <a:pt x="10932" y="4073"/>
                </a:lnTo>
                <a:lnTo>
                  <a:pt x="11629" y="3816"/>
                </a:lnTo>
                <a:lnTo>
                  <a:pt x="12326" y="3522"/>
                </a:lnTo>
                <a:close/>
                <a:moveTo>
                  <a:pt x="5100" y="8401"/>
                </a:moveTo>
                <a:lnTo>
                  <a:pt x="4989" y="8438"/>
                </a:lnTo>
                <a:lnTo>
                  <a:pt x="4953" y="8474"/>
                </a:lnTo>
                <a:lnTo>
                  <a:pt x="4953" y="8511"/>
                </a:lnTo>
                <a:lnTo>
                  <a:pt x="4916" y="8768"/>
                </a:lnTo>
                <a:lnTo>
                  <a:pt x="4879" y="8988"/>
                </a:lnTo>
                <a:lnTo>
                  <a:pt x="4879" y="9245"/>
                </a:lnTo>
                <a:lnTo>
                  <a:pt x="4916" y="9355"/>
                </a:lnTo>
                <a:lnTo>
                  <a:pt x="4989" y="9465"/>
                </a:lnTo>
                <a:lnTo>
                  <a:pt x="5026" y="9501"/>
                </a:lnTo>
                <a:lnTo>
                  <a:pt x="5173" y="9501"/>
                </a:lnTo>
                <a:lnTo>
                  <a:pt x="5210" y="9465"/>
                </a:lnTo>
                <a:lnTo>
                  <a:pt x="5283" y="9391"/>
                </a:lnTo>
                <a:lnTo>
                  <a:pt x="5320" y="9281"/>
                </a:lnTo>
                <a:lnTo>
                  <a:pt x="5320" y="9061"/>
                </a:lnTo>
                <a:lnTo>
                  <a:pt x="5320" y="8768"/>
                </a:lnTo>
                <a:lnTo>
                  <a:pt x="5283" y="8511"/>
                </a:lnTo>
                <a:lnTo>
                  <a:pt x="5246" y="8474"/>
                </a:lnTo>
                <a:lnTo>
                  <a:pt x="5210" y="8438"/>
                </a:lnTo>
                <a:lnTo>
                  <a:pt x="5100" y="8401"/>
                </a:lnTo>
                <a:close/>
                <a:moveTo>
                  <a:pt x="5210" y="9685"/>
                </a:moveTo>
                <a:lnTo>
                  <a:pt x="5136" y="9722"/>
                </a:lnTo>
                <a:lnTo>
                  <a:pt x="5063" y="9758"/>
                </a:lnTo>
                <a:lnTo>
                  <a:pt x="5026" y="9795"/>
                </a:lnTo>
                <a:lnTo>
                  <a:pt x="4989" y="9905"/>
                </a:lnTo>
                <a:lnTo>
                  <a:pt x="4989" y="9978"/>
                </a:lnTo>
                <a:lnTo>
                  <a:pt x="4916" y="10308"/>
                </a:lnTo>
                <a:lnTo>
                  <a:pt x="4916" y="10639"/>
                </a:lnTo>
                <a:lnTo>
                  <a:pt x="4953" y="10749"/>
                </a:lnTo>
                <a:lnTo>
                  <a:pt x="4989" y="10785"/>
                </a:lnTo>
                <a:lnTo>
                  <a:pt x="5063" y="10822"/>
                </a:lnTo>
                <a:lnTo>
                  <a:pt x="5173" y="10822"/>
                </a:lnTo>
                <a:lnTo>
                  <a:pt x="5246" y="10785"/>
                </a:lnTo>
                <a:lnTo>
                  <a:pt x="5283" y="10749"/>
                </a:lnTo>
                <a:lnTo>
                  <a:pt x="5283" y="10639"/>
                </a:lnTo>
                <a:lnTo>
                  <a:pt x="5283" y="10272"/>
                </a:lnTo>
                <a:lnTo>
                  <a:pt x="5356" y="9905"/>
                </a:lnTo>
                <a:lnTo>
                  <a:pt x="5356" y="9832"/>
                </a:lnTo>
                <a:lnTo>
                  <a:pt x="5320" y="9758"/>
                </a:lnTo>
                <a:lnTo>
                  <a:pt x="5283" y="9722"/>
                </a:lnTo>
                <a:lnTo>
                  <a:pt x="5210" y="9685"/>
                </a:lnTo>
                <a:close/>
                <a:moveTo>
                  <a:pt x="14600" y="9501"/>
                </a:moveTo>
                <a:lnTo>
                  <a:pt x="14563" y="9575"/>
                </a:lnTo>
                <a:lnTo>
                  <a:pt x="14490" y="9868"/>
                </a:lnTo>
                <a:lnTo>
                  <a:pt x="14417" y="10125"/>
                </a:lnTo>
                <a:lnTo>
                  <a:pt x="14380" y="10712"/>
                </a:lnTo>
                <a:lnTo>
                  <a:pt x="14417" y="10785"/>
                </a:lnTo>
                <a:lnTo>
                  <a:pt x="14453" y="10859"/>
                </a:lnTo>
                <a:lnTo>
                  <a:pt x="14527" y="10895"/>
                </a:lnTo>
                <a:lnTo>
                  <a:pt x="14600" y="10932"/>
                </a:lnTo>
                <a:lnTo>
                  <a:pt x="14673" y="10932"/>
                </a:lnTo>
                <a:lnTo>
                  <a:pt x="14747" y="10895"/>
                </a:lnTo>
                <a:lnTo>
                  <a:pt x="14783" y="10859"/>
                </a:lnTo>
                <a:lnTo>
                  <a:pt x="14820" y="10785"/>
                </a:lnTo>
                <a:lnTo>
                  <a:pt x="14820" y="10639"/>
                </a:lnTo>
                <a:lnTo>
                  <a:pt x="14820" y="10088"/>
                </a:lnTo>
                <a:lnTo>
                  <a:pt x="14820" y="9832"/>
                </a:lnTo>
                <a:lnTo>
                  <a:pt x="14747" y="9575"/>
                </a:lnTo>
                <a:lnTo>
                  <a:pt x="14710" y="9501"/>
                </a:lnTo>
                <a:close/>
                <a:moveTo>
                  <a:pt x="12729" y="4183"/>
                </a:moveTo>
                <a:lnTo>
                  <a:pt x="12986" y="4880"/>
                </a:lnTo>
                <a:lnTo>
                  <a:pt x="12766" y="4990"/>
                </a:lnTo>
                <a:lnTo>
                  <a:pt x="12509" y="5100"/>
                </a:lnTo>
                <a:lnTo>
                  <a:pt x="12032" y="5320"/>
                </a:lnTo>
                <a:lnTo>
                  <a:pt x="10969" y="5833"/>
                </a:lnTo>
                <a:lnTo>
                  <a:pt x="9978" y="6310"/>
                </a:lnTo>
                <a:lnTo>
                  <a:pt x="8988" y="6714"/>
                </a:lnTo>
                <a:lnTo>
                  <a:pt x="8071" y="7007"/>
                </a:lnTo>
                <a:lnTo>
                  <a:pt x="7117" y="7301"/>
                </a:lnTo>
                <a:lnTo>
                  <a:pt x="6677" y="7484"/>
                </a:lnTo>
                <a:lnTo>
                  <a:pt x="6237" y="7704"/>
                </a:lnTo>
                <a:lnTo>
                  <a:pt x="5796" y="7924"/>
                </a:lnTo>
                <a:lnTo>
                  <a:pt x="5430" y="8218"/>
                </a:lnTo>
                <a:lnTo>
                  <a:pt x="5393" y="8254"/>
                </a:lnTo>
                <a:lnTo>
                  <a:pt x="5393" y="8291"/>
                </a:lnTo>
                <a:lnTo>
                  <a:pt x="5430" y="8328"/>
                </a:lnTo>
                <a:lnTo>
                  <a:pt x="5466" y="8328"/>
                </a:lnTo>
                <a:lnTo>
                  <a:pt x="6420" y="7961"/>
                </a:lnTo>
                <a:lnTo>
                  <a:pt x="7337" y="7594"/>
                </a:lnTo>
                <a:lnTo>
                  <a:pt x="8364" y="7264"/>
                </a:lnTo>
                <a:lnTo>
                  <a:pt x="9391" y="6897"/>
                </a:lnTo>
                <a:lnTo>
                  <a:pt x="10345" y="6530"/>
                </a:lnTo>
                <a:lnTo>
                  <a:pt x="11262" y="6090"/>
                </a:lnTo>
                <a:lnTo>
                  <a:pt x="12326" y="5577"/>
                </a:lnTo>
                <a:lnTo>
                  <a:pt x="12729" y="5393"/>
                </a:lnTo>
                <a:lnTo>
                  <a:pt x="12913" y="5283"/>
                </a:lnTo>
                <a:lnTo>
                  <a:pt x="13133" y="5210"/>
                </a:lnTo>
                <a:lnTo>
                  <a:pt x="13169" y="5356"/>
                </a:lnTo>
                <a:lnTo>
                  <a:pt x="13426" y="5870"/>
                </a:lnTo>
                <a:lnTo>
                  <a:pt x="13390" y="5870"/>
                </a:lnTo>
                <a:lnTo>
                  <a:pt x="13353" y="5797"/>
                </a:lnTo>
                <a:lnTo>
                  <a:pt x="13280" y="5760"/>
                </a:lnTo>
                <a:lnTo>
                  <a:pt x="13206" y="5723"/>
                </a:lnTo>
                <a:lnTo>
                  <a:pt x="13133" y="5760"/>
                </a:lnTo>
                <a:lnTo>
                  <a:pt x="12216" y="6237"/>
                </a:lnTo>
                <a:lnTo>
                  <a:pt x="11299" y="6677"/>
                </a:lnTo>
                <a:lnTo>
                  <a:pt x="10345" y="7081"/>
                </a:lnTo>
                <a:lnTo>
                  <a:pt x="9428" y="7484"/>
                </a:lnTo>
                <a:lnTo>
                  <a:pt x="8474" y="7851"/>
                </a:lnTo>
                <a:lnTo>
                  <a:pt x="7520" y="8181"/>
                </a:lnTo>
                <a:lnTo>
                  <a:pt x="6640" y="8474"/>
                </a:lnTo>
                <a:lnTo>
                  <a:pt x="6163" y="8658"/>
                </a:lnTo>
                <a:lnTo>
                  <a:pt x="5980" y="8768"/>
                </a:lnTo>
                <a:lnTo>
                  <a:pt x="5760" y="8878"/>
                </a:lnTo>
                <a:lnTo>
                  <a:pt x="5760" y="8915"/>
                </a:lnTo>
                <a:lnTo>
                  <a:pt x="5760" y="8951"/>
                </a:lnTo>
                <a:lnTo>
                  <a:pt x="6273" y="8951"/>
                </a:lnTo>
                <a:lnTo>
                  <a:pt x="6713" y="8805"/>
                </a:lnTo>
                <a:lnTo>
                  <a:pt x="7631" y="8511"/>
                </a:lnTo>
                <a:lnTo>
                  <a:pt x="8621" y="8144"/>
                </a:lnTo>
                <a:lnTo>
                  <a:pt x="9611" y="7777"/>
                </a:lnTo>
                <a:lnTo>
                  <a:pt x="10528" y="7411"/>
                </a:lnTo>
                <a:lnTo>
                  <a:pt x="11409" y="7007"/>
                </a:lnTo>
                <a:lnTo>
                  <a:pt x="12289" y="6604"/>
                </a:lnTo>
                <a:lnTo>
                  <a:pt x="13133" y="6163"/>
                </a:lnTo>
                <a:lnTo>
                  <a:pt x="13206" y="6200"/>
                </a:lnTo>
                <a:lnTo>
                  <a:pt x="13316" y="6200"/>
                </a:lnTo>
                <a:lnTo>
                  <a:pt x="13390" y="6163"/>
                </a:lnTo>
                <a:lnTo>
                  <a:pt x="13463" y="6090"/>
                </a:lnTo>
                <a:lnTo>
                  <a:pt x="13500" y="6053"/>
                </a:lnTo>
                <a:lnTo>
                  <a:pt x="13866" y="6714"/>
                </a:lnTo>
                <a:lnTo>
                  <a:pt x="13646" y="6787"/>
                </a:lnTo>
                <a:lnTo>
                  <a:pt x="13463" y="6860"/>
                </a:lnTo>
                <a:lnTo>
                  <a:pt x="12913" y="7081"/>
                </a:lnTo>
                <a:lnTo>
                  <a:pt x="12399" y="7337"/>
                </a:lnTo>
                <a:lnTo>
                  <a:pt x="11225" y="7961"/>
                </a:lnTo>
                <a:lnTo>
                  <a:pt x="10675" y="8254"/>
                </a:lnTo>
                <a:lnTo>
                  <a:pt x="10052" y="8548"/>
                </a:lnTo>
                <a:lnTo>
                  <a:pt x="9428" y="8768"/>
                </a:lnTo>
                <a:lnTo>
                  <a:pt x="8804" y="8951"/>
                </a:lnTo>
                <a:lnTo>
                  <a:pt x="7520" y="9318"/>
                </a:lnTo>
                <a:lnTo>
                  <a:pt x="6200" y="9722"/>
                </a:lnTo>
                <a:lnTo>
                  <a:pt x="5796" y="9868"/>
                </a:lnTo>
                <a:lnTo>
                  <a:pt x="5650" y="10015"/>
                </a:lnTo>
                <a:lnTo>
                  <a:pt x="5576" y="10052"/>
                </a:lnTo>
                <a:lnTo>
                  <a:pt x="5576" y="10015"/>
                </a:lnTo>
                <a:lnTo>
                  <a:pt x="5540" y="9978"/>
                </a:lnTo>
                <a:lnTo>
                  <a:pt x="5540" y="10015"/>
                </a:lnTo>
                <a:lnTo>
                  <a:pt x="5503" y="10088"/>
                </a:lnTo>
                <a:lnTo>
                  <a:pt x="5503" y="10198"/>
                </a:lnTo>
                <a:lnTo>
                  <a:pt x="5540" y="10235"/>
                </a:lnTo>
                <a:lnTo>
                  <a:pt x="5576" y="10235"/>
                </a:lnTo>
                <a:lnTo>
                  <a:pt x="5796" y="10125"/>
                </a:lnTo>
                <a:lnTo>
                  <a:pt x="6017" y="10052"/>
                </a:lnTo>
                <a:lnTo>
                  <a:pt x="6530" y="9942"/>
                </a:lnTo>
                <a:lnTo>
                  <a:pt x="7704" y="9575"/>
                </a:lnTo>
                <a:lnTo>
                  <a:pt x="8878" y="9281"/>
                </a:lnTo>
                <a:lnTo>
                  <a:pt x="9465" y="9098"/>
                </a:lnTo>
                <a:lnTo>
                  <a:pt x="10015" y="8878"/>
                </a:lnTo>
                <a:lnTo>
                  <a:pt x="10528" y="8695"/>
                </a:lnTo>
                <a:lnTo>
                  <a:pt x="11005" y="8438"/>
                </a:lnTo>
                <a:lnTo>
                  <a:pt x="11959" y="7924"/>
                </a:lnTo>
                <a:lnTo>
                  <a:pt x="12473" y="7667"/>
                </a:lnTo>
                <a:lnTo>
                  <a:pt x="12986" y="7411"/>
                </a:lnTo>
                <a:lnTo>
                  <a:pt x="13573" y="7191"/>
                </a:lnTo>
                <a:lnTo>
                  <a:pt x="13756" y="7117"/>
                </a:lnTo>
                <a:lnTo>
                  <a:pt x="14013" y="7044"/>
                </a:lnTo>
                <a:lnTo>
                  <a:pt x="14050" y="7081"/>
                </a:lnTo>
                <a:lnTo>
                  <a:pt x="14160" y="7081"/>
                </a:lnTo>
                <a:lnTo>
                  <a:pt x="14197" y="7191"/>
                </a:lnTo>
                <a:lnTo>
                  <a:pt x="13830" y="7374"/>
                </a:lnTo>
                <a:lnTo>
                  <a:pt x="13500" y="7594"/>
                </a:lnTo>
                <a:lnTo>
                  <a:pt x="12436" y="8218"/>
                </a:lnTo>
                <a:lnTo>
                  <a:pt x="11335" y="8768"/>
                </a:lnTo>
                <a:lnTo>
                  <a:pt x="10198" y="9245"/>
                </a:lnTo>
                <a:lnTo>
                  <a:pt x="9061" y="9685"/>
                </a:lnTo>
                <a:lnTo>
                  <a:pt x="7887" y="10088"/>
                </a:lnTo>
                <a:lnTo>
                  <a:pt x="6750" y="10455"/>
                </a:lnTo>
                <a:lnTo>
                  <a:pt x="6200" y="10639"/>
                </a:lnTo>
                <a:lnTo>
                  <a:pt x="5906" y="10749"/>
                </a:lnTo>
                <a:lnTo>
                  <a:pt x="5650" y="10895"/>
                </a:lnTo>
                <a:lnTo>
                  <a:pt x="5613" y="10932"/>
                </a:lnTo>
                <a:lnTo>
                  <a:pt x="5613" y="10969"/>
                </a:lnTo>
                <a:lnTo>
                  <a:pt x="5613" y="11005"/>
                </a:lnTo>
                <a:lnTo>
                  <a:pt x="5686" y="11042"/>
                </a:lnTo>
                <a:lnTo>
                  <a:pt x="5943" y="11005"/>
                </a:lnTo>
                <a:lnTo>
                  <a:pt x="6200" y="10969"/>
                </a:lnTo>
                <a:lnTo>
                  <a:pt x="6713" y="10822"/>
                </a:lnTo>
                <a:lnTo>
                  <a:pt x="7337" y="10602"/>
                </a:lnTo>
                <a:lnTo>
                  <a:pt x="7961" y="10419"/>
                </a:lnTo>
                <a:lnTo>
                  <a:pt x="9208" y="10015"/>
                </a:lnTo>
                <a:lnTo>
                  <a:pt x="10418" y="9538"/>
                </a:lnTo>
                <a:lnTo>
                  <a:pt x="11445" y="9061"/>
                </a:lnTo>
                <a:lnTo>
                  <a:pt x="12473" y="8584"/>
                </a:lnTo>
                <a:lnTo>
                  <a:pt x="13573" y="7961"/>
                </a:lnTo>
                <a:lnTo>
                  <a:pt x="14013" y="7741"/>
                </a:lnTo>
                <a:lnTo>
                  <a:pt x="14233" y="7594"/>
                </a:lnTo>
                <a:lnTo>
                  <a:pt x="14417" y="7447"/>
                </a:lnTo>
                <a:lnTo>
                  <a:pt x="14527" y="7594"/>
                </a:lnTo>
                <a:lnTo>
                  <a:pt x="14527" y="7631"/>
                </a:lnTo>
                <a:lnTo>
                  <a:pt x="14417" y="7961"/>
                </a:lnTo>
                <a:lnTo>
                  <a:pt x="14417" y="8328"/>
                </a:lnTo>
                <a:lnTo>
                  <a:pt x="14343" y="8254"/>
                </a:lnTo>
                <a:lnTo>
                  <a:pt x="14233" y="8254"/>
                </a:lnTo>
                <a:lnTo>
                  <a:pt x="13830" y="8438"/>
                </a:lnTo>
                <a:lnTo>
                  <a:pt x="13426" y="8658"/>
                </a:lnTo>
                <a:lnTo>
                  <a:pt x="12693" y="9135"/>
                </a:lnTo>
                <a:lnTo>
                  <a:pt x="12252" y="9428"/>
                </a:lnTo>
                <a:lnTo>
                  <a:pt x="11776" y="9685"/>
                </a:lnTo>
                <a:lnTo>
                  <a:pt x="11299" y="9942"/>
                </a:lnTo>
                <a:lnTo>
                  <a:pt x="10822" y="10125"/>
                </a:lnTo>
                <a:lnTo>
                  <a:pt x="8658" y="10822"/>
                </a:lnTo>
                <a:lnTo>
                  <a:pt x="7741" y="11115"/>
                </a:lnTo>
                <a:lnTo>
                  <a:pt x="7300" y="11262"/>
                </a:lnTo>
                <a:lnTo>
                  <a:pt x="6860" y="11446"/>
                </a:lnTo>
                <a:lnTo>
                  <a:pt x="5283" y="11409"/>
                </a:lnTo>
                <a:lnTo>
                  <a:pt x="5246" y="11189"/>
                </a:lnTo>
                <a:lnTo>
                  <a:pt x="5173" y="11115"/>
                </a:lnTo>
                <a:lnTo>
                  <a:pt x="5026" y="11115"/>
                </a:lnTo>
                <a:lnTo>
                  <a:pt x="4989" y="11189"/>
                </a:lnTo>
                <a:lnTo>
                  <a:pt x="4953" y="11409"/>
                </a:lnTo>
                <a:lnTo>
                  <a:pt x="4182" y="11336"/>
                </a:lnTo>
                <a:lnTo>
                  <a:pt x="3816" y="11336"/>
                </a:lnTo>
                <a:lnTo>
                  <a:pt x="3412" y="11372"/>
                </a:lnTo>
                <a:lnTo>
                  <a:pt x="3119" y="11409"/>
                </a:lnTo>
                <a:lnTo>
                  <a:pt x="2862" y="11556"/>
                </a:lnTo>
                <a:lnTo>
                  <a:pt x="2825" y="11005"/>
                </a:lnTo>
                <a:lnTo>
                  <a:pt x="2715" y="9428"/>
                </a:lnTo>
                <a:lnTo>
                  <a:pt x="2715" y="9171"/>
                </a:lnTo>
                <a:lnTo>
                  <a:pt x="2972" y="9171"/>
                </a:lnTo>
                <a:lnTo>
                  <a:pt x="3265" y="9135"/>
                </a:lnTo>
                <a:lnTo>
                  <a:pt x="3522" y="9061"/>
                </a:lnTo>
                <a:lnTo>
                  <a:pt x="3779" y="8988"/>
                </a:lnTo>
                <a:lnTo>
                  <a:pt x="4036" y="8841"/>
                </a:lnTo>
                <a:lnTo>
                  <a:pt x="4293" y="8695"/>
                </a:lnTo>
                <a:lnTo>
                  <a:pt x="4733" y="8401"/>
                </a:lnTo>
                <a:lnTo>
                  <a:pt x="5063" y="8108"/>
                </a:lnTo>
                <a:lnTo>
                  <a:pt x="5356" y="7777"/>
                </a:lnTo>
                <a:lnTo>
                  <a:pt x="5613" y="7447"/>
                </a:lnTo>
                <a:lnTo>
                  <a:pt x="5870" y="7117"/>
                </a:lnTo>
                <a:lnTo>
                  <a:pt x="6273" y="7007"/>
                </a:lnTo>
                <a:lnTo>
                  <a:pt x="6640" y="6824"/>
                </a:lnTo>
                <a:lnTo>
                  <a:pt x="7410" y="6420"/>
                </a:lnTo>
                <a:lnTo>
                  <a:pt x="8401" y="5980"/>
                </a:lnTo>
                <a:lnTo>
                  <a:pt x="9355" y="5577"/>
                </a:lnTo>
                <a:lnTo>
                  <a:pt x="10308" y="5246"/>
                </a:lnTo>
                <a:lnTo>
                  <a:pt x="11262" y="4880"/>
                </a:lnTo>
                <a:lnTo>
                  <a:pt x="12032" y="4623"/>
                </a:lnTo>
                <a:lnTo>
                  <a:pt x="12436" y="4403"/>
                </a:lnTo>
                <a:lnTo>
                  <a:pt x="12619" y="4219"/>
                </a:lnTo>
                <a:lnTo>
                  <a:pt x="12729" y="4183"/>
                </a:lnTo>
                <a:close/>
                <a:moveTo>
                  <a:pt x="2385" y="1"/>
                </a:moveTo>
                <a:lnTo>
                  <a:pt x="2238" y="38"/>
                </a:lnTo>
                <a:lnTo>
                  <a:pt x="2202" y="74"/>
                </a:lnTo>
                <a:lnTo>
                  <a:pt x="2165" y="111"/>
                </a:lnTo>
                <a:lnTo>
                  <a:pt x="2055" y="368"/>
                </a:lnTo>
                <a:lnTo>
                  <a:pt x="1982" y="515"/>
                </a:lnTo>
                <a:lnTo>
                  <a:pt x="1578" y="1432"/>
                </a:lnTo>
                <a:lnTo>
                  <a:pt x="1541" y="1542"/>
                </a:lnTo>
                <a:lnTo>
                  <a:pt x="1578" y="1615"/>
                </a:lnTo>
                <a:lnTo>
                  <a:pt x="1615" y="1688"/>
                </a:lnTo>
                <a:lnTo>
                  <a:pt x="1688" y="1762"/>
                </a:lnTo>
                <a:lnTo>
                  <a:pt x="1761" y="1798"/>
                </a:lnTo>
                <a:lnTo>
                  <a:pt x="1835" y="1798"/>
                </a:lnTo>
                <a:lnTo>
                  <a:pt x="1908" y="1762"/>
                </a:lnTo>
                <a:lnTo>
                  <a:pt x="1982" y="1652"/>
                </a:lnTo>
                <a:lnTo>
                  <a:pt x="2128" y="1358"/>
                </a:lnTo>
                <a:lnTo>
                  <a:pt x="2092" y="2165"/>
                </a:lnTo>
                <a:lnTo>
                  <a:pt x="2092" y="2972"/>
                </a:lnTo>
                <a:lnTo>
                  <a:pt x="2055" y="4073"/>
                </a:lnTo>
                <a:lnTo>
                  <a:pt x="1982" y="4109"/>
                </a:lnTo>
                <a:lnTo>
                  <a:pt x="1835" y="4073"/>
                </a:lnTo>
                <a:lnTo>
                  <a:pt x="1725" y="3999"/>
                </a:lnTo>
                <a:lnTo>
                  <a:pt x="1615" y="3999"/>
                </a:lnTo>
                <a:lnTo>
                  <a:pt x="1541" y="4036"/>
                </a:lnTo>
                <a:lnTo>
                  <a:pt x="1505" y="4109"/>
                </a:lnTo>
                <a:lnTo>
                  <a:pt x="1541" y="4219"/>
                </a:lnTo>
                <a:lnTo>
                  <a:pt x="1651" y="4293"/>
                </a:lnTo>
                <a:lnTo>
                  <a:pt x="1761" y="4366"/>
                </a:lnTo>
                <a:lnTo>
                  <a:pt x="1908" y="4403"/>
                </a:lnTo>
                <a:lnTo>
                  <a:pt x="2055" y="4439"/>
                </a:lnTo>
                <a:lnTo>
                  <a:pt x="2055" y="5540"/>
                </a:lnTo>
                <a:lnTo>
                  <a:pt x="1908" y="5577"/>
                </a:lnTo>
                <a:lnTo>
                  <a:pt x="1651" y="5613"/>
                </a:lnTo>
                <a:lnTo>
                  <a:pt x="1615" y="5687"/>
                </a:lnTo>
                <a:lnTo>
                  <a:pt x="1541" y="5723"/>
                </a:lnTo>
                <a:lnTo>
                  <a:pt x="1541" y="5760"/>
                </a:lnTo>
                <a:lnTo>
                  <a:pt x="1505" y="5797"/>
                </a:lnTo>
                <a:lnTo>
                  <a:pt x="1541" y="5833"/>
                </a:lnTo>
                <a:lnTo>
                  <a:pt x="1578" y="5833"/>
                </a:lnTo>
                <a:lnTo>
                  <a:pt x="1651" y="5907"/>
                </a:lnTo>
                <a:lnTo>
                  <a:pt x="2055" y="5907"/>
                </a:lnTo>
                <a:lnTo>
                  <a:pt x="2092" y="6200"/>
                </a:lnTo>
                <a:lnTo>
                  <a:pt x="2092" y="7154"/>
                </a:lnTo>
                <a:lnTo>
                  <a:pt x="1835" y="7227"/>
                </a:lnTo>
                <a:lnTo>
                  <a:pt x="1541" y="7374"/>
                </a:lnTo>
                <a:lnTo>
                  <a:pt x="1505" y="7411"/>
                </a:lnTo>
                <a:lnTo>
                  <a:pt x="1505" y="7447"/>
                </a:lnTo>
                <a:lnTo>
                  <a:pt x="1541" y="7484"/>
                </a:lnTo>
                <a:lnTo>
                  <a:pt x="1578" y="7521"/>
                </a:lnTo>
                <a:lnTo>
                  <a:pt x="2092" y="7521"/>
                </a:lnTo>
                <a:lnTo>
                  <a:pt x="2165" y="8951"/>
                </a:lnTo>
                <a:lnTo>
                  <a:pt x="2165" y="8988"/>
                </a:lnTo>
                <a:lnTo>
                  <a:pt x="1982" y="8951"/>
                </a:lnTo>
                <a:lnTo>
                  <a:pt x="1578" y="8951"/>
                </a:lnTo>
                <a:lnTo>
                  <a:pt x="1505" y="8988"/>
                </a:lnTo>
                <a:lnTo>
                  <a:pt x="1468" y="9061"/>
                </a:lnTo>
                <a:lnTo>
                  <a:pt x="1468" y="9135"/>
                </a:lnTo>
                <a:lnTo>
                  <a:pt x="1541" y="9208"/>
                </a:lnTo>
                <a:lnTo>
                  <a:pt x="1688" y="9245"/>
                </a:lnTo>
                <a:lnTo>
                  <a:pt x="1835" y="9318"/>
                </a:lnTo>
                <a:lnTo>
                  <a:pt x="2202" y="9391"/>
                </a:lnTo>
                <a:lnTo>
                  <a:pt x="2238" y="10419"/>
                </a:lnTo>
                <a:lnTo>
                  <a:pt x="2018" y="10419"/>
                </a:lnTo>
                <a:lnTo>
                  <a:pt x="1798" y="10455"/>
                </a:lnTo>
                <a:lnTo>
                  <a:pt x="1725" y="10529"/>
                </a:lnTo>
                <a:lnTo>
                  <a:pt x="1651" y="10602"/>
                </a:lnTo>
                <a:lnTo>
                  <a:pt x="1578" y="10675"/>
                </a:lnTo>
                <a:lnTo>
                  <a:pt x="1615" y="10749"/>
                </a:lnTo>
                <a:lnTo>
                  <a:pt x="1688" y="10822"/>
                </a:lnTo>
                <a:lnTo>
                  <a:pt x="2128" y="10822"/>
                </a:lnTo>
                <a:lnTo>
                  <a:pt x="2275" y="10859"/>
                </a:lnTo>
                <a:lnTo>
                  <a:pt x="2275" y="10895"/>
                </a:lnTo>
                <a:lnTo>
                  <a:pt x="2312" y="11702"/>
                </a:lnTo>
                <a:lnTo>
                  <a:pt x="2348" y="11959"/>
                </a:lnTo>
                <a:lnTo>
                  <a:pt x="2385" y="12106"/>
                </a:lnTo>
                <a:lnTo>
                  <a:pt x="2495" y="12216"/>
                </a:lnTo>
                <a:lnTo>
                  <a:pt x="2568" y="12253"/>
                </a:lnTo>
                <a:lnTo>
                  <a:pt x="2679" y="12253"/>
                </a:lnTo>
                <a:lnTo>
                  <a:pt x="2752" y="12216"/>
                </a:lnTo>
                <a:lnTo>
                  <a:pt x="2789" y="12143"/>
                </a:lnTo>
                <a:lnTo>
                  <a:pt x="2825" y="12106"/>
                </a:lnTo>
                <a:lnTo>
                  <a:pt x="3009" y="11959"/>
                </a:lnTo>
                <a:lnTo>
                  <a:pt x="3265" y="11886"/>
                </a:lnTo>
                <a:lnTo>
                  <a:pt x="3486" y="11849"/>
                </a:lnTo>
                <a:lnTo>
                  <a:pt x="3742" y="11849"/>
                </a:lnTo>
                <a:lnTo>
                  <a:pt x="3742" y="12033"/>
                </a:lnTo>
                <a:lnTo>
                  <a:pt x="3742" y="12216"/>
                </a:lnTo>
                <a:lnTo>
                  <a:pt x="3816" y="12363"/>
                </a:lnTo>
                <a:lnTo>
                  <a:pt x="3889" y="12509"/>
                </a:lnTo>
                <a:lnTo>
                  <a:pt x="3962" y="12583"/>
                </a:lnTo>
                <a:lnTo>
                  <a:pt x="4036" y="12546"/>
                </a:lnTo>
                <a:lnTo>
                  <a:pt x="4109" y="12509"/>
                </a:lnTo>
                <a:lnTo>
                  <a:pt x="4146" y="12436"/>
                </a:lnTo>
                <a:lnTo>
                  <a:pt x="4072" y="12216"/>
                </a:lnTo>
                <a:lnTo>
                  <a:pt x="4036" y="12069"/>
                </a:lnTo>
                <a:lnTo>
                  <a:pt x="4036" y="11886"/>
                </a:lnTo>
                <a:lnTo>
                  <a:pt x="5063" y="11922"/>
                </a:lnTo>
                <a:lnTo>
                  <a:pt x="5063" y="12143"/>
                </a:lnTo>
                <a:lnTo>
                  <a:pt x="5100" y="12619"/>
                </a:lnTo>
                <a:lnTo>
                  <a:pt x="5136" y="12693"/>
                </a:lnTo>
                <a:lnTo>
                  <a:pt x="5173" y="12766"/>
                </a:lnTo>
                <a:lnTo>
                  <a:pt x="5320" y="12766"/>
                </a:lnTo>
                <a:lnTo>
                  <a:pt x="5466" y="12729"/>
                </a:lnTo>
                <a:lnTo>
                  <a:pt x="5503" y="12619"/>
                </a:lnTo>
                <a:lnTo>
                  <a:pt x="5540" y="12473"/>
                </a:lnTo>
                <a:lnTo>
                  <a:pt x="5466" y="12363"/>
                </a:lnTo>
                <a:lnTo>
                  <a:pt x="5393" y="12326"/>
                </a:lnTo>
                <a:lnTo>
                  <a:pt x="5356" y="12106"/>
                </a:lnTo>
                <a:lnTo>
                  <a:pt x="5283" y="11922"/>
                </a:lnTo>
                <a:lnTo>
                  <a:pt x="5906" y="11959"/>
                </a:lnTo>
                <a:lnTo>
                  <a:pt x="6493" y="11959"/>
                </a:lnTo>
                <a:lnTo>
                  <a:pt x="6493" y="11996"/>
                </a:lnTo>
                <a:lnTo>
                  <a:pt x="6457" y="12179"/>
                </a:lnTo>
                <a:lnTo>
                  <a:pt x="6420" y="12399"/>
                </a:lnTo>
                <a:lnTo>
                  <a:pt x="6457" y="12583"/>
                </a:lnTo>
                <a:lnTo>
                  <a:pt x="6567" y="12766"/>
                </a:lnTo>
                <a:lnTo>
                  <a:pt x="6603" y="12840"/>
                </a:lnTo>
                <a:lnTo>
                  <a:pt x="6677" y="12876"/>
                </a:lnTo>
                <a:lnTo>
                  <a:pt x="6750" y="12876"/>
                </a:lnTo>
                <a:lnTo>
                  <a:pt x="6824" y="12840"/>
                </a:lnTo>
                <a:lnTo>
                  <a:pt x="6897" y="12766"/>
                </a:lnTo>
                <a:lnTo>
                  <a:pt x="6897" y="12729"/>
                </a:lnTo>
                <a:lnTo>
                  <a:pt x="6897" y="12656"/>
                </a:lnTo>
                <a:lnTo>
                  <a:pt x="6824" y="12619"/>
                </a:lnTo>
                <a:lnTo>
                  <a:pt x="6787" y="12583"/>
                </a:lnTo>
                <a:lnTo>
                  <a:pt x="6713" y="12399"/>
                </a:lnTo>
                <a:lnTo>
                  <a:pt x="6677" y="12216"/>
                </a:lnTo>
                <a:lnTo>
                  <a:pt x="6640" y="11996"/>
                </a:lnTo>
                <a:lnTo>
                  <a:pt x="6640" y="11959"/>
                </a:lnTo>
                <a:lnTo>
                  <a:pt x="7924" y="11996"/>
                </a:lnTo>
                <a:lnTo>
                  <a:pt x="7851" y="12033"/>
                </a:lnTo>
                <a:lnTo>
                  <a:pt x="7814" y="12106"/>
                </a:lnTo>
                <a:lnTo>
                  <a:pt x="7777" y="12253"/>
                </a:lnTo>
                <a:lnTo>
                  <a:pt x="7777" y="12399"/>
                </a:lnTo>
                <a:lnTo>
                  <a:pt x="7777" y="12509"/>
                </a:lnTo>
                <a:lnTo>
                  <a:pt x="7814" y="12619"/>
                </a:lnTo>
                <a:lnTo>
                  <a:pt x="7887" y="12729"/>
                </a:lnTo>
                <a:lnTo>
                  <a:pt x="7961" y="12766"/>
                </a:lnTo>
                <a:lnTo>
                  <a:pt x="8034" y="12729"/>
                </a:lnTo>
                <a:lnTo>
                  <a:pt x="8107" y="12693"/>
                </a:lnTo>
                <a:lnTo>
                  <a:pt x="8144" y="12619"/>
                </a:lnTo>
                <a:lnTo>
                  <a:pt x="8107" y="12473"/>
                </a:lnTo>
                <a:lnTo>
                  <a:pt x="8071" y="12289"/>
                </a:lnTo>
                <a:lnTo>
                  <a:pt x="8071" y="12179"/>
                </a:lnTo>
                <a:lnTo>
                  <a:pt x="8034" y="12106"/>
                </a:lnTo>
                <a:lnTo>
                  <a:pt x="8034" y="12033"/>
                </a:lnTo>
                <a:lnTo>
                  <a:pt x="8034" y="11996"/>
                </a:lnTo>
                <a:lnTo>
                  <a:pt x="9391" y="11996"/>
                </a:lnTo>
                <a:lnTo>
                  <a:pt x="9318" y="12216"/>
                </a:lnTo>
                <a:lnTo>
                  <a:pt x="9318" y="12473"/>
                </a:lnTo>
                <a:lnTo>
                  <a:pt x="9355" y="12546"/>
                </a:lnTo>
                <a:lnTo>
                  <a:pt x="9428" y="12583"/>
                </a:lnTo>
                <a:lnTo>
                  <a:pt x="9611" y="12583"/>
                </a:lnTo>
                <a:lnTo>
                  <a:pt x="9685" y="12546"/>
                </a:lnTo>
                <a:lnTo>
                  <a:pt x="9721" y="12473"/>
                </a:lnTo>
                <a:lnTo>
                  <a:pt x="9721" y="12436"/>
                </a:lnTo>
                <a:lnTo>
                  <a:pt x="9721" y="12363"/>
                </a:lnTo>
                <a:lnTo>
                  <a:pt x="9611" y="12326"/>
                </a:lnTo>
                <a:lnTo>
                  <a:pt x="9611" y="11996"/>
                </a:lnTo>
                <a:lnTo>
                  <a:pt x="10638" y="11996"/>
                </a:lnTo>
                <a:lnTo>
                  <a:pt x="10675" y="12253"/>
                </a:lnTo>
                <a:lnTo>
                  <a:pt x="10748" y="12509"/>
                </a:lnTo>
                <a:lnTo>
                  <a:pt x="10822" y="12583"/>
                </a:lnTo>
                <a:lnTo>
                  <a:pt x="10969" y="12583"/>
                </a:lnTo>
                <a:lnTo>
                  <a:pt x="11005" y="12509"/>
                </a:lnTo>
                <a:lnTo>
                  <a:pt x="11042" y="12399"/>
                </a:lnTo>
                <a:lnTo>
                  <a:pt x="10969" y="12179"/>
                </a:lnTo>
                <a:lnTo>
                  <a:pt x="10895" y="11996"/>
                </a:lnTo>
                <a:lnTo>
                  <a:pt x="12106" y="11996"/>
                </a:lnTo>
                <a:lnTo>
                  <a:pt x="12069" y="12069"/>
                </a:lnTo>
                <a:lnTo>
                  <a:pt x="12032" y="12143"/>
                </a:lnTo>
                <a:lnTo>
                  <a:pt x="11996" y="12363"/>
                </a:lnTo>
                <a:lnTo>
                  <a:pt x="12032" y="12473"/>
                </a:lnTo>
                <a:lnTo>
                  <a:pt x="12069" y="12619"/>
                </a:lnTo>
                <a:lnTo>
                  <a:pt x="12142" y="12729"/>
                </a:lnTo>
                <a:lnTo>
                  <a:pt x="12216" y="12803"/>
                </a:lnTo>
                <a:lnTo>
                  <a:pt x="12289" y="12840"/>
                </a:lnTo>
                <a:lnTo>
                  <a:pt x="12362" y="12803"/>
                </a:lnTo>
                <a:lnTo>
                  <a:pt x="12399" y="12766"/>
                </a:lnTo>
                <a:lnTo>
                  <a:pt x="12399" y="12693"/>
                </a:lnTo>
                <a:lnTo>
                  <a:pt x="12362" y="12546"/>
                </a:lnTo>
                <a:lnTo>
                  <a:pt x="12289" y="12363"/>
                </a:lnTo>
                <a:lnTo>
                  <a:pt x="12252" y="12179"/>
                </a:lnTo>
                <a:lnTo>
                  <a:pt x="12252" y="11959"/>
                </a:lnTo>
                <a:lnTo>
                  <a:pt x="13353" y="11959"/>
                </a:lnTo>
                <a:lnTo>
                  <a:pt x="13280" y="12106"/>
                </a:lnTo>
                <a:lnTo>
                  <a:pt x="13243" y="12253"/>
                </a:lnTo>
                <a:lnTo>
                  <a:pt x="13243" y="12436"/>
                </a:lnTo>
                <a:lnTo>
                  <a:pt x="13316" y="12583"/>
                </a:lnTo>
                <a:lnTo>
                  <a:pt x="13353" y="12619"/>
                </a:lnTo>
                <a:lnTo>
                  <a:pt x="13426" y="12656"/>
                </a:lnTo>
                <a:lnTo>
                  <a:pt x="13500" y="12656"/>
                </a:lnTo>
                <a:lnTo>
                  <a:pt x="13573" y="12583"/>
                </a:lnTo>
                <a:lnTo>
                  <a:pt x="13610" y="12436"/>
                </a:lnTo>
                <a:lnTo>
                  <a:pt x="13536" y="12216"/>
                </a:lnTo>
                <a:lnTo>
                  <a:pt x="13536" y="12069"/>
                </a:lnTo>
                <a:lnTo>
                  <a:pt x="13573" y="11922"/>
                </a:lnTo>
                <a:lnTo>
                  <a:pt x="14563" y="11886"/>
                </a:lnTo>
                <a:lnTo>
                  <a:pt x="14563" y="11886"/>
                </a:lnTo>
                <a:lnTo>
                  <a:pt x="14527" y="12363"/>
                </a:lnTo>
                <a:lnTo>
                  <a:pt x="14563" y="12436"/>
                </a:lnTo>
                <a:lnTo>
                  <a:pt x="14637" y="12509"/>
                </a:lnTo>
                <a:lnTo>
                  <a:pt x="14747" y="12509"/>
                </a:lnTo>
                <a:lnTo>
                  <a:pt x="14820" y="12473"/>
                </a:lnTo>
                <a:lnTo>
                  <a:pt x="14893" y="12399"/>
                </a:lnTo>
                <a:lnTo>
                  <a:pt x="14967" y="12289"/>
                </a:lnTo>
                <a:lnTo>
                  <a:pt x="14967" y="12179"/>
                </a:lnTo>
                <a:lnTo>
                  <a:pt x="14967" y="12069"/>
                </a:lnTo>
                <a:lnTo>
                  <a:pt x="14930" y="11996"/>
                </a:lnTo>
                <a:lnTo>
                  <a:pt x="14857" y="11959"/>
                </a:lnTo>
                <a:lnTo>
                  <a:pt x="14857" y="11886"/>
                </a:lnTo>
                <a:lnTo>
                  <a:pt x="16618" y="11776"/>
                </a:lnTo>
                <a:lnTo>
                  <a:pt x="16654" y="11812"/>
                </a:lnTo>
                <a:lnTo>
                  <a:pt x="16544" y="11996"/>
                </a:lnTo>
                <a:lnTo>
                  <a:pt x="16361" y="12179"/>
                </a:lnTo>
                <a:lnTo>
                  <a:pt x="16287" y="12289"/>
                </a:lnTo>
                <a:lnTo>
                  <a:pt x="16251" y="12363"/>
                </a:lnTo>
                <a:lnTo>
                  <a:pt x="16287" y="12436"/>
                </a:lnTo>
                <a:lnTo>
                  <a:pt x="16324" y="12509"/>
                </a:lnTo>
                <a:lnTo>
                  <a:pt x="16397" y="12546"/>
                </a:lnTo>
                <a:lnTo>
                  <a:pt x="16471" y="12583"/>
                </a:lnTo>
                <a:lnTo>
                  <a:pt x="16544" y="12583"/>
                </a:lnTo>
                <a:lnTo>
                  <a:pt x="16581" y="12546"/>
                </a:lnTo>
                <a:lnTo>
                  <a:pt x="16728" y="12473"/>
                </a:lnTo>
                <a:lnTo>
                  <a:pt x="16801" y="12363"/>
                </a:lnTo>
                <a:lnTo>
                  <a:pt x="16984" y="12106"/>
                </a:lnTo>
                <a:lnTo>
                  <a:pt x="17461" y="11482"/>
                </a:lnTo>
                <a:lnTo>
                  <a:pt x="17461" y="11409"/>
                </a:lnTo>
                <a:lnTo>
                  <a:pt x="17461" y="11336"/>
                </a:lnTo>
                <a:lnTo>
                  <a:pt x="17461" y="11262"/>
                </a:lnTo>
                <a:lnTo>
                  <a:pt x="17425" y="11189"/>
                </a:lnTo>
                <a:lnTo>
                  <a:pt x="17058" y="10895"/>
                </a:lnTo>
                <a:lnTo>
                  <a:pt x="16728" y="10639"/>
                </a:lnTo>
                <a:lnTo>
                  <a:pt x="16654" y="10602"/>
                </a:lnTo>
                <a:lnTo>
                  <a:pt x="16581" y="10602"/>
                </a:lnTo>
                <a:lnTo>
                  <a:pt x="16544" y="10639"/>
                </a:lnTo>
                <a:lnTo>
                  <a:pt x="16471" y="10675"/>
                </a:lnTo>
                <a:lnTo>
                  <a:pt x="16434" y="10785"/>
                </a:lnTo>
                <a:lnTo>
                  <a:pt x="16434" y="10859"/>
                </a:lnTo>
                <a:lnTo>
                  <a:pt x="16471" y="10932"/>
                </a:lnTo>
                <a:lnTo>
                  <a:pt x="16801" y="11226"/>
                </a:lnTo>
                <a:lnTo>
                  <a:pt x="13940" y="11372"/>
                </a:lnTo>
                <a:lnTo>
                  <a:pt x="14050" y="11336"/>
                </a:lnTo>
                <a:lnTo>
                  <a:pt x="14270" y="11189"/>
                </a:lnTo>
                <a:lnTo>
                  <a:pt x="14343" y="11115"/>
                </a:lnTo>
                <a:lnTo>
                  <a:pt x="14417" y="11005"/>
                </a:lnTo>
                <a:lnTo>
                  <a:pt x="14417" y="10932"/>
                </a:lnTo>
                <a:lnTo>
                  <a:pt x="14380" y="10895"/>
                </a:lnTo>
                <a:lnTo>
                  <a:pt x="14233" y="10895"/>
                </a:lnTo>
                <a:lnTo>
                  <a:pt x="14123" y="10932"/>
                </a:lnTo>
                <a:lnTo>
                  <a:pt x="13903" y="11079"/>
                </a:lnTo>
                <a:lnTo>
                  <a:pt x="13720" y="11226"/>
                </a:lnTo>
                <a:lnTo>
                  <a:pt x="13573" y="11409"/>
                </a:lnTo>
                <a:lnTo>
                  <a:pt x="12289" y="11446"/>
                </a:lnTo>
                <a:lnTo>
                  <a:pt x="12546" y="11336"/>
                </a:lnTo>
                <a:lnTo>
                  <a:pt x="12839" y="11226"/>
                </a:lnTo>
                <a:lnTo>
                  <a:pt x="13169" y="11079"/>
                </a:lnTo>
                <a:lnTo>
                  <a:pt x="13500" y="10895"/>
                </a:lnTo>
                <a:lnTo>
                  <a:pt x="13793" y="10675"/>
                </a:lnTo>
                <a:lnTo>
                  <a:pt x="14050" y="10419"/>
                </a:lnTo>
                <a:lnTo>
                  <a:pt x="14087" y="10308"/>
                </a:lnTo>
                <a:lnTo>
                  <a:pt x="14050" y="10235"/>
                </a:lnTo>
                <a:lnTo>
                  <a:pt x="13976" y="10198"/>
                </a:lnTo>
                <a:lnTo>
                  <a:pt x="13903" y="10235"/>
                </a:lnTo>
                <a:lnTo>
                  <a:pt x="13646" y="10382"/>
                </a:lnTo>
                <a:lnTo>
                  <a:pt x="13390" y="10565"/>
                </a:lnTo>
                <a:lnTo>
                  <a:pt x="13133" y="10749"/>
                </a:lnTo>
                <a:lnTo>
                  <a:pt x="12876" y="10895"/>
                </a:lnTo>
                <a:lnTo>
                  <a:pt x="12583" y="11042"/>
                </a:lnTo>
                <a:lnTo>
                  <a:pt x="12289" y="11152"/>
                </a:lnTo>
                <a:lnTo>
                  <a:pt x="11996" y="11299"/>
                </a:lnTo>
                <a:lnTo>
                  <a:pt x="11702" y="11446"/>
                </a:lnTo>
                <a:lnTo>
                  <a:pt x="10162" y="11482"/>
                </a:lnTo>
                <a:lnTo>
                  <a:pt x="10602" y="11299"/>
                </a:lnTo>
                <a:lnTo>
                  <a:pt x="12216" y="10639"/>
                </a:lnTo>
                <a:lnTo>
                  <a:pt x="12766" y="10455"/>
                </a:lnTo>
                <a:lnTo>
                  <a:pt x="13316" y="10162"/>
                </a:lnTo>
                <a:lnTo>
                  <a:pt x="13573" y="10015"/>
                </a:lnTo>
                <a:lnTo>
                  <a:pt x="13793" y="9832"/>
                </a:lnTo>
                <a:lnTo>
                  <a:pt x="13976" y="9612"/>
                </a:lnTo>
                <a:lnTo>
                  <a:pt x="14087" y="9355"/>
                </a:lnTo>
                <a:lnTo>
                  <a:pt x="14087" y="9245"/>
                </a:lnTo>
                <a:lnTo>
                  <a:pt x="14050" y="9208"/>
                </a:lnTo>
                <a:lnTo>
                  <a:pt x="13940" y="9171"/>
                </a:lnTo>
                <a:lnTo>
                  <a:pt x="13866" y="9208"/>
                </a:lnTo>
                <a:lnTo>
                  <a:pt x="13463" y="9612"/>
                </a:lnTo>
                <a:lnTo>
                  <a:pt x="13243" y="9795"/>
                </a:lnTo>
                <a:lnTo>
                  <a:pt x="12986" y="9978"/>
                </a:lnTo>
                <a:lnTo>
                  <a:pt x="12693" y="10125"/>
                </a:lnTo>
                <a:lnTo>
                  <a:pt x="12399" y="10235"/>
                </a:lnTo>
                <a:lnTo>
                  <a:pt x="11776" y="10492"/>
                </a:lnTo>
                <a:lnTo>
                  <a:pt x="10418" y="11042"/>
                </a:lnTo>
                <a:lnTo>
                  <a:pt x="9905" y="11262"/>
                </a:lnTo>
                <a:lnTo>
                  <a:pt x="9428" y="11482"/>
                </a:lnTo>
                <a:lnTo>
                  <a:pt x="7667" y="11482"/>
                </a:lnTo>
                <a:lnTo>
                  <a:pt x="8621" y="11152"/>
                </a:lnTo>
                <a:lnTo>
                  <a:pt x="10895" y="10419"/>
                </a:lnTo>
                <a:lnTo>
                  <a:pt x="11335" y="10235"/>
                </a:lnTo>
                <a:lnTo>
                  <a:pt x="11776" y="10052"/>
                </a:lnTo>
                <a:lnTo>
                  <a:pt x="12179" y="9832"/>
                </a:lnTo>
                <a:lnTo>
                  <a:pt x="12583" y="9575"/>
                </a:lnTo>
                <a:lnTo>
                  <a:pt x="13426" y="9025"/>
                </a:lnTo>
                <a:lnTo>
                  <a:pt x="13866" y="8768"/>
                </a:lnTo>
                <a:lnTo>
                  <a:pt x="14307" y="8548"/>
                </a:lnTo>
                <a:lnTo>
                  <a:pt x="14380" y="8511"/>
                </a:lnTo>
                <a:lnTo>
                  <a:pt x="14417" y="8474"/>
                </a:lnTo>
                <a:lnTo>
                  <a:pt x="14417" y="8841"/>
                </a:lnTo>
                <a:lnTo>
                  <a:pt x="14453" y="8915"/>
                </a:lnTo>
                <a:lnTo>
                  <a:pt x="14490" y="8951"/>
                </a:lnTo>
                <a:lnTo>
                  <a:pt x="14527" y="8988"/>
                </a:lnTo>
                <a:lnTo>
                  <a:pt x="14600" y="9025"/>
                </a:lnTo>
                <a:lnTo>
                  <a:pt x="14673" y="8988"/>
                </a:lnTo>
                <a:lnTo>
                  <a:pt x="14747" y="8951"/>
                </a:lnTo>
                <a:lnTo>
                  <a:pt x="14783" y="8915"/>
                </a:lnTo>
                <a:lnTo>
                  <a:pt x="14783" y="8841"/>
                </a:lnTo>
                <a:lnTo>
                  <a:pt x="14783" y="8291"/>
                </a:lnTo>
                <a:lnTo>
                  <a:pt x="14747" y="8034"/>
                </a:lnTo>
                <a:lnTo>
                  <a:pt x="14673" y="7777"/>
                </a:lnTo>
                <a:lnTo>
                  <a:pt x="15077" y="8181"/>
                </a:lnTo>
                <a:lnTo>
                  <a:pt x="15517" y="8584"/>
                </a:lnTo>
                <a:lnTo>
                  <a:pt x="15737" y="8768"/>
                </a:lnTo>
                <a:lnTo>
                  <a:pt x="15847" y="8841"/>
                </a:lnTo>
                <a:lnTo>
                  <a:pt x="15994" y="8878"/>
                </a:lnTo>
                <a:lnTo>
                  <a:pt x="16361" y="8915"/>
                </a:lnTo>
                <a:lnTo>
                  <a:pt x="16764" y="8915"/>
                </a:lnTo>
                <a:lnTo>
                  <a:pt x="17204" y="8878"/>
                </a:lnTo>
                <a:lnTo>
                  <a:pt x="17608" y="8731"/>
                </a:lnTo>
                <a:lnTo>
                  <a:pt x="17681" y="8695"/>
                </a:lnTo>
                <a:lnTo>
                  <a:pt x="17755" y="8584"/>
                </a:lnTo>
                <a:lnTo>
                  <a:pt x="17791" y="8511"/>
                </a:lnTo>
                <a:lnTo>
                  <a:pt x="17755" y="8438"/>
                </a:lnTo>
                <a:lnTo>
                  <a:pt x="17718" y="8328"/>
                </a:lnTo>
                <a:lnTo>
                  <a:pt x="17681" y="8291"/>
                </a:lnTo>
                <a:lnTo>
                  <a:pt x="17571" y="8254"/>
                </a:lnTo>
                <a:lnTo>
                  <a:pt x="17461" y="8254"/>
                </a:lnTo>
                <a:lnTo>
                  <a:pt x="17131" y="8364"/>
                </a:lnTo>
                <a:lnTo>
                  <a:pt x="16764" y="8401"/>
                </a:lnTo>
                <a:lnTo>
                  <a:pt x="16397" y="8438"/>
                </a:lnTo>
                <a:lnTo>
                  <a:pt x="16177" y="8401"/>
                </a:lnTo>
                <a:lnTo>
                  <a:pt x="16031" y="8364"/>
                </a:lnTo>
                <a:lnTo>
                  <a:pt x="15480" y="7888"/>
                </a:lnTo>
                <a:lnTo>
                  <a:pt x="15004" y="7374"/>
                </a:lnTo>
                <a:lnTo>
                  <a:pt x="14563" y="6824"/>
                </a:lnTo>
                <a:lnTo>
                  <a:pt x="14160" y="6237"/>
                </a:lnTo>
                <a:lnTo>
                  <a:pt x="13830" y="5613"/>
                </a:lnTo>
                <a:lnTo>
                  <a:pt x="13536" y="4990"/>
                </a:lnTo>
                <a:lnTo>
                  <a:pt x="13096" y="3926"/>
                </a:lnTo>
                <a:lnTo>
                  <a:pt x="12803" y="3412"/>
                </a:lnTo>
                <a:lnTo>
                  <a:pt x="12509" y="2936"/>
                </a:lnTo>
                <a:lnTo>
                  <a:pt x="12326" y="2752"/>
                </a:lnTo>
                <a:lnTo>
                  <a:pt x="12142" y="2532"/>
                </a:lnTo>
                <a:lnTo>
                  <a:pt x="11959" y="2349"/>
                </a:lnTo>
                <a:lnTo>
                  <a:pt x="11739" y="2202"/>
                </a:lnTo>
                <a:lnTo>
                  <a:pt x="11482" y="2092"/>
                </a:lnTo>
                <a:lnTo>
                  <a:pt x="11225" y="1982"/>
                </a:lnTo>
                <a:lnTo>
                  <a:pt x="10932" y="1908"/>
                </a:lnTo>
                <a:lnTo>
                  <a:pt x="10602" y="1872"/>
                </a:lnTo>
                <a:lnTo>
                  <a:pt x="10308" y="1872"/>
                </a:lnTo>
                <a:lnTo>
                  <a:pt x="9978" y="1908"/>
                </a:lnTo>
                <a:lnTo>
                  <a:pt x="9685" y="1982"/>
                </a:lnTo>
                <a:lnTo>
                  <a:pt x="9391" y="2055"/>
                </a:lnTo>
                <a:lnTo>
                  <a:pt x="9098" y="2202"/>
                </a:lnTo>
                <a:lnTo>
                  <a:pt x="8841" y="2349"/>
                </a:lnTo>
                <a:lnTo>
                  <a:pt x="8584" y="2495"/>
                </a:lnTo>
                <a:lnTo>
                  <a:pt x="8327" y="2715"/>
                </a:lnTo>
                <a:lnTo>
                  <a:pt x="7887" y="3119"/>
                </a:lnTo>
                <a:lnTo>
                  <a:pt x="7484" y="3632"/>
                </a:lnTo>
                <a:lnTo>
                  <a:pt x="7117" y="4146"/>
                </a:lnTo>
                <a:lnTo>
                  <a:pt x="6787" y="4660"/>
                </a:lnTo>
                <a:lnTo>
                  <a:pt x="6127" y="5833"/>
                </a:lnTo>
                <a:lnTo>
                  <a:pt x="5796" y="6457"/>
                </a:lnTo>
                <a:lnTo>
                  <a:pt x="5430" y="7044"/>
                </a:lnTo>
                <a:lnTo>
                  <a:pt x="4989" y="7594"/>
                </a:lnTo>
                <a:lnTo>
                  <a:pt x="4769" y="7851"/>
                </a:lnTo>
                <a:lnTo>
                  <a:pt x="4513" y="8071"/>
                </a:lnTo>
                <a:lnTo>
                  <a:pt x="4256" y="8291"/>
                </a:lnTo>
                <a:lnTo>
                  <a:pt x="3962" y="8474"/>
                </a:lnTo>
                <a:lnTo>
                  <a:pt x="3669" y="8621"/>
                </a:lnTo>
                <a:lnTo>
                  <a:pt x="3339" y="8731"/>
                </a:lnTo>
                <a:lnTo>
                  <a:pt x="3009" y="8841"/>
                </a:lnTo>
                <a:lnTo>
                  <a:pt x="2715" y="8915"/>
                </a:lnTo>
                <a:lnTo>
                  <a:pt x="2605" y="6200"/>
                </a:lnTo>
                <a:lnTo>
                  <a:pt x="2568" y="3119"/>
                </a:lnTo>
                <a:lnTo>
                  <a:pt x="2605" y="1505"/>
                </a:lnTo>
                <a:lnTo>
                  <a:pt x="2568" y="1138"/>
                </a:lnTo>
                <a:lnTo>
                  <a:pt x="2715" y="1395"/>
                </a:lnTo>
                <a:lnTo>
                  <a:pt x="2862" y="1652"/>
                </a:lnTo>
                <a:lnTo>
                  <a:pt x="2899" y="1725"/>
                </a:lnTo>
                <a:lnTo>
                  <a:pt x="2972" y="1762"/>
                </a:lnTo>
                <a:lnTo>
                  <a:pt x="3119" y="1762"/>
                </a:lnTo>
                <a:lnTo>
                  <a:pt x="3192" y="1688"/>
                </a:lnTo>
                <a:lnTo>
                  <a:pt x="3229" y="1652"/>
                </a:lnTo>
                <a:lnTo>
                  <a:pt x="3265" y="1578"/>
                </a:lnTo>
                <a:lnTo>
                  <a:pt x="3265" y="1505"/>
                </a:lnTo>
                <a:lnTo>
                  <a:pt x="3155" y="1138"/>
                </a:lnTo>
                <a:lnTo>
                  <a:pt x="2972" y="771"/>
                </a:lnTo>
                <a:lnTo>
                  <a:pt x="2568" y="111"/>
                </a:lnTo>
                <a:lnTo>
                  <a:pt x="2495" y="38"/>
                </a:lnTo>
                <a:lnTo>
                  <a:pt x="2385" y="1"/>
                </a:lnTo>
                <a:close/>
                <a:moveTo>
                  <a:pt x="15554" y="12546"/>
                </a:moveTo>
                <a:lnTo>
                  <a:pt x="15480" y="12583"/>
                </a:lnTo>
                <a:lnTo>
                  <a:pt x="15370" y="12619"/>
                </a:lnTo>
                <a:lnTo>
                  <a:pt x="15224" y="12766"/>
                </a:lnTo>
                <a:lnTo>
                  <a:pt x="15077" y="12913"/>
                </a:lnTo>
                <a:lnTo>
                  <a:pt x="15077" y="12950"/>
                </a:lnTo>
                <a:lnTo>
                  <a:pt x="14820" y="12803"/>
                </a:lnTo>
                <a:lnTo>
                  <a:pt x="14527" y="12693"/>
                </a:lnTo>
                <a:lnTo>
                  <a:pt x="14453" y="12693"/>
                </a:lnTo>
                <a:lnTo>
                  <a:pt x="14417" y="12729"/>
                </a:lnTo>
                <a:lnTo>
                  <a:pt x="14380" y="12803"/>
                </a:lnTo>
                <a:lnTo>
                  <a:pt x="14380" y="12876"/>
                </a:lnTo>
                <a:lnTo>
                  <a:pt x="14563" y="13096"/>
                </a:lnTo>
                <a:lnTo>
                  <a:pt x="14783" y="13316"/>
                </a:lnTo>
                <a:lnTo>
                  <a:pt x="14673" y="13463"/>
                </a:lnTo>
                <a:lnTo>
                  <a:pt x="14490" y="13720"/>
                </a:lnTo>
                <a:lnTo>
                  <a:pt x="14417" y="13867"/>
                </a:lnTo>
                <a:lnTo>
                  <a:pt x="14417" y="14013"/>
                </a:lnTo>
                <a:lnTo>
                  <a:pt x="14453" y="14087"/>
                </a:lnTo>
                <a:lnTo>
                  <a:pt x="14490" y="14123"/>
                </a:lnTo>
                <a:lnTo>
                  <a:pt x="14600" y="14123"/>
                </a:lnTo>
                <a:lnTo>
                  <a:pt x="14673" y="14087"/>
                </a:lnTo>
                <a:lnTo>
                  <a:pt x="14783" y="14050"/>
                </a:lnTo>
                <a:lnTo>
                  <a:pt x="14893" y="13903"/>
                </a:lnTo>
                <a:lnTo>
                  <a:pt x="15150" y="13573"/>
                </a:lnTo>
                <a:lnTo>
                  <a:pt x="15590" y="13903"/>
                </a:lnTo>
                <a:lnTo>
                  <a:pt x="15700" y="13940"/>
                </a:lnTo>
                <a:lnTo>
                  <a:pt x="15774" y="13940"/>
                </a:lnTo>
                <a:lnTo>
                  <a:pt x="15847" y="13903"/>
                </a:lnTo>
                <a:lnTo>
                  <a:pt x="15884" y="13830"/>
                </a:lnTo>
                <a:lnTo>
                  <a:pt x="15921" y="13757"/>
                </a:lnTo>
                <a:lnTo>
                  <a:pt x="15921" y="13647"/>
                </a:lnTo>
                <a:lnTo>
                  <a:pt x="15921" y="13573"/>
                </a:lnTo>
                <a:lnTo>
                  <a:pt x="15847" y="13500"/>
                </a:lnTo>
                <a:lnTo>
                  <a:pt x="15407" y="13170"/>
                </a:lnTo>
                <a:lnTo>
                  <a:pt x="15480" y="13096"/>
                </a:lnTo>
                <a:lnTo>
                  <a:pt x="15590" y="12876"/>
                </a:lnTo>
                <a:lnTo>
                  <a:pt x="15664" y="12803"/>
                </a:lnTo>
                <a:lnTo>
                  <a:pt x="15737" y="12766"/>
                </a:lnTo>
                <a:lnTo>
                  <a:pt x="15774" y="12729"/>
                </a:lnTo>
                <a:lnTo>
                  <a:pt x="15811" y="12693"/>
                </a:lnTo>
                <a:lnTo>
                  <a:pt x="15811" y="12656"/>
                </a:lnTo>
                <a:lnTo>
                  <a:pt x="15774" y="12656"/>
                </a:lnTo>
                <a:lnTo>
                  <a:pt x="15664" y="12583"/>
                </a:lnTo>
                <a:lnTo>
                  <a:pt x="15554" y="12546"/>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28" name="Google Shape;228;p3"/>
          <p:cNvSpPr/>
          <p:nvPr/>
        </p:nvSpPr>
        <p:spPr>
          <a:xfrm>
            <a:off x="400967" y="4075599"/>
            <a:ext cx="470320" cy="442210"/>
          </a:xfrm>
          <a:custGeom>
            <a:rect b="b" l="l" r="r" t="t"/>
            <a:pathLst>
              <a:path extrusionOk="0" h="15590" w="16581">
                <a:moveTo>
                  <a:pt x="13793" y="2568"/>
                </a:moveTo>
                <a:lnTo>
                  <a:pt x="14123" y="2641"/>
                </a:lnTo>
                <a:lnTo>
                  <a:pt x="14123" y="2678"/>
                </a:lnTo>
                <a:lnTo>
                  <a:pt x="14086" y="2825"/>
                </a:lnTo>
                <a:lnTo>
                  <a:pt x="14013" y="2935"/>
                </a:lnTo>
                <a:lnTo>
                  <a:pt x="13866" y="3045"/>
                </a:lnTo>
                <a:lnTo>
                  <a:pt x="13756" y="3081"/>
                </a:lnTo>
                <a:lnTo>
                  <a:pt x="13573" y="2971"/>
                </a:lnTo>
                <a:lnTo>
                  <a:pt x="13609" y="2788"/>
                </a:lnTo>
                <a:lnTo>
                  <a:pt x="13683" y="2678"/>
                </a:lnTo>
                <a:lnTo>
                  <a:pt x="13720" y="2605"/>
                </a:lnTo>
                <a:lnTo>
                  <a:pt x="13793" y="2568"/>
                </a:lnTo>
                <a:close/>
                <a:moveTo>
                  <a:pt x="9428" y="3705"/>
                </a:moveTo>
                <a:lnTo>
                  <a:pt x="9831" y="4475"/>
                </a:lnTo>
                <a:lnTo>
                  <a:pt x="10161" y="5246"/>
                </a:lnTo>
                <a:lnTo>
                  <a:pt x="8327" y="4402"/>
                </a:lnTo>
                <a:lnTo>
                  <a:pt x="8878" y="4035"/>
                </a:lnTo>
                <a:lnTo>
                  <a:pt x="9428" y="3705"/>
                </a:lnTo>
                <a:close/>
                <a:moveTo>
                  <a:pt x="5283" y="3668"/>
                </a:moveTo>
                <a:lnTo>
                  <a:pt x="6383" y="4072"/>
                </a:lnTo>
                <a:lnTo>
                  <a:pt x="7410" y="4512"/>
                </a:lnTo>
                <a:lnTo>
                  <a:pt x="6383" y="5319"/>
                </a:lnTo>
                <a:lnTo>
                  <a:pt x="5393" y="6163"/>
                </a:lnTo>
                <a:lnTo>
                  <a:pt x="5319" y="5282"/>
                </a:lnTo>
                <a:lnTo>
                  <a:pt x="5283" y="4365"/>
                </a:lnTo>
                <a:lnTo>
                  <a:pt x="5283" y="3668"/>
                </a:lnTo>
                <a:close/>
                <a:moveTo>
                  <a:pt x="13096" y="2494"/>
                </a:moveTo>
                <a:lnTo>
                  <a:pt x="13023" y="2641"/>
                </a:lnTo>
                <a:lnTo>
                  <a:pt x="12986" y="2825"/>
                </a:lnTo>
                <a:lnTo>
                  <a:pt x="12949" y="3008"/>
                </a:lnTo>
                <a:lnTo>
                  <a:pt x="12986" y="3191"/>
                </a:lnTo>
                <a:lnTo>
                  <a:pt x="13096" y="3412"/>
                </a:lnTo>
                <a:lnTo>
                  <a:pt x="13243" y="3595"/>
                </a:lnTo>
                <a:lnTo>
                  <a:pt x="13426" y="3705"/>
                </a:lnTo>
                <a:lnTo>
                  <a:pt x="13646" y="3778"/>
                </a:lnTo>
                <a:lnTo>
                  <a:pt x="13793" y="3815"/>
                </a:lnTo>
                <a:lnTo>
                  <a:pt x="13536" y="4512"/>
                </a:lnTo>
                <a:lnTo>
                  <a:pt x="13243" y="5209"/>
                </a:lnTo>
                <a:lnTo>
                  <a:pt x="12913" y="5869"/>
                </a:lnTo>
                <a:lnTo>
                  <a:pt x="12546" y="6529"/>
                </a:lnTo>
                <a:lnTo>
                  <a:pt x="11665" y="6016"/>
                </a:lnTo>
                <a:lnTo>
                  <a:pt x="10785" y="5576"/>
                </a:lnTo>
                <a:lnTo>
                  <a:pt x="10602" y="5026"/>
                </a:lnTo>
                <a:lnTo>
                  <a:pt x="10345" y="4475"/>
                </a:lnTo>
                <a:lnTo>
                  <a:pt x="10125" y="3962"/>
                </a:lnTo>
                <a:lnTo>
                  <a:pt x="9831" y="3448"/>
                </a:lnTo>
                <a:lnTo>
                  <a:pt x="10602" y="3045"/>
                </a:lnTo>
                <a:lnTo>
                  <a:pt x="11005" y="2898"/>
                </a:lnTo>
                <a:lnTo>
                  <a:pt x="11409" y="2751"/>
                </a:lnTo>
                <a:lnTo>
                  <a:pt x="11849" y="2641"/>
                </a:lnTo>
                <a:lnTo>
                  <a:pt x="12252" y="2568"/>
                </a:lnTo>
                <a:lnTo>
                  <a:pt x="12692" y="2494"/>
                </a:lnTo>
                <a:close/>
                <a:moveTo>
                  <a:pt x="2605" y="6713"/>
                </a:moveTo>
                <a:lnTo>
                  <a:pt x="2678" y="6750"/>
                </a:lnTo>
                <a:lnTo>
                  <a:pt x="2752" y="6823"/>
                </a:lnTo>
                <a:lnTo>
                  <a:pt x="2788" y="6970"/>
                </a:lnTo>
                <a:lnTo>
                  <a:pt x="2752" y="7116"/>
                </a:lnTo>
                <a:lnTo>
                  <a:pt x="2715" y="7153"/>
                </a:lnTo>
                <a:lnTo>
                  <a:pt x="2605" y="7226"/>
                </a:lnTo>
                <a:lnTo>
                  <a:pt x="2458" y="7336"/>
                </a:lnTo>
                <a:lnTo>
                  <a:pt x="2165" y="7116"/>
                </a:lnTo>
                <a:lnTo>
                  <a:pt x="2275" y="6970"/>
                </a:lnTo>
                <a:lnTo>
                  <a:pt x="2275" y="6896"/>
                </a:lnTo>
                <a:lnTo>
                  <a:pt x="2458" y="6860"/>
                </a:lnTo>
                <a:lnTo>
                  <a:pt x="2715" y="6860"/>
                </a:lnTo>
                <a:lnTo>
                  <a:pt x="2715" y="6823"/>
                </a:lnTo>
                <a:lnTo>
                  <a:pt x="2678" y="6786"/>
                </a:lnTo>
                <a:lnTo>
                  <a:pt x="2605" y="6713"/>
                </a:lnTo>
                <a:close/>
                <a:moveTo>
                  <a:pt x="8364" y="6529"/>
                </a:moveTo>
                <a:lnTo>
                  <a:pt x="8547" y="6566"/>
                </a:lnTo>
                <a:lnTo>
                  <a:pt x="8657" y="6603"/>
                </a:lnTo>
                <a:lnTo>
                  <a:pt x="8657" y="6713"/>
                </a:lnTo>
                <a:lnTo>
                  <a:pt x="8694" y="6860"/>
                </a:lnTo>
                <a:lnTo>
                  <a:pt x="8694" y="6970"/>
                </a:lnTo>
                <a:lnTo>
                  <a:pt x="8694" y="7116"/>
                </a:lnTo>
                <a:lnTo>
                  <a:pt x="8657" y="7226"/>
                </a:lnTo>
                <a:lnTo>
                  <a:pt x="8621" y="7336"/>
                </a:lnTo>
                <a:lnTo>
                  <a:pt x="8547" y="7446"/>
                </a:lnTo>
                <a:lnTo>
                  <a:pt x="8364" y="7446"/>
                </a:lnTo>
                <a:lnTo>
                  <a:pt x="8107" y="7520"/>
                </a:lnTo>
                <a:lnTo>
                  <a:pt x="7850" y="7593"/>
                </a:lnTo>
                <a:lnTo>
                  <a:pt x="7704" y="7483"/>
                </a:lnTo>
                <a:lnTo>
                  <a:pt x="7630" y="7336"/>
                </a:lnTo>
                <a:lnTo>
                  <a:pt x="7557" y="7190"/>
                </a:lnTo>
                <a:lnTo>
                  <a:pt x="7594" y="7006"/>
                </a:lnTo>
                <a:lnTo>
                  <a:pt x="7667" y="6750"/>
                </a:lnTo>
                <a:lnTo>
                  <a:pt x="7777" y="6750"/>
                </a:lnTo>
                <a:lnTo>
                  <a:pt x="7850" y="6786"/>
                </a:lnTo>
                <a:lnTo>
                  <a:pt x="7924" y="6750"/>
                </a:lnTo>
                <a:lnTo>
                  <a:pt x="7960" y="6713"/>
                </a:lnTo>
                <a:lnTo>
                  <a:pt x="8071" y="6566"/>
                </a:lnTo>
                <a:lnTo>
                  <a:pt x="8364" y="6529"/>
                </a:lnTo>
                <a:close/>
                <a:moveTo>
                  <a:pt x="3155" y="3191"/>
                </a:moveTo>
                <a:lnTo>
                  <a:pt x="3595" y="3228"/>
                </a:lnTo>
                <a:lnTo>
                  <a:pt x="4036" y="3301"/>
                </a:lnTo>
                <a:lnTo>
                  <a:pt x="4439" y="3412"/>
                </a:lnTo>
                <a:lnTo>
                  <a:pt x="4879" y="3522"/>
                </a:lnTo>
                <a:lnTo>
                  <a:pt x="4843" y="4072"/>
                </a:lnTo>
                <a:lnTo>
                  <a:pt x="4843" y="4659"/>
                </a:lnTo>
                <a:lnTo>
                  <a:pt x="4879" y="5282"/>
                </a:lnTo>
                <a:lnTo>
                  <a:pt x="4989" y="6529"/>
                </a:lnTo>
                <a:lnTo>
                  <a:pt x="4182" y="7263"/>
                </a:lnTo>
                <a:lnTo>
                  <a:pt x="3779" y="7630"/>
                </a:lnTo>
                <a:lnTo>
                  <a:pt x="3375" y="8033"/>
                </a:lnTo>
                <a:lnTo>
                  <a:pt x="3265" y="7960"/>
                </a:lnTo>
                <a:lnTo>
                  <a:pt x="2898" y="7667"/>
                </a:lnTo>
                <a:lnTo>
                  <a:pt x="3008" y="7520"/>
                </a:lnTo>
                <a:lnTo>
                  <a:pt x="3119" y="7410"/>
                </a:lnTo>
                <a:lnTo>
                  <a:pt x="3155" y="7336"/>
                </a:lnTo>
                <a:lnTo>
                  <a:pt x="3192" y="7300"/>
                </a:lnTo>
                <a:lnTo>
                  <a:pt x="3192" y="7153"/>
                </a:lnTo>
                <a:lnTo>
                  <a:pt x="3229" y="6933"/>
                </a:lnTo>
                <a:lnTo>
                  <a:pt x="3192" y="6823"/>
                </a:lnTo>
                <a:lnTo>
                  <a:pt x="3155" y="6676"/>
                </a:lnTo>
                <a:lnTo>
                  <a:pt x="3119" y="6566"/>
                </a:lnTo>
                <a:lnTo>
                  <a:pt x="3045" y="6456"/>
                </a:lnTo>
                <a:lnTo>
                  <a:pt x="2972" y="6383"/>
                </a:lnTo>
                <a:lnTo>
                  <a:pt x="2862" y="6309"/>
                </a:lnTo>
                <a:lnTo>
                  <a:pt x="2752" y="6273"/>
                </a:lnTo>
                <a:lnTo>
                  <a:pt x="2605" y="6236"/>
                </a:lnTo>
                <a:lnTo>
                  <a:pt x="2495" y="6236"/>
                </a:lnTo>
                <a:lnTo>
                  <a:pt x="2348" y="6273"/>
                </a:lnTo>
                <a:lnTo>
                  <a:pt x="2128" y="6383"/>
                </a:lnTo>
                <a:lnTo>
                  <a:pt x="1908" y="6529"/>
                </a:lnTo>
                <a:lnTo>
                  <a:pt x="1761" y="6713"/>
                </a:lnTo>
                <a:lnTo>
                  <a:pt x="1321" y="6309"/>
                </a:lnTo>
                <a:lnTo>
                  <a:pt x="954" y="5833"/>
                </a:lnTo>
                <a:lnTo>
                  <a:pt x="734" y="5502"/>
                </a:lnTo>
                <a:lnTo>
                  <a:pt x="624" y="5172"/>
                </a:lnTo>
                <a:lnTo>
                  <a:pt x="551" y="4805"/>
                </a:lnTo>
                <a:lnTo>
                  <a:pt x="514" y="4439"/>
                </a:lnTo>
                <a:lnTo>
                  <a:pt x="551" y="4255"/>
                </a:lnTo>
                <a:lnTo>
                  <a:pt x="624" y="4072"/>
                </a:lnTo>
                <a:lnTo>
                  <a:pt x="734" y="3925"/>
                </a:lnTo>
                <a:lnTo>
                  <a:pt x="844" y="3778"/>
                </a:lnTo>
                <a:lnTo>
                  <a:pt x="991" y="3668"/>
                </a:lnTo>
                <a:lnTo>
                  <a:pt x="1174" y="3558"/>
                </a:lnTo>
                <a:lnTo>
                  <a:pt x="1541" y="3412"/>
                </a:lnTo>
                <a:lnTo>
                  <a:pt x="1908" y="3265"/>
                </a:lnTo>
                <a:lnTo>
                  <a:pt x="2312" y="3191"/>
                </a:lnTo>
                <a:close/>
                <a:moveTo>
                  <a:pt x="11005" y="6199"/>
                </a:moveTo>
                <a:lnTo>
                  <a:pt x="12289" y="6896"/>
                </a:lnTo>
                <a:lnTo>
                  <a:pt x="11885" y="7483"/>
                </a:lnTo>
                <a:lnTo>
                  <a:pt x="11482" y="8033"/>
                </a:lnTo>
                <a:lnTo>
                  <a:pt x="11335" y="7410"/>
                </a:lnTo>
                <a:lnTo>
                  <a:pt x="11188" y="6750"/>
                </a:lnTo>
                <a:lnTo>
                  <a:pt x="11005" y="6199"/>
                </a:lnTo>
                <a:close/>
                <a:moveTo>
                  <a:pt x="7264" y="8180"/>
                </a:moveTo>
                <a:lnTo>
                  <a:pt x="7410" y="8253"/>
                </a:lnTo>
                <a:lnTo>
                  <a:pt x="7594" y="8290"/>
                </a:lnTo>
                <a:lnTo>
                  <a:pt x="7960" y="8290"/>
                </a:lnTo>
                <a:lnTo>
                  <a:pt x="7704" y="8327"/>
                </a:lnTo>
                <a:lnTo>
                  <a:pt x="7557" y="8327"/>
                </a:lnTo>
                <a:lnTo>
                  <a:pt x="7447" y="8290"/>
                </a:lnTo>
                <a:lnTo>
                  <a:pt x="7337" y="8253"/>
                </a:lnTo>
                <a:lnTo>
                  <a:pt x="7264" y="8180"/>
                </a:lnTo>
                <a:close/>
                <a:moveTo>
                  <a:pt x="8181" y="5979"/>
                </a:moveTo>
                <a:lnTo>
                  <a:pt x="7997" y="6016"/>
                </a:lnTo>
                <a:lnTo>
                  <a:pt x="7814" y="6089"/>
                </a:lnTo>
                <a:lnTo>
                  <a:pt x="7667" y="6236"/>
                </a:lnTo>
                <a:lnTo>
                  <a:pt x="7410" y="6346"/>
                </a:lnTo>
                <a:lnTo>
                  <a:pt x="7190" y="6529"/>
                </a:lnTo>
                <a:lnTo>
                  <a:pt x="6970" y="6713"/>
                </a:lnTo>
                <a:lnTo>
                  <a:pt x="6787" y="6933"/>
                </a:lnTo>
                <a:lnTo>
                  <a:pt x="6677" y="7080"/>
                </a:lnTo>
                <a:lnTo>
                  <a:pt x="6640" y="7263"/>
                </a:lnTo>
                <a:lnTo>
                  <a:pt x="6567" y="7410"/>
                </a:lnTo>
                <a:lnTo>
                  <a:pt x="6567" y="7593"/>
                </a:lnTo>
                <a:lnTo>
                  <a:pt x="6567" y="7923"/>
                </a:lnTo>
                <a:lnTo>
                  <a:pt x="6677" y="8253"/>
                </a:lnTo>
                <a:lnTo>
                  <a:pt x="6787" y="8437"/>
                </a:lnTo>
                <a:lnTo>
                  <a:pt x="6897" y="8584"/>
                </a:lnTo>
                <a:lnTo>
                  <a:pt x="7043" y="8694"/>
                </a:lnTo>
                <a:lnTo>
                  <a:pt x="7190" y="8767"/>
                </a:lnTo>
                <a:lnTo>
                  <a:pt x="7374" y="8804"/>
                </a:lnTo>
                <a:lnTo>
                  <a:pt x="7557" y="8840"/>
                </a:lnTo>
                <a:lnTo>
                  <a:pt x="7924" y="8840"/>
                </a:lnTo>
                <a:lnTo>
                  <a:pt x="8254" y="8767"/>
                </a:lnTo>
                <a:lnTo>
                  <a:pt x="8584" y="8620"/>
                </a:lnTo>
                <a:lnTo>
                  <a:pt x="8914" y="8364"/>
                </a:lnTo>
                <a:lnTo>
                  <a:pt x="9208" y="8070"/>
                </a:lnTo>
                <a:lnTo>
                  <a:pt x="9464" y="7740"/>
                </a:lnTo>
                <a:lnTo>
                  <a:pt x="9538" y="7593"/>
                </a:lnTo>
                <a:lnTo>
                  <a:pt x="9611" y="7410"/>
                </a:lnTo>
                <a:lnTo>
                  <a:pt x="9648" y="7226"/>
                </a:lnTo>
                <a:lnTo>
                  <a:pt x="9648" y="7043"/>
                </a:lnTo>
                <a:lnTo>
                  <a:pt x="9648" y="6860"/>
                </a:lnTo>
                <a:lnTo>
                  <a:pt x="9574" y="6713"/>
                </a:lnTo>
                <a:lnTo>
                  <a:pt x="9464" y="6529"/>
                </a:lnTo>
                <a:lnTo>
                  <a:pt x="9354" y="6419"/>
                </a:lnTo>
                <a:lnTo>
                  <a:pt x="9208" y="6273"/>
                </a:lnTo>
                <a:lnTo>
                  <a:pt x="9061" y="6199"/>
                </a:lnTo>
                <a:lnTo>
                  <a:pt x="8731" y="6053"/>
                </a:lnTo>
                <a:lnTo>
                  <a:pt x="8364" y="5979"/>
                </a:lnTo>
                <a:close/>
                <a:moveTo>
                  <a:pt x="5063" y="7080"/>
                </a:moveTo>
                <a:lnTo>
                  <a:pt x="5246" y="8180"/>
                </a:lnTo>
                <a:lnTo>
                  <a:pt x="5466" y="9281"/>
                </a:lnTo>
                <a:lnTo>
                  <a:pt x="4622" y="8804"/>
                </a:lnTo>
                <a:lnTo>
                  <a:pt x="3779" y="8290"/>
                </a:lnTo>
                <a:lnTo>
                  <a:pt x="4439" y="7667"/>
                </a:lnTo>
                <a:lnTo>
                  <a:pt x="5063" y="7080"/>
                </a:lnTo>
                <a:close/>
                <a:moveTo>
                  <a:pt x="7887" y="4732"/>
                </a:moveTo>
                <a:lnTo>
                  <a:pt x="9171" y="5282"/>
                </a:lnTo>
                <a:lnTo>
                  <a:pt x="10381" y="5869"/>
                </a:lnTo>
                <a:lnTo>
                  <a:pt x="10602" y="6529"/>
                </a:lnTo>
                <a:lnTo>
                  <a:pt x="10785" y="7190"/>
                </a:lnTo>
                <a:lnTo>
                  <a:pt x="10932" y="7850"/>
                </a:lnTo>
                <a:lnTo>
                  <a:pt x="11078" y="8547"/>
                </a:lnTo>
                <a:lnTo>
                  <a:pt x="10565" y="9097"/>
                </a:lnTo>
                <a:lnTo>
                  <a:pt x="10015" y="9647"/>
                </a:lnTo>
                <a:lnTo>
                  <a:pt x="9428" y="10161"/>
                </a:lnTo>
                <a:lnTo>
                  <a:pt x="8841" y="10674"/>
                </a:lnTo>
                <a:lnTo>
                  <a:pt x="8107" y="10418"/>
                </a:lnTo>
                <a:lnTo>
                  <a:pt x="7374" y="10161"/>
                </a:lnTo>
                <a:lnTo>
                  <a:pt x="6677" y="9867"/>
                </a:lnTo>
                <a:lnTo>
                  <a:pt x="5980" y="9537"/>
                </a:lnTo>
                <a:lnTo>
                  <a:pt x="5723" y="8143"/>
                </a:lnTo>
                <a:lnTo>
                  <a:pt x="5466" y="6713"/>
                </a:lnTo>
                <a:lnTo>
                  <a:pt x="6677" y="5722"/>
                </a:lnTo>
                <a:lnTo>
                  <a:pt x="7887" y="4732"/>
                </a:lnTo>
                <a:close/>
                <a:moveTo>
                  <a:pt x="11152" y="9171"/>
                </a:moveTo>
                <a:lnTo>
                  <a:pt x="11225" y="10161"/>
                </a:lnTo>
                <a:lnTo>
                  <a:pt x="11225" y="11188"/>
                </a:lnTo>
                <a:lnTo>
                  <a:pt x="11225" y="11225"/>
                </a:lnTo>
                <a:lnTo>
                  <a:pt x="10308" y="11041"/>
                </a:lnTo>
                <a:lnTo>
                  <a:pt x="9391" y="10821"/>
                </a:lnTo>
                <a:lnTo>
                  <a:pt x="10015" y="10308"/>
                </a:lnTo>
                <a:lnTo>
                  <a:pt x="10565" y="9794"/>
                </a:lnTo>
                <a:lnTo>
                  <a:pt x="11152" y="9171"/>
                </a:lnTo>
                <a:close/>
                <a:moveTo>
                  <a:pt x="12729" y="7153"/>
                </a:moveTo>
                <a:lnTo>
                  <a:pt x="13243" y="7483"/>
                </a:lnTo>
                <a:lnTo>
                  <a:pt x="13756" y="7813"/>
                </a:lnTo>
                <a:lnTo>
                  <a:pt x="14233" y="8180"/>
                </a:lnTo>
                <a:lnTo>
                  <a:pt x="14673" y="8584"/>
                </a:lnTo>
                <a:lnTo>
                  <a:pt x="15113" y="9024"/>
                </a:lnTo>
                <a:lnTo>
                  <a:pt x="15480" y="9464"/>
                </a:lnTo>
                <a:lnTo>
                  <a:pt x="15810" y="9941"/>
                </a:lnTo>
                <a:lnTo>
                  <a:pt x="16067" y="10454"/>
                </a:lnTo>
                <a:lnTo>
                  <a:pt x="16251" y="11005"/>
                </a:lnTo>
                <a:lnTo>
                  <a:pt x="16177" y="11041"/>
                </a:lnTo>
                <a:lnTo>
                  <a:pt x="15957" y="11188"/>
                </a:lnTo>
                <a:lnTo>
                  <a:pt x="15700" y="11298"/>
                </a:lnTo>
                <a:lnTo>
                  <a:pt x="15444" y="11371"/>
                </a:lnTo>
                <a:lnTo>
                  <a:pt x="15187" y="11445"/>
                </a:lnTo>
                <a:lnTo>
                  <a:pt x="15113" y="11371"/>
                </a:lnTo>
                <a:lnTo>
                  <a:pt x="15077" y="11408"/>
                </a:lnTo>
                <a:lnTo>
                  <a:pt x="14233" y="11445"/>
                </a:lnTo>
                <a:lnTo>
                  <a:pt x="13389" y="11408"/>
                </a:lnTo>
                <a:lnTo>
                  <a:pt x="12582" y="11371"/>
                </a:lnTo>
                <a:lnTo>
                  <a:pt x="11739" y="11298"/>
                </a:lnTo>
                <a:lnTo>
                  <a:pt x="11702" y="10198"/>
                </a:lnTo>
                <a:lnTo>
                  <a:pt x="11665" y="9464"/>
                </a:lnTo>
                <a:lnTo>
                  <a:pt x="11592" y="8694"/>
                </a:lnTo>
                <a:lnTo>
                  <a:pt x="12179" y="7923"/>
                </a:lnTo>
                <a:lnTo>
                  <a:pt x="12729" y="7153"/>
                </a:lnTo>
                <a:close/>
                <a:moveTo>
                  <a:pt x="6126" y="10161"/>
                </a:moveTo>
                <a:lnTo>
                  <a:pt x="6787" y="10454"/>
                </a:lnTo>
                <a:lnTo>
                  <a:pt x="7447" y="10711"/>
                </a:lnTo>
                <a:lnTo>
                  <a:pt x="8327" y="11005"/>
                </a:lnTo>
                <a:lnTo>
                  <a:pt x="7557" y="11555"/>
                </a:lnTo>
                <a:lnTo>
                  <a:pt x="6713" y="11995"/>
                </a:lnTo>
                <a:lnTo>
                  <a:pt x="6603" y="12068"/>
                </a:lnTo>
                <a:lnTo>
                  <a:pt x="6346" y="11078"/>
                </a:lnTo>
                <a:lnTo>
                  <a:pt x="6126" y="10161"/>
                </a:lnTo>
                <a:close/>
                <a:moveTo>
                  <a:pt x="3449" y="8657"/>
                </a:moveTo>
                <a:lnTo>
                  <a:pt x="3889" y="8950"/>
                </a:lnTo>
                <a:lnTo>
                  <a:pt x="4733" y="9427"/>
                </a:lnTo>
                <a:lnTo>
                  <a:pt x="5613" y="9904"/>
                </a:lnTo>
                <a:lnTo>
                  <a:pt x="5870" y="11078"/>
                </a:lnTo>
                <a:lnTo>
                  <a:pt x="6016" y="11665"/>
                </a:lnTo>
                <a:lnTo>
                  <a:pt x="6200" y="12288"/>
                </a:lnTo>
                <a:lnTo>
                  <a:pt x="5686" y="12509"/>
                </a:lnTo>
                <a:lnTo>
                  <a:pt x="5136" y="12729"/>
                </a:lnTo>
                <a:lnTo>
                  <a:pt x="4622" y="12875"/>
                </a:lnTo>
                <a:lnTo>
                  <a:pt x="4072" y="12985"/>
                </a:lnTo>
                <a:lnTo>
                  <a:pt x="3705" y="12985"/>
                </a:lnTo>
                <a:lnTo>
                  <a:pt x="3375" y="12949"/>
                </a:lnTo>
                <a:lnTo>
                  <a:pt x="3045" y="12875"/>
                </a:lnTo>
                <a:lnTo>
                  <a:pt x="2715" y="12692"/>
                </a:lnTo>
                <a:lnTo>
                  <a:pt x="2568" y="12582"/>
                </a:lnTo>
                <a:lnTo>
                  <a:pt x="2458" y="12435"/>
                </a:lnTo>
                <a:lnTo>
                  <a:pt x="2348" y="12288"/>
                </a:lnTo>
                <a:lnTo>
                  <a:pt x="2275" y="12105"/>
                </a:lnTo>
                <a:lnTo>
                  <a:pt x="2165" y="11775"/>
                </a:lnTo>
                <a:lnTo>
                  <a:pt x="2165" y="11371"/>
                </a:lnTo>
                <a:lnTo>
                  <a:pt x="2201" y="11005"/>
                </a:lnTo>
                <a:lnTo>
                  <a:pt x="2275" y="10638"/>
                </a:lnTo>
                <a:lnTo>
                  <a:pt x="2385" y="10271"/>
                </a:lnTo>
                <a:lnTo>
                  <a:pt x="2532" y="9941"/>
                </a:lnTo>
                <a:lnTo>
                  <a:pt x="2715" y="9574"/>
                </a:lnTo>
                <a:lnTo>
                  <a:pt x="2935" y="9281"/>
                </a:lnTo>
                <a:lnTo>
                  <a:pt x="3192" y="8950"/>
                </a:lnTo>
                <a:lnTo>
                  <a:pt x="3449" y="8657"/>
                </a:lnTo>
                <a:close/>
                <a:moveTo>
                  <a:pt x="8291" y="14049"/>
                </a:moveTo>
                <a:lnTo>
                  <a:pt x="8401" y="14086"/>
                </a:lnTo>
                <a:lnTo>
                  <a:pt x="8401" y="14196"/>
                </a:lnTo>
                <a:lnTo>
                  <a:pt x="8401" y="14343"/>
                </a:lnTo>
                <a:lnTo>
                  <a:pt x="8364" y="14489"/>
                </a:lnTo>
                <a:lnTo>
                  <a:pt x="8291" y="14599"/>
                </a:lnTo>
                <a:lnTo>
                  <a:pt x="8181" y="14673"/>
                </a:lnTo>
                <a:lnTo>
                  <a:pt x="7960" y="14489"/>
                </a:lnTo>
                <a:lnTo>
                  <a:pt x="7777" y="14306"/>
                </a:lnTo>
                <a:lnTo>
                  <a:pt x="7850" y="14159"/>
                </a:lnTo>
                <a:lnTo>
                  <a:pt x="7997" y="14086"/>
                </a:lnTo>
                <a:lnTo>
                  <a:pt x="8144" y="14049"/>
                </a:lnTo>
                <a:close/>
                <a:moveTo>
                  <a:pt x="8914" y="11188"/>
                </a:moveTo>
                <a:lnTo>
                  <a:pt x="10051" y="11481"/>
                </a:lnTo>
                <a:lnTo>
                  <a:pt x="11225" y="11702"/>
                </a:lnTo>
                <a:lnTo>
                  <a:pt x="11188" y="12288"/>
                </a:lnTo>
                <a:lnTo>
                  <a:pt x="11115" y="12839"/>
                </a:lnTo>
                <a:lnTo>
                  <a:pt x="10968" y="13426"/>
                </a:lnTo>
                <a:lnTo>
                  <a:pt x="10822" y="13976"/>
                </a:lnTo>
                <a:lnTo>
                  <a:pt x="10638" y="14269"/>
                </a:lnTo>
                <a:lnTo>
                  <a:pt x="10455" y="14563"/>
                </a:lnTo>
                <a:lnTo>
                  <a:pt x="10198" y="14819"/>
                </a:lnTo>
                <a:lnTo>
                  <a:pt x="9905" y="15003"/>
                </a:lnTo>
                <a:lnTo>
                  <a:pt x="9648" y="15113"/>
                </a:lnTo>
                <a:lnTo>
                  <a:pt x="9391" y="15150"/>
                </a:lnTo>
                <a:lnTo>
                  <a:pt x="9098" y="15113"/>
                </a:lnTo>
                <a:lnTo>
                  <a:pt x="8841" y="15040"/>
                </a:lnTo>
                <a:lnTo>
                  <a:pt x="8951" y="14856"/>
                </a:lnTo>
                <a:lnTo>
                  <a:pt x="8988" y="14673"/>
                </a:lnTo>
                <a:lnTo>
                  <a:pt x="9061" y="14453"/>
                </a:lnTo>
                <a:lnTo>
                  <a:pt x="9061" y="14269"/>
                </a:lnTo>
                <a:lnTo>
                  <a:pt x="9024" y="14086"/>
                </a:lnTo>
                <a:lnTo>
                  <a:pt x="8951" y="13976"/>
                </a:lnTo>
                <a:lnTo>
                  <a:pt x="8841" y="13829"/>
                </a:lnTo>
                <a:lnTo>
                  <a:pt x="8731" y="13756"/>
                </a:lnTo>
                <a:lnTo>
                  <a:pt x="8547" y="13646"/>
                </a:lnTo>
                <a:lnTo>
                  <a:pt x="8401" y="13609"/>
                </a:lnTo>
                <a:lnTo>
                  <a:pt x="8254" y="13572"/>
                </a:lnTo>
                <a:lnTo>
                  <a:pt x="8071" y="13572"/>
                </a:lnTo>
                <a:lnTo>
                  <a:pt x="7887" y="13609"/>
                </a:lnTo>
                <a:lnTo>
                  <a:pt x="7740" y="13682"/>
                </a:lnTo>
                <a:lnTo>
                  <a:pt x="7594" y="13792"/>
                </a:lnTo>
                <a:lnTo>
                  <a:pt x="7447" y="13902"/>
                </a:lnTo>
                <a:lnTo>
                  <a:pt x="7264" y="13609"/>
                </a:lnTo>
                <a:lnTo>
                  <a:pt x="7080" y="13242"/>
                </a:lnTo>
                <a:lnTo>
                  <a:pt x="6897" y="12912"/>
                </a:lnTo>
                <a:lnTo>
                  <a:pt x="6750" y="12545"/>
                </a:lnTo>
                <a:lnTo>
                  <a:pt x="7814" y="11958"/>
                </a:lnTo>
                <a:lnTo>
                  <a:pt x="8364" y="11591"/>
                </a:lnTo>
                <a:lnTo>
                  <a:pt x="8914" y="11188"/>
                </a:lnTo>
                <a:close/>
                <a:moveTo>
                  <a:pt x="6493" y="0"/>
                </a:moveTo>
                <a:lnTo>
                  <a:pt x="6163" y="294"/>
                </a:lnTo>
                <a:lnTo>
                  <a:pt x="5870" y="624"/>
                </a:lnTo>
                <a:lnTo>
                  <a:pt x="5613" y="991"/>
                </a:lnTo>
                <a:lnTo>
                  <a:pt x="5429" y="1394"/>
                </a:lnTo>
                <a:lnTo>
                  <a:pt x="5246" y="1798"/>
                </a:lnTo>
                <a:lnTo>
                  <a:pt x="5099" y="2201"/>
                </a:lnTo>
                <a:lnTo>
                  <a:pt x="5026" y="2641"/>
                </a:lnTo>
                <a:lnTo>
                  <a:pt x="4953" y="3081"/>
                </a:lnTo>
                <a:lnTo>
                  <a:pt x="4219" y="2898"/>
                </a:lnTo>
                <a:lnTo>
                  <a:pt x="3485" y="2788"/>
                </a:lnTo>
                <a:lnTo>
                  <a:pt x="2752" y="2715"/>
                </a:lnTo>
                <a:lnTo>
                  <a:pt x="2385" y="2751"/>
                </a:lnTo>
                <a:lnTo>
                  <a:pt x="2055" y="2788"/>
                </a:lnTo>
                <a:lnTo>
                  <a:pt x="1725" y="2825"/>
                </a:lnTo>
                <a:lnTo>
                  <a:pt x="1394" y="2898"/>
                </a:lnTo>
                <a:lnTo>
                  <a:pt x="1101" y="3045"/>
                </a:lnTo>
                <a:lnTo>
                  <a:pt x="808" y="3191"/>
                </a:lnTo>
                <a:lnTo>
                  <a:pt x="551" y="3338"/>
                </a:lnTo>
                <a:lnTo>
                  <a:pt x="367" y="3558"/>
                </a:lnTo>
                <a:lnTo>
                  <a:pt x="184" y="3815"/>
                </a:lnTo>
                <a:lnTo>
                  <a:pt x="74" y="4108"/>
                </a:lnTo>
                <a:lnTo>
                  <a:pt x="1" y="4402"/>
                </a:lnTo>
                <a:lnTo>
                  <a:pt x="1" y="4732"/>
                </a:lnTo>
                <a:lnTo>
                  <a:pt x="37" y="5026"/>
                </a:lnTo>
                <a:lnTo>
                  <a:pt x="147" y="5356"/>
                </a:lnTo>
                <a:lnTo>
                  <a:pt x="257" y="5649"/>
                </a:lnTo>
                <a:lnTo>
                  <a:pt x="441" y="5943"/>
                </a:lnTo>
                <a:lnTo>
                  <a:pt x="624" y="6236"/>
                </a:lnTo>
                <a:lnTo>
                  <a:pt x="844" y="6493"/>
                </a:lnTo>
                <a:lnTo>
                  <a:pt x="1211" y="6860"/>
                </a:lnTo>
                <a:lnTo>
                  <a:pt x="1615" y="7263"/>
                </a:lnTo>
                <a:lnTo>
                  <a:pt x="1615" y="7300"/>
                </a:lnTo>
                <a:lnTo>
                  <a:pt x="1615" y="7520"/>
                </a:lnTo>
                <a:lnTo>
                  <a:pt x="1688" y="7777"/>
                </a:lnTo>
                <a:lnTo>
                  <a:pt x="1725" y="7887"/>
                </a:lnTo>
                <a:lnTo>
                  <a:pt x="1835" y="7960"/>
                </a:lnTo>
                <a:lnTo>
                  <a:pt x="1908" y="8033"/>
                </a:lnTo>
                <a:lnTo>
                  <a:pt x="2055" y="8070"/>
                </a:lnTo>
                <a:lnTo>
                  <a:pt x="2165" y="8107"/>
                </a:lnTo>
                <a:lnTo>
                  <a:pt x="2275" y="8070"/>
                </a:lnTo>
                <a:lnTo>
                  <a:pt x="2532" y="7997"/>
                </a:lnTo>
                <a:lnTo>
                  <a:pt x="3045" y="8400"/>
                </a:lnTo>
                <a:lnTo>
                  <a:pt x="2642" y="8914"/>
                </a:lnTo>
                <a:lnTo>
                  <a:pt x="2312" y="9464"/>
                </a:lnTo>
                <a:lnTo>
                  <a:pt x="2018" y="10051"/>
                </a:lnTo>
                <a:lnTo>
                  <a:pt x="1871" y="10344"/>
                </a:lnTo>
                <a:lnTo>
                  <a:pt x="1798" y="10674"/>
                </a:lnTo>
                <a:lnTo>
                  <a:pt x="1725" y="10968"/>
                </a:lnTo>
                <a:lnTo>
                  <a:pt x="1688" y="11261"/>
                </a:lnTo>
                <a:lnTo>
                  <a:pt x="1688" y="11555"/>
                </a:lnTo>
                <a:lnTo>
                  <a:pt x="1725" y="11885"/>
                </a:lnTo>
                <a:lnTo>
                  <a:pt x="1798" y="12142"/>
                </a:lnTo>
                <a:lnTo>
                  <a:pt x="1908" y="12435"/>
                </a:lnTo>
                <a:lnTo>
                  <a:pt x="2055" y="12692"/>
                </a:lnTo>
                <a:lnTo>
                  <a:pt x="2238" y="12912"/>
                </a:lnTo>
                <a:lnTo>
                  <a:pt x="2495" y="13132"/>
                </a:lnTo>
                <a:lnTo>
                  <a:pt x="2788" y="13279"/>
                </a:lnTo>
                <a:lnTo>
                  <a:pt x="3045" y="13389"/>
                </a:lnTo>
                <a:lnTo>
                  <a:pt x="3375" y="13426"/>
                </a:lnTo>
                <a:lnTo>
                  <a:pt x="3669" y="13462"/>
                </a:lnTo>
                <a:lnTo>
                  <a:pt x="3999" y="13462"/>
                </a:lnTo>
                <a:lnTo>
                  <a:pt x="4292" y="13426"/>
                </a:lnTo>
                <a:lnTo>
                  <a:pt x="4586" y="13389"/>
                </a:lnTo>
                <a:lnTo>
                  <a:pt x="5026" y="13242"/>
                </a:lnTo>
                <a:lnTo>
                  <a:pt x="5503" y="13095"/>
                </a:lnTo>
                <a:lnTo>
                  <a:pt x="5906" y="12949"/>
                </a:lnTo>
                <a:lnTo>
                  <a:pt x="6346" y="12729"/>
                </a:lnTo>
                <a:lnTo>
                  <a:pt x="6530" y="13169"/>
                </a:lnTo>
                <a:lnTo>
                  <a:pt x="6713" y="13572"/>
                </a:lnTo>
                <a:lnTo>
                  <a:pt x="6970" y="13976"/>
                </a:lnTo>
                <a:lnTo>
                  <a:pt x="7227" y="14343"/>
                </a:lnTo>
                <a:lnTo>
                  <a:pt x="7153" y="14526"/>
                </a:lnTo>
                <a:lnTo>
                  <a:pt x="7117" y="14709"/>
                </a:lnTo>
                <a:lnTo>
                  <a:pt x="7153" y="14893"/>
                </a:lnTo>
                <a:lnTo>
                  <a:pt x="7227" y="15076"/>
                </a:lnTo>
                <a:lnTo>
                  <a:pt x="7337" y="15223"/>
                </a:lnTo>
                <a:lnTo>
                  <a:pt x="7484" y="15333"/>
                </a:lnTo>
                <a:lnTo>
                  <a:pt x="7630" y="15406"/>
                </a:lnTo>
                <a:lnTo>
                  <a:pt x="7777" y="15480"/>
                </a:lnTo>
                <a:lnTo>
                  <a:pt x="7924" y="15516"/>
                </a:lnTo>
                <a:lnTo>
                  <a:pt x="8107" y="15516"/>
                </a:lnTo>
                <a:lnTo>
                  <a:pt x="8254" y="15480"/>
                </a:lnTo>
                <a:lnTo>
                  <a:pt x="8437" y="15406"/>
                </a:lnTo>
                <a:lnTo>
                  <a:pt x="8474" y="15406"/>
                </a:lnTo>
                <a:lnTo>
                  <a:pt x="8804" y="15516"/>
                </a:lnTo>
                <a:lnTo>
                  <a:pt x="9171" y="15590"/>
                </a:lnTo>
                <a:lnTo>
                  <a:pt x="9501" y="15590"/>
                </a:lnTo>
                <a:lnTo>
                  <a:pt x="9868" y="15516"/>
                </a:lnTo>
                <a:lnTo>
                  <a:pt x="10161" y="15406"/>
                </a:lnTo>
                <a:lnTo>
                  <a:pt x="10418" y="15260"/>
                </a:lnTo>
                <a:lnTo>
                  <a:pt x="10675" y="15040"/>
                </a:lnTo>
                <a:lnTo>
                  <a:pt x="10858" y="14819"/>
                </a:lnTo>
                <a:lnTo>
                  <a:pt x="11042" y="14563"/>
                </a:lnTo>
                <a:lnTo>
                  <a:pt x="11188" y="14269"/>
                </a:lnTo>
                <a:lnTo>
                  <a:pt x="11299" y="13976"/>
                </a:lnTo>
                <a:lnTo>
                  <a:pt x="11409" y="13682"/>
                </a:lnTo>
                <a:lnTo>
                  <a:pt x="11519" y="13242"/>
                </a:lnTo>
                <a:lnTo>
                  <a:pt x="11629" y="12765"/>
                </a:lnTo>
                <a:lnTo>
                  <a:pt x="11665" y="12252"/>
                </a:lnTo>
                <a:lnTo>
                  <a:pt x="11702" y="11775"/>
                </a:lnTo>
                <a:lnTo>
                  <a:pt x="12619" y="11848"/>
                </a:lnTo>
                <a:lnTo>
                  <a:pt x="13499" y="11922"/>
                </a:lnTo>
                <a:lnTo>
                  <a:pt x="14416" y="11922"/>
                </a:lnTo>
                <a:lnTo>
                  <a:pt x="15297" y="11885"/>
                </a:lnTo>
                <a:lnTo>
                  <a:pt x="15333" y="11848"/>
                </a:lnTo>
                <a:lnTo>
                  <a:pt x="15333" y="11775"/>
                </a:lnTo>
                <a:lnTo>
                  <a:pt x="15590" y="11702"/>
                </a:lnTo>
                <a:lnTo>
                  <a:pt x="15884" y="11628"/>
                </a:lnTo>
                <a:lnTo>
                  <a:pt x="16140" y="11481"/>
                </a:lnTo>
                <a:lnTo>
                  <a:pt x="16397" y="11335"/>
                </a:lnTo>
                <a:lnTo>
                  <a:pt x="16507" y="11335"/>
                </a:lnTo>
                <a:lnTo>
                  <a:pt x="16544" y="11298"/>
                </a:lnTo>
                <a:lnTo>
                  <a:pt x="16581" y="11225"/>
                </a:lnTo>
                <a:lnTo>
                  <a:pt x="16544" y="10931"/>
                </a:lnTo>
                <a:lnTo>
                  <a:pt x="16471" y="10638"/>
                </a:lnTo>
                <a:lnTo>
                  <a:pt x="16397" y="10344"/>
                </a:lnTo>
                <a:lnTo>
                  <a:pt x="16287" y="10088"/>
                </a:lnTo>
                <a:lnTo>
                  <a:pt x="15994" y="9537"/>
                </a:lnTo>
                <a:lnTo>
                  <a:pt x="15627" y="9060"/>
                </a:lnTo>
                <a:lnTo>
                  <a:pt x="15223" y="8584"/>
                </a:lnTo>
                <a:lnTo>
                  <a:pt x="14783" y="8143"/>
                </a:lnTo>
                <a:lnTo>
                  <a:pt x="14306" y="7740"/>
                </a:lnTo>
                <a:lnTo>
                  <a:pt x="13793" y="7336"/>
                </a:lnTo>
                <a:lnTo>
                  <a:pt x="12949" y="6786"/>
                </a:lnTo>
                <a:lnTo>
                  <a:pt x="13353" y="6053"/>
                </a:lnTo>
                <a:lnTo>
                  <a:pt x="13720" y="5319"/>
                </a:lnTo>
                <a:lnTo>
                  <a:pt x="14050" y="4549"/>
                </a:lnTo>
                <a:lnTo>
                  <a:pt x="14306" y="3778"/>
                </a:lnTo>
                <a:lnTo>
                  <a:pt x="14306" y="3632"/>
                </a:lnTo>
                <a:lnTo>
                  <a:pt x="14453" y="3522"/>
                </a:lnTo>
                <a:lnTo>
                  <a:pt x="14600" y="3375"/>
                </a:lnTo>
                <a:lnTo>
                  <a:pt x="14747" y="3155"/>
                </a:lnTo>
                <a:lnTo>
                  <a:pt x="14820" y="2935"/>
                </a:lnTo>
                <a:lnTo>
                  <a:pt x="14820" y="2678"/>
                </a:lnTo>
                <a:lnTo>
                  <a:pt x="14747" y="2421"/>
                </a:lnTo>
                <a:lnTo>
                  <a:pt x="14637" y="2238"/>
                </a:lnTo>
                <a:lnTo>
                  <a:pt x="14490" y="2054"/>
                </a:lnTo>
                <a:lnTo>
                  <a:pt x="14270" y="1944"/>
                </a:lnTo>
                <a:lnTo>
                  <a:pt x="14160" y="1908"/>
                </a:lnTo>
                <a:lnTo>
                  <a:pt x="14013" y="1908"/>
                </a:lnTo>
                <a:lnTo>
                  <a:pt x="13830" y="1944"/>
                </a:lnTo>
                <a:lnTo>
                  <a:pt x="13683" y="2018"/>
                </a:lnTo>
                <a:lnTo>
                  <a:pt x="13536" y="2091"/>
                </a:lnTo>
                <a:lnTo>
                  <a:pt x="13389" y="2201"/>
                </a:lnTo>
                <a:lnTo>
                  <a:pt x="12949" y="2128"/>
                </a:lnTo>
                <a:lnTo>
                  <a:pt x="12472" y="2164"/>
                </a:lnTo>
                <a:lnTo>
                  <a:pt x="12032" y="2201"/>
                </a:lnTo>
                <a:lnTo>
                  <a:pt x="11592" y="2274"/>
                </a:lnTo>
                <a:lnTo>
                  <a:pt x="11115" y="2421"/>
                </a:lnTo>
                <a:lnTo>
                  <a:pt x="10675" y="2568"/>
                </a:lnTo>
                <a:lnTo>
                  <a:pt x="10271" y="2751"/>
                </a:lnTo>
                <a:lnTo>
                  <a:pt x="9831" y="2971"/>
                </a:lnTo>
                <a:lnTo>
                  <a:pt x="9611" y="3081"/>
                </a:lnTo>
                <a:lnTo>
                  <a:pt x="9208" y="2421"/>
                </a:lnTo>
                <a:lnTo>
                  <a:pt x="8767" y="1761"/>
                </a:lnTo>
                <a:lnTo>
                  <a:pt x="8254" y="1137"/>
                </a:lnTo>
                <a:lnTo>
                  <a:pt x="7740" y="550"/>
                </a:lnTo>
                <a:lnTo>
                  <a:pt x="7630" y="477"/>
                </a:lnTo>
                <a:lnTo>
                  <a:pt x="7520" y="477"/>
                </a:lnTo>
                <a:lnTo>
                  <a:pt x="7117" y="624"/>
                </a:lnTo>
                <a:lnTo>
                  <a:pt x="6713" y="807"/>
                </a:lnTo>
                <a:lnTo>
                  <a:pt x="6640" y="844"/>
                </a:lnTo>
                <a:lnTo>
                  <a:pt x="6603" y="881"/>
                </a:lnTo>
                <a:lnTo>
                  <a:pt x="6640" y="991"/>
                </a:lnTo>
                <a:lnTo>
                  <a:pt x="6677" y="1064"/>
                </a:lnTo>
                <a:lnTo>
                  <a:pt x="6787" y="1064"/>
                </a:lnTo>
                <a:lnTo>
                  <a:pt x="7153" y="1027"/>
                </a:lnTo>
                <a:lnTo>
                  <a:pt x="7484" y="991"/>
                </a:lnTo>
                <a:lnTo>
                  <a:pt x="7960" y="1541"/>
                </a:lnTo>
                <a:lnTo>
                  <a:pt x="8401" y="2091"/>
                </a:lnTo>
                <a:lnTo>
                  <a:pt x="8841" y="2715"/>
                </a:lnTo>
                <a:lnTo>
                  <a:pt x="9208" y="3301"/>
                </a:lnTo>
                <a:lnTo>
                  <a:pt x="8511" y="3742"/>
                </a:lnTo>
                <a:lnTo>
                  <a:pt x="7850" y="4219"/>
                </a:lnTo>
                <a:lnTo>
                  <a:pt x="6603" y="3668"/>
                </a:lnTo>
                <a:lnTo>
                  <a:pt x="5980" y="3412"/>
                </a:lnTo>
                <a:lnTo>
                  <a:pt x="5319" y="3191"/>
                </a:lnTo>
                <a:lnTo>
                  <a:pt x="5393" y="2788"/>
                </a:lnTo>
                <a:lnTo>
                  <a:pt x="5466" y="2384"/>
                </a:lnTo>
                <a:lnTo>
                  <a:pt x="5576" y="1981"/>
                </a:lnTo>
                <a:lnTo>
                  <a:pt x="5723" y="1577"/>
                </a:lnTo>
                <a:lnTo>
                  <a:pt x="5906" y="1211"/>
                </a:lnTo>
                <a:lnTo>
                  <a:pt x="6126" y="844"/>
                </a:lnTo>
                <a:lnTo>
                  <a:pt x="6383" y="514"/>
                </a:lnTo>
                <a:lnTo>
                  <a:pt x="6640" y="184"/>
                </a:lnTo>
                <a:lnTo>
                  <a:pt x="6677" y="110"/>
                </a:lnTo>
                <a:lnTo>
                  <a:pt x="6677" y="37"/>
                </a:lnTo>
                <a:lnTo>
                  <a:pt x="6603" y="0"/>
                </a:ln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29" name="Google Shape;229;p3"/>
          <p:cNvSpPr/>
          <p:nvPr/>
        </p:nvSpPr>
        <p:spPr>
          <a:xfrm>
            <a:off x="-35016" y="4075593"/>
            <a:ext cx="339602" cy="400617"/>
          </a:xfrm>
          <a:custGeom>
            <a:rect b="b" l="l" r="r" t="t"/>
            <a:pathLst>
              <a:path extrusionOk="0" h="11079" w="9391">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30" name="Google Shape;230;p3"/>
          <p:cNvSpPr/>
          <p:nvPr/>
        </p:nvSpPr>
        <p:spPr>
          <a:xfrm>
            <a:off x="721258" y="4998019"/>
            <a:ext cx="463059" cy="177962"/>
          </a:xfrm>
          <a:custGeom>
            <a:rect b="b" l="l" r="r" t="t"/>
            <a:pathLst>
              <a:path extrusionOk="0" h="6274" w="16325">
                <a:moveTo>
                  <a:pt x="14710" y="1"/>
                </a:moveTo>
                <a:lnTo>
                  <a:pt x="14527" y="74"/>
                </a:lnTo>
                <a:lnTo>
                  <a:pt x="14380" y="147"/>
                </a:lnTo>
                <a:lnTo>
                  <a:pt x="14270" y="221"/>
                </a:lnTo>
                <a:lnTo>
                  <a:pt x="14270" y="257"/>
                </a:lnTo>
                <a:lnTo>
                  <a:pt x="14197" y="221"/>
                </a:lnTo>
                <a:lnTo>
                  <a:pt x="14087" y="221"/>
                </a:lnTo>
                <a:lnTo>
                  <a:pt x="14013" y="294"/>
                </a:lnTo>
                <a:lnTo>
                  <a:pt x="13977" y="331"/>
                </a:lnTo>
                <a:lnTo>
                  <a:pt x="13977" y="441"/>
                </a:lnTo>
                <a:lnTo>
                  <a:pt x="14013" y="551"/>
                </a:lnTo>
                <a:lnTo>
                  <a:pt x="14050" y="587"/>
                </a:lnTo>
                <a:lnTo>
                  <a:pt x="14123" y="624"/>
                </a:lnTo>
                <a:lnTo>
                  <a:pt x="14343" y="624"/>
                </a:lnTo>
                <a:lnTo>
                  <a:pt x="14527" y="551"/>
                </a:lnTo>
                <a:lnTo>
                  <a:pt x="14710" y="477"/>
                </a:lnTo>
                <a:lnTo>
                  <a:pt x="14894" y="441"/>
                </a:lnTo>
                <a:lnTo>
                  <a:pt x="14967" y="477"/>
                </a:lnTo>
                <a:lnTo>
                  <a:pt x="15004" y="514"/>
                </a:lnTo>
                <a:lnTo>
                  <a:pt x="14967" y="587"/>
                </a:lnTo>
                <a:lnTo>
                  <a:pt x="14930" y="661"/>
                </a:lnTo>
                <a:lnTo>
                  <a:pt x="14747" y="881"/>
                </a:lnTo>
                <a:lnTo>
                  <a:pt x="14123" y="1725"/>
                </a:lnTo>
                <a:lnTo>
                  <a:pt x="14123" y="1798"/>
                </a:lnTo>
                <a:lnTo>
                  <a:pt x="14087" y="1871"/>
                </a:lnTo>
                <a:lnTo>
                  <a:pt x="14123" y="1981"/>
                </a:lnTo>
                <a:lnTo>
                  <a:pt x="14233" y="2055"/>
                </a:lnTo>
                <a:lnTo>
                  <a:pt x="14343" y="2091"/>
                </a:lnTo>
                <a:lnTo>
                  <a:pt x="14820" y="2091"/>
                </a:lnTo>
                <a:lnTo>
                  <a:pt x="15260" y="2055"/>
                </a:lnTo>
                <a:lnTo>
                  <a:pt x="15774" y="1945"/>
                </a:lnTo>
                <a:lnTo>
                  <a:pt x="16031" y="1871"/>
                </a:lnTo>
                <a:lnTo>
                  <a:pt x="16251" y="1761"/>
                </a:lnTo>
                <a:lnTo>
                  <a:pt x="16324" y="1651"/>
                </a:lnTo>
                <a:lnTo>
                  <a:pt x="16324" y="1541"/>
                </a:lnTo>
                <a:lnTo>
                  <a:pt x="16288" y="1468"/>
                </a:lnTo>
                <a:lnTo>
                  <a:pt x="16214" y="1431"/>
                </a:lnTo>
                <a:lnTo>
                  <a:pt x="16141" y="1394"/>
                </a:lnTo>
                <a:lnTo>
                  <a:pt x="15957" y="1431"/>
                </a:lnTo>
                <a:lnTo>
                  <a:pt x="15774" y="1468"/>
                </a:lnTo>
                <a:lnTo>
                  <a:pt x="15370" y="1541"/>
                </a:lnTo>
                <a:lnTo>
                  <a:pt x="14820" y="1615"/>
                </a:lnTo>
                <a:lnTo>
                  <a:pt x="14820" y="1615"/>
                </a:lnTo>
                <a:lnTo>
                  <a:pt x="15260" y="1028"/>
                </a:lnTo>
                <a:lnTo>
                  <a:pt x="15370" y="844"/>
                </a:lnTo>
                <a:lnTo>
                  <a:pt x="15481" y="698"/>
                </a:lnTo>
                <a:lnTo>
                  <a:pt x="15517" y="477"/>
                </a:lnTo>
                <a:lnTo>
                  <a:pt x="15517" y="404"/>
                </a:lnTo>
                <a:lnTo>
                  <a:pt x="15481" y="294"/>
                </a:lnTo>
                <a:lnTo>
                  <a:pt x="15370" y="184"/>
                </a:lnTo>
                <a:lnTo>
                  <a:pt x="15224" y="74"/>
                </a:lnTo>
                <a:lnTo>
                  <a:pt x="15077" y="37"/>
                </a:lnTo>
                <a:lnTo>
                  <a:pt x="14894" y="1"/>
                </a:lnTo>
                <a:close/>
                <a:moveTo>
                  <a:pt x="6604" y="2788"/>
                </a:moveTo>
                <a:lnTo>
                  <a:pt x="6163" y="2898"/>
                </a:lnTo>
                <a:lnTo>
                  <a:pt x="5576" y="2972"/>
                </a:lnTo>
                <a:lnTo>
                  <a:pt x="5283" y="3045"/>
                </a:lnTo>
                <a:lnTo>
                  <a:pt x="4990" y="3118"/>
                </a:lnTo>
                <a:lnTo>
                  <a:pt x="4953" y="3155"/>
                </a:lnTo>
                <a:lnTo>
                  <a:pt x="4880" y="3229"/>
                </a:lnTo>
                <a:lnTo>
                  <a:pt x="4880" y="3302"/>
                </a:lnTo>
                <a:lnTo>
                  <a:pt x="4880" y="3339"/>
                </a:lnTo>
                <a:lnTo>
                  <a:pt x="4880" y="3412"/>
                </a:lnTo>
                <a:lnTo>
                  <a:pt x="4916" y="3485"/>
                </a:lnTo>
                <a:lnTo>
                  <a:pt x="4990" y="3522"/>
                </a:lnTo>
                <a:lnTo>
                  <a:pt x="5063" y="3522"/>
                </a:lnTo>
                <a:lnTo>
                  <a:pt x="5613" y="3485"/>
                </a:lnTo>
                <a:lnTo>
                  <a:pt x="6163" y="3412"/>
                </a:lnTo>
                <a:lnTo>
                  <a:pt x="6640" y="3339"/>
                </a:lnTo>
                <a:lnTo>
                  <a:pt x="6860" y="3265"/>
                </a:lnTo>
                <a:lnTo>
                  <a:pt x="6970" y="3192"/>
                </a:lnTo>
                <a:lnTo>
                  <a:pt x="7044" y="3118"/>
                </a:lnTo>
                <a:lnTo>
                  <a:pt x="7044" y="3008"/>
                </a:lnTo>
                <a:lnTo>
                  <a:pt x="7044" y="2972"/>
                </a:lnTo>
                <a:lnTo>
                  <a:pt x="7007" y="2898"/>
                </a:lnTo>
                <a:lnTo>
                  <a:pt x="6897" y="2862"/>
                </a:lnTo>
                <a:lnTo>
                  <a:pt x="6824" y="2825"/>
                </a:lnTo>
                <a:lnTo>
                  <a:pt x="6604" y="2788"/>
                </a:lnTo>
                <a:close/>
                <a:moveTo>
                  <a:pt x="13500" y="1945"/>
                </a:moveTo>
                <a:lnTo>
                  <a:pt x="13280" y="1981"/>
                </a:lnTo>
                <a:lnTo>
                  <a:pt x="13060" y="2018"/>
                </a:lnTo>
                <a:lnTo>
                  <a:pt x="12876" y="2055"/>
                </a:lnTo>
                <a:lnTo>
                  <a:pt x="12693" y="2201"/>
                </a:lnTo>
                <a:lnTo>
                  <a:pt x="12546" y="2275"/>
                </a:lnTo>
                <a:lnTo>
                  <a:pt x="12436" y="2422"/>
                </a:lnTo>
                <a:lnTo>
                  <a:pt x="12289" y="2678"/>
                </a:lnTo>
                <a:lnTo>
                  <a:pt x="12179" y="3008"/>
                </a:lnTo>
                <a:lnTo>
                  <a:pt x="12179" y="3339"/>
                </a:lnTo>
                <a:lnTo>
                  <a:pt x="12179" y="3522"/>
                </a:lnTo>
                <a:lnTo>
                  <a:pt x="12216" y="3669"/>
                </a:lnTo>
                <a:lnTo>
                  <a:pt x="12289" y="3815"/>
                </a:lnTo>
                <a:lnTo>
                  <a:pt x="12363" y="3962"/>
                </a:lnTo>
                <a:lnTo>
                  <a:pt x="12473" y="4109"/>
                </a:lnTo>
                <a:lnTo>
                  <a:pt x="12583" y="4219"/>
                </a:lnTo>
                <a:lnTo>
                  <a:pt x="12729" y="4292"/>
                </a:lnTo>
                <a:lnTo>
                  <a:pt x="12876" y="4366"/>
                </a:lnTo>
                <a:lnTo>
                  <a:pt x="12986" y="4402"/>
                </a:lnTo>
                <a:lnTo>
                  <a:pt x="13096" y="4402"/>
                </a:lnTo>
                <a:lnTo>
                  <a:pt x="13353" y="4329"/>
                </a:lnTo>
                <a:lnTo>
                  <a:pt x="13757" y="4146"/>
                </a:lnTo>
                <a:lnTo>
                  <a:pt x="14197" y="3999"/>
                </a:lnTo>
                <a:lnTo>
                  <a:pt x="14417" y="3852"/>
                </a:lnTo>
                <a:lnTo>
                  <a:pt x="14564" y="3705"/>
                </a:lnTo>
                <a:lnTo>
                  <a:pt x="14600" y="3632"/>
                </a:lnTo>
                <a:lnTo>
                  <a:pt x="14564" y="3559"/>
                </a:lnTo>
                <a:lnTo>
                  <a:pt x="14527" y="3485"/>
                </a:lnTo>
                <a:lnTo>
                  <a:pt x="14453" y="3449"/>
                </a:lnTo>
                <a:lnTo>
                  <a:pt x="14343" y="3412"/>
                </a:lnTo>
                <a:lnTo>
                  <a:pt x="14197" y="3449"/>
                </a:lnTo>
                <a:lnTo>
                  <a:pt x="13940" y="3522"/>
                </a:lnTo>
                <a:lnTo>
                  <a:pt x="13426" y="3742"/>
                </a:lnTo>
                <a:lnTo>
                  <a:pt x="13280" y="3815"/>
                </a:lnTo>
                <a:lnTo>
                  <a:pt x="13133" y="3852"/>
                </a:lnTo>
                <a:lnTo>
                  <a:pt x="12986" y="3852"/>
                </a:lnTo>
                <a:lnTo>
                  <a:pt x="12839" y="3779"/>
                </a:lnTo>
                <a:lnTo>
                  <a:pt x="12766" y="3669"/>
                </a:lnTo>
                <a:lnTo>
                  <a:pt x="12729" y="3559"/>
                </a:lnTo>
                <a:lnTo>
                  <a:pt x="12656" y="3339"/>
                </a:lnTo>
                <a:lnTo>
                  <a:pt x="12656" y="3118"/>
                </a:lnTo>
                <a:lnTo>
                  <a:pt x="12729" y="2898"/>
                </a:lnTo>
                <a:lnTo>
                  <a:pt x="12839" y="2715"/>
                </a:lnTo>
                <a:lnTo>
                  <a:pt x="12986" y="2532"/>
                </a:lnTo>
                <a:lnTo>
                  <a:pt x="13133" y="2458"/>
                </a:lnTo>
                <a:lnTo>
                  <a:pt x="13280" y="2422"/>
                </a:lnTo>
                <a:lnTo>
                  <a:pt x="13610" y="2385"/>
                </a:lnTo>
                <a:lnTo>
                  <a:pt x="13940" y="2348"/>
                </a:lnTo>
                <a:lnTo>
                  <a:pt x="14307" y="2348"/>
                </a:lnTo>
                <a:lnTo>
                  <a:pt x="14307" y="2311"/>
                </a:lnTo>
                <a:lnTo>
                  <a:pt x="14307" y="2275"/>
                </a:lnTo>
                <a:lnTo>
                  <a:pt x="14307" y="2238"/>
                </a:lnTo>
                <a:lnTo>
                  <a:pt x="14123" y="2128"/>
                </a:lnTo>
                <a:lnTo>
                  <a:pt x="13903" y="2055"/>
                </a:lnTo>
                <a:lnTo>
                  <a:pt x="13720" y="1981"/>
                </a:lnTo>
                <a:lnTo>
                  <a:pt x="13500" y="1945"/>
                </a:lnTo>
                <a:close/>
                <a:moveTo>
                  <a:pt x="6787" y="4182"/>
                </a:moveTo>
                <a:lnTo>
                  <a:pt x="6347" y="4292"/>
                </a:lnTo>
                <a:lnTo>
                  <a:pt x="5907" y="4366"/>
                </a:lnTo>
                <a:lnTo>
                  <a:pt x="5466" y="4439"/>
                </a:lnTo>
                <a:lnTo>
                  <a:pt x="5063" y="4549"/>
                </a:lnTo>
                <a:lnTo>
                  <a:pt x="4990" y="4622"/>
                </a:lnTo>
                <a:lnTo>
                  <a:pt x="4953" y="4696"/>
                </a:lnTo>
                <a:lnTo>
                  <a:pt x="4953" y="4806"/>
                </a:lnTo>
                <a:lnTo>
                  <a:pt x="5063" y="4843"/>
                </a:lnTo>
                <a:lnTo>
                  <a:pt x="5283" y="4879"/>
                </a:lnTo>
                <a:lnTo>
                  <a:pt x="5980" y="4879"/>
                </a:lnTo>
                <a:lnTo>
                  <a:pt x="6457" y="4769"/>
                </a:lnTo>
                <a:lnTo>
                  <a:pt x="6897" y="4659"/>
                </a:lnTo>
                <a:lnTo>
                  <a:pt x="6970" y="4622"/>
                </a:lnTo>
                <a:lnTo>
                  <a:pt x="7044" y="4586"/>
                </a:lnTo>
                <a:lnTo>
                  <a:pt x="7080" y="4512"/>
                </a:lnTo>
                <a:lnTo>
                  <a:pt x="7117" y="4439"/>
                </a:lnTo>
                <a:lnTo>
                  <a:pt x="7080" y="4292"/>
                </a:lnTo>
                <a:lnTo>
                  <a:pt x="7007" y="4219"/>
                </a:lnTo>
                <a:lnTo>
                  <a:pt x="6934" y="4182"/>
                </a:lnTo>
                <a:close/>
                <a:moveTo>
                  <a:pt x="11079" y="2055"/>
                </a:moveTo>
                <a:lnTo>
                  <a:pt x="10785" y="2091"/>
                </a:lnTo>
                <a:lnTo>
                  <a:pt x="10565" y="2165"/>
                </a:lnTo>
                <a:lnTo>
                  <a:pt x="10382" y="2311"/>
                </a:lnTo>
                <a:lnTo>
                  <a:pt x="10235" y="2495"/>
                </a:lnTo>
                <a:lnTo>
                  <a:pt x="10198" y="2385"/>
                </a:lnTo>
                <a:lnTo>
                  <a:pt x="10088" y="2348"/>
                </a:lnTo>
                <a:lnTo>
                  <a:pt x="9942" y="2311"/>
                </a:lnTo>
                <a:lnTo>
                  <a:pt x="9611" y="2311"/>
                </a:lnTo>
                <a:lnTo>
                  <a:pt x="9501" y="2348"/>
                </a:lnTo>
                <a:lnTo>
                  <a:pt x="9208" y="2495"/>
                </a:lnTo>
                <a:lnTo>
                  <a:pt x="8988" y="2678"/>
                </a:lnTo>
                <a:lnTo>
                  <a:pt x="8951" y="2568"/>
                </a:lnTo>
                <a:lnTo>
                  <a:pt x="8915" y="2532"/>
                </a:lnTo>
                <a:lnTo>
                  <a:pt x="8878" y="2532"/>
                </a:lnTo>
                <a:lnTo>
                  <a:pt x="8804" y="2568"/>
                </a:lnTo>
                <a:lnTo>
                  <a:pt x="8731" y="2752"/>
                </a:lnTo>
                <a:lnTo>
                  <a:pt x="8658" y="2935"/>
                </a:lnTo>
                <a:lnTo>
                  <a:pt x="8621" y="3339"/>
                </a:lnTo>
                <a:lnTo>
                  <a:pt x="8584" y="3705"/>
                </a:lnTo>
                <a:lnTo>
                  <a:pt x="8621" y="4072"/>
                </a:lnTo>
                <a:lnTo>
                  <a:pt x="8694" y="4439"/>
                </a:lnTo>
                <a:lnTo>
                  <a:pt x="8768" y="4806"/>
                </a:lnTo>
                <a:lnTo>
                  <a:pt x="8804" y="4879"/>
                </a:lnTo>
                <a:lnTo>
                  <a:pt x="8878" y="4953"/>
                </a:lnTo>
                <a:lnTo>
                  <a:pt x="8951" y="4989"/>
                </a:lnTo>
                <a:lnTo>
                  <a:pt x="9061" y="4953"/>
                </a:lnTo>
                <a:lnTo>
                  <a:pt x="9135" y="4916"/>
                </a:lnTo>
                <a:lnTo>
                  <a:pt x="9208" y="4879"/>
                </a:lnTo>
                <a:lnTo>
                  <a:pt x="9245" y="4769"/>
                </a:lnTo>
                <a:lnTo>
                  <a:pt x="9208" y="4659"/>
                </a:lnTo>
                <a:lnTo>
                  <a:pt x="9135" y="4182"/>
                </a:lnTo>
                <a:lnTo>
                  <a:pt x="9098" y="3669"/>
                </a:lnTo>
                <a:lnTo>
                  <a:pt x="9135" y="3339"/>
                </a:lnTo>
                <a:lnTo>
                  <a:pt x="9208" y="3118"/>
                </a:lnTo>
                <a:lnTo>
                  <a:pt x="9391" y="2972"/>
                </a:lnTo>
                <a:lnTo>
                  <a:pt x="9575" y="2825"/>
                </a:lnTo>
                <a:lnTo>
                  <a:pt x="9795" y="2788"/>
                </a:lnTo>
                <a:lnTo>
                  <a:pt x="9868" y="4072"/>
                </a:lnTo>
                <a:lnTo>
                  <a:pt x="9905" y="4146"/>
                </a:lnTo>
                <a:lnTo>
                  <a:pt x="9942" y="4219"/>
                </a:lnTo>
                <a:lnTo>
                  <a:pt x="10015" y="4292"/>
                </a:lnTo>
                <a:lnTo>
                  <a:pt x="10125" y="4292"/>
                </a:lnTo>
                <a:lnTo>
                  <a:pt x="10198" y="4329"/>
                </a:lnTo>
                <a:lnTo>
                  <a:pt x="10272" y="4292"/>
                </a:lnTo>
                <a:lnTo>
                  <a:pt x="10308" y="4219"/>
                </a:lnTo>
                <a:lnTo>
                  <a:pt x="10345" y="4146"/>
                </a:lnTo>
                <a:lnTo>
                  <a:pt x="10455" y="3559"/>
                </a:lnTo>
                <a:lnTo>
                  <a:pt x="10565" y="3008"/>
                </a:lnTo>
                <a:lnTo>
                  <a:pt x="10602" y="2862"/>
                </a:lnTo>
                <a:lnTo>
                  <a:pt x="10675" y="2752"/>
                </a:lnTo>
                <a:lnTo>
                  <a:pt x="10785" y="2642"/>
                </a:lnTo>
                <a:lnTo>
                  <a:pt x="10895" y="2568"/>
                </a:lnTo>
                <a:lnTo>
                  <a:pt x="11079" y="2568"/>
                </a:lnTo>
                <a:lnTo>
                  <a:pt x="11115" y="2642"/>
                </a:lnTo>
                <a:lnTo>
                  <a:pt x="11115" y="2752"/>
                </a:lnTo>
                <a:lnTo>
                  <a:pt x="11115" y="2862"/>
                </a:lnTo>
                <a:lnTo>
                  <a:pt x="11189" y="3449"/>
                </a:lnTo>
                <a:lnTo>
                  <a:pt x="11299" y="4036"/>
                </a:lnTo>
                <a:lnTo>
                  <a:pt x="11372" y="4256"/>
                </a:lnTo>
                <a:lnTo>
                  <a:pt x="11446" y="4512"/>
                </a:lnTo>
                <a:lnTo>
                  <a:pt x="11556" y="4732"/>
                </a:lnTo>
                <a:lnTo>
                  <a:pt x="11629" y="4806"/>
                </a:lnTo>
                <a:lnTo>
                  <a:pt x="11739" y="4843"/>
                </a:lnTo>
                <a:lnTo>
                  <a:pt x="11849" y="4843"/>
                </a:lnTo>
                <a:lnTo>
                  <a:pt x="11922" y="4806"/>
                </a:lnTo>
                <a:lnTo>
                  <a:pt x="11996" y="4769"/>
                </a:lnTo>
                <a:lnTo>
                  <a:pt x="12032" y="4696"/>
                </a:lnTo>
                <a:lnTo>
                  <a:pt x="12069" y="4586"/>
                </a:lnTo>
                <a:lnTo>
                  <a:pt x="11996" y="4476"/>
                </a:lnTo>
                <a:lnTo>
                  <a:pt x="11922" y="4402"/>
                </a:lnTo>
                <a:lnTo>
                  <a:pt x="11886" y="4256"/>
                </a:lnTo>
                <a:lnTo>
                  <a:pt x="11812" y="4072"/>
                </a:lnTo>
                <a:lnTo>
                  <a:pt x="11776" y="3779"/>
                </a:lnTo>
                <a:lnTo>
                  <a:pt x="11666" y="3339"/>
                </a:lnTo>
                <a:lnTo>
                  <a:pt x="11629" y="2862"/>
                </a:lnTo>
                <a:lnTo>
                  <a:pt x="11629" y="2532"/>
                </a:lnTo>
                <a:lnTo>
                  <a:pt x="11592" y="2385"/>
                </a:lnTo>
                <a:lnTo>
                  <a:pt x="11482" y="2275"/>
                </a:lnTo>
                <a:lnTo>
                  <a:pt x="11299" y="2128"/>
                </a:lnTo>
                <a:lnTo>
                  <a:pt x="11189" y="2091"/>
                </a:lnTo>
                <a:lnTo>
                  <a:pt x="11079" y="2055"/>
                </a:lnTo>
                <a:close/>
                <a:moveTo>
                  <a:pt x="2715" y="1138"/>
                </a:moveTo>
                <a:lnTo>
                  <a:pt x="2569" y="1174"/>
                </a:lnTo>
                <a:lnTo>
                  <a:pt x="2422" y="1284"/>
                </a:lnTo>
                <a:lnTo>
                  <a:pt x="2385" y="1358"/>
                </a:lnTo>
                <a:lnTo>
                  <a:pt x="2165" y="1284"/>
                </a:lnTo>
                <a:lnTo>
                  <a:pt x="1762" y="1284"/>
                </a:lnTo>
                <a:lnTo>
                  <a:pt x="1542" y="1358"/>
                </a:lnTo>
                <a:lnTo>
                  <a:pt x="771" y="1504"/>
                </a:lnTo>
                <a:lnTo>
                  <a:pt x="368" y="1651"/>
                </a:lnTo>
                <a:lnTo>
                  <a:pt x="184" y="1725"/>
                </a:lnTo>
                <a:lnTo>
                  <a:pt x="38" y="1835"/>
                </a:lnTo>
                <a:lnTo>
                  <a:pt x="1" y="1908"/>
                </a:lnTo>
                <a:lnTo>
                  <a:pt x="1" y="1981"/>
                </a:lnTo>
                <a:lnTo>
                  <a:pt x="38" y="2018"/>
                </a:lnTo>
                <a:lnTo>
                  <a:pt x="111" y="2055"/>
                </a:lnTo>
                <a:lnTo>
                  <a:pt x="74" y="2348"/>
                </a:lnTo>
                <a:lnTo>
                  <a:pt x="74" y="2642"/>
                </a:lnTo>
                <a:lnTo>
                  <a:pt x="74" y="3705"/>
                </a:lnTo>
                <a:lnTo>
                  <a:pt x="111" y="4843"/>
                </a:lnTo>
                <a:lnTo>
                  <a:pt x="148" y="5980"/>
                </a:lnTo>
                <a:lnTo>
                  <a:pt x="184" y="6090"/>
                </a:lnTo>
                <a:lnTo>
                  <a:pt x="294" y="6200"/>
                </a:lnTo>
                <a:lnTo>
                  <a:pt x="404" y="6236"/>
                </a:lnTo>
                <a:lnTo>
                  <a:pt x="514" y="6200"/>
                </a:lnTo>
                <a:lnTo>
                  <a:pt x="624" y="6236"/>
                </a:lnTo>
                <a:lnTo>
                  <a:pt x="845" y="6273"/>
                </a:lnTo>
                <a:lnTo>
                  <a:pt x="1028" y="6236"/>
                </a:lnTo>
                <a:lnTo>
                  <a:pt x="1395" y="6163"/>
                </a:lnTo>
                <a:lnTo>
                  <a:pt x="2385" y="5980"/>
                </a:lnTo>
                <a:lnTo>
                  <a:pt x="2605" y="5943"/>
                </a:lnTo>
                <a:lnTo>
                  <a:pt x="2752" y="5906"/>
                </a:lnTo>
                <a:lnTo>
                  <a:pt x="2899" y="5833"/>
                </a:lnTo>
                <a:lnTo>
                  <a:pt x="2972" y="5686"/>
                </a:lnTo>
                <a:lnTo>
                  <a:pt x="2972" y="5576"/>
                </a:lnTo>
                <a:lnTo>
                  <a:pt x="2935" y="5503"/>
                </a:lnTo>
                <a:lnTo>
                  <a:pt x="2825" y="5429"/>
                </a:lnTo>
                <a:lnTo>
                  <a:pt x="2679" y="5393"/>
                </a:lnTo>
                <a:lnTo>
                  <a:pt x="2532" y="5393"/>
                </a:lnTo>
                <a:lnTo>
                  <a:pt x="2385" y="5429"/>
                </a:lnTo>
                <a:lnTo>
                  <a:pt x="2055" y="5503"/>
                </a:lnTo>
                <a:lnTo>
                  <a:pt x="1762" y="5576"/>
                </a:lnTo>
                <a:lnTo>
                  <a:pt x="1028" y="5723"/>
                </a:lnTo>
                <a:lnTo>
                  <a:pt x="698" y="5796"/>
                </a:lnTo>
                <a:lnTo>
                  <a:pt x="661" y="4953"/>
                </a:lnTo>
                <a:lnTo>
                  <a:pt x="624" y="4109"/>
                </a:lnTo>
                <a:lnTo>
                  <a:pt x="845" y="4109"/>
                </a:lnTo>
                <a:lnTo>
                  <a:pt x="1028" y="4072"/>
                </a:lnTo>
                <a:lnTo>
                  <a:pt x="1431" y="3962"/>
                </a:lnTo>
                <a:lnTo>
                  <a:pt x="2459" y="3742"/>
                </a:lnTo>
                <a:lnTo>
                  <a:pt x="2495" y="3779"/>
                </a:lnTo>
                <a:lnTo>
                  <a:pt x="2605" y="3779"/>
                </a:lnTo>
                <a:lnTo>
                  <a:pt x="2679" y="3742"/>
                </a:lnTo>
                <a:lnTo>
                  <a:pt x="2752" y="3705"/>
                </a:lnTo>
                <a:lnTo>
                  <a:pt x="2789" y="3669"/>
                </a:lnTo>
                <a:lnTo>
                  <a:pt x="2862" y="3559"/>
                </a:lnTo>
                <a:lnTo>
                  <a:pt x="2899" y="3485"/>
                </a:lnTo>
                <a:lnTo>
                  <a:pt x="2899" y="3412"/>
                </a:lnTo>
                <a:lnTo>
                  <a:pt x="2862" y="3339"/>
                </a:lnTo>
                <a:lnTo>
                  <a:pt x="2825" y="3265"/>
                </a:lnTo>
                <a:lnTo>
                  <a:pt x="2715" y="3155"/>
                </a:lnTo>
                <a:lnTo>
                  <a:pt x="2532" y="3155"/>
                </a:lnTo>
                <a:lnTo>
                  <a:pt x="1431" y="3449"/>
                </a:lnTo>
                <a:lnTo>
                  <a:pt x="1028" y="3522"/>
                </a:lnTo>
                <a:lnTo>
                  <a:pt x="808" y="3595"/>
                </a:lnTo>
                <a:lnTo>
                  <a:pt x="624" y="3632"/>
                </a:lnTo>
                <a:lnTo>
                  <a:pt x="588" y="2788"/>
                </a:lnTo>
                <a:lnTo>
                  <a:pt x="588" y="2458"/>
                </a:lnTo>
                <a:lnTo>
                  <a:pt x="551" y="2091"/>
                </a:lnTo>
                <a:lnTo>
                  <a:pt x="1065" y="1981"/>
                </a:lnTo>
                <a:lnTo>
                  <a:pt x="1615" y="1835"/>
                </a:lnTo>
                <a:lnTo>
                  <a:pt x="1798" y="1798"/>
                </a:lnTo>
                <a:lnTo>
                  <a:pt x="2055" y="1798"/>
                </a:lnTo>
                <a:lnTo>
                  <a:pt x="2165" y="1871"/>
                </a:lnTo>
                <a:lnTo>
                  <a:pt x="2238" y="1908"/>
                </a:lnTo>
                <a:lnTo>
                  <a:pt x="2312" y="1945"/>
                </a:lnTo>
                <a:lnTo>
                  <a:pt x="2422" y="1945"/>
                </a:lnTo>
                <a:lnTo>
                  <a:pt x="2495" y="1908"/>
                </a:lnTo>
                <a:lnTo>
                  <a:pt x="3009" y="1651"/>
                </a:lnTo>
                <a:lnTo>
                  <a:pt x="3082" y="1615"/>
                </a:lnTo>
                <a:lnTo>
                  <a:pt x="3119" y="1578"/>
                </a:lnTo>
                <a:lnTo>
                  <a:pt x="3156" y="1431"/>
                </a:lnTo>
                <a:lnTo>
                  <a:pt x="3119" y="1284"/>
                </a:lnTo>
                <a:lnTo>
                  <a:pt x="3082" y="1248"/>
                </a:lnTo>
                <a:lnTo>
                  <a:pt x="3009" y="1174"/>
                </a:lnTo>
                <a:lnTo>
                  <a:pt x="2862" y="1138"/>
                </a:ln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31" name="Google Shape;231;p3"/>
          <p:cNvSpPr/>
          <p:nvPr/>
        </p:nvSpPr>
        <p:spPr>
          <a:xfrm>
            <a:off x="3251972" y="4825260"/>
            <a:ext cx="589992" cy="414129"/>
          </a:xfrm>
          <a:custGeom>
            <a:rect b="b" l="l" r="r" t="t"/>
            <a:pathLst>
              <a:path extrusionOk="0" h="14600" w="2080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32" name="Google Shape;232;p3"/>
          <p:cNvSpPr/>
          <p:nvPr/>
        </p:nvSpPr>
        <p:spPr>
          <a:xfrm>
            <a:off x="3251978" y="4029277"/>
            <a:ext cx="388118" cy="408938"/>
          </a:xfrm>
          <a:custGeom>
            <a:rect b="b" l="l" r="r" t="t"/>
            <a:pathLst>
              <a:path extrusionOk="0" h="14417" w="13683">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33" name="Google Shape;233;p3"/>
          <p:cNvSpPr/>
          <p:nvPr/>
        </p:nvSpPr>
        <p:spPr>
          <a:xfrm>
            <a:off x="2183974" y="4950383"/>
            <a:ext cx="297606" cy="211234"/>
          </a:xfrm>
          <a:custGeom>
            <a:rect b="b" l="l" r="r" t="t"/>
            <a:pathLst>
              <a:path extrusionOk="0" h="7447" w="10492">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34" name="Google Shape;234;p3"/>
          <p:cNvSpPr/>
          <p:nvPr/>
        </p:nvSpPr>
        <p:spPr>
          <a:xfrm>
            <a:off x="3949125" y="4950125"/>
            <a:ext cx="288245" cy="184202"/>
          </a:xfrm>
          <a:custGeom>
            <a:rect b="b" l="l" r="r" t="t"/>
            <a:pathLst>
              <a:path extrusionOk="0" h="6494" w="10162">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35" name="Google Shape;235;p3"/>
          <p:cNvSpPr/>
          <p:nvPr/>
        </p:nvSpPr>
        <p:spPr>
          <a:xfrm>
            <a:off x="1360115" y="4780234"/>
            <a:ext cx="323616" cy="321546"/>
          </a:xfrm>
          <a:custGeom>
            <a:rect b="b" l="l" r="r" t="t"/>
            <a:pathLst>
              <a:path extrusionOk="0" h="11336" w="11409">
                <a:moveTo>
                  <a:pt x="5173" y="4219"/>
                </a:moveTo>
                <a:lnTo>
                  <a:pt x="5136" y="4256"/>
                </a:lnTo>
                <a:lnTo>
                  <a:pt x="5100" y="4292"/>
                </a:lnTo>
                <a:lnTo>
                  <a:pt x="4990" y="4366"/>
                </a:lnTo>
                <a:lnTo>
                  <a:pt x="4916" y="4476"/>
                </a:lnTo>
                <a:lnTo>
                  <a:pt x="4916" y="4512"/>
                </a:lnTo>
                <a:lnTo>
                  <a:pt x="4843" y="4659"/>
                </a:lnTo>
                <a:lnTo>
                  <a:pt x="4843" y="4769"/>
                </a:lnTo>
                <a:lnTo>
                  <a:pt x="4880" y="4843"/>
                </a:lnTo>
                <a:lnTo>
                  <a:pt x="4990" y="4916"/>
                </a:lnTo>
                <a:lnTo>
                  <a:pt x="5100" y="4989"/>
                </a:lnTo>
                <a:lnTo>
                  <a:pt x="5283" y="4989"/>
                </a:lnTo>
                <a:lnTo>
                  <a:pt x="5430" y="4916"/>
                </a:lnTo>
                <a:lnTo>
                  <a:pt x="5540" y="4769"/>
                </a:lnTo>
                <a:lnTo>
                  <a:pt x="5577" y="4696"/>
                </a:lnTo>
                <a:lnTo>
                  <a:pt x="5613" y="4623"/>
                </a:lnTo>
                <a:lnTo>
                  <a:pt x="5577" y="4549"/>
                </a:lnTo>
                <a:lnTo>
                  <a:pt x="5577" y="4476"/>
                </a:lnTo>
                <a:lnTo>
                  <a:pt x="5430" y="4402"/>
                </a:lnTo>
                <a:lnTo>
                  <a:pt x="5320" y="4366"/>
                </a:lnTo>
                <a:lnTo>
                  <a:pt x="5320" y="4292"/>
                </a:lnTo>
                <a:lnTo>
                  <a:pt x="5246" y="4256"/>
                </a:lnTo>
                <a:lnTo>
                  <a:pt x="5173" y="4219"/>
                </a:lnTo>
                <a:close/>
                <a:moveTo>
                  <a:pt x="5980" y="6016"/>
                </a:moveTo>
                <a:lnTo>
                  <a:pt x="6017" y="6053"/>
                </a:lnTo>
                <a:lnTo>
                  <a:pt x="6053" y="6126"/>
                </a:lnTo>
                <a:lnTo>
                  <a:pt x="6053" y="6200"/>
                </a:lnTo>
                <a:lnTo>
                  <a:pt x="5907" y="6237"/>
                </a:lnTo>
                <a:lnTo>
                  <a:pt x="5943" y="6090"/>
                </a:lnTo>
                <a:lnTo>
                  <a:pt x="5980" y="6016"/>
                </a:lnTo>
                <a:close/>
                <a:moveTo>
                  <a:pt x="5833" y="5613"/>
                </a:moveTo>
                <a:lnTo>
                  <a:pt x="5723" y="5650"/>
                </a:lnTo>
                <a:lnTo>
                  <a:pt x="5650" y="5723"/>
                </a:lnTo>
                <a:lnTo>
                  <a:pt x="5613" y="5796"/>
                </a:lnTo>
                <a:lnTo>
                  <a:pt x="5613" y="5870"/>
                </a:lnTo>
                <a:lnTo>
                  <a:pt x="5687" y="5943"/>
                </a:lnTo>
                <a:lnTo>
                  <a:pt x="5577" y="6163"/>
                </a:lnTo>
                <a:lnTo>
                  <a:pt x="5540" y="6420"/>
                </a:lnTo>
                <a:lnTo>
                  <a:pt x="5577" y="6530"/>
                </a:lnTo>
                <a:lnTo>
                  <a:pt x="5687" y="6567"/>
                </a:lnTo>
                <a:lnTo>
                  <a:pt x="5833" y="6603"/>
                </a:lnTo>
                <a:lnTo>
                  <a:pt x="5980" y="6603"/>
                </a:lnTo>
                <a:lnTo>
                  <a:pt x="6090" y="6567"/>
                </a:lnTo>
                <a:lnTo>
                  <a:pt x="6237" y="6530"/>
                </a:lnTo>
                <a:lnTo>
                  <a:pt x="6347" y="6457"/>
                </a:lnTo>
                <a:lnTo>
                  <a:pt x="6420" y="6347"/>
                </a:lnTo>
                <a:lnTo>
                  <a:pt x="6457" y="6200"/>
                </a:lnTo>
                <a:lnTo>
                  <a:pt x="6457" y="6053"/>
                </a:lnTo>
                <a:lnTo>
                  <a:pt x="6420" y="5943"/>
                </a:lnTo>
                <a:lnTo>
                  <a:pt x="6347" y="5833"/>
                </a:lnTo>
                <a:lnTo>
                  <a:pt x="6274" y="5760"/>
                </a:lnTo>
                <a:lnTo>
                  <a:pt x="6163" y="5686"/>
                </a:lnTo>
                <a:lnTo>
                  <a:pt x="6053" y="5650"/>
                </a:lnTo>
                <a:lnTo>
                  <a:pt x="5943" y="5613"/>
                </a:lnTo>
                <a:close/>
                <a:moveTo>
                  <a:pt x="3926" y="441"/>
                </a:moveTo>
                <a:lnTo>
                  <a:pt x="4623" y="478"/>
                </a:lnTo>
                <a:lnTo>
                  <a:pt x="5356" y="478"/>
                </a:lnTo>
                <a:lnTo>
                  <a:pt x="6824" y="551"/>
                </a:lnTo>
                <a:lnTo>
                  <a:pt x="7631" y="551"/>
                </a:lnTo>
                <a:lnTo>
                  <a:pt x="7704" y="734"/>
                </a:lnTo>
                <a:lnTo>
                  <a:pt x="7777" y="1064"/>
                </a:lnTo>
                <a:lnTo>
                  <a:pt x="7521" y="1174"/>
                </a:lnTo>
                <a:lnTo>
                  <a:pt x="7191" y="1211"/>
                </a:lnTo>
                <a:lnTo>
                  <a:pt x="7044" y="1211"/>
                </a:lnTo>
                <a:lnTo>
                  <a:pt x="6860" y="1174"/>
                </a:lnTo>
                <a:lnTo>
                  <a:pt x="6714" y="1174"/>
                </a:lnTo>
                <a:lnTo>
                  <a:pt x="6530" y="1211"/>
                </a:lnTo>
                <a:lnTo>
                  <a:pt x="6494" y="1248"/>
                </a:lnTo>
                <a:lnTo>
                  <a:pt x="6457" y="1321"/>
                </a:lnTo>
                <a:lnTo>
                  <a:pt x="6420" y="1395"/>
                </a:lnTo>
                <a:lnTo>
                  <a:pt x="6457" y="1468"/>
                </a:lnTo>
                <a:lnTo>
                  <a:pt x="6457" y="1505"/>
                </a:lnTo>
                <a:lnTo>
                  <a:pt x="6494" y="1578"/>
                </a:lnTo>
                <a:lnTo>
                  <a:pt x="6567" y="1651"/>
                </a:lnTo>
                <a:lnTo>
                  <a:pt x="6567" y="1871"/>
                </a:lnTo>
                <a:lnTo>
                  <a:pt x="6567" y="2092"/>
                </a:lnTo>
                <a:lnTo>
                  <a:pt x="6640" y="2642"/>
                </a:lnTo>
                <a:lnTo>
                  <a:pt x="6677" y="3192"/>
                </a:lnTo>
                <a:lnTo>
                  <a:pt x="6714" y="3632"/>
                </a:lnTo>
                <a:lnTo>
                  <a:pt x="6714" y="4072"/>
                </a:lnTo>
                <a:lnTo>
                  <a:pt x="6677" y="4586"/>
                </a:lnTo>
                <a:lnTo>
                  <a:pt x="6640" y="4843"/>
                </a:lnTo>
                <a:lnTo>
                  <a:pt x="6640" y="5099"/>
                </a:lnTo>
                <a:lnTo>
                  <a:pt x="6677" y="5246"/>
                </a:lnTo>
                <a:lnTo>
                  <a:pt x="6640" y="5319"/>
                </a:lnTo>
                <a:lnTo>
                  <a:pt x="6640" y="5393"/>
                </a:lnTo>
                <a:lnTo>
                  <a:pt x="6640" y="5466"/>
                </a:lnTo>
                <a:lnTo>
                  <a:pt x="6714" y="5540"/>
                </a:lnTo>
                <a:lnTo>
                  <a:pt x="7117" y="5796"/>
                </a:lnTo>
                <a:lnTo>
                  <a:pt x="7484" y="6016"/>
                </a:lnTo>
                <a:lnTo>
                  <a:pt x="7851" y="6310"/>
                </a:lnTo>
                <a:lnTo>
                  <a:pt x="8218" y="6640"/>
                </a:lnTo>
                <a:lnTo>
                  <a:pt x="8915" y="7300"/>
                </a:lnTo>
                <a:lnTo>
                  <a:pt x="8621" y="7337"/>
                </a:lnTo>
                <a:lnTo>
                  <a:pt x="8328" y="7300"/>
                </a:lnTo>
                <a:lnTo>
                  <a:pt x="8108" y="7227"/>
                </a:lnTo>
                <a:lnTo>
                  <a:pt x="7887" y="7154"/>
                </a:lnTo>
                <a:lnTo>
                  <a:pt x="7484" y="6933"/>
                </a:lnTo>
                <a:lnTo>
                  <a:pt x="7117" y="6823"/>
                </a:lnTo>
                <a:lnTo>
                  <a:pt x="6750" y="6787"/>
                </a:lnTo>
                <a:lnTo>
                  <a:pt x="6384" y="6823"/>
                </a:lnTo>
                <a:lnTo>
                  <a:pt x="5980" y="6933"/>
                </a:lnTo>
                <a:lnTo>
                  <a:pt x="5577" y="7044"/>
                </a:lnTo>
                <a:lnTo>
                  <a:pt x="5210" y="7227"/>
                </a:lnTo>
                <a:lnTo>
                  <a:pt x="4843" y="7374"/>
                </a:lnTo>
                <a:lnTo>
                  <a:pt x="4439" y="7520"/>
                </a:lnTo>
                <a:lnTo>
                  <a:pt x="4109" y="7557"/>
                </a:lnTo>
                <a:lnTo>
                  <a:pt x="3816" y="7594"/>
                </a:lnTo>
                <a:lnTo>
                  <a:pt x="3889" y="7557"/>
                </a:lnTo>
                <a:lnTo>
                  <a:pt x="3926" y="7484"/>
                </a:lnTo>
                <a:lnTo>
                  <a:pt x="3926" y="7374"/>
                </a:lnTo>
                <a:lnTo>
                  <a:pt x="3926" y="7300"/>
                </a:lnTo>
                <a:lnTo>
                  <a:pt x="3889" y="7227"/>
                </a:lnTo>
                <a:lnTo>
                  <a:pt x="3816" y="7190"/>
                </a:lnTo>
                <a:lnTo>
                  <a:pt x="2789" y="7190"/>
                </a:lnTo>
                <a:lnTo>
                  <a:pt x="2935" y="7044"/>
                </a:lnTo>
                <a:lnTo>
                  <a:pt x="3266" y="6677"/>
                </a:lnTo>
                <a:lnTo>
                  <a:pt x="3559" y="6713"/>
                </a:lnTo>
                <a:lnTo>
                  <a:pt x="3853" y="6713"/>
                </a:lnTo>
                <a:lnTo>
                  <a:pt x="4403" y="6677"/>
                </a:lnTo>
                <a:lnTo>
                  <a:pt x="4549" y="6640"/>
                </a:lnTo>
                <a:lnTo>
                  <a:pt x="4623" y="6530"/>
                </a:lnTo>
                <a:lnTo>
                  <a:pt x="4623" y="6457"/>
                </a:lnTo>
                <a:lnTo>
                  <a:pt x="4586" y="6383"/>
                </a:lnTo>
                <a:lnTo>
                  <a:pt x="4513" y="6310"/>
                </a:lnTo>
                <a:lnTo>
                  <a:pt x="4403" y="6273"/>
                </a:lnTo>
                <a:lnTo>
                  <a:pt x="3669" y="6273"/>
                </a:lnTo>
                <a:lnTo>
                  <a:pt x="3926" y="6016"/>
                </a:lnTo>
                <a:lnTo>
                  <a:pt x="4183" y="5723"/>
                </a:lnTo>
                <a:lnTo>
                  <a:pt x="4293" y="5723"/>
                </a:lnTo>
                <a:lnTo>
                  <a:pt x="4366" y="5686"/>
                </a:lnTo>
                <a:lnTo>
                  <a:pt x="4439" y="5576"/>
                </a:lnTo>
                <a:lnTo>
                  <a:pt x="4476" y="5466"/>
                </a:lnTo>
                <a:lnTo>
                  <a:pt x="4403" y="3449"/>
                </a:lnTo>
                <a:lnTo>
                  <a:pt x="4366" y="2495"/>
                </a:lnTo>
                <a:lnTo>
                  <a:pt x="4329" y="2018"/>
                </a:lnTo>
                <a:lnTo>
                  <a:pt x="4293" y="1541"/>
                </a:lnTo>
                <a:lnTo>
                  <a:pt x="4256" y="1431"/>
                </a:lnTo>
                <a:lnTo>
                  <a:pt x="4549" y="1505"/>
                </a:lnTo>
                <a:lnTo>
                  <a:pt x="4953" y="1578"/>
                </a:lnTo>
                <a:lnTo>
                  <a:pt x="5173" y="1578"/>
                </a:lnTo>
                <a:lnTo>
                  <a:pt x="5356" y="1505"/>
                </a:lnTo>
                <a:lnTo>
                  <a:pt x="5393" y="1468"/>
                </a:lnTo>
                <a:lnTo>
                  <a:pt x="5430" y="1431"/>
                </a:lnTo>
                <a:lnTo>
                  <a:pt x="5430" y="1358"/>
                </a:lnTo>
                <a:lnTo>
                  <a:pt x="5393" y="1321"/>
                </a:lnTo>
                <a:lnTo>
                  <a:pt x="5246" y="1211"/>
                </a:lnTo>
                <a:lnTo>
                  <a:pt x="5063" y="1174"/>
                </a:lnTo>
                <a:lnTo>
                  <a:pt x="4733" y="1138"/>
                </a:lnTo>
                <a:lnTo>
                  <a:pt x="4219" y="1064"/>
                </a:lnTo>
                <a:lnTo>
                  <a:pt x="4183" y="1028"/>
                </a:lnTo>
                <a:lnTo>
                  <a:pt x="4146" y="991"/>
                </a:lnTo>
                <a:lnTo>
                  <a:pt x="3999" y="991"/>
                </a:lnTo>
                <a:lnTo>
                  <a:pt x="3853" y="1028"/>
                </a:lnTo>
                <a:lnTo>
                  <a:pt x="3706" y="1064"/>
                </a:lnTo>
                <a:lnTo>
                  <a:pt x="3596" y="1064"/>
                </a:lnTo>
                <a:lnTo>
                  <a:pt x="3522" y="1028"/>
                </a:lnTo>
                <a:lnTo>
                  <a:pt x="3486" y="991"/>
                </a:lnTo>
                <a:lnTo>
                  <a:pt x="3412" y="881"/>
                </a:lnTo>
                <a:lnTo>
                  <a:pt x="3412" y="771"/>
                </a:lnTo>
                <a:lnTo>
                  <a:pt x="3412" y="698"/>
                </a:lnTo>
                <a:lnTo>
                  <a:pt x="3486" y="624"/>
                </a:lnTo>
                <a:lnTo>
                  <a:pt x="3559" y="551"/>
                </a:lnTo>
                <a:lnTo>
                  <a:pt x="3742" y="478"/>
                </a:lnTo>
                <a:lnTo>
                  <a:pt x="3926" y="441"/>
                </a:lnTo>
                <a:close/>
                <a:moveTo>
                  <a:pt x="6090" y="8071"/>
                </a:moveTo>
                <a:lnTo>
                  <a:pt x="6127" y="8144"/>
                </a:lnTo>
                <a:lnTo>
                  <a:pt x="6127" y="8217"/>
                </a:lnTo>
                <a:lnTo>
                  <a:pt x="6090" y="8291"/>
                </a:lnTo>
                <a:lnTo>
                  <a:pt x="6053" y="8364"/>
                </a:lnTo>
                <a:lnTo>
                  <a:pt x="5980" y="8401"/>
                </a:lnTo>
                <a:lnTo>
                  <a:pt x="5907" y="8401"/>
                </a:lnTo>
                <a:lnTo>
                  <a:pt x="5833" y="8364"/>
                </a:lnTo>
                <a:lnTo>
                  <a:pt x="5760" y="8291"/>
                </a:lnTo>
                <a:lnTo>
                  <a:pt x="5760" y="8181"/>
                </a:lnTo>
                <a:lnTo>
                  <a:pt x="5833" y="8144"/>
                </a:lnTo>
                <a:lnTo>
                  <a:pt x="5943" y="8071"/>
                </a:lnTo>
                <a:lnTo>
                  <a:pt x="6017" y="8107"/>
                </a:lnTo>
                <a:lnTo>
                  <a:pt x="6053" y="8107"/>
                </a:lnTo>
                <a:lnTo>
                  <a:pt x="6090" y="8071"/>
                </a:lnTo>
                <a:close/>
                <a:moveTo>
                  <a:pt x="5907" y="7630"/>
                </a:moveTo>
                <a:lnTo>
                  <a:pt x="5797" y="7667"/>
                </a:lnTo>
                <a:lnTo>
                  <a:pt x="5687" y="7704"/>
                </a:lnTo>
                <a:lnTo>
                  <a:pt x="5577" y="7777"/>
                </a:lnTo>
                <a:lnTo>
                  <a:pt x="5467" y="7887"/>
                </a:lnTo>
                <a:lnTo>
                  <a:pt x="5467" y="7924"/>
                </a:lnTo>
                <a:lnTo>
                  <a:pt x="5430" y="7997"/>
                </a:lnTo>
                <a:lnTo>
                  <a:pt x="5503" y="8071"/>
                </a:lnTo>
                <a:lnTo>
                  <a:pt x="5430" y="8217"/>
                </a:lnTo>
                <a:lnTo>
                  <a:pt x="5430" y="8364"/>
                </a:lnTo>
                <a:lnTo>
                  <a:pt x="5467" y="8474"/>
                </a:lnTo>
                <a:lnTo>
                  <a:pt x="5540" y="8584"/>
                </a:lnTo>
                <a:lnTo>
                  <a:pt x="5650" y="8694"/>
                </a:lnTo>
                <a:lnTo>
                  <a:pt x="5797" y="8731"/>
                </a:lnTo>
                <a:lnTo>
                  <a:pt x="5907" y="8768"/>
                </a:lnTo>
                <a:lnTo>
                  <a:pt x="6053" y="8768"/>
                </a:lnTo>
                <a:lnTo>
                  <a:pt x="6200" y="8731"/>
                </a:lnTo>
                <a:lnTo>
                  <a:pt x="6310" y="8658"/>
                </a:lnTo>
                <a:lnTo>
                  <a:pt x="6384" y="8584"/>
                </a:lnTo>
                <a:lnTo>
                  <a:pt x="6457" y="8474"/>
                </a:lnTo>
                <a:lnTo>
                  <a:pt x="6494" y="8327"/>
                </a:lnTo>
                <a:lnTo>
                  <a:pt x="6494" y="8217"/>
                </a:lnTo>
                <a:lnTo>
                  <a:pt x="6494" y="8071"/>
                </a:lnTo>
                <a:lnTo>
                  <a:pt x="6457" y="7961"/>
                </a:lnTo>
                <a:lnTo>
                  <a:pt x="6384" y="7851"/>
                </a:lnTo>
                <a:lnTo>
                  <a:pt x="6310" y="7777"/>
                </a:lnTo>
                <a:lnTo>
                  <a:pt x="6200" y="7704"/>
                </a:lnTo>
                <a:lnTo>
                  <a:pt x="6053" y="7667"/>
                </a:lnTo>
                <a:lnTo>
                  <a:pt x="5907" y="7630"/>
                </a:lnTo>
                <a:close/>
                <a:moveTo>
                  <a:pt x="4476" y="9134"/>
                </a:moveTo>
                <a:lnTo>
                  <a:pt x="4513" y="9281"/>
                </a:lnTo>
                <a:lnTo>
                  <a:pt x="4476" y="9391"/>
                </a:lnTo>
                <a:lnTo>
                  <a:pt x="4403" y="9538"/>
                </a:lnTo>
                <a:lnTo>
                  <a:pt x="4256" y="9648"/>
                </a:lnTo>
                <a:lnTo>
                  <a:pt x="4183" y="9685"/>
                </a:lnTo>
                <a:lnTo>
                  <a:pt x="4109" y="9685"/>
                </a:lnTo>
                <a:lnTo>
                  <a:pt x="4036" y="9648"/>
                </a:lnTo>
                <a:lnTo>
                  <a:pt x="3963" y="9575"/>
                </a:lnTo>
                <a:lnTo>
                  <a:pt x="3926" y="9501"/>
                </a:lnTo>
                <a:lnTo>
                  <a:pt x="3926" y="9428"/>
                </a:lnTo>
                <a:lnTo>
                  <a:pt x="3963" y="9354"/>
                </a:lnTo>
                <a:lnTo>
                  <a:pt x="4036" y="9281"/>
                </a:lnTo>
                <a:lnTo>
                  <a:pt x="4219" y="9208"/>
                </a:lnTo>
                <a:lnTo>
                  <a:pt x="4403" y="9171"/>
                </a:lnTo>
                <a:lnTo>
                  <a:pt x="4439" y="9171"/>
                </a:lnTo>
                <a:lnTo>
                  <a:pt x="4476" y="9134"/>
                </a:lnTo>
                <a:close/>
                <a:moveTo>
                  <a:pt x="7741" y="9391"/>
                </a:moveTo>
                <a:lnTo>
                  <a:pt x="7814" y="9464"/>
                </a:lnTo>
                <a:lnTo>
                  <a:pt x="7851" y="9575"/>
                </a:lnTo>
                <a:lnTo>
                  <a:pt x="7851" y="9685"/>
                </a:lnTo>
                <a:lnTo>
                  <a:pt x="7814" y="9795"/>
                </a:lnTo>
                <a:lnTo>
                  <a:pt x="7704" y="9868"/>
                </a:lnTo>
                <a:lnTo>
                  <a:pt x="7557" y="9905"/>
                </a:lnTo>
                <a:lnTo>
                  <a:pt x="7447" y="9905"/>
                </a:lnTo>
                <a:lnTo>
                  <a:pt x="7301" y="9868"/>
                </a:lnTo>
                <a:lnTo>
                  <a:pt x="7227" y="9795"/>
                </a:lnTo>
                <a:lnTo>
                  <a:pt x="7301" y="9648"/>
                </a:lnTo>
                <a:lnTo>
                  <a:pt x="7374" y="9538"/>
                </a:lnTo>
                <a:lnTo>
                  <a:pt x="7484" y="9464"/>
                </a:lnTo>
                <a:lnTo>
                  <a:pt x="7631" y="9428"/>
                </a:lnTo>
                <a:lnTo>
                  <a:pt x="7704" y="9391"/>
                </a:lnTo>
                <a:close/>
                <a:moveTo>
                  <a:pt x="4439" y="8658"/>
                </a:moveTo>
                <a:lnTo>
                  <a:pt x="4293" y="8694"/>
                </a:lnTo>
                <a:lnTo>
                  <a:pt x="4146" y="8694"/>
                </a:lnTo>
                <a:lnTo>
                  <a:pt x="4073" y="8731"/>
                </a:lnTo>
                <a:lnTo>
                  <a:pt x="3999" y="8804"/>
                </a:lnTo>
                <a:lnTo>
                  <a:pt x="3963" y="8951"/>
                </a:lnTo>
                <a:lnTo>
                  <a:pt x="3742" y="9061"/>
                </a:lnTo>
                <a:lnTo>
                  <a:pt x="3596" y="9244"/>
                </a:lnTo>
                <a:lnTo>
                  <a:pt x="3559" y="9354"/>
                </a:lnTo>
                <a:lnTo>
                  <a:pt x="3522" y="9501"/>
                </a:lnTo>
                <a:lnTo>
                  <a:pt x="3559" y="9611"/>
                </a:lnTo>
                <a:lnTo>
                  <a:pt x="3596" y="9758"/>
                </a:lnTo>
                <a:lnTo>
                  <a:pt x="3706" y="9868"/>
                </a:lnTo>
                <a:lnTo>
                  <a:pt x="3779" y="9978"/>
                </a:lnTo>
                <a:lnTo>
                  <a:pt x="3926" y="10051"/>
                </a:lnTo>
                <a:lnTo>
                  <a:pt x="4036" y="10088"/>
                </a:lnTo>
                <a:lnTo>
                  <a:pt x="4366" y="10088"/>
                </a:lnTo>
                <a:lnTo>
                  <a:pt x="4513" y="10015"/>
                </a:lnTo>
                <a:lnTo>
                  <a:pt x="4623" y="9905"/>
                </a:lnTo>
                <a:lnTo>
                  <a:pt x="4733" y="9795"/>
                </a:lnTo>
                <a:lnTo>
                  <a:pt x="4843" y="9648"/>
                </a:lnTo>
                <a:lnTo>
                  <a:pt x="4880" y="9501"/>
                </a:lnTo>
                <a:lnTo>
                  <a:pt x="4916" y="9354"/>
                </a:lnTo>
                <a:lnTo>
                  <a:pt x="4916" y="9171"/>
                </a:lnTo>
                <a:lnTo>
                  <a:pt x="4880" y="9024"/>
                </a:lnTo>
                <a:lnTo>
                  <a:pt x="4806" y="8878"/>
                </a:lnTo>
                <a:lnTo>
                  <a:pt x="4733" y="8768"/>
                </a:lnTo>
                <a:lnTo>
                  <a:pt x="4586" y="8694"/>
                </a:lnTo>
                <a:lnTo>
                  <a:pt x="4439" y="8658"/>
                </a:lnTo>
                <a:close/>
                <a:moveTo>
                  <a:pt x="7447" y="8951"/>
                </a:moveTo>
                <a:lnTo>
                  <a:pt x="7337" y="8988"/>
                </a:lnTo>
                <a:lnTo>
                  <a:pt x="7264" y="9061"/>
                </a:lnTo>
                <a:lnTo>
                  <a:pt x="7227" y="9134"/>
                </a:lnTo>
                <a:lnTo>
                  <a:pt x="7227" y="9208"/>
                </a:lnTo>
                <a:lnTo>
                  <a:pt x="7117" y="9318"/>
                </a:lnTo>
                <a:lnTo>
                  <a:pt x="7007" y="9391"/>
                </a:lnTo>
                <a:lnTo>
                  <a:pt x="6934" y="9501"/>
                </a:lnTo>
                <a:lnTo>
                  <a:pt x="6897" y="9611"/>
                </a:lnTo>
                <a:lnTo>
                  <a:pt x="6897" y="9575"/>
                </a:lnTo>
                <a:lnTo>
                  <a:pt x="6860" y="9611"/>
                </a:lnTo>
                <a:lnTo>
                  <a:pt x="6824" y="9758"/>
                </a:lnTo>
                <a:lnTo>
                  <a:pt x="6824" y="9905"/>
                </a:lnTo>
                <a:lnTo>
                  <a:pt x="6860" y="9978"/>
                </a:lnTo>
                <a:lnTo>
                  <a:pt x="6897" y="10051"/>
                </a:lnTo>
                <a:lnTo>
                  <a:pt x="7007" y="10125"/>
                </a:lnTo>
                <a:lnTo>
                  <a:pt x="7044" y="10161"/>
                </a:lnTo>
                <a:lnTo>
                  <a:pt x="7044" y="10198"/>
                </a:lnTo>
                <a:lnTo>
                  <a:pt x="7227" y="10271"/>
                </a:lnTo>
                <a:lnTo>
                  <a:pt x="7374" y="10345"/>
                </a:lnTo>
                <a:lnTo>
                  <a:pt x="7704" y="10345"/>
                </a:lnTo>
                <a:lnTo>
                  <a:pt x="7851" y="10271"/>
                </a:lnTo>
                <a:lnTo>
                  <a:pt x="7998" y="10198"/>
                </a:lnTo>
                <a:lnTo>
                  <a:pt x="8108" y="10088"/>
                </a:lnTo>
                <a:lnTo>
                  <a:pt x="8181" y="9941"/>
                </a:lnTo>
                <a:lnTo>
                  <a:pt x="8254" y="9795"/>
                </a:lnTo>
                <a:lnTo>
                  <a:pt x="8291" y="9611"/>
                </a:lnTo>
                <a:lnTo>
                  <a:pt x="8254" y="9464"/>
                </a:lnTo>
                <a:lnTo>
                  <a:pt x="8218" y="9318"/>
                </a:lnTo>
                <a:lnTo>
                  <a:pt x="8144" y="9171"/>
                </a:lnTo>
                <a:lnTo>
                  <a:pt x="7998" y="9024"/>
                </a:lnTo>
                <a:lnTo>
                  <a:pt x="7924" y="8988"/>
                </a:lnTo>
                <a:lnTo>
                  <a:pt x="7851" y="8951"/>
                </a:lnTo>
                <a:close/>
                <a:moveTo>
                  <a:pt x="6970" y="7227"/>
                </a:moveTo>
                <a:lnTo>
                  <a:pt x="7227" y="7300"/>
                </a:lnTo>
                <a:lnTo>
                  <a:pt x="7741" y="7520"/>
                </a:lnTo>
                <a:lnTo>
                  <a:pt x="8071" y="7667"/>
                </a:lnTo>
                <a:lnTo>
                  <a:pt x="8474" y="7740"/>
                </a:lnTo>
                <a:lnTo>
                  <a:pt x="8658" y="7777"/>
                </a:lnTo>
                <a:lnTo>
                  <a:pt x="8878" y="7777"/>
                </a:lnTo>
                <a:lnTo>
                  <a:pt x="9061" y="7740"/>
                </a:lnTo>
                <a:lnTo>
                  <a:pt x="9245" y="7667"/>
                </a:lnTo>
                <a:lnTo>
                  <a:pt x="9575" y="8071"/>
                </a:lnTo>
                <a:lnTo>
                  <a:pt x="10125" y="8841"/>
                </a:lnTo>
                <a:lnTo>
                  <a:pt x="10639" y="9648"/>
                </a:lnTo>
                <a:lnTo>
                  <a:pt x="10785" y="9868"/>
                </a:lnTo>
                <a:lnTo>
                  <a:pt x="10822" y="10015"/>
                </a:lnTo>
                <a:lnTo>
                  <a:pt x="10785" y="10161"/>
                </a:lnTo>
                <a:lnTo>
                  <a:pt x="10749" y="10235"/>
                </a:lnTo>
                <a:lnTo>
                  <a:pt x="10639" y="10345"/>
                </a:lnTo>
                <a:lnTo>
                  <a:pt x="10455" y="10455"/>
                </a:lnTo>
                <a:lnTo>
                  <a:pt x="10235" y="10602"/>
                </a:lnTo>
                <a:lnTo>
                  <a:pt x="9758" y="10565"/>
                </a:lnTo>
                <a:lnTo>
                  <a:pt x="9281" y="10492"/>
                </a:lnTo>
                <a:lnTo>
                  <a:pt x="8328" y="10455"/>
                </a:lnTo>
                <a:lnTo>
                  <a:pt x="7374" y="10492"/>
                </a:lnTo>
                <a:lnTo>
                  <a:pt x="6420" y="10528"/>
                </a:lnTo>
                <a:lnTo>
                  <a:pt x="2092" y="10675"/>
                </a:lnTo>
                <a:lnTo>
                  <a:pt x="1065" y="10712"/>
                </a:lnTo>
                <a:lnTo>
                  <a:pt x="735" y="10712"/>
                </a:lnTo>
                <a:lnTo>
                  <a:pt x="625" y="10638"/>
                </a:lnTo>
                <a:lnTo>
                  <a:pt x="588" y="10602"/>
                </a:lnTo>
                <a:lnTo>
                  <a:pt x="551" y="10565"/>
                </a:lnTo>
                <a:lnTo>
                  <a:pt x="588" y="10418"/>
                </a:lnTo>
                <a:lnTo>
                  <a:pt x="735" y="10198"/>
                </a:lnTo>
                <a:lnTo>
                  <a:pt x="1065" y="9685"/>
                </a:lnTo>
                <a:lnTo>
                  <a:pt x="1542" y="9575"/>
                </a:lnTo>
                <a:lnTo>
                  <a:pt x="1762" y="9538"/>
                </a:lnTo>
                <a:lnTo>
                  <a:pt x="2018" y="9501"/>
                </a:lnTo>
                <a:lnTo>
                  <a:pt x="2092" y="9464"/>
                </a:lnTo>
                <a:lnTo>
                  <a:pt x="2128" y="9428"/>
                </a:lnTo>
                <a:lnTo>
                  <a:pt x="2165" y="9281"/>
                </a:lnTo>
                <a:lnTo>
                  <a:pt x="2128" y="9171"/>
                </a:lnTo>
                <a:lnTo>
                  <a:pt x="2092" y="9134"/>
                </a:lnTo>
                <a:lnTo>
                  <a:pt x="2018" y="9098"/>
                </a:lnTo>
                <a:lnTo>
                  <a:pt x="1872" y="9061"/>
                </a:lnTo>
                <a:lnTo>
                  <a:pt x="1725" y="9061"/>
                </a:lnTo>
                <a:lnTo>
                  <a:pt x="1395" y="9134"/>
                </a:lnTo>
                <a:lnTo>
                  <a:pt x="1395" y="9134"/>
                </a:lnTo>
                <a:lnTo>
                  <a:pt x="1798" y="8547"/>
                </a:lnTo>
                <a:lnTo>
                  <a:pt x="1835" y="8511"/>
                </a:lnTo>
                <a:lnTo>
                  <a:pt x="1945" y="8547"/>
                </a:lnTo>
                <a:lnTo>
                  <a:pt x="2092" y="8584"/>
                </a:lnTo>
                <a:lnTo>
                  <a:pt x="2459" y="8621"/>
                </a:lnTo>
                <a:lnTo>
                  <a:pt x="2972" y="8621"/>
                </a:lnTo>
                <a:lnTo>
                  <a:pt x="3082" y="8584"/>
                </a:lnTo>
                <a:lnTo>
                  <a:pt x="3156" y="8511"/>
                </a:lnTo>
                <a:lnTo>
                  <a:pt x="3192" y="8401"/>
                </a:lnTo>
                <a:lnTo>
                  <a:pt x="3156" y="8291"/>
                </a:lnTo>
                <a:lnTo>
                  <a:pt x="3082" y="8217"/>
                </a:lnTo>
                <a:lnTo>
                  <a:pt x="2972" y="8181"/>
                </a:lnTo>
                <a:lnTo>
                  <a:pt x="2055" y="8181"/>
                </a:lnTo>
                <a:lnTo>
                  <a:pt x="2532" y="7520"/>
                </a:lnTo>
                <a:lnTo>
                  <a:pt x="2752" y="7557"/>
                </a:lnTo>
                <a:lnTo>
                  <a:pt x="2899" y="7704"/>
                </a:lnTo>
                <a:lnTo>
                  <a:pt x="3046" y="7777"/>
                </a:lnTo>
                <a:lnTo>
                  <a:pt x="3192" y="7851"/>
                </a:lnTo>
                <a:lnTo>
                  <a:pt x="3376" y="7924"/>
                </a:lnTo>
                <a:lnTo>
                  <a:pt x="3742" y="7961"/>
                </a:lnTo>
                <a:lnTo>
                  <a:pt x="4073" y="7961"/>
                </a:lnTo>
                <a:lnTo>
                  <a:pt x="4549" y="7887"/>
                </a:lnTo>
                <a:lnTo>
                  <a:pt x="4953" y="7777"/>
                </a:lnTo>
                <a:lnTo>
                  <a:pt x="5797" y="7410"/>
                </a:lnTo>
                <a:lnTo>
                  <a:pt x="6237" y="7264"/>
                </a:lnTo>
                <a:lnTo>
                  <a:pt x="6494" y="7227"/>
                </a:lnTo>
                <a:close/>
                <a:moveTo>
                  <a:pt x="4036" y="1"/>
                </a:moveTo>
                <a:lnTo>
                  <a:pt x="3816" y="37"/>
                </a:lnTo>
                <a:lnTo>
                  <a:pt x="3596" y="74"/>
                </a:lnTo>
                <a:lnTo>
                  <a:pt x="3412" y="147"/>
                </a:lnTo>
                <a:lnTo>
                  <a:pt x="3229" y="257"/>
                </a:lnTo>
                <a:lnTo>
                  <a:pt x="3119" y="404"/>
                </a:lnTo>
                <a:lnTo>
                  <a:pt x="3009" y="551"/>
                </a:lnTo>
                <a:lnTo>
                  <a:pt x="2972" y="771"/>
                </a:lnTo>
                <a:lnTo>
                  <a:pt x="3009" y="991"/>
                </a:lnTo>
                <a:lnTo>
                  <a:pt x="3082" y="1174"/>
                </a:lnTo>
                <a:lnTo>
                  <a:pt x="3156" y="1285"/>
                </a:lnTo>
                <a:lnTo>
                  <a:pt x="3266" y="1358"/>
                </a:lnTo>
                <a:lnTo>
                  <a:pt x="3412" y="1431"/>
                </a:lnTo>
                <a:lnTo>
                  <a:pt x="3559" y="1468"/>
                </a:lnTo>
                <a:lnTo>
                  <a:pt x="3706" y="1468"/>
                </a:lnTo>
                <a:lnTo>
                  <a:pt x="3853" y="1431"/>
                </a:lnTo>
                <a:lnTo>
                  <a:pt x="3999" y="1395"/>
                </a:lnTo>
                <a:lnTo>
                  <a:pt x="4073" y="1395"/>
                </a:lnTo>
                <a:lnTo>
                  <a:pt x="3963" y="1468"/>
                </a:lnTo>
                <a:lnTo>
                  <a:pt x="3926" y="1578"/>
                </a:lnTo>
                <a:lnTo>
                  <a:pt x="3889" y="2055"/>
                </a:lnTo>
                <a:lnTo>
                  <a:pt x="3889" y="2532"/>
                </a:lnTo>
                <a:lnTo>
                  <a:pt x="3926" y="3449"/>
                </a:lnTo>
                <a:lnTo>
                  <a:pt x="3926" y="5099"/>
                </a:lnTo>
                <a:lnTo>
                  <a:pt x="3926" y="5283"/>
                </a:lnTo>
                <a:lnTo>
                  <a:pt x="3963" y="5466"/>
                </a:lnTo>
                <a:lnTo>
                  <a:pt x="3963" y="5503"/>
                </a:lnTo>
                <a:lnTo>
                  <a:pt x="3742" y="5613"/>
                </a:lnTo>
                <a:lnTo>
                  <a:pt x="3559" y="5723"/>
                </a:lnTo>
                <a:lnTo>
                  <a:pt x="3229" y="6016"/>
                </a:lnTo>
                <a:lnTo>
                  <a:pt x="2899" y="6347"/>
                </a:lnTo>
                <a:lnTo>
                  <a:pt x="2605" y="6677"/>
                </a:lnTo>
                <a:lnTo>
                  <a:pt x="2239" y="7080"/>
                </a:lnTo>
                <a:lnTo>
                  <a:pt x="1908" y="7484"/>
                </a:lnTo>
                <a:lnTo>
                  <a:pt x="1285" y="8364"/>
                </a:lnTo>
                <a:lnTo>
                  <a:pt x="698" y="9244"/>
                </a:lnTo>
                <a:lnTo>
                  <a:pt x="148" y="10125"/>
                </a:lnTo>
                <a:lnTo>
                  <a:pt x="38" y="10308"/>
                </a:lnTo>
                <a:lnTo>
                  <a:pt x="1" y="10492"/>
                </a:lnTo>
                <a:lnTo>
                  <a:pt x="38" y="10675"/>
                </a:lnTo>
                <a:lnTo>
                  <a:pt x="111" y="10858"/>
                </a:lnTo>
                <a:lnTo>
                  <a:pt x="221" y="11005"/>
                </a:lnTo>
                <a:lnTo>
                  <a:pt x="368" y="11115"/>
                </a:lnTo>
                <a:lnTo>
                  <a:pt x="551" y="11225"/>
                </a:lnTo>
                <a:lnTo>
                  <a:pt x="771" y="11262"/>
                </a:lnTo>
                <a:lnTo>
                  <a:pt x="1321" y="11299"/>
                </a:lnTo>
                <a:lnTo>
                  <a:pt x="1872" y="11262"/>
                </a:lnTo>
                <a:lnTo>
                  <a:pt x="3009" y="11189"/>
                </a:lnTo>
                <a:lnTo>
                  <a:pt x="5503" y="11115"/>
                </a:lnTo>
                <a:lnTo>
                  <a:pt x="7447" y="11042"/>
                </a:lnTo>
                <a:lnTo>
                  <a:pt x="8401" y="11005"/>
                </a:lnTo>
                <a:lnTo>
                  <a:pt x="9355" y="11042"/>
                </a:lnTo>
                <a:lnTo>
                  <a:pt x="9391" y="11152"/>
                </a:lnTo>
                <a:lnTo>
                  <a:pt x="9465" y="11225"/>
                </a:lnTo>
                <a:lnTo>
                  <a:pt x="9612" y="11299"/>
                </a:lnTo>
                <a:lnTo>
                  <a:pt x="9795" y="11335"/>
                </a:lnTo>
                <a:lnTo>
                  <a:pt x="9978" y="11335"/>
                </a:lnTo>
                <a:lnTo>
                  <a:pt x="10125" y="11299"/>
                </a:lnTo>
                <a:lnTo>
                  <a:pt x="10272" y="11299"/>
                </a:lnTo>
                <a:lnTo>
                  <a:pt x="10382" y="11262"/>
                </a:lnTo>
                <a:lnTo>
                  <a:pt x="10455" y="11189"/>
                </a:lnTo>
                <a:lnTo>
                  <a:pt x="10565" y="11115"/>
                </a:lnTo>
                <a:lnTo>
                  <a:pt x="10785" y="10968"/>
                </a:lnTo>
                <a:lnTo>
                  <a:pt x="10969" y="10785"/>
                </a:lnTo>
                <a:lnTo>
                  <a:pt x="11152" y="10602"/>
                </a:lnTo>
                <a:lnTo>
                  <a:pt x="11299" y="10455"/>
                </a:lnTo>
                <a:lnTo>
                  <a:pt x="11336" y="10308"/>
                </a:lnTo>
                <a:lnTo>
                  <a:pt x="11372" y="10198"/>
                </a:lnTo>
                <a:lnTo>
                  <a:pt x="11409" y="10051"/>
                </a:lnTo>
                <a:lnTo>
                  <a:pt x="11372" y="9941"/>
                </a:lnTo>
                <a:lnTo>
                  <a:pt x="11299" y="9685"/>
                </a:lnTo>
                <a:lnTo>
                  <a:pt x="11189" y="9464"/>
                </a:lnTo>
                <a:lnTo>
                  <a:pt x="10859" y="8914"/>
                </a:lnTo>
                <a:lnTo>
                  <a:pt x="10492" y="8364"/>
                </a:lnTo>
                <a:lnTo>
                  <a:pt x="10125" y="7887"/>
                </a:lnTo>
                <a:lnTo>
                  <a:pt x="9722" y="7410"/>
                </a:lnTo>
                <a:lnTo>
                  <a:pt x="9318" y="6933"/>
                </a:lnTo>
                <a:lnTo>
                  <a:pt x="8878" y="6493"/>
                </a:lnTo>
                <a:lnTo>
                  <a:pt x="8474" y="6126"/>
                </a:lnTo>
                <a:lnTo>
                  <a:pt x="8071" y="5760"/>
                </a:lnTo>
                <a:lnTo>
                  <a:pt x="7851" y="5576"/>
                </a:lnTo>
                <a:lnTo>
                  <a:pt x="7594" y="5430"/>
                </a:lnTo>
                <a:lnTo>
                  <a:pt x="7374" y="5319"/>
                </a:lnTo>
                <a:lnTo>
                  <a:pt x="7117" y="5209"/>
                </a:lnTo>
                <a:lnTo>
                  <a:pt x="7117" y="5173"/>
                </a:lnTo>
                <a:lnTo>
                  <a:pt x="7191" y="4953"/>
                </a:lnTo>
                <a:lnTo>
                  <a:pt x="7227" y="4696"/>
                </a:lnTo>
                <a:lnTo>
                  <a:pt x="7227" y="4182"/>
                </a:lnTo>
                <a:lnTo>
                  <a:pt x="7227" y="3669"/>
                </a:lnTo>
                <a:lnTo>
                  <a:pt x="7191" y="3192"/>
                </a:lnTo>
                <a:lnTo>
                  <a:pt x="7154" y="2825"/>
                </a:lnTo>
                <a:lnTo>
                  <a:pt x="7117" y="2385"/>
                </a:lnTo>
                <a:lnTo>
                  <a:pt x="7044" y="2165"/>
                </a:lnTo>
                <a:lnTo>
                  <a:pt x="7007" y="1945"/>
                </a:lnTo>
                <a:lnTo>
                  <a:pt x="6934" y="1761"/>
                </a:lnTo>
                <a:lnTo>
                  <a:pt x="6824" y="1615"/>
                </a:lnTo>
                <a:lnTo>
                  <a:pt x="7191" y="1651"/>
                </a:lnTo>
                <a:lnTo>
                  <a:pt x="7521" y="1651"/>
                </a:lnTo>
                <a:lnTo>
                  <a:pt x="7851" y="1541"/>
                </a:lnTo>
                <a:lnTo>
                  <a:pt x="7998" y="1468"/>
                </a:lnTo>
                <a:lnTo>
                  <a:pt x="8144" y="1358"/>
                </a:lnTo>
                <a:lnTo>
                  <a:pt x="8254" y="1248"/>
                </a:lnTo>
                <a:lnTo>
                  <a:pt x="8254" y="1174"/>
                </a:lnTo>
                <a:lnTo>
                  <a:pt x="8254" y="1101"/>
                </a:lnTo>
                <a:lnTo>
                  <a:pt x="8144" y="624"/>
                </a:lnTo>
                <a:lnTo>
                  <a:pt x="8071" y="404"/>
                </a:lnTo>
                <a:lnTo>
                  <a:pt x="7998" y="294"/>
                </a:lnTo>
                <a:lnTo>
                  <a:pt x="7924" y="221"/>
                </a:lnTo>
                <a:lnTo>
                  <a:pt x="7851" y="147"/>
                </a:lnTo>
                <a:lnTo>
                  <a:pt x="7777" y="147"/>
                </a:lnTo>
                <a:lnTo>
                  <a:pt x="7631" y="111"/>
                </a:lnTo>
                <a:lnTo>
                  <a:pt x="6824" y="74"/>
                </a:lnTo>
                <a:lnTo>
                  <a:pt x="4036" y="1"/>
                </a:ln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36" name="Google Shape;236;p3"/>
          <p:cNvSpPr/>
          <p:nvPr/>
        </p:nvSpPr>
        <p:spPr>
          <a:xfrm>
            <a:off x="3721844" y="4000279"/>
            <a:ext cx="306966" cy="385027"/>
          </a:xfrm>
          <a:custGeom>
            <a:rect b="b" l="l" r="r" t="t"/>
            <a:pathLst>
              <a:path extrusionOk="0" h="13574" w="10822">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37" name="Google Shape;237;p3"/>
          <p:cNvSpPr/>
          <p:nvPr/>
        </p:nvSpPr>
        <p:spPr>
          <a:xfrm>
            <a:off x="91624" y="4552927"/>
            <a:ext cx="416228" cy="409988"/>
          </a:xfrm>
          <a:custGeom>
            <a:rect b="b" l="l" r="r" t="t"/>
            <a:pathLst>
              <a:path extrusionOk="0" h="14454" w="14674">
                <a:moveTo>
                  <a:pt x="7887" y="3779"/>
                </a:moveTo>
                <a:lnTo>
                  <a:pt x="7961" y="3816"/>
                </a:lnTo>
                <a:lnTo>
                  <a:pt x="8071" y="3889"/>
                </a:lnTo>
                <a:lnTo>
                  <a:pt x="8218" y="4072"/>
                </a:lnTo>
                <a:lnTo>
                  <a:pt x="8291" y="4292"/>
                </a:lnTo>
                <a:lnTo>
                  <a:pt x="8364" y="4513"/>
                </a:lnTo>
                <a:lnTo>
                  <a:pt x="8401" y="4696"/>
                </a:lnTo>
                <a:lnTo>
                  <a:pt x="8401" y="4916"/>
                </a:lnTo>
                <a:lnTo>
                  <a:pt x="8401" y="5099"/>
                </a:lnTo>
                <a:lnTo>
                  <a:pt x="8291" y="5283"/>
                </a:lnTo>
                <a:lnTo>
                  <a:pt x="8144" y="4659"/>
                </a:lnTo>
                <a:lnTo>
                  <a:pt x="8034" y="4219"/>
                </a:lnTo>
                <a:lnTo>
                  <a:pt x="7961" y="3999"/>
                </a:lnTo>
                <a:lnTo>
                  <a:pt x="7887" y="3779"/>
                </a:lnTo>
                <a:close/>
                <a:moveTo>
                  <a:pt x="4329" y="5063"/>
                </a:moveTo>
                <a:lnTo>
                  <a:pt x="4476" y="5209"/>
                </a:lnTo>
                <a:lnTo>
                  <a:pt x="4586" y="5356"/>
                </a:lnTo>
                <a:lnTo>
                  <a:pt x="4696" y="5503"/>
                </a:lnTo>
                <a:lnTo>
                  <a:pt x="4769" y="5686"/>
                </a:lnTo>
                <a:lnTo>
                  <a:pt x="4769" y="5870"/>
                </a:lnTo>
                <a:lnTo>
                  <a:pt x="4769" y="6053"/>
                </a:lnTo>
                <a:lnTo>
                  <a:pt x="4659" y="6126"/>
                </a:lnTo>
                <a:lnTo>
                  <a:pt x="4549" y="6237"/>
                </a:lnTo>
                <a:lnTo>
                  <a:pt x="4439" y="5980"/>
                </a:lnTo>
                <a:lnTo>
                  <a:pt x="4329" y="5686"/>
                </a:lnTo>
                <a:lnTo>
                  <a:pt x="4293" y="5393"/>
                </a:lnTo>
                <a:lnTo>
                  <a:pt x="4293" y="5209"/>
                </a:lnTo>
                <a:lnTo>
                  <a:pt x="4293" y="5136"/>
                </a:lnTo>
                <a:lnTo>
                  <a:pt x="4329" y="5063"/>
                </a:lnTo>
                <a:close/>
                <a:moveTo>
                  <a:pt x="6604" y="7594"/>
                </a:moveTo>
                <a:lnTo>
                  <a:pt x="6714" y="7667"/>
                </a:lnTo>
                <a:lnTo>
                  <a:pt x="6787" y="7814"/>
                </a:lnTo>
                <a:lnTo>
                  <a:pt x="6934" y="8071"/>
                </a:lnTo>
                <a:lnTo>
                  <a:pt x="7337" y="8694"/>
                </a:lnTo>
                <a:lnTo>
                  <a:pt x="7117" y="8878"/>
                </a:lnTo>
                <a:lnTo>
                  <a:pt x="7080" y="8768"/>
                </a:lnTo>
                <a:lnTo>
                  <a:pt x="6860" y="8474"/>
                </a:lnTo>
                <a:lnTo>
                  <a:pt x="6677" y="8144"/>
                </a:lnTo>
                <a:lnTo>
                  <a:pt x="6567" y="7887"/>
                </a:lnTo>
                <a:lnTo>
                  <a:pt x="6420" y="7667"/>
                </a:lnTo>
                <a:lnTo>
                  <a:pt x="6604" y="7594"/>
                </a:lnTo>
                <a:close/>
                <a:moveTo>
                  <a:pt x="5283" y="8107"/>
                </a:moveTo>
                <a:lnTo>
                  <a:pt x="5356" y="8144"/>
                </a:lnTo>
                <a:lnTo>
                  <a:pt x="5833" y="9428"/>
                </a:lnTo>
                <a:lnTo>
                  <a:pt x="5650" y="9501"/>
                </a:lnTo>
                <a:lnTo>
                  <a:pt x="5686" y="9318"/>
                </a:lnTo>
                <a:lnTo>
                  <a:pt x="5650" y="9208"/>
                </a:lnTo>
                <a:lnTo>
                  <a:pt x="5613" y="9061"/>
                </a:lnTo>
                <a:lnTo>
                  <a:pt x="5503" y="8768"/>
                </a:lnTo>
                <a:lnTo>
                  <a:pt x="5246" y="8107"/>
                </a:lnTo>
                <a:close/>
                <a:moveTo>
                  <a:pt x="7337" y="9905"/>
                </a:moveTo>
                <a:lnTo>
                  <a:pt x="7337" y="10235"/>
                </a:lnTo>
                <a:lnTo>
                  <a:pt x="7190" y="9978"/>
                </a:lnTo>
                <a:lnTo>
                  <a:pt x="7337" y="9905"/>
                </a:lnTo>
                <a:close/>
                <a:moveTo>
                  <a:pt x="9721" y="9061"/>
                </a:moveTo>
                <a:lnTo>
                  <a:pt x="9832" y="9281"/>
                </a:lnTo>
                <a:lnTo>
                  <a:pt x="9942" y="9501"/>
                </a:lnTo>
                <a:lnTo>
                  <a:pt x="10052" y="9685"/>
                </a:lnTo>
                <a:lnTo>
                  <a:pt x="10162" y="9868"/>
                </a:lnTo>
                <a:lnTo>
                  <a:pt x="10198" y="10015"/>
                </a:lnTo>
                <a:lnTo>
                  <a:pt x="10198" y="10161"/>
                </a:lnTo>
                <a:lnTo>
                  <a:pt x="10198" y="10308"/>
                </a:lnTo>
                <a:lnTo>
                  <a:pt x="10125" y="10455"/>
                </a:lnTo>
                <a:lnTo>
                  <a:pt x="10052" y="10345"/>
                </a:lnTo>
                <a:lnTo>
                  <a:pt x="9978" y="10308"/>
                </a:lnTo>
                <a:lnTo>
                  <a:pt x="9758" y="9758"/>
                </a:lnTo>
                <a:lnTo>
                  <a:pt x="9685" y="9464"/>
                </a:lnTo>
                <a:lnTo>
                  <a:pt x="9575" y="9171"/>
                </a:lnTo>
                <a:lnTo>
                  <a:pt x="9648" y="9134"/>
                </a:lnTo>
                <a:lnTo>
                  <a:pt x="9721" y="9061"/>
                </a:lnTo>
                <a:close/>
                <a:moveTo>
                  <a:pt x="7667" y="9758"/>
                </a:moveTo>
                <a:lnTo>
                  <a:pt x="7777" y="9795"/>
                </a:lnTo>
                <a:lnTo>
                  <a:pt x="7924" y="9868"/>
                </a:lnTo>
                <a:lnTo>
                  <a:pt x="8071" y="10015"/>
                </a:lnTo>
                <a:lnTo>
                  <a:pt x="8181" y="10235"/>
                </a:lnTo>
                <a:lnTo>
                  <a:pt x="8291" y="10638"/>
                </a:lnTo>
                <a:lnTo>
                  <a:pt x="8328" y="10822"/>
                </a:lnTo>
                <a:lnTo>
                  <a:pt x="8328" y="10968"/>
                </a:lnTo>
                <a:lnTo>
                  <a:pt x="8291" y="11115"/>
                </a:lnTo>
                <a:lnTo>
                  <a:pt x="8181" y="11189"/>
                </a:lnTo>
                <a:lnTo>
                  <a:pt x="8181" y="11115"/>
                </a:lnTo>
                <a:lnTo>
                  <a:pt x="8144" y="11005"/>
                </a:lnTo>
                <a:lnTo>
                  <a:pt x="8071" y="10968"/>
                </a:lnTo>
                <a:lnTo>
                  <a:pt x="7997" y="10895"/>
                </a:lnTo>
                <a:lnTo>
                  <a:pt x="7887" y="10675"/>
                </a:lnTo>
                <a:lnTo>
                  <a:pt x="7814" y="10382"/>
                </a:lnTo>
                <a:lnTo>
                  <a:pt x="7741" y="9831"/>
                </a:lnTo>
                <a:lnTo>
                  <a:pt x="7667" y="9758"/>
                </a:lnTo>
                <a:close/>
                <a:moveTo>
                  <a:pt x="10162" y="1321"/>
                </a:moveTo>
                <a:lnTo>
                  <a:pt x="10198" y="1541"/>
                </a:lnTo>
                <a:lnTo>
                  <a:pt x="10272" y="1725"/>
                </a:lnTo>
                <a:lnTo>
                  <a:pt x="10455" y="2092"/>
                </a:lnTo>
                <a:lnTo>
                  <a:pt x="10932" y="3229"/>
                </a:lnTo>
                <a:lnTo>
                  <a:pt x="10969" y="3302"/>
                </a:lnTo>
                <a:lnTo>
                  <a:pt x="10749" y="3375"/>
                </a:lnTo>
                <a:lnTo>
                  <a:pt x="10528" y="3449"/>
                </a:lnTo>
                <a:lnTo>
                  <a:pt x="9758" y="3742"/>
                </a:lnTo>
                <a:lnTo>
                  <a:pt x="8988" y="4146"/>
                </a:lnTo>
                <a:lnTo>
                  <a:pt x="8841" y="4219"/>
                </a:lnTo>
                <a:lnTo>
                  <a:pt x="8731" y="4329"/>
                </a:lnTo>
                <a:lnTo>
                  <a:pt x="8658" y="4072"/>
                </a:lnTo>
                <a:lnTo>
                  <a:pt x="8511" y="3816"/>
                </a:lnTo>
                <a:lnTo>
                  <a:pt x="8364" y="3595"/>
                </a:lnTo>
                <a:lnTo>
                  <a:pt x="8254" y="3522"/>
                </a:lnTo>
                <a:lnTo>
                  <a:pt x="8144" y="3449"/>
                </a:lnTo>
                <a:lnTo>
                  <a:pt x="7997" y="3412"/>
                </a:lnTo>
                <a:lnTo>
                  <a:pt x="7851" y="3375"/>
                </a:lnTo>
                <a:lnTo>
                  <a:pt x="7777" y="3375"/>
                </a:lnTo>
                <a:lnTo>
                  <a:pt x="7704" y="3412"/>
                </a:lnTo>
                <a:lnTo>
                  <a:pt x="7667" y="3485"/>
                </a:lnTo>
                <a:lnTo>
                  <a:pt x="7667" y="3559"/>
                </a:lnTo>
                <a:lnTo>
                  <a:pt x="7484" y="3595"/>
                </a:lnTo>
                <a:lnTo>
                  <a:pt x="7337" y="3706"/>
                </a:lnTo>
                <a:lnTo>
                  <a:pt x="7190" y="3852"/>
                </a:lnTo>
                <a:lnTo>
                  <a:pt x="7044" y="3999"/>
                </a:lnTo>
                <a:lnTo>
                  <a:pt x="7007" y="4109"/>
                </a:lnTo>
                <a:lnTo>
                  <a:pt x="7044" y="4219"/>
                </a:lnTo>
                <a:lnTo>
                  <a:pt x="7264" y="4696"/>
                </a:lnTo>
                <a:lnTo>
                  <a:pt x="7080" y="4769"/>
                </a:lnTo>
                <a:lnTo>
                  <a:pt x="6310" y="5026"/>
                </a:lnTo>
                <a:lnTo>
                  <a:pt x="5576" y="5283"/>
                </a:lnTo>
                <a:lnTo>
                  <a:pt x="5320" y="5356"/>
                </a:lnTo>
                <a:lnTo>
                  <a:pt x="5210" y="5393"/>
                </a:lnTo>
                <a:lnTo>
                  <a:pt x="5136" y="5466"/>
                </a:lnTo>
                <a:lnTo>
                  <a:pt x="5100" y="5356"/>
                </a:lnTo>
                <a:lnTo>
                  <a:pt x="4916" y="5063"/>
                </a:lnTo>
                <a:lnTo>
                  <a:pt x="4806" y="4879"/>
                </a:lnTo>
                <a:lnTo>
                  <a:pt x="4659" y="4733"/>
                </a:lnTo>
                <a:lnTo>
                  <a:pt x="4513" y="4623"/>
                </a:lnTo>
                <a:lnTo>
                  <a:pt x="4329" y="4549"/>
                </a:lnTo>
                <a:lnTo>
                  <a:pt x="4183" y="4513"/>
                </a:lnTo>
                <a:lnTo>
                  <a:pt x="4036" y="4586"/>
                </a:lnTo>
                <a:lnTo>
                  <a:pt x="3852" y="4586"/>
                </a:lnTo>
                <a:lnTo>
                  <a:pt x="3779" y="4623"/>
                </a:lnTo>
                <a:lnTo>
                  <a:pt x="3742" y="4696"/>
                </a:lnTo>
                <a:lnTo>
                  <a:pt x="3706" y="4989"/>
                </a:lnTo>
                <a:lnTo>
                  <a:pt x="3706" y="5283"/>
                </a:lnTo>
                <a:lnTo>
                  <a:pt x="3742" y="5576"/>
                </a:lnTo>
                <a:lnTo>
                  <a:pt x="3816" y="5870"/>
                </a:lnTo>
                <a:lnTo>
                  <a:pt x="3596" y="5833"/>
                </a:lnTo>
                <a:lnTo>
                  <a:pt x="3376" y="5870"/>
                </a:lnTo>
                <a:lnTo>
                  <a:pt x="2972" y="6016"/>
                </a:lnTo>
                <a:lnTo>
                  <a:pt x="2422" y="6163"/>
                </a:lnTo>
                <a:lnTo>
                  <a:pt x="2165" y="6273"/>
                </a:lnTo>
                <a:lnTo>
                  <a:pt x="2055" y="6347"/>
                </a:lnTo>
                <a:lnTo>
                  <a:pt x="1945" y="6457"/>
                </a:lnTo>
                <a:lnTo>
                  <a:pt x="1945" y="6530"/>
                </a:lnTo>
                <a:lnTo>
                  <a:pt x="1982" y="6567"/>
                </a:lnTo>
                <a:lnTo>
                  <a:pt x="2238" y="6603"/>
                </a:lnTo>
                <a:lnTo>
                  <a:pt x="2459" y="6567"/>
                </a:lnTo>
                <a:lnTo>
                  <a:pt x="2972" y="6457"/>
                </a:lnTo>
                <a:lnTo>
                  <a:pt x="3449" y="6347"/>
                </a:lnTo>
                <a:lnTo>
                  <a:pt x="3706" y="6237"/>
                </a:lnTo>
                <a:lnTo>
                  <a:pt x="3816" y="6163"/>
                </a:lnTo>
                <a:lnTo>
                  <a:pt x="3889" y="6090"/>
                </a:lnTo>
                <a:lnTo>
                  <a:pt x="4073" y="6383"/>
                </a:lnTo>
                <a:lnTo>
                  <a:pt x="4256" y="6677"/>
                </a:lnTo>
                <a:lnTo>
                  <a:pt x="4293" y="6713"/>
                </a:lnTo>
                <a:lnTo>
                  <a:pt x="4366" y="6823"/>
                </a:lnTo>
                <a:lnTo>
                  <a:pt x="4549" y="6970"/>
                </a:lnTo>
                <a:lnTo>
                  <a:pt x="4659" y="7007"/>
                </a:lnTo>
                <a:lnTo>
                  <a:pt x="4733" y="7044"/>
                </a:lnTo>
                <a:lnTo>
                  <a:pt x="4806" y="7007"/>
                </a:lnTo>
                <a:lnTo>
                  <a:pt x="4879" y="6933"/>
                </a:lnTo>
                <a:lnTo>
                  <a:pt x="5063" y="6640"/>
                </a:lnTo>
                <a:lnTo>
                  <a:pt x="5173" y="6347"/>
                </a:lnTo>
                <a:lnTo>
                  <a:pt x="5210" y="6053"/>
                </a:lnTo>
                <a:lnTo>
                  <a:pt x="5210" y="5760"/>
                </a:lnTo>
                <a:lnTo>
                  <a:pt x="5320" y="5760"/>
                </a:lnTo>
                <a:lnTo>
                  <a:pt x="5430" y="5723"/>
                </a:lnTo>
                <a:lnTo>
                  <a:pt x="5686" y="5650"/>
                </a:lnTo>
                <a:lnTo>
                  <a:pt x="6457" y="5430"/>
                </a:lnTo>
                <a:lnTo>
                  <a:pt x="7190" y="5173"/>
                </a:lnTo>
                <a:lnTo>
                  <a:pt x="7447" y="5063"/>
                </a:lnTo>
                <a:lnTo>
                  <a:pt x="7631" y="5430"/>
                </a:lnTo>
                <a:lnTo>
                  <a:pt x="7704" y="5613"/>
                </a:lnTo>
                <a:lnTo>
                  <a:pt x="7814" y="5760"/>
                </a:lnTo>
                <a:lnTo>
                  <a:pt x="7924" y="5833"/>
                </a:lnTo>
                <a:lnTo>
                  <a:pt x="8218" y="5833"/>
                </a:lnTo>
                <a:lnTo>
                  <a:pt x="8328" y="5760"/>
                </a:lnTo>
                <a:lnTo>
                  <a:pt x="8548" y="5576"/>
                </a:lnTo>
                <a:lnTo>
                  <a:pt x="8731" y="5356"/>
                </a:lnTo>
                <a:lnTo>
                  <a:pt x="8804" y="5173"/>
                </a:lnTo>
                <a:lnTo>
                  <a:pt x="8841" y="4989"/>
                </a:lnTo>
                <a:lnTo>
                  <a:pt x="8841" y="4806"/>
                </a:lnTo>
                <a:lnTo>
                  <a:pt x="8804" y="4586"/>
                </a:lnTo>
                <a:lnTo>
                  <a:pt x="8914" y="4586"/>
                </a:lnTo>
                <a:lnTo>
                  <a:pt x="9061" y="4513"/>
                </a:lnTo>
                <a:lnTo>
                  <a:pt x="9942" y="4109"/>
                </a:lnTo>
                <a:lnTo>
                  <a:pt x="10639" y="3852"/>
                </a:lnTo>
                <a:lnTo>
                  <a:pt x="10895" y="3742"/>
                </a:lnTo>
                <a:lnTo>
                  <a:pt x="11115" y="3669"/>
                </a:lnTo>
                <a:lnTo>
                  <a:pt x="11519" y="4586"/>
                </a:lnTo>
                <a:lnTo>
                  <a:pt x="11849" y="5540"/>
                </a:lnTo>
                <a:lnTo>
                  <a:pt x="12069" y="6237"/>
                </a:lnTo>
                <a:lnTo>
                  <a:pt x="12032" y="6347"/>
                </a:lnTo>
                <a:lnTo>
                  <a:pt x="11996" y="6457"/>
                </a:lnTo>
                <a:lnTo>
                  <a:pt x="11959" y="6457"/>
                </a:lnTo>
                <a:lnTo>
                  <a:pt x="11592" y="6603"/>
                </a:lnTo>
                <a:lnTo>
                  <a:pt x="10969" y="6787"/>
                </a:lnTo>
                <a:lnTo>
                  <a:pt x="9685" y="7227"/>
                </a:lnTo>
                <a:lnTo>
                  <a:pt x="8438" y="7630"/>
                </a:lnTo>
                <a:lnTo>
                  <a:pt x="7887" y="7777"/>
                </a:lnTo>
                <a:lnTo>
                  <a:pt x="7631" y="7924"/>
                </a:lnTo>
                <a:lnTo>
                  <a:pt x="7521" y="7997"/>
                </a:lnTo>
                <a:lnTo>
                  <a:pt x="7447" y="8107"/>
                </a:lnTo>
                <a:lnTo>
                  <a:pt x="7447" y="8144"/>
                </a:lnTo>
                <a:lnTo>
                  <a:pt x="7631" y="8181"/>
                </a:lnTo>
                <a:lnTo>
                  <a:pt x="7997" y="8181"/>
                </a:lnTo>
                <a:lnTo>
                  <a:pt x="8181" y="8107"/>
                </a:lnTo>
                <a:lnTo>
                  <a:pt x="8914" y="7887"/>
                </a:lnTo>
                <a:lnTo>
                  <a:pt x="10565" y="7374"/>
                </a:lnTo>
                <a:lnTo>
                  <a:pt x="12216" y="6860"/>
                </a:lnTo>
                <a:lnTo>
                  <a:pt x="12289" y="6823"/>
                </a:lnTo>
                <a:lnTo>
                  <a:pt x="12546" y="7777"/>
                </a:lnTo>
                <a:lnTo>
                  <a:pt x="12766" y="8474"/>
                </a:lnTo>
                <a:lnTo>
                  <a:pt x="12729" y="8511"/>
                </a:lnTo>
                <a:lnTo>
                  <a:pt x="12693" y="8584"/>
                </a:lnTo>
                <a:lnTo>
                  <a:pt x="11629" y="8988"/>
                </a:lnTo>
                <a:lnTo>
                  <a:pt x="11042" y="9208"/>
                </a:lnTo>
                <a:lnTo>
                  <a:pt x="10859" y="9281"/>
                </a:lnTo>
                <a:lnTo>
                  <a:pt x="10749" y="9391"/>
                </a:lnTo>
                <a:lnTo>
                  <a:pt x="10455" y="9575"/>
                </a:lnTo>
                <a:lnTo>
                  <a:pt x="10455" y="9611"/>
                </a:lnTo>
                <a:lnTo>
                  <a:pt x="10418" y="9501"/>
                </a:lnTo>
                <a:lnTo>
                  <a:pt x="10198" y="9024"/>
                </a:lnTo>
                <a:lnTo>
                  <a:pt x="10052" y="8804"/>
                </a:lnTo>
                <a:lnTo>
                  <a:pt x="9942" y="8731"/>
                </a:lnTo>
                <a:lnTo>
                  <a:pt x="9832" y="8694"/>
                </a:lnTo>
                <a:lnTo>
                  <a:pt x="9758" y="8694"/>
                </a:lnTo>
                <a:lnTo>
                  <a:pt x="9721" y="8768"/>
                </a:lnTo>
                <a:lnTo>
                  <a:pt x="9685" y="8841"/>
                </a:lnTo>
                <a:lnTo>
                  <a:pt x="9501" y="8841"/>
                </a:lnTo>
                <a:lnTo>
                  <a:pt x="9355" y="8804"/>
                </a:lnTo>
                <a:lnTo>
                  <a:pt x="9208" y="8841"/>
                </a:lnTo>
                <a:lnTo>
                  <a:pt x="9061" y="8878"/>
                </a:lnTo>
                <a:lnTo>
                  <a:pt x="8988" y="8988"/>
                </a:lnTo>
                <a:lnTo>
                  <a:pt x="8914" y="9098"/>
                </a:lnTo>
                <a:lnTo>
                  <a:pt x="8914" y="9208"/>
                </a:lnTo>
                <a:lnTo>
                  <a:pt x="9025" y="9611"/>
                </a:lnTo>
                <a:lnTo>
                  <a:pt x="9135" y="10051"/>
                </a:lnTo>
                <a:lnTo>
                  <a:pt x="8694" y="10161"/>
                </a:lnTo>
                <a:lnTo>
                  <a:pt x="8658" y="10198"/>
                </a:lnTo>
                <a:lnTo>
                  <a:pt x="8621" y="10235"/>
                </a:lnTo>
                <a:lnTo>
                  <a:pt x="8584" y="10345"/>
                </a:lnTo>
                <a:lnTo>
                  <a:pt x="8511" y="10125"/>
                </a:lnTo>
                <a:lnTo>
                  <a:pt x="8401" y="9905"/>
                </a:lnTo>
                <a:lnTo>
                  <a:pt x="8254" y="9685"/>
                </a:lnTo>
                <a:lnTo>
                  <a:pt x="8034" y="9501"/>
                </a:lnTo>
                <a:lnTo>
                  <a:pt x="7777" y="9391"/>
                </a:lnTo>
                <a:lnTo>
                  <a:pt x="7557" y="9391"/>
                </a:lnTo>
                <a:lnTo>
                  <a:pt x="7411" y="9428"/>
                </a:lnTo>
                <a:lnTo>
                  <a:pt x="7300" y="9464"/>
                </a:lnTo>
                <a:lnTo>
                  <a:pt x="7190" y="9538"/>
                </a:lnTo>
                <a:lnTo>
                  <a:pt x="7080" y="9611"/>
                </a:lnTo>
                <a:lnTo>
                  <a:pt x="7044" y="9721"/>
                </a:lnTo>
                <a:lnTo>
                  <a:pt x="7007" y="9868"/>
                </a:lnTo>
                <a:lnTo>
                  <a:pt x="7044" y="9941"/>
                </a:lnTo>
                <a:lnTo>
                  <a:pt x="7117" y="9978"/>
                </a:lnTo>
                <a:lnTo>
                  <a:pt x="7044" y="10235"/>
                </a:lnTo>
                <a:lnTo>
                  <a:pt x="7080" y="10492"/>
                </a:lnTo>
                <a:lnTo>
                  <a:pt x="4806" y="11152"/>
                </a:lnTo>
                <a:lnTo>
                  <a:pt x="4219" y="11335"/>
                </a:lnTo>
                <a:lnTo>
                  <a:pt x="3632" y="11519"/>
                </a:lnTo>
                <a:lnTo>
                  <a:pt x="3449" y="11629"/>
                </a:lnTo>
                <a:lnTo>
                  <a:pt x="3192" y="10602"/>
                </a:lnTo>
                <a:lnTo>
                  <a:pt x="2862" y="9611"/>
                </a:lnTo>
                <a:lnTo>
                  <a:pt x="3339" y="9538"/>
                </a:lnTo>
                <a:lnTo>
                  <a:pt x="3816" y="9428"/>
                </a:lnTo>
                <a:lnTo>
                  <a:pt x="4769" y="9134"/>
                </a:lnTo>
                <a:lnTo>
                  <a:pt x="4843" y="9318"/>
                </a:lnTo>
                <a:lnTo>
                  <a:pt x="4953" y="9501"/>
                </a:lnTo>
                <a:lnTo>
                  <a:pt x="5063" y="9685"/>
                </a:lnTo>
                <a:lnTo>
                  <a:pt x="5246" y="9831"/>
                </a:lnTo>
                <a:lnTo>
                  <a:pt x="5356" y="9868"/>
                </a:lnTo>
                <a:lnTo>
                  <a:pt x="5466" y="9905"/>
                </a:lnTo>
                <a:lnTo>
                  <a:pt x="5613" y="9905"/>
                </a:lnTo>
                <a:lnTo>
                  <a:pt x="5723" y="9868"/>
                </a:lnTo>
                <a:lnTo>
                  <a:pt x="5980" y="9758"/>
                </a:lnTo>
                <a:lnTo>
                  <a:pt x="6163" y="9648"/>
                </a:lnTo>
                <a:lnTo>
                  <a:pt x="6237" y="9538"/>
                </a:lnTo>
                <a:lnTo>
                  <a:pt x="6273" y="9501"/>
                </a:lnTo>
                <a:lnTo>
                  <a:pt x="6237" y="9428"/>
                </a:lnTo>
                <a:lnTo>
                  <a:pt x="5980" y="8731"/>
                </a:lnTo>
                <a:lnTo>
                  <a:pt x="6200" y="8731"/>
                </a:lnTo>
                <a:lnTo>
                  <a:pt x="6383" y="8658"/>
                </a:lnTo>
                <a:lnTo>
                  <a:pt x="6604" y="9244"/>
                </a:lnTo>
                <a:lnTo>
                  <a:pt x="6677" y="9318"/>
                </a:lnTo>
                <a:lnTo>
                  <a:pt x="6714" y="9354"/>
                </a:lnTo>
                <a:lnTo>
                  <a:pt x="6787" y="9354"/>
                </a:lnTo>
                <a:lnTo>
                  <a:pt x="7044" y="9318"/>
                </a:lnTo>
                <a:lnTo>
                  <a:pt x="7300" y="9208"/>
                </a:lnTo>
                <a:lnTo>
                  <a:pt x="7521" y="9061"/>
                </a:lnTo>
                <a:lnTo>
                  <a:pt x="7704" y="8878"/>
                </a:lnTo>
                <a:lnTo>
                  <a:pt x="7741" y="8841"/>
                </a:lnTo>
                <a:lnTo>
                  <a:pt x="7777" y="8768"/>
                </a:lnTo>
                <a:lnTo>
                  <a:pt x="7741" y="8658"/>
                </a:lnTo>
                <a:lnTo>
                  <a:pt x="7264" y="7887"/>
                </a:lnTo>
                <a:lnTo>
                  <a:pt x="7080" y="7520"/>
                </a:lnTo>
                <a:lnTo>
                  <a:pt x="6970" y="7337"/>
                </a:lnTo>
                <a:lnTo>
                  <a:pt x="6824" y="7227"/>
                </a:lnTo>
                <a:lnTo>
                  <a:pt x="6640" y="7154"/>
                </a:lnTo>
                <a:lnTo>
                  <a:pt x="6457" y="7190"/>
                </a:lnTo>
                <a:lnTo>
                  <a:pt x="6383" y="7227"/>
                </a:lnTo>
                <a:lnTo>
                  <a:pt x="6310" y="7264"/>
                </a:lnTo>
                <a:lnTo>
                  <a:pt x="6237" y="7337"/>
                </a:lnTo>
                <a:lnTo>
                  <a:pt x="6200" y="7410"/>
                </a:lnTo>
                <a:lnTo>
                  <a:pt x="6017" y="7447"/>
                </a:lnTo>
                <a:lnTo>
                  <a:pt x="5980" y="7484"/>
                </a:lnTo>
                <a:lnTo>
                  <a:pt x="5943" y="7520"/>
                </a:lnTo>
                <a:lnTo>
                  <a:pt x="5907" y="7594"/>
                </a:lnTo>
                <a:lnTo>
                  <a:pt x="5907" y="7667"/>
                </a:lnTo>
                <a:lnTo>
                  <a:pt x="6200" y="8291"/>
                </a:lnTo>
                <a:lnTo>
                  <a:pt x="6163" y="8364"/>
                </a:lnTo>
                <a:lnTo>
                  <a:pt x="6127" y="8401"/>
                </a:lnTo>
                <a:lnTo>
                  <a:pt x="6090" y="8401"/>
                </a:lnTo>
                <a:lnTo>
                  <a:pt x="6053" y="8437"/>
                </a:lnTo>
                <a:lnTo>
                  <a:pt x="5943" y="8474"/>
                </a:lnTo>
                <a:lnTo>
                  <a:pt x="5907" y="8511"/>
                </a:lnTo>
                <a:lnTo>
                  <a:pt x="5613" y="7814"/>
                </a:lnTo>
                <a:lnTo>
                  <a:pt x="5576" y="7777"/>
                </a:lnTo>
                <a:lnTo>
                  <a:pt x="5540" y="7704"/>
                </a:lnTo>
                <a:lnTo>
                  <a:pt x="5393" y="7704"/>
                </a:lnTo>
                <a:lnTo>
                  <a:pt x="5356" y="7667"/>
                </a:lnTo>
                <a:lnTo>
                  <a:pt x="5173" y="7667"/>
                </a:lnTo>
                <a:lnTo>
                  <a:pt x="4990" y="7704"/>
                </a:lnTo>
                <a:lnTo>
                  <a:pt x="4843" y="7814"/>
                </a:lnTo>
                <a:lnTo>
                  <a:pt x="4733" y="7961"/>
                </a:lnTo>
                <a:lnTo>
                  <a:pt x="4659" y="8144"/>
                </a:lnTo>
                <a:lnTo>
                  <a:pt x="4623" y="8327"/>
                </a:lnTo>
                <a:lnTo>
                  <a:pt x="4623" y="8511"/>
                </a:lnTo>
                <a:lnTo>
                  <a:pt x="4623" y="8694"/>
                </a:lnTo>
                <a:lnTo>
                  <a:pt x="3669" y="8951"/>
                </a:lnTo>
                <a:lnTo>
                  <a:pt x="3229" y="9134"/>
                </a:lnTo>
                <a:lnTo>
                  <a:pt x="2752" y="9318"/>
                </a:lnTo>
                <a:lnTo>
                  <a:pt x="2348" y="7997"/>
                </a:lnTo>
                <a:lnTo>
                  <a:pt x="1908" y="6677"/>
                </a:lnTo>
                <a:lnTo>
                  <a:pt x="1541" y="5356"/>
                </a:lnTo>
                <a:lnTo>
                  <a:pt x="1395" y="4696"/>
                </a:lnTo>
                <a:lnTo>
                  <a:pt x="1285" y="3999"/>
                </a:lnTo>
                <a:lnTo>
                  <a:pt x="1505" y="3962"/>
                </a:lnTo>
                <a:lnTo>
                  <a:pt x="1725" y="3926"/>
                </a:lnTo>
                <a:lnTo>
                  <a:pt x="2165" y="3816"/>
                </a:lnTo>
                <a:lnTo>
                  <a:pt x="3302" y="3485"/>
                </a:lnTo>
                <a:lnTo>
                  <a:pt x="5760" y="2825"/>
                </a:lnTo>
                <a:lnTo>
                  <a:pt x="6934" y="2495"/>
                </a:lnTo>
                <a:lnTo>
                  <a:pt x="8071" y="2092"/>
                </a:lnTo>
                <a:lnTo>
                  <a:pt x="9135" y="1725"/>
                </a:lnTo>
                <a:lnTo>
                  <a:pt x="9758" y="1505"/>
                </a:lnTo>
                <a:lnTo>
                  <a:pt x="9978" y="1395"/>
                </a:lnTo>
                <a:lnTo>
                  <a:pt x="10088" y="1358"/>
                </a:lnTo>
                <a:lnTo>
                  <a:pt x="10162" y="1321"/>
                </a:lnTo>
                <a:close/>
                <a:moveTo>
                  <a:pt x="12876" y="8988"/>
                </a:moveTo>
                <a:lnTo>
                  <a:pt x="13023" y="9575"/>
                </a:lnTo>
                <a:lnTo>
                  <a:pt x="13096" y="9905"/>
                </a:lnTo>
                <a:lnTo>
                  <a:pt x="13206" y="10198"/>
                </a:lnTo>
                <a:lnTo>
                  <a:pt x="12619" y="10271"/>
                </a:lnTo>
                <a:lnTo>
                  <a:pt x="12069" y="10418"/>
                </a:lnTo>
                <a:lnTo>
                  <a:pt x="11519" y="10565"/>
                </a:lnTo>
                <a:lnTo>
                  <a:pt x="10969" y="10748"/>
                </a:lnTo>
                <a:lnTo>
                  <a:pt x="9685" y="11225"/>
                </a:lnTo>
                <a:lnTo>
                  <a:pt x="8438" y="11702"/>
                </a:lnTo>
                <a:lnTo>
                  <a:pt x="5980" y="12619"/>
                </a:lnTo>
                <a:lnTo>
                  <a:pt x="4879" y="13023"/>
                </a:lnTo>
                <a:lnTo>
                  <a:pt x="4329" y="13243"/>
                </a:lnTo>
                <a:lnTo>
                  <a:pt x="3816" y="13499"/>
                </a:lnTo>
                <a:lnTo>
                  <a:pt x="3669" y="12692"/>
                </a:lnTo>
                <a:lnTo>
                  <a:pt x="3522" y="11885"/>
                </a:lnTo>
                <a:lnTo>
                  <a:pt x="3742" y="11885"/>
                </a:lnTo>
                <a:lnTo>
                  <a:pt x="3999" y="11812"/>
                </a:lnTo>
                <a:lnTo>
                  <a:pt x="5173" y="11482"/>
                </a:lnTo>
                <a:lnTo>
                  <a:pt x="7190" y="10932"/>
                </a:lnTo>
                <a:lnTo>
                  <a:pt x="7374" y="11335"/>
                </a:lnTo>
                <a:lnTo>
                  <a:pt x="7594" y="11702"/>
                </a:lnTo>
                <a:lnTo>
                  <a:pt x="7631" y="11775"/>
                </a:lnTo>
                <a:lnTo>
                  <a:pt x="7814" y="11775"/>
                </a:lnTo>
                <a:lnTo>
                  <a:pt x="7887" y="11702"/>
                </a:lnTo>
                <a:lnTo>
                  <a:pt x="7961" y="11629"/>
                </a:lnTo>
                <a:lnTo>
                  <a:pt x="8107" y="11592"/>
                </a:lnTo>
                <a:lnTo>
                  <a:pt x="8401" y="11519"/>
                </a:lnTo>
                <a:lnTo>
                  <a:pt x="8474" y="11445"/>
                </a:lnTo>
                <a:lnTo>
                  <a:pt x="8548" y="11372"/>
                </a:lnTo>
                <a:lnTo>
                  <a:pt x="8658" y="11189"/>
                </a:lnTo>
                <a:lnTo>
                  <a:pt x="8694" y="11005"/>
                </a:lnTo>
                <a:lnTo>
                  <a:pt x="8694" y="10785"/>
                </a:lnTo>
                <a:lnTo>
                  <a:pt x="8658" y="10602"/>
                </a:lnTo>
                <a:lnTo>
                  <a:pt x="8621" y="10418"/>
                </a:lnTo>
                <a:lnTo>
                  <a:pt x="8658" y="10492"/>
                </a:lnTo>
                <a:lnTo>
                  <a:pt x="8768" y="10528"/>
                </a:lnTo>
                <a:lnTo>
                  <a:pt x="9025" y="10492"/>
                </a:lnTo>
                <a:lnTo>
                  <a:pt x="9281" y="10418"/>
                </a:lnTo>
                <a:lnTo>
                  <a:pt x="9428" y="10638"/>
                </a:lnTo>
                <a:lnTo>
                  <a:pt x="9611" y="10822"/>
                </a:lnTo>
                <a:lnTo>
                  <a:pt x="9758" y="10895"/>
                </a:lnTo>
                <a:lnTo>
                  <a:pt x="9942" y="10932"/>
                </a:lnTo>
                <a:lnTo>
                  <a:pt x="10088" y="10932"/>
                </a:lnTo>
                <a:lnTo>
                  <a:pt x="10235" y="10858"/>
                </a:lnTo>
                <a:lnTo>
                  <a:pt x="10382" y="10785"/>
                </a:lnTo>
                <a:lnTo>
                  <a:pt x="10492" y="10638"/>
                </a:lnTo>
                <a:lnTo>
                  <a:pt x="10565" y="10492"/>
                </a:lnTo>
                <a:lnTo>
                  <a:pt x="10602" y="10345"/>
                </a:lnTo>
                <a:lnTo>
                  <a:pt x="10639" y="10161"/>
                </a:lnTo>
                <a:lnTo>
                  <a:pt x="10602" y="9978"/>
                </a:lnTo>
                <a:lnTo>
                  <a:pt x="10492" y="9648"/>
                </a:lnTo>
                <a:lnTo>
                  <a:pt x="10749" y="9648"/>
                </a:lnTo>
                <a:lnTo>
                  <a:pt x="11005" y="9611"/>
                </a:lnTo>
                <a:lnTo>
                  <a:pt x="11629" y="9428"/>
                </a:lnTo>
                <a:lnTo>
                  <a:pt x="12876" y="8988"/>
                </a:lnTo>
                <a:close/>
                <a:moveTo>
                  <a:pt x="13206" y="10675"/>
                </a:moveTo>
                <a:lnTo>
                  <a:pt x="13096" y="10712"/>
                </a:lnTo>
                <a:lnTo>
                  <a:pt x="11592" y="11262"/>
                </a:lnTo>
                <a:lnTo>
                  <a:pt x="8731" y="12362"/>
                </a:lnTo>
                <a:lnTo>
                  <a:pt x="7300" y="12876"/>
                </a:lnTo>
                <a:lnTo>
                  <a:pt x="6604" y="13133"/>
                </a:lnTo>
                <a:lnTo>
                  <a:pt x="5870" y="13316"/>
                </a:lnTo>
                <a:lnTo>
                  <a:pt x="4696" y="13573"/>
                </a:lnTo>
                <a:lnTo>
                  <a:pt x="5393" y="13279"/>
                </a:lnTo>
                <a:lnTo>
                  <a:pt x="6090" y="13023"/>
                </a:lnTo>
                <a:lnTo>
                  <a:pt x="8438" y="12179"/>
                </a:lnTo>
                <a:lnTo>
                  <a:pt x="9611" y="11702"/>
                </a:lnTo>
                <a:lnTo>
                  <a:pt x="10822" y="11299"/>
                </a:lnTo>
                <a:lnTo>
                  <a:pt x="11409" y="11078"/>
                </a:lnTo>
                <a:lnTo>
                  <a:pt x="11996" y="10895"/>
                </a:lnTo>
                <a:lnTo>
                  <a:pt x="12619" y="10748"/>
                </a:lnTo>
                <a:lnTo>
                  <a:pt x="13206" y="10675"/>
                </a:lnTo>
                <a:close/>
                <a:moveTo>
                  <a:pt x="10492" y="478"/>
                </a:moveTo>
                <a:lnTo>
                  <a:pt x="10712" y="1064"/>
                </a:lnTo>
                <a:lnTo>
                  <a:pt x="10969" y="1688"/>
                </a:lnTo>
                <a:lnTo>
                  <a:pt x="11482" y="2862"/>
                </a:lnTo>
                <a:lnTo>
                  <a:pt x="11996" y="4182"/>
                </a:lnTo>
                <a:lnTo>
                  <a:pt x="12473" y="5466"/>
                </a:lnTo>
                <a:lnTo>
                  <a:pt x="12876" y="6713"/>
                </a:lnTo>
                <a:lnTo>
                  <a:pt x="13280" y="7924"/>
                </a:lnTo>
                <a:lnTo>
                  <a:pt x="13683" y="9171"/>
                </a:lnTo>
                <a:lnTo>
                  <a:pt x="14013" y="10418"/>
                </a:lnTo>
                <a:lnTo>
                  <a:pt x="13793" y="10418"/>
                </a:lnTo>
                <a:lnTo>
                  <a:pt x="13573" y="10492"/>
                </a:lnTo>
                <a:lnTo>
                  <a:pt x="13573" y="10418"/>
                </a:lnTo>
                <a:lnTo>
                  <a:pt x="13573" y="10308"/>
                </a:lnTo>
                <a:lnTo>
                  <a:pt x="13646" y="10235"/>
                </a:lnTo>
                <a:lnTo>
                  <a:pt x="13646" y="10125"/>
                </a:lnTo>
                <a:lnTo>
                  <a:pt x="13610" y="9831"/>
                </a:lnTo>
                <a:lnTo>
                  <a:pt x="13610" y="9758"/>
                </a:lnTo>
                <a:lnTo>
                  <a:pt x="13610" y="9721"/>
                </a:lnTo>
                <a:lnTo>
                  <a:pt x="13426" y="9024"/>
                </a:lnTo>
                <a:lnTo>
                  <a:pt x="13096" y="7777"/>
                </a:lnTo>
                <a:lnTo>
                  <a:pt x="12693" y="6603"/>
                </a:lnTo>
                <a:lnTo>
                  <a:pt x="12289" y="5430"/>
                </a:lnTo>
                <a:lnTo>
                  <a:pt x="11849" y="4256"/>
                </a:lnTo>
                <a:lnTo>
                  <a:pt x="11372" y="3119"/>
                </a:lnTo>
                <a:lnTo>
                  <a:pt x="10859" y="1981"/>
                </a:lnTo>
                <a:lnTo>
                  <a:pt x="10675" y="1651"/>
                </a:lnTo>
                <a:lnTo>
                  <a:pt x="10492" y="1358"/>
                </a:lnTo>
                <a:lnTo>
                  <a:pt x="10602" y="1285"/>
                </a:lnTo>
                <a:lnTo>
                  <a:pt x="10639" y="1174"/>
                </a:lnTo>
                <a:lnTo>
                  <a:pt x="10602" y="1064"/>
                </a:lnTo>
                <a:lnTo>
                  <a:pt x="10565" y="991"/>
                </a:lnTo>
                <a:lnTo>
                  <a:pt x="10528" y="954"/>
                </a:lnTo>
                <a:lnTo>
                  <a:pt x="10455" y="918"/>
                </a:lnTo>
                <a:lnTo>
                  <a:pt x="10272" y="881"/>
                </a:lnTo>
                <a:lnTo>
                  <a:pt x="10088" y="918"/>
                </a:lnTo>
                <a:lnTo>
                  <a:pt x="9391" y="1138"/>
                </a:lnTo>
                <a:lnTo>
                  <a:pt x="8658" y="1431"/>
                </a:lnTo>
                <a:lnTo>
                  <a:pt x="7924" y="1688"/>
                </a:lnTo>
                <a:lnTo>
                  <a:pt x="7190" y="1945"/>
                </a:lnTo>
                <a:lnTo>
                  <a:pt x="5650" y="2422"/>
                </a:lnTo>
                <a:lnTo>
                  <a:pt x="4109" y="2862"/>
                </a:lnTo>
                <a:lnTo>
                  <a:pt x="2569" y="3265"/>
                </a:lnTo>
                <a:lnTo>
                  <a:pt x="1762" y="3485"/>
                </a:lnTo>
                <a:lnTo>
                  <a:pt x="1358" y="3632"/>
                </a:lnTo>
                <a:lnTo>
                  <a:pt x="1175" y="3706"/>
                </a:lnTo>
                <a:lnTo>
                  <a:pt x="1028" y="3816"/>
                </a:lnTo>
                <a:lnTo>
                  <a:pt x="991" y="3816"/>
                </a:lnTo>
                <a:lnTo>
                  <a:pt x="955" y="3889"/>
                </a:lnTo>
                <a:lnTo>
                  <a:pt x="918" y="3962"/>
                </a:lnTo>
                <a:lnTo>
                  <a:pt x="991" y="4586"/>
                </a:lnTo>
                <a:lnTo>
                  <a:pt x="1101" y="5209"/>
                </a:lnTo>
                <a:lnTo>
                  <a:pt x="1248" y="5796"/>
                </a:lnTo>
                <a:lnTo>
                  <a:pt x="1395" y="6420"/>
                </a:lnTo>
                <a:lnTo>
                  <a:pt x="1725" y="7594"/>
                </a:lnTo>
                <a:lnTo>
                  <a:pt x="2128" y="8768"/>
                </a:lnTo>
                <a:lnTo>
                  <a:pt x="2532" y="9978"/>
                </a:lnTo>
                <a:lnTo>
                  <a:pt x="2899" y="11152"/>
                </a:lnTo>
                <a:lnTo>
                  <a:pt x="3045" y="11739"/>
                </a:lnTo>
                <a:lnTo>
                  <a:pt x="3192" y="12362"/>
                </a:lnTo>
                <a:lnTo>
                  <a:pt x="3302" y="12949"/>
                </a:lnTo>
                <a:lnTo>
                  <a:pt x="3412" y="13573"/>
                </a:lnTo>
                <a:lnTo>
                  <a:pt x="3412" y="13683"/>
                </a:lnTo>
                <a:lnTo>
                  <a:pt x="3486" y="13720"/>
                </a:lnTo>
                <a:lnTo>
                  <a:pt x="3559" y="13756"/>
                </a:lnTo>
                <a:lnTo>
                  <a:pt x="3632" y="13793"/>
                </a:lnTo>
                <a:lnTo>
                  <a:pt x="3669" y="13830"/>
                </a:lnTo>
                <a:lnTo>
                  <a:pt x="3742" y="13830"/>
                </a:lnTo>
                <a:lnTo>
                  <a:pt x="4036" y="13756"/>
                </a:lnTo>
                <a:lnTo>
                  <a:pt x="3706" y="13903"/>
                </a:lnTo>
                <a:lnTo>
                  <a:pt x="3412" y="14086"/>
                </a:lnTo>
                <a:lnTo>
                  <a:pt x="2569" y="11115"/>
                </a:lnTo>
                <a:lnTo>
                  <a:pt x="2128" y="9611"/>
                </a:lnTo>
                <a:lnTo>
                  <a:pt x="1725" y="8144"/>
                </a:lnTo>
                <a:lnTo>
                  <a:pt x="955" y="5136"/>
                </a:lnTo>
                <a:lnTo>
                  <a:pt x="808" y="4439"/>
                </a:lnTo>
                <a:lnTo>
                  <a:pt x="661" y="3999"/>
                </a:lnTo>
                <a:lnTo>
                  <a:pt x="588" y="3779"/>
                </a:lnTo>
                <a:lnTo>
                  <a:pt x="478" y="3632"/>
                </a:lnTo>
                <a:lnTo>
                  <a:pt x="1065" y="3522"/>
                </a:lnTo>
                <a:lnTo>
                  <a:pt x="1652" y="3412"/>
                </a:lnTo>
                <a:lnTo>
                  <a:pt x="2825" y="3045"/>
                </a:lnTo>
                <a:lnTo>
                  <a:pt x="4183" y="2642"/>
                </a:lnTo>
                <a:lnTo>
                  <a:pt x="5503" y="2202"/>
                </a:lnTo>
                <a:lnTo>
                  <a:pt x="8034" y="1358"/>
                </a:lnTo>
                <a:lnTo>
                  <a:pt x="9281" y="918"/>
                </a:lnTo>
                <a:lnTo>
                  <a:pt x="9905" y="734"/>
                </a:lnTo>
                <a:lnTo>
                  <a:pt x="10198" y="624"/>
                </a:lnTo>
                <a:lnTo>
                  <a:pt x="10492" y="478"/>
                </a:lnTo>
                <a:close/>
                <a:moveTo>
                  <a:pt x="10455" y="1"/>
                </a:moveTo>
                <a:lnTo>
                  <a:pt x="10162" y="37"/>
                </a:lnTo>
                <a:lnTo>
                  <a:pt x="9832" y="147"/>
                </a:lnTo>
                <a:lnTo>
                  <a:pt x="9245" y="367"/>
                </a:lnTo>
                <a:lnTo>
                  <a:pt x="7997" y="808"/>
                </a:lnTo>
                <a:lnTo>
                  <a:pt x="5503" y="1651"/>
                </a:lnTo>
                <a:lnTo>
                  <a:pt x="2935" y="2495"/>
                </a:lnTo>
                <a:lnTo>
                  <a:pt x="1615" y="2899"/>
                </a:lnTo>
                <a:lnTo>
                  <a:pt x="918" y="3082"/>
                </a:lnTo>
                <a:lnTo>
                  <a:pt x="258" y="3339"/>
                </a:lnTo>
                <a:lnTo>
                  <a:pt x="184" y="3412"/>
                </a:lnTo>
                <a:lnTo>
                  <a:pt x="148" y="3522"/>
                </a:lnTo>
                <a:lnTo>
                  <a:pt x="38" y="3559"/>
                </a:lnTo>
                <a:lnTo>
                  <a:pt x="1" y="3595"/>
                </a:lnTo>
                <a:lnTo>
                  <a:pt x="1" y="3632"/>
                </a:lnTo>
                <a:lnTo>
                  <a:pt x="38" y="3779"/>
                </a:lnTo>
                <a:lnTo>
                  <a:pt x="111" y="3926"/>
                </a:lnTo>
                <a:lnTo>
                  <a:pt x="184" y="4036"/>
                </a:lnTo>
                <a:lnTo>
                  <a:pt x="221" y="4146"/>
                </a:lnTo>
                <a:lnTo>
                  <a:pt x="294" y="4366"/>
                </a:lnTo>
                <a:lnTo>
                  <a:pt x="588" y="5796"/>
                </a:lnTo>
                <a:lnTo>
                  <a:pt x="955" y="7227"/>
                </a:lnTo>
                <a:lnTo>
                  <a:pt x="1285" y="8658"/>
                </a:lnTo>
                <a:lnTo>
                  <a:pt x="2055" y="11482"/>
                </a:lnTo>
                <a:lnTo>
                  <a:pt x="2459" y="12876"/>
                </a:lnTo>
                <a:lnTo>
                  <a:pt x="2899" y="14233"/>
                </a:lnTo>
                <a:lnTo>
                  <a:pt x="2935" y="14380"/>
                </a:lnTo>
                <a:lnTo>
                  <a:pt x="3045" y="14416"/>
                </a:lnTo>
                <a:lnTo>
                  <a:pt x="3155" y="14453"/>
                </a:lnTo>
                <a:lnTo>
                  <a:pt x="3302" y="14416"/>
                </a:lnTo>
                <a:lnTo>
                  <a:pt x="3596" y="14343"/>
                </a:lnTo>
                <a:lnTo>
                  <a:pt x="3889" y="14270"/>
                </a:lnTo>
                <a:lnTo>
                  <a:pt x="4513" y="14086"/>
                </a:lnTo>
                <a:lnTo>
                  <a:pt x="5980" y="13793"/>
                </a:lnTo>
                <a:lnTo>
                  <a:pt x="6714" y="13610"/>
                </a:lnTo>
                <a:lnTo>
                  <a:pt x="7447" y="13353"/>
                </a:lnTo>
                <a:lnTo>
                  <a:pt x="8878" y="12839"/>
                </a:lnTo>
                <a:lnTo>
                  <a:pt x="11739" y="11775"/>
                </a:lnTo>
                <a:lnTo>
                  <a:pt x="13133" y="11225"/>
                </a:lnTo>
                <a:lnTo>
                  <a:pt x="13646" y="11078"/>
                </a:lnTo>
                <a:lnTo>
                  <a:pt x="13903" y="10968"/>
                </a:lnTo>
                <a:lnTo>
                  <a:pt x="14160" y="10822"/>
                </a:lnTo>
                <a:lnTo>
                  <a:pt x="14197" y="10932"/>
                </a:lnTo>
                <a:lnTo>
                  <a:pt x="14270" y="10968"/>
                </a:lnTo>
                <a:lnTo>
                  <a:pt x="14380" y="11005"/>
                </a:lnTo>
                <a:lnTo>
                  <a:pt x="14490" y="11005"/>
                </a:lnTo>
                <a:lnTo>
                  <a:pt x="14563" y="10932"/>
                </a:lnTo>
                <a:lnTo>
                  <a:pt x="14637" y="10895"/>
                </a:lnTo>
                <a:lnTo>
                  <a:pt x="14674" y="10785"/>
                </a:lnTo>
                <a:lnTo>
                  <a:pt x="14637" y="10675"/>
                </a:lnTo>
                <a:lnTo>
                  <a:pt x="14270" y="9318"/>
                </a:lnTo>
                <a:lnTo>
                  <a:pt x="13867" y="7997"/>
                </a:lnTo>
                <a:lnTo>
                  <a:pt x="13426" y="6640"/>
                </a:lnTo>
                <a:lnTo>
                  <a:pt x="12949" y="5356"/>
                </a:lnTo>
                <a:lnTo>
                  <a:pt x="12473" y="4036"/>
                </a:lnTo>
                <a:lnTo>
                  <a:pt x="11922" y="2752"/>
                </a:lnTo>
                <a:lnTo>
                  <a:pt x="11409" y="1468"/>
                </a:lnTo>
                <a:lnTo>
                  <a:pt x="11115" y="881"/>
                </a:lnTo>
                <a:lnTo>
                  <a:pt x="10785" y="257"/>
                </a:lnTo>
                <a:lnTo>
                  <a:pt x="10749" y="221"/>
                </a:lnTo>
                <a:lnTo>
                  <a:pt x="10675" y="184"/>
                </a:lnTo>
                <a:lnTo>
                  <a:pt x="10639" y="111"/>
                </a:lnTo>
                <a:lnTo>
                  <a:pt x="10602" y="74"/>
                </a:lnTo>
                <a:lnTo>
                  <a:pt x="10528" y="37"/>
                </a:lnTo>
                <a:lnTo>
                  <a:pt x="10455" y="1"/>
                </a:ln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38" name="Google Shape;238;p3"/>
          <p:cNvSpPr/>
          <p:nvPr/>
        </p:nvSpPr>
        <p:spPr>
          <a:xfrm>
            <a:off x="4028803" y="4583868"/>
            <a:ext cx="391238" cy="289295"/>
          </a:xfrm>
          <a:custGeom>
            <a:rect b="b" l="l" r="r" t="t"/>
            <a:pathLst>
              <a:path extrusionOk="0" h="10199" w="13793">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39" name="Google Shape;239;p3"/>
          <p:cNvSpPr/>
          <p:nvPr/>
        </p:nvSpPr>
        <p:spPr>
          <a:xfrm>
            <a:off x="2704" y="4900231"/>
            <a:ext cx="180033" cy="373539"/>
          </a:xfrm>
          <a:custGeom>
            <a:rect b="b" l="l" r="r" t="t"/>
            <a:pathLst>
              <a:path extrusionOk="0" h="13169" w="6347">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40" name="Google Shape;240;p3"/>
          <p:cNvSpPr/>
          <p:nvPr/>
        </p:nvSpPr>
        <p:spPr>
          <a:xfrm rot="1920548">
            <a:off x="2436125" y="4658174"/>
            <a:ext cx="501522" cy="425557"/>
          </a:xfrm>
          <a:custGeom>
            <a:rect b="b" l="l" r="r" t="t"/>
            <a:pathLst>
              <a:path extrusionOk="0" h="15004" w="17681">
                <a:moveTo>
                  <a:pt x="6823" y="1981"/>
                </a:moveTo>
                <a:lnTo>
                  <a:pt x="6676" y="2018"/>
                </a:lnTo>
                <a:lnTo>
                  <a:pt x="6566" y="2055"/>
                </a:lnTo>
                <a:lnTo>
                  <a:pt x="6493" y="2201"/>
                </a:lnTo>
                <a:lnTo>
                  <a:pt x="6420" y="2385"/>
                </a:lnTo>
                <a:lnTo>
                  <a:pt x="6383" y="2531"/>
                </a:lnTo>
                <a:lnTo>
                  <a:pt x="6383" y="2641"/>
                </a:lnTo>
                <a:lnTo>
                  <a:pt x="6420" y="2752"/>
                </a:lnTo>
                <a:lnTo>
                  <a:pt x="6493" y="2825"/>
                </a:lnTo>
                <a:lnTo>
                  <a:pt x="6566" y="2862"/>
                </a:lnTo>
                <a:lnTo>
                  <a:pt x="6713" y="2862"/>
                </a:lnTo>
                <a:lnTo>
                  <a:pt x="6860" y="2825"/>
                </a:lnTo>
                <a:lnTo>
                  <a:pt x="6933" y="2752"/>
                </a:lnTo>
                <a:lnTo>
                  <a:pt x="7006" y="2641"/>
                </a:lnTo>
                <a:lnTo>
                  <a:pt x="7080" y="2531"/>
                </a:lnTo>
                <a:lnTo>
                  <a:pt x="7080" y="2421"/>
                </a:lnTo>
                <a:lnTo>
                  <a:pt x="7080" y="2275"/>
                </a:lnTo>
                <a:lnTo>
                  <a:pt x="7006" y="2165"/>
                </a:lnTo>
                <a:lnTo>
                  <a:pt x="6933" y="2055"/>
                </a:lnTo>
                <a:lnTo>
                  <a:pt x="6823" y="1981"/>
                </a:lnTo>
                <a:close/>
                <a:moveTo>
                  <a:pt x="5282" y="2641"/>
                </a:moveTo>
                <a:lnTo>
                  <a:pt x="5209" y="2678"/>
                </a:lnTo>
                <a:lnTo>
                  <a:pt x="5136" y="2715"/>
                </a:lnTo>
                <a:lnTo>
                  <a:pt x="5062" y="2788"/>
                </a:lnTo>
                <a:lnTo>
                  <a:pt x="5062" y="2898"/>
                </a:lnTo>
                <a:lnTo>
                  <a:pt x="5062" y="2935"/>
                </a:lnTo>
                <a:lnTo>
                  <a:pt x="4989" y="2972"/>
                </a:lnTo>
                <a:lnTo>
                  <a:pt x="4952" y="3045"/>
                </a:lnTo>
                <a:lnTo>
                  <a:pt x="4952" y="3118"/>
                </a:lnTo>
                <a:lnTo>
                  <a:pt x="4952" y="3228"/>
                </a:lnTo>
                <a:lnTo>
                  <a:pt x="5026" y="3338"/>
                </a:lnTo>
                <a:lnTo>
                  <a:pt x="5099" y="3412"/>
                </a:lnTo>
                <a:lnTo>
                  <a:pt x="5319" y="3412"/>
                </a:lnTo>
                <a:lnTo>
                  <a:pt x="5429" y="3338"/>
                </a:lnTo>
                <a:lnTo>
                  <a:pt x="5502" y="3265"/>
                </a:lnTo>
                <a:lnTo>
                  <a:pt x="5576" y="3155"/>
                </a:lnTo>
                <a:lnTo>
                  <a:pt x="5613" y="3008"/>
                </a:lnTo>
                <a:lnTo>
                  <a:pt x="5576" y="2862"/>
                </a:lnTo>
                <a:lnTo>
                  <a:pt x="5502" y="2752"/>
                </a:lnTo>
                <a:lnTo>
                  <a:pt x="5392" y="2678"/>
                </a:lnTo>
                <a:lnTo>
                  <a:pt x="5282" y="2641"/>
                </a:lnTo>
                <a:close/>
                <a:moveTo>
                  <a:pt x="6786" y="3559"/>
                </a:moveTo>
                <a:lnTo>
                  <a:pt x="6640" y="3595"/>
                </a:lnTo>
                <a:lnTo>
                  <a:pt x="6493" y="3705"/>
                </a:lnTo>
                <a:lnTo>
                  <a:pt x="6383" y="3815"/>
                </a:lnTo>
                <a:lnTo>
                  <a:pt x="6309" y="3962"/>
                </a:lnTo>
                <a:lnTo>
                  <a:pt x="6273" y="4109"/>
                </a:lnTo>
                <a:lnTo>
                  <a:pt x="6273" y="4255"/>
                </a:lnTo>
                <a:lnTo>
                  <a:pt x="6273" y="4366"/>
                </a:lnTo>
                <a:lnTo>
                  <a:pt x="6383" y="4439"/>
                </a:lnTo>
                <a:lnTo>
                  <a:pt x="6493" y="4476"/>
                </a:lnTo>
                <a:lnTo>
                  <a:pt x="6603" y="4439"/>
                </a:lnTo>
                <a:lnTo>
                  <a:pt x="6750" y="4329"/>
                </a:lnTo>
                <a:lnTo>
                  <a:pt x="6860" y="4329"/>
                </a:lnTo>
                <a:lnTo>
                  <a:pt x="6970" y="4292"/>
                </a:lnTo>
                <a:lnTo>
                  <a:pt x="7080" y="4182"/>
                </a:lnTo>
                <a:lnTo>
                  <a:pt x="7153" y="4035"/>
                </a:lnTo>
                <a:lnTo>
                  <a:pt x="7153" y="3852"/>
                </a:lnTo>
                <a:lnTo>
                  <a:pt x="7080" y="3705"/>
                </a:lnTo>
                <a:lnTo>
                  <a:pt x="7043" y="3632"/>
                </a:lnTo>
                <a:lnTo>
                  <a:pt x="6970" y="3595"/>
                </a:lnTo>
                <a:lnTo>
                  <a:pt x="6786" y="3559"/>
                </a:lnTo>
                <a:close/>
                <a:moveTo>
                  <a:pt x="4806" y="5979"/>
                </a:moveTo>
                <a:lnTo>
                  <a:pt x="4622" y="6090"/>
                </a:lnTo>
                <a:lnTo>
                  <a:pt x="4439" y="6200"/>
                </a:lnTo>
                <a:lnTo>
                  <a:pt x="4402" y="6236"/>
                </a:lnTo>
                <a:lnTo>
                  <a:pt x="4329" y="6310"/>
                </a:lnTo>
                <a:lnTo>
                  <a:pt x="4255" y="6383"/>
                </a:lnTo>
                <a:lnTo>
                  <a:pt x="4219" y="6493"/>
                </a:lnTo>
                <a:lnTo>
                  <a:pt x="4219" y="6566"/>
                </a:lnTo>
                <a:lnTo>
                  <a:pt x="4255" y="6713"/>
                </a:lnTo>
                <a:lnTo>
                  <a:pt x="4329" y="6860"/>
                </a:lnTo>
                <a:lnTo>
                  <a:pt x="4365" y="6897"/>
                </a:lnTo>
                <a:lnTo>
                  <a:pt x="4475" y="6970"/>
                </a:lnTo>
                <a:lnTo>
                  <a:pt x="4585" y="7007"/>
                </a:lnTo>
                <a:lnTo>
                  <a:pt x="4696" y="7043"/>
                </a:lnTo>
                <a:lnTo>
                  <a:pt x="4842" y="7007"/>
                </a:lnTo>
                <a:lnTo>
                  <a:pt x="4952" y="6970"/>
                </a:lnTo>
                <a:lnTo>
                  <a:pt x="5026" y="6897"/>
                </a:lnTo>
                <a:lnTo>
                  <a:pt x="5209" y="6750"/>
                </a:lnTo>
                <a:lnTo>
                  <a:pt x="5282" y="6640"/>
                </a:lnTo>
                <a:lnTo>
                  <a:pt x="5319" y="6493"/>
                </a:lnTo>
                <a:lnTo>
                  <a:pt x="5356" y="6346"/>
                </a:lnTo>
                <a:lnTo>
                  <a:pt x="5356" y="6236"/>
                </a:lnTo>
                <a:lnTo>
                  <a:pt x="5282" y="6126"/>
                </a:lnTo>
                <a:lnTo>
                  <a:pt x="5209" y="6053"/>
                </a:lnTo>
                <a:lnTo>
                  <a:pt x="5136" y="5979"/>
                </a:lnTo>
                <a:close/>
                <a:moveTo>
                  <a:pt x="4219" y="4916"/>
                </a:moveTo>
                <a:lnTo>
                  <a:pt x="4219" y="5062"/>
                </a:lnTo>
                <a:lnTo>
                  <a:pt x="4255" y="5136"/>
                </a:lnTo>
                <a:lnTo>
                  <a:pt x="4292" y="5173"/>
                </a:lnTo>
                <a:lnTo>
                  <a:pt x="4439" y="5209"/>
                </a:lnTo>
                <a:lnTo>
                  <a:pt x="4549" y="5173"/>
                </a:lnTo>
                <a:lnTo>
                  <a:pt x="4585" y="5136"/>
                </a:lnTo>
                <a:lnTo>
                  <a:pt x="4622" y="5062"/>
                </a:lnTo>
                <a:lnTo>
                  <a:pt x="4659" y="5026"/>
                </a:lnTo>
                <a:lnTo>
                  <a:pt x="4989" y="5136"/>
                </a:lnTo>
                <a:lnTo>
                  <a:pt x="5319" y="5209"/>
                </a:lnTo>
                <a:lnTo>
                  <a:pt x="5392" y="5319"/>
                </a:lnTo>
                <a:lnTo>
                  <a:pt x="5466" y="5429"/>
                </a:lnTo>
                <a:lnTo>
                  <a:pt x="5686" y="5613"/>
                </a:lnTo>
                <a:lnTo>
                  <a:pt x="5869" y="5833"/>
                </a:lnTo>
                <a:lnTo>
                  <a:pt x="5979" y="6053"/>
                </a:lnTo>
                <a:lnTo>
                  <a:pt x="6016" y="6273"/>
                </a:lnTo>
                <a:lnTo>
                  <a:pt x="5979" y="6530"/>
                </a:lnTo>
                <a:lnTo>
                  <a:pt x="5943" y="6676"/>
                </a:lnTo>
                <a:lnTo>
                  <a:pt x="5869" y="6823"/>
                </a:lnTo>
                <a:lnTo>
                  <a:pt x="5686" y="7080"/>
                </a:lnTo>
                <a:lnTo>
                  <a:pt x="5466" y="7227"/>
                </a:lnTo>
                <a:lnTo>
                  <a:pt x="5209" y="7373"/>
                </a:lnTo>
                <a:lnTo>
                  <a:pt x="4916" y="7447"/>
                </a:lnTo>
                <a:lnTo>
                  <a:pt x="4622" y="7483"/>
                </a:lnTo>
                <a:lnTo>
                  <a:pt x="4329" y="7520"/>
                </a:lnTo>
                <a:lnTo>
                  <a:pt x="4035" y="7483"/>
                </a:lnTo>
                <a:lnTo>
                  <a:pt x="3778" y="7447"/>
                </a:lnTo>
                <a:lnTo>
                  <a:pt x="3485" y="7337"/>
                </a:lnTo>
                <a:lnTo>
                  <a:pt x="3338" y="7227"/>
                </a:lnTo>
                <a:lnTo>
                  <a:pt x="3228" y="7080"/>
                </a:lnTo>
                <a:lnTo>
                  <a:pt x="3155" y="6897"/>
                </a:lnTo>
                <a:lnTo>
                  <a:pt x="3118" y="6713"/>
                </a:lnTo>
                <a:lnTo>
                  <a:pt x="3082" y="6383"/>
                </a:lnTo>
                <a:lnTo>
                  <a:pt x="3155" y="6090"/>
                </a:lnTo>
                <a:lnTo>
                  <a:pt x="3228" y="5796"/>
                </a:lnTo>
                <a:lnTo>
                  <a:pt x="3375" y="5539"/>
                </a:lnTo>
                <a:lnTo>
                  <a:pt x="3558" y="5319"/>
                </a:lnTo>
                <a:lnTo>
                  <a:pt x="3742" y="5173"/>
                </a:lnTo>
                <a:lnTo>
                  <a:pt x="3962" y="5026"/>
                </a:lnTo>
                <a:lnTo>
                  <a:pt x="4219" y="4916"/>
                </a:lnTo>
                <a:close/>
                <a:moveTo>
                  <a:pt x="11628" y="7190"/>
                </a:moveTo>
                <a:lnTo>
                  <a:pt x="11958" y="7263"/>
                </a:lnTo>
                <a:lnTo>
                  <a:pt x="12252" y="7263"/>
                </a:lnTo>
                <a:lnTo>
                  <a:pt x="12362" y="7227"/>
                </a:lnTo>
                <a:lnTo>
                  <a:pt x="12435" y="7447"/>
                </a:lnTo>
                <a:lnTo>
                  <a:pt x="12509" y="7704"/>
                </a:lnTo>
                <a:lnTo>
                  <a:pt x="12509" y="7814"/>
                </a:lnTo>
                <a:lnTo>
                  <a:pt x="12472" y="7814"/>
                </a:lnTo>
                <a:lnTo>
                  <a:pt x="12399" y="7850"/>
                </a:lnTo>
                <a:lnTo>
                  <a:pt x="12399" y="7887"/>
                </a:lnTo>
                <a:lnTo>
                  <a:pt x="12252" y="7814"/>
                </a:lnTo>
                <a:lnTo>
                  <a:pt x="11738" y="7557"/>
                </a:lnTo>
                <a:lnTo>
                  <a:pt x="11702" y="7483"/>
                </a:lnTo>
                <a:lnTo>
                  <a:pt x="11628" y="7373"/>
                </a:lnTo>
                <a:lnTo>
                  <a:pt x="11628" y="7190"/>
                </a:lnTo>
                <a:close/>
                <a:moveTo>
                  <a:pt x="4329" y="4402"/>
                </a:moveTo>
                <a:lnTo>
                  <a:pt x="4255" y="4476"/>
                </a:lnTo>
                <a:lnTo>
                  <a:pt x="4035" y="4512"/>
                </a:lnTo>
                <a:lnTo>
                  <a:pt x="3815" y="4622"/>
                </a:lnTo>
                <a:lnTo>
                  <a:pt x="3632" y="4732"/>
                </a:lnTo>
                <a:lnTo>
                  <a:pt x="3448" y="4842"/>
                </a:lnTo>
                <a:lnTo>
                  <a:pt x="3265" y="4989"/>
                </a:lnTo>
                <a:lnTo>
                  <a:pt x="3082" y="5173"/>
                </a:lnTo>
                <a:lnTo>
                  <a:pt x="2971" y="5356"/>
                </a:lnTo>
                <a:lnTo>
                  <a:pt x="2825" y="5576"/>
                </a:lnTo>
                <a:lnTo>
                  <a:pt x="2715" y="5906"/>
                </a:lnTo>
                <a:lnTo>
                  <a:pt x="2641" y="6236"/>
                </a:lnTo>
                <a:lnTo>
                  <a:pt x="2641" y="6603"/>
                </a:lnTo>
                <a:lnTo>
                  <a:pt x="2678" y="6933"/>
                </a:lnTo>
                <a:lnTo>
                  <a:pt x="2825" y="7263"/>
                </a:lnTo>
                <a:lnTo>
                  <a:pt x="3008" y="7520"/>
                </a:lnTo>
                <a:lnTo>
                  <a:pt x="3118" y="7667"/>
                </a:lnTo>
                <a:lnTo>
                  <a:pt x="3265" y="7740"/>
                </a:lnTo>
                <a:lnTo>
                  <a:pt x="3412" y="7850"/>
                </a:lnTo>
                <a:lnTo>
                  <a:pt x="3595" y="7887"/>
                </a:lnTo>
                <a:lnTo>
                  <a:pt x="3962" y="7997"/>
                </a:lnTo>
                <a:lnTo>
                  <a:pt x="4292" y="8034"/>
                </a:lnTo>
                <a:lnTo>
                  <a:pt x="4659" y="7997"/>
                </a:lnTo>
                <a:lnTo>
                  <a:pt x="5026" y="7960"/>
                </a:lnTo>
                <a:lnTo>
                  <a:pt x="5356" y="7850"/>
                </a:lnTo>
                <a:lnTo>
                  <a:pt x="5686" y="7704"/>
                </a:lnTo>
                <a:lnTo>
                  <a:pt x="5979" y="7483"/>
                </a:lnTo>
                <a:lnTo>
                  <a:pt x="6236" y="7227"/>
                </a:lnTo>
                <a:lnTo>
                  <a:pt x="6383" y="6933"/>
                </a:lnTo>
                <a:lnTo>
                  <a:pt x="6456" y="6640"/>
                </a:lnTo>
                <a:lnTo>
                  <a:pt x="6530" y="6346"/>
                </a:lnTo>
                <a:lnTo>
                  <a:pt x="6493" y="6016"/>
                </a:lnTo>
                <a:lnTo>
                  <a:pt x="6420" y="5759"/>
                </a:lnTo>
                <a:lnTo>
                  <a:pt x="6273" y="5503"/>
                </a:lnTo>
                <a:lnTo>
                  <a:pt x="6163" y="5393"/>
                </a:lnTo>
                <a:lnTo>
                  <a:pt x="5979" y="5246"/>
                </a:lnTo>
                <a:lnTo>
                  <a:pt x="5833" y="5099"/>
                </a:lnTo>
                <a:lnTo>
                  <a:pt x="5796" y="5026"/>
                </a:lnTo>
                <a:lnTo>
                  <a:pt x="5796" y="4952"/>
                </a:lnTo>
                <a:lnTo>
                  <a:pt x="5759" y="4879"/>
                </a:lnTo>
                <a:lnTo>
                  <a:pt x="5723" y="4806"/>
                </a:lnTo>
                <a:lnTo>
                  <a:pt x="5649" y="4732"/>
                </a:lnTo>
                <a:lnTo>
                  <a:pt x="5539" y="4696"/>
                </a:lnTo>
                <a:lnTo>
                  <a:pt x="5209" y="4659"/>
                </a:lnTo>
                <a:lnTo>
                  <a:pt x="5136" y="4586"/>
                </a:lnTo>
                <a:lnTo>
                  <a:pt x="5136" y="4512"/>
                </a:lnTo>
                <a:lnTo>
                  <a:pt x="5062" y="4439"/>
                </a:lnTo>
                <a:lnTo>
                  <a:pt x="4585" y="4439"/>
                </a:lnTo>
                <a:lnTo>
                  <a:pt x="4475" y="4402"/>
                </a:lnTo>
                <a:close/>
                <a:moveTo>
                  <a:pt x="1761" y="7447"/>
                </a:moveTo>
                <a:lnTo>
                  <a:pt x="1908" y="7483"/>
                </a:lnTo>
                <a:lnTo>
                  <a:pt x="2054" y="7520"/>
                </a:lnTo>
                <a:lnTo>
                  <a:pt x="2164" y="7630"/>
                </a:lnTo>
                <a:lnTo>
                  <a:pt x="2275" y="7740"/>
                </a:lnTo>
                <a:lnTo>
                  <a:pt x="2348" y="7887"/>
                </a:lnTo>
                <a:lnTo>
                  <a:pt x="2348" y="8070"/>
                </a:lnTo>
                <a:lnTo>
                  <a:pt x="2348" y="8107"/>
                </a:lnTo>
                <a:lnTo>
                  <a:pt x="2311" y="8144"/>
                </a:lnTo>
                <a:lnTo>
                  <a:pt x="2238" y="8144"/>
                </a:lnTo>
                <a:lnTo>
                  <a:pt x="2128" y="8070"/>
                </a:lnTo>
                <a:lnTo>
                  <a:pt x="2018" y="7960"/>
                </a:lnTo>
                <a:lnTo>
                  <a:pt x="1908" y="7814"/>
                </a:lnTo>
                <a:lnTo>
                  <a:pt x="1724" y="7520"/>
                </a:lnTo>
                <a:lnTo>
                  <a:pt x="1651" y="7447"/>
                </a:lnTo>
                <a:close/>
                <a:moveTo>
                  <a:pt x="14233" y="7630"/>
                </a:moveTo>
                <a:lnTo>
                  <a:pt x="14159" y="7667"/>
                </a:lnTo>
                <a:lnTo>
                  <a:pt x="14123" y="7740"/>
                </a:lnTo>
                <a:lnTo>
                  <a:pt x="14013" y="7960"/>
                </a:lnTo>
                <a:lnTo>
                  <a:pt x="14013" y="8070"/>
                </a:lnTo>
                <a:lnTo>
                  <a:pt x="14049" y="8180"/>
                </a:lnTo>
                <a:lnTo>
                  <a:pt x="14086" y="8254"/>
                </a:lnTo>
                <a:lnTo>
                  <a:pt x="14159" y="8290"/>
                </a:lnTo>
                <a:lnTo>
                  <a:pt x="14306" y="8290"/>
                </a:lnTo>
                <a:lnTo>
                  <a:pt x="14416" y="8254"/>
                </a:lnTo>
                <a:lnTo>
                  <a:pt x="14453" y="8180"/>
                </a:lnTo>
                <a:lnTo>
                  <a:pt x="14490" y="8107"/>
                </a:lnTo>
                <a:lnTo>
                  <a:pt x="14490" y="7997"/>
                </a:lnTo>
                <a:lnTo>
                  <a:pt x="14490" y="7924"/>
                </a:lnTo>
                <a:lnTo>
                  <a:pt x="14490" y="7777"/>
                </a:lnTo>
                <a:lnTo>
                  <a:pt x="14453" y="7704"/>
                </a:lnTo>
                <a:lnTo>
                  <a:pt x="14416" y="7667"/>
                </a:lnTo>
                <a:lnTo>
                  <a:pt x="14306" y="7630"/>
                </a:lnTo>
                <a:close/>
                <a:moveTo>
                  <a:pt x="7410" y="6236"/>
                </a:moveTo>
                <a:lnTo>
                  <a:pt x="7300" y="6310"/>
                </a:lnTo>
                <a:lnTo>
                  <a:pt x="7227" y="6346"/>
                </a:lnTo>
                <a:lnTo>
                  <a:pt x="7190" y="6420"/>
                </a:lnTo>
                <a:lnTo>
                  <a:pt x="7153" y="6566"/>
                </a:lnTo>
                <a:lnTo>
                  <a:pt x="7153" y="6750"/>
                </a:lnTo>
                <a:lnTo>
                  <a:pt x="7190" y="6933"/>
                </a:lnTo>
                <a:lnTo>
                  <a:pt x="7227" y="7007"/>
                </a:lnTo>
                <a:lnTo>
                  <a:pt x="7300" y="7080"/>
                </a:lnTo>
                <a:lnTo>
                  <a:pt x="7667" y="7153"/>
                </a:lnTo>
                <a:lnTo>
                  <a:pt x="7410" y="7373"/>
                </a:lnTo>
                <a:lnTo>
                  <a:pt x="7263" y="7520"/>
                </a:lnTo>
                <a:lnTo>
                  <a:pt x="7190" y="7593"/>
                </a:lnTo>
                <a:lnTo>
                  <a:pt x="7153" y="7704"/>
                </a:lnTo>
                <a:lnTo>
                  <a:pt x="7153" y="7887"/>
                </a:lnTo>
                <a:lnTo>
                  <a:pt x="7227" y="8070"/>
                </a:lnTo>
                <a:lnTo>
                  <a:pt x="7337" y="8180"/>
                </a:lnTo>
                <a:lnTo>
                  <a:pt x="7483" y="8290"/>
                </a:lnTo>
                <a:lnTo>
                  <a:pt x="7520" y="8400"/>
                </a:lnTo>
                <a:lnTo>
                  <a:pt x="7557" y="8474"/>
                </a:lnTo>
                <a:lnTo>
                  <a:pt x="7593" y="8511"/>
                </a:lnTo>
                <a:lnTo>
                  <a:pt x="7740" y="8511"/>
                </a:lnTo>
                <a:lnTo>
                  <a:pt x="7813" y="8437"/>
                </a:lnTo>
                <a:lnTo>
                  <a:pt x="7850" y="8364"/>
                </a:lnTo>
                <a:lnTo>
                  <a:pt x="7923" y="8217"/>
                </a:lnTo>
                <a:lnTo>
                  <a:pt x="7923" y="8144"/>
                </a:lnTo>
                <a:lnTo>
                  <a:pt x="7887" y="8070"/>
                </a:lnTo>
                <a:lnTo>
                  <a:pt x="7850" y="7997"/>
                </a:lnTo>
                <a:lnTo>
                  <a:pt x="7777" y="7960"/>
                </a:lnTo>
                <a:lnTo>
                  <a:pt x="7667" y="7924"/>
                </a:lnTo>
                <a:lnTo>
                  <a:pt x="7630" y="7887"/>
                </a:lnTo>
                <a:lnTo>
                  <a:pt x="7630" y="7814"/>
                </a:lnTo>
                <a:lnTo>
                  <a:pt x="7630" y="7777"/>
                </a:lnTo>
                <a:lnTo>
                  <a:pt x="7703" y="7667"/>
                </a:lnTo>
                <a:lnTo>
                  <a:pt x="7850" y="7593"/>
                </a:lnTo>
                <a:lnTo>
                  <a:pt x="7997" y="7410"/>
                </a:lnTo>
                <a:lnTo>
                  <a:pt x="8107" y="7190"/>
                </a:lnTo>
                <a:lnTo>
                  <a:pt x="8107" y="7080"/>
                </a:lnTo>
                <a:lnTo>
                  <a:pt x="8070" y="6970"/>
                </a:lnTo>
                <a:lnTo>
                  <a:pt x="8034" y="6897"/>
                </a:lnTo>
                <a:lnTo>
                  <a:pt x="7960" y="6823"/>
                </a:lnTo>
                <a:lnTo>
                  <a:pt x="7740" y="6750"/>
                </a:lnTo>
                <a:lnTo>
                  <a:pt x="7520" y="6713"/>
                </a:lnTo>
                <a:lnTo>
                  <a:pt x="7557" y="6566"/>
                </a:lnTo>
                <a:lnTo>
                  <a:pt x="7593" y="6493"/>
                </a:lnTo>
                <a:lnTo>
                  <a:pt x="7667" y="6456"/>
                </a:lnTo>
                <a:lnTo>
                  <a:pt x="7703" y="6383"/>
                </a:lnTo>
                <a:lnTo>
                  <a:pt x="7667" y="6310"/>
                </a:lnTo>
                <a:lnTo>
                  <a:pt x="7593" y="6236"/>
                </a:lnTo>
                <a:close/>
                <a:moveTo>
                  <a:pt x="1651" y="6897"/>
                </a:moveTo>
                <a:lnTo>
                  <a:pt x="1578" y="6933"/>
                </a:lnTo>
                <a:lnTo>
                  <a:pt x="1541" y="7007"/>
                </a:lnTo>
                <a:lnTo>
                  <a:pt x="1504" y="7080"/>
                </a:lnTo>
                <a:lnTo>
                  <a:pt x="1504" y="7227"/>
                </a:lnTo>
                <a:lnTo>
                  <a:pt x="1541" y="7300"/>
                </a:lnTo>
                <a:lnTo>
                  <a:pt x="1578" y="7373"/>
                </a:lnTo>
                <a:lnTo>
                  <a:pt x="1541" y="7410"/>
                </a:lnTo>
                <a:lnTo>
                  <a:pt x="1504" y="7410"/>
                </a:lnTo>
                <a:lnTo>
                  <a:pt x="1468" y="7483"/>
                </a:lnTo>
                <a:lnTo>
                  <a:pt x="1431" y="7557"/>
                </a:lnTo>
                <a:lnTo>
                  <a:pt x="1468" y="7814"/>
                </a:lnTo>
                <a:lnTo>
                  <a:pt x="1578" y="8034"/>
                </a:lnTo>
                <a:lnTo>
                  <a:pt x="1724" y="8254"/>
                </a:lnTo>
                <a:lnTo>
                  <a:pt x="1908" y="8437"/>
                </a:lnTo>
                <a:lnTo>
                  <a:pt x="2128" y="8547"/>
                </a:lnTo>
                <a:lnTo>
                  <a:pt x="2238" y="8584"/>
                </a:lnTo>
                <a:lnTo>
                  <a:pt x="2348" y="8621"/>
                </a:lnTo>
                <a:lnTo>
                  <a:pt x="2458" y="8621"/>
                </a:lnTo>
                <a:lnTo>
                  <a:pt x="2568" y="8547"/>
                </a:lnTo>
                <a:lnTo>
                  <a:pt x="2641" y="8474"/>
                </a:lnTo>
                <a:lnTo>
                  <a:pt x="2715" y="8364"/>
                </a:lnTo>
                <a:lnTo>
                  <a:pt x="2788" y="8144"/>
                </a:lnTo>
                <a:lnTo>
                  <a:pt x="2788" y="7960"/>
                </a:lnTo>
                <a:lnTo>
                  <a:pt x="2751" y="7740"/>
                </a:lnTo>
                <a:lnTo>
                  <a:pt x="2678" y="7557"/>
                </a:lnTo>
                <a:lnTo>
                  <a:pt x="2531" y="7373"/>
                </a:lnTo>
                <a:lnTo>
                  <a:pt x="2385" y="7227"/>
                </a:lnTo>
                <a:lnTo>
                  <a:pt x="2201" y="7117"/>
                </a:lnTo>
                <a:lnTo>
                  <a:pt x="1981" y="7043"/>
                </a:lnTo>
                <a:lnTo>
                  <a:pt x="1908" y="6933"/>
                </a:lnTo>
                <a:lnTo>
                  <a:pt x="1834" y="6897"/>
                </a:lnTo>
                <a:close/>
                <a:moveTo>
                  <a:pt x="14306" y="7227"/>
                </a:moveTo>
                <a:lnTo>
                  <a:pt x="14453" y="7263"/>
                </a:lnTo>
                <a:lnTo>
                  <a:pt x="14563" y="7300"/>
                </a:lnTo>
                <a:lnTo>
                  <a:pt x="14636" y="7410"/>
                </a:lnTo>
                <a:lnTo>
                  <a:pt x="14673" y="7520"/>
                </a:lnTo>
                <a:lnTo>
                  <a:pt x="14673" y="7667"/>
                </a:lnTo>
                <a:lnTo>
                  <a:pt x="14673" y="7814"/>
                </a:lnTo>
                <a:lnTo>
                  <a:pt x="14600" y="8070"/>
                </a:lnTo>
                <a:lnTo>
                  <a:pt x="14490" y="8290"/>
                </a:lnTo>
                <a:lnTo>
                  <a:pt x="14343" y="8511"/>
                </a:lnTo>
                <a:lnTo>
                  <a:pt x="14269" y="8584"/>
                </a:lnTo>
                <a:lnTo>
                  <a:pt x="14196" y="8621"/>
                </a:lnTo>
                <a:lnTo>
                  <a:pt x="14123" y="8621"/>
                </a:lnTo>
                <a:lnTo>
                  <a:pt x="14049" y="8584"/>
                </a:lnTo>
                <a:lnTo>
                  <a:pt x="14013" y="8547"/>
                </a:lnTo>
                <a:lnTo>
                  <a:pt x="13976" y="8474"/>
                </a:lnTo>
                <a:lnTo>
                  <a:pt x="13903" y="8290"/>
                </a:lnTo>
                <a:lnTo>
                  <a:pt x="13939" y="8034"/>
                </a:lnTo>
                <a:lnTo>
                  <a:pt x="13976" y="7777"/>
                </a:lnTo>
                <a:lnTo>
                  <a:pt x="14086" y="7263"/>
                </a:lnTo>
                <a:lnTo>
                  <a:pt x="14306" y="7227"/>
                </a:lnTo>
                <a:close/>
                <a:moveTo>
                  <a:pt x="14233" y="6750"/>
                </a:moveTo>
                <a:lnTo>
                  <a:pt x="14123" y="6786"/>
                </a:lnTo>
                <a:lnTo>
                  <a:pt x="13866" y="6786"/>
                </a:lnTo>
                <a:lnTo>
                  <a:pt x="13829" y="6823"/>
                </a:lnTo>
                <a:lnTo>
                  <a:pt x="13756" y="6933"/>
                </a:lnTo>
                <a:lnTo>
                  <a:pt x="13609" y="7373"/>
                </a:lnTo>
                <a:lnTo>
                  <a:pt x="13499" y="7850"/>
                </a:lnTo>
                <a:lnTo>
                  <a:pt x="13462" y="8107"/>
                </a:lnTo>
                <a:lnTo>
                  <a:pt x="13462" y="8327"/>
                </a:lnTo>
                <a:lnTo>
                  <a:pt x="13499" y="8584"/>
                </a:lnTo>
                <a:lnTo>
                  <a:pt x="13572" y="8804"/>
                </a:lnTo>
                <a:lnTo>
                  <a:pt x="13683" y="8914"/>
                </a:lnTo>
                <a:lnTo>
                  <a:pt x="13829" y="9024"/>
                </a:lnTo>
                <a:lnTo>
                  <a:pt x="13976" y="9097"/>
                </a:lnTo>
                <a:lnTo>
                  <a:pt x="14123" y="9134"/>
                </a:lnTo>
                <a:lnTo>
                  <a:pt x="14343" y="9097"/>
                </a:lnTo>
                <a:lnTo>
                  <a:pt x="14490" y="9024"/>
                </a:lnTo>
                <a:lnTo>
                  <a:pt x="14600" y="8877"/>
                </a:lnTo>
                <a:lnTo>
                  <a:pt x="14746" y="8731"/>
                </a:lnTo>
                <a:lnTo>
                  <a:pt x="14966" y="8400"/>
                </a:lnTo>
                <a:lnTo>
                  <a:pt x="15076" y="8180"/>
                </a:lnTo>
                <a:lnTo>
                  <a:pt x="15113" y="7997"/>
                </a:lnTo>
                <a:lnTo>
                  <a:pt x="15150" y="7814"/>
                </a:lnTo>
                <a:lnTo>
                  <a:pt x="15150" y="7593"/>
                </a:lnTo>
                <a:lnTo>
                  <a:pt x="15113" y="7410"/>
                </a:lnTo>
                <a:lnTo>
                  <a:pt x="15040" y="7190"/>
                </a:lnTo>
                <a:lnTo>
                  <a:pt x="15003" y="7080"/>
                </a:lnTo>
                <a:lnTo>
                  <a:pt x="14893" y="7007"/>
                </a:lnTo>
                <a:lnTo>
                  <a:pt x="14673" y="6823"/>
                </a:lnTo>
                <a:lnTo>
                  <a:pt x="14526" y="6786"/>
                </a:lnTo>
                <a:lnTo>
                  <a:pt x="14379" y="6750"/>
                </a:lnTo>
                <a:close/>
                <a:moveTo>
                  <a:pt x="6273" y="7887"/>
                </a:moveTo>
                <a:lnTo>
                  <a:pt x="6199" y="7924"/>
                </a:lnTo>
                <a:lnTo>
                  <a:pt x="6126" y="7997"/>
                </a:lnTo>
                <a:lnTo>
                  <a:pt x="5979" y="8107"/>
                </a:lnTo>
                <a:lnTo>
                  <a:pt x="5869" y="8290"/>
                </a:lnTo>
                <a:lnTo>
                  <a:pt x="5796" y="8474"/>
                </a:lnTo>
                <a:lnTo>
                  <a:pt x="5796" y="8584"/>
                </a:lnTo>
                <a:lnTo>
                  <a:pt x="5833" y="8657"/>
                </a:lnTo>
                <a:lnTo>
                  <a:pt x="5906" y="8694"/>
                </a:lnTo>
                <a:lnTo>
                  <a:pt x="6236" y="8694"/>
                </a:lnTo>
                <a:lnTo>
                  <a:pt x="6420" y="8767"/>
                </a:lnTo>
                <a:lnTo>
                  <a:pt x="6199" y="9024"/>
                </a:lnTo>
                <a:lnTo>
                  <a:pt x="6199" y="9061"/>
                </a:lnTo>
                <a:lnTo>
                  <a:pt x="6199" y="9134"/>
                </a:lnTo>
                <a:lnTo>
                  <a:pt x="6236" y="9244"/>
                </a:lnTo>
                <a:lnTo>
                  <a:pt x="6346" y="9354"/>
                </a:lnTo>
                <a:lnTo>
                  <a:pt x="6456" y="9391"/>
                </a:lnTo>
                <a:lnTo>
                  <a:pt x="6713" y="9391"/>
                </a:lnTo>
                <a:lnTo>
                  <a:pt x="6786" y="9318"/>
                </a:lnTo>
                <a:lnTo>
                  <a:pt x="6860" y="9207"/>
                </a:lnTo>
                <a:lnTo>
                  <a:pt x="6823" y="9097"/>
                </a:lnTo>
                <a:lnTo>
                  <a:pt x="6750" y="9024"/>
                </a:lnTo>
                <a:lnTo>
                  <a:pt x="6860" y="8951"/>
                </a:lnTo>
                <a:lnTo>
                  <a:pt x="6933" y="8877"/>
                </a:lnTo>
                <a:lnTo>
                  <a:pt x="6933" y="8804"/>
                </a:lnTo>
                <a:lnTo>
                  <a:pt x="6933" y="8731"/>
                </a:lnTo>
                <a:lnTo>
                  <a:pt x="6896" y="8621"/>
                </a:lnTo>
                <a:lnTo>
                  <a:pt x="6750" y="8511"/>
                </a:lnTo>
                <a:lnTo>
                  <a:pt x="6603" y="8437"/>
                </a:lnTo>
                <a:lnTo>
                  <a:pt x="6456" y="8364"/>
                </a:lnTo>
                <a:lnTo>
                  <a:pt x="6273" y="8327"/>
                </a:lnTo>
                <a:lnTo>
                  <a:pt x="6346" y="8180"/>
                </a:lnTo>
                <a:lnTo>
                  <a:pt x="6420" y="8034"/>
                </a:lnTo>
                <a:lnTo>
                  <a:pt x="6420" y="7960"/>
                </a:lnTo>
                <a:lnTo>
                  <a:pt x="6383" y="7924"/>
                </a:lnTo>
                <a:lnTo>
                  <a:pt x="6346" y="7924"/>
                </a:lnTo>
                <a:lnTo>
                  <a:pt x="6273" y="7887"/>
                </a:lnTo>
                <a:close/>
                <a:moveTo>
                  <a:pt x="7630" y="551"/>
                </a:moveTo>
                <a:lnTo>
                  <a:pt x="7777" y="587"/>
                </a:lnTo>
                <a:lnTo>
                  <a:pt x="7923" y="661"/>
                </a:lnTo>
                <a:lnTo>
                  <a:pt x="8437" y="1101"/>
                </a:lnTo>
                <a:lnTo>
                  <a:pt x="8657" y="1321"/>
                </a:lnTo>
                <a:lnTo>
                  <a:pt x="8877" y="1578"/>
                </a:lnTo>
                <a:lnTo>
                  <a:pt x="9061" y="1834"/>
                </a:lnTo>
                <a:lnTo>
                  <a:pt x="9207" y="2128"/>
                </a:lnTo>
                <a:lnTo>
                  <a:pt x="9281" y="2421"/>
                </a:lnTo>
                <a:lnTo>
                  <a:pt x="9317" y="2752"/>
                </a:lnTo>
                <a:lnTo>
                  <a:pt x="9281" y="3082"/>
                </a:lnTo>
                <a:lnTo>
                  <a:pt x="9244" y="3375"/>
                </a:lnTo>
                <a:lnTo>
                  <a:pt x="9024" y="3962"/>
                </a:lnTo>
                <a:lnTo>
                  <a:pt x="8804" y="4512"/>
                </a:lnTo>
                <a:lnTo>
                  <a:pt x="8584" y="5099"/>
                </a:lnTo>
                <a:lnTo>
                  <a:pt x="8547" y="5356"/>
                </a:lnTo>
                <a:lnTo>
                  <a:pt x="8510" y="5613"/>
                </a:lnTo>
                <a:lnTo>
                  <a:pt x="8510" y="5869"/>
                </a:lnTo>
                <a:lnTo>
                  <a:pt x="8547" y="6163"/>
                </a:lnTo>
                <a:lnTo>
                  <a:pt x="8584" y="6310"/>
                </a:lnTo>
                <a:lnTo>
                  <a:pt x="8657" y="6493"/>
                </a:lnTo>
                <a:lnTo>
                  <a:pt x="8804" y="6823"/>
                </a:lnTo>
                <a:lnTo>
                  <a:pt x="8987" y="7117"/>
                </a:lnTo>
                <a:lnTo>
                  <a:pt x="9134" y="7447"/>
                </a:lnTo>
                <a:lnTo>
                  <a:pt x="9207" y="7777"/>
                </a:lnTo>
                <a:lnTo>
                  <a:pt x="9244" y="8144"/>
                </a:lnTo>
                <a:lnTo>
                  <a:pt x="9207" y="8474"/>
                </a:lnTo>
                <a:lnTo>
                  <a:pt x="9097" y="8804"/>
                </a:lnTo>
                <a:lnTo>
                  <a:pt x="8951" y="9134"/>
                </a:lnTo>
                <a:lnTo>
                  <a:pt x="8767" y="9428"/>
                </a:lnTo>
                <a:lnTo>
                  <a:pt x="8510" y="9684"/>
                </a:lnTo>
                <a:lnTo>
                  <a:pt x="8254" y="9904"/>
                </a:lnTo>
                <a:lnTo>
                  <a:pt x="7960" y="10051"/>
                </a:lnTo>
                <a:lnTo>
                  <a:pt x="7667" y="10198"/>
                </a:lnTo>
                <a:lnTo>
                  <a:pt x="7373" y="10308"/>
                </a:lnTo>
                <a:lnTo>
                  <a:pt x="7043" y="10345"/>
                </a:lnTo>
                <a:lnTo>
                  <a:pt x="6676" y="10418"/>
                </a:lnTo>
                <a:lnTo>
                  <a:pt x="6493" y="10381"/>
                </a:lnTo>
                <a:lnTo>
                  <a:pt x="6309" y="10345"/>
                </a:lnTo>
                <a:lnTo>
                  <a:pt x="6163" y="10235"/>
                </a:lnTo>
                <a:lnTo>
                  <a:pt x="6016" y="10088"/>
                </a:lnTo>
                <a:lnTo>
                  <a:pt x="5906" y="9941"/>
                </a:lnTo>
                <a:lnTo>
                  <a:pt x="5759" y="9831"/>
                </a:lnTo>
                <a:lnTo>
                  <a:pt x="5649" y="9758"/>
                </a:lnTo>
                <a:lnTo>
                  <a:pt x="5502" y="9684"/>
                </a:lnTo>
                <a:lnTo>
                  <a:pt x="5209" y="9611"/>
                </a:lnTo>
                <a:lnTo>
                  <a:pt x="4916" y="9611"/>
                </a:lnTo>
                <a:lnTo>
                  <a:pt x="4622" y="9684"/>
                </a:lnTo>
                <a:lnTo>
                  <a:pt x="3999" y="9868"/>
                </a:lnTo>
                <a:lnTo>
                  <a:pt x="3705" y="9978"/>
                </a:lnTo>
                <a:lnTo>
                  <a:pt x="3412" y="10051"/>
                </a:lnTo>
                <a:lnTo>
                  <a:pt x="3118" y="10088"/>
                </a:lnTo>
                <a:lnTo>
                  <a:pt x="2825" y="10051"/>
                </a:lnTo>
                <a:lnTo>
                  <a:pt x="2495" y="10014"/>
                </a:lnTo>
                <a:lnTo>
                  <a:pt x="2201" y="9904"/>
                </a:lnTo>
                <a:lnTo>
                  <a:pt x="1944" y="9794"/>
                </a:lnTo>
                <a:lnTo>
                  <a:pt x="1651" y="9648"/>
                </a:lnTo>
                <a:lnTo>
                  <a:pt x="1394" y="9464"/>
                </a:lnTo>
                <a:lnTo>
                  <a:pt x="1174" y="9281"/>
                </a:lnTo>
                <a:lnTo>
                  <a:pt x="954" y="8987"/>
                </a:lnTo>
                <a:lnTo>
                  <a:pt x="771" y="8694"/>
                </a:lnTo>
                <a:lnTo>
                  <a:pt x="624" y="8364"/>
                </a:lnTo>
                <a:lnTo>
                  <a:pt x="550" y="8034"/>
                </a:lnTo>
                <a:lnTo>
                  <a:pt x="514" y="7667"/>
                </a:lnTo>
                <a:lnTo>
                  <a:pt x="514" y="7337"/>
                </a:lnTo>
                <a:lnTo>
                  <a:pt x="587" y="6970"/>
                </a:lnTo>
                <a:lnTo>
                  <a:pt x="661" y="6640"/>
                </a:lnTo>
                <a:lnTo>
                  <a:pt x="807" y="6310"/>
                </a:lnTo>
                <a:lnTo>
                  <a:pt x="991" y="6016"/>
                </a:lnTo>
                <a:lnTo>
                  <a:pt x="1211" y="5759"/>
                </a:lnTo>
                <a:lnTo>
                  <a:pt x="1468" y="5539"/>
                </a:lnTo>
                <a:lnTo>
                  <a:pt x="2018" y="5099"/>
                </a:lnTo>
                <a:lnTo>
                  <a:pt x="2568" y="4622"/>
                </a:lnTo>
                <a:lnTo>
                  <a:pt x="2788" y="4366"/>
                </a:lnTo>
                <a:lnTo>
                  <a:pt x="2971" y="4109"/>
                </a:lnTo>
                <a:lnTo>
                  <a:pt x="3082" y="3815"/>
                </a:lnTo>
                <a:lnTo>
                  <a:pt x="3192" y="3485"/>
                </a:lnTo>
                <a:lnTo>
                  <a:pt x="3265" y="3118"/>
                </a:lnTo>
                <a:lnTo>
                  <a:pt x="3302" y="2715"/>
                </a:lnTo>
                <a:lnTo>
                  <a:pt x="3375" y="2348"/>
                </a:lnTo>
                <a:lnTo>
                  <a:pt x="3448" y="2165"/>
                </a:lnTo>
                <a:lnTo>
                  <a:pt x="3558" y="1981"/>
                </a:lnTo>
                <a:lnTo>
                  <a:pt x="3705" y="1798"/>
                </a:lnTo>
                <a:lnTo>
                  <a:pt x="3852" y="1651"/>
                </a:lnTo>
                <a:lnTo>
                  <a:pt x="4072" y="1541"/>
                </a:lnTo>
                <a:lnTo>
                  <a:pt x="4292" y="1468"/>
                </a:lnTo>
                <a:lnTo>
                  <a:pt x="4512" y="1431"/>
                </a:lnTo>
                <a:lnTo>
                  <a:pt x="4769" y="1394"/>
                </a:lnTo>
                <a:lnTo>
                  <a:pt x="4989" y="1394"/>
                </a:lnTo>
                <a:lnTo>
                  <a:pt x="5209" y="1468"/>
                </a:lnTo>
                <a:lnTo>
                  <a:pt x="4952" y="1688"/>
                </a:lnTo>
                <a:lnTo>
                  <a:pt x="4916" y="1761"/>
                </a:lnTo>
                <a:lnTo>
                  <a:pt x="4879" y="1834"/>
                </a:lnTo>
                <a:lnTo>
                  <a:pt x="4916" y="1981"/>
                </a:lnTo>
                <a:lnTo>
                  <a:pt x="4989" y="2091"/>
                </a:lnTo>
                <a:lnTo>
                  <a:pt x="5062" y="2128"/>
                </a:lnTo>
                <a:lnTo>
                  <a:pt x="5136" y="2128"/>
                </a:lnTo>
                <a:lnTo>
                  <a:pt x="5319" y="2091"/>
                </a:lnTo>
                <a:lnTo>
                  <a:pt x="5429" y="2018"/>
                </a:lnTo>
                <a:lnTo>
                  <a:pt x="5539" y="1945"/>
                </a:lnTo>
                <a:lnTo>
                  <a:pt x="5613" y="1798"/>
                </a:lnTo>
                <a:lnTo>
                  <a:pt x="5759" y="1651"/>
                </a:lnTo>
                <a:lnTo>
                  <a:pt x="5833" y="1614"/>
                </a:lnTo>
                <a:lnTo>
                  <a:pt x="5869" y="1578"/>
                </a:lnTo>
                <a:lnTo>
                  <a:pt x="6420" y="1138"/>
                </a:lnTo>
                <a:lnTo>
                  <a:pt x="7006" y="771"/>
                </a:lnTo>
                <a:lnTo>
                  <a:pt x="7337" y="624"/>
                </a:lnTo>
                <a:lnTo>
                  <a:pt x="7483" y="551"/>
                </a:lnTo>
                <a:close/>
                <a:moveTo>
                  <a:pt x="10821" y="9281"/>
                </a:moveTo>
                <a:lnTo>
                  <a:pt x="10968" y="9538"/>
                </a:lnTo>
                <a:lnTo>
                  <a:pt x="11115" y="9758"/>
                </a:lnTo>
                <a:lnTo>
                  <a:pt x="11335" y="9978"/>
                </a:lnTo>
                <a:lnTo>
                  <a:pt x="11592" y="10161"/>
                </a:lnTo>
                <a:lnTo>
                  <a:pt x="11408" y="10418"/>
                </a:lnTo>
                <a:lnTo>
                  <a:pt x="11188" y="10198"/>
                </a:lnTo>
                <a:lnTo>
                  <a:pt x="10968" y="9978"/>
                </a:lnTo>
                <a:lnTo>
                  <a:pt x="10711" y="9831"/>
                </a:lnTo>
                <a:lnTo>
                  <a:pt x="10455" y="9648"/>
                </a:lnTo>
                <a:lnTo>
                  <a:pt x="10601" y="9464"/>
                </a:lnTo>
                <a:lnTo>
                  <a:pt x="10821" y="9281"/>
                </a:lnTo>
                <a:close/>
                <a:moveTo>
                  <a:pt x="13903" y="9941"/>
                </a:moveTo>
                <a:lnTo>
                  <a:pt x="13829" y="9978"/>
                </a:lnTo>
                <a:lnTo>
                  <a:pt x="13756" y="10014"/>
                </a:lnTo>
                <a:lnTo>
                  <a:pt x="13719" y="10014"/>
                </a:lnTo>
                <a:lnTo>
                  <a:pt x="13719" y="10051"/>
                </a:lnTo>
                <a:lnTo>
                  <a:pt x="13646" y="10161"/>
                </a:lnTo>
                <a:lnTo>
                  <a:pt x="13609" y="10271"/>
                </a:lnTo>
                <a:lnTo>
                  <a:pt x="13646" y="10418"/>
                </a:lnTo>
                <a:lnTo>
                  <a:pt x="13719" y="10565"/>
                </a:lnTo>
                <a:lnTo>
                  <a:pt x="13829" y="10638"/>
                </a:lnTo>
                <a:lnTo>
                  <a:pt x="13939" y="10675"/>
                </a:lnTo>
                <a:lnTo>
                  <a:pt x="14049" y="10638"/>
                </a:lnTo>
                <a:lnTo>
                  <a:pt x="14159" y="10601"/>
                </a:lnTo>
                <a:lnTo>
                  <a:pt x="14269" y="10491"/>
                </a:lnTo>
                <a:lnTo>
                  <a:pt x="14343" y="10418"/>
                </a:lnTo>
                <a:lnTo>
                  <a:pt x="14379" y="10308"/>
                </a:lnTo>
                <a:lnTo>
                  <a:pt x="14379" y="10271"/>
                </a:lnTo>
                <a:lnTo>
                  <a:pt x="14379" y="10198"/>
                </a:lnTo>
                <a:lnTo>
                  <a:pt x="14306" y="10124"/>
                </a:lnTo>
                <a:lnTo>
                  <a:pt x="14233" y="10051"/>
                </a:lnTo>
                <a:lnTo>
                  <a:pt x="14159" y="10014"/>
                </a:lnTo>
                <a:lnTo>
                  <a:pt x="14086" y="9978"/>
                </a:lnTo>
                <a:lnTo>
                  <a:pt x="13939" y="9941"/>
                </a:lnTo>
                <a:close/>
                <a:moveTo>
                  <a:pt x="7593" y="0"/>
                </a:moveTo>
                <a:lnTo>
                  <a:pt x="7447" y="37"/>
                </a:lnTo>
                <a:lnTo>
                  <a:pt x="7190" y="110"/>
                </a:lnTo>
                <a:lnTo>
                  <a:pt x="6970" y="221"/>
                </a:lnTo>
                <a:lnTo>
                  <a:pt x="6566" y="441"/>
                </a:lnTo>
                <a:lnTo>
                  <a:pt x="6199" y="697"/>
                </a:lnTo>
                <a:lnTo>
                  <a:pt x="5502" y="1211"/>
                </a:lnTo>
                <a:lnTo>
                  <a:pt x="5209" y="1064"/>
                </a:lnTo>
                <a:lnTo>
                  <a:pt x="4916" y="991"/>
                </a:lnTo>
                <a:lnTo>
                  <a:pt x="4585" y="991"/>
                </a:lnTo>
                <a:lnTo>
                  <a:pt x="4255" y="1027"/>
                </a:lnTo>
                <a:lnTo>
                  <a:pt x="3999" y="1101"/>
                </a:lnTo>
                <a:lnTo>
                  <a:pt x="3778" y="1211"/>
                </a:lnTo>
                <a:lnTo>
                  <a:pt x="3595" y="1358"/>
                </a:lnTo>
                <a:lnTo>
                  <a:pt x="3412" y="1504"/>
                </a:lnTo>
                <a:lnTo>
                  <a:pt x="3228" y="1688"/>
                </a:lnTo>
                <a:lnTo>
                  <a:pt x="3118" y="1908"/>
                </a:lnTo>
                <a:lnTo>
                  <a:pt x="3008" y="2128"/>
                </a:lnTo>
                <a:lnTo>
                  <a:pt x="2935" y="2348"/>
                </a:lnTo>
                <a:lnTo>
                  <a:pt x="2861" y="2678"/>
                </a:lnTo>
                <a:lnTo>
                  <a:pt x="2788" y="3008"/>
                </a:lnTo>
                <a:lnTo>
                  <a:pt x="2751" y="3338"/>
                </a:lnTo>
                <a:lnTo>
                  <a:pt x="2641" y="3669"/>
                </a:lnTo>
                <a:lnTo>
                  <a:pt x="2605" y="3852"/>
                </a:lnTo>
                <a:lnTo>
                  <a:pt x="2495" y="3999"/>
                </a:lnTo>
                <a:lnTo>
                  <a:pt x="2275" y="4255"/>
                </a:lnTo>
                <a:lnTo>
                  <a:pt x="2018" y="4476"/>
                </a:lnTo>
                <a:lnTo>
                  <a:pt x="1761" y="4696"/>
                </a:lnTo>
                <a:lnTo>
                  <a:pt x="1284" y="5062"/>
                </a:lnTo>
                <a:lnTo>
                  <a:pt x="844" y="5466"/>
                </a:lnTo>
                <a:lnTo>
                  <a:pt x="661" y="5649"/>
                </a:lnTo>
                <a:lnTo>
                  <a:pt x="514" y="5906"/>
                </a:lnTo>
                <a:lnTo>
                  <a:pt x="367" y="6126"/>
                </a:lnTo>
                <a:lnTo>
                  <a:pt x="220" y="6420"/>
                </a:lnTo>
                <a:lnTo>
                  <a:pt x="110" y="6713"/>
                </a:lnTo>
                <a:lnTo>
                  <a:pt x="37" y="7007"/>
                </a:lnTo>
                <a:lnTo>
                  <a:pt x="0" y="7263"/>
                </a:lnTo>
                <a:lnTo>
                  <a:pt x="0" y="7557"/>
                </a:lnTo>
                <a:lnTo>
                  <a:pt x="37" y="7850"/>
                </a:lnTo>
                <a:lnTo>
                  <a:pt x="74" y="8144"/>
                </a:lnTo>
                <a:lnTo>
                  <a:pt x="147" y="8400"/>
                </a:lnTo>
                <a:lnTo>
                  <a:pt x="220" y="8657"/>
                </a:lnTo>
                <a:lnTo>
                  <a:pt x="367" y="8914"/>
                </a:lnTo>
                <a:lnTo>
                  <a:pt x="514" y="9171"/>
                </a:lnTo>
                <a:lnTo>
                  <a:pt x="661" y="9391"/>
                </a:lnTo>
                <a:lnTo>
                  <a:pt x="844" y="9611"/>
                </a:lnTo>
                <a:lnTo>
                  <a:pt x="1064" y="9831"/>
                </a:lnTo>
                <a:lnTo>
                  <a:pt x="1284" y="10014"/>
                </a:lnTo>
                <a:lnTo>
                  <a:pt x="1541" y="10161"/>
                </a:lnTo>
                <a:lnTo>
                  <a:pt x="1798" y="10308"/>
                </a:lnTo>
                <a:lnTo>
                  <a:pt x="2054" y="10381"/>
                </a:lnTo>
                <a:lnTo>
                  <a:pt x="2348" y="10491"/>
                </a:lnTo>
                <a:lnTo>
                  <a:pt x="2641" y="10528"/>
                </a:lnTo>
                <a:lnTo>
                  <a:pt x="2898" y="10565"/>
                </a:lnTo>
                <a:lnTo>
                  <a:pt x="3192" y="10565"/>
                </a:lnTo>
                <a:lnTo>
                  <a:pt x="3485" y="10528"/>
                </a:lnTo>
                <a:lnTo>
                  <a:pt x="3742" y="10491"/>
                </a:lnTo>
                <a:lnTo>
                  <a:pt x="4035" y="10418"/>
                </a:lnTo>
                <a:lnTo>
                  <a:pt x="4365" y="10271"/>
                </a:lnTo>
                <a:lnTo>
                  <a:pt x="4696" y="10161"/>
                </a:lnTo>
                <a:lnTo>
                  <a:pt x="4879" y="10124"/>
                </a:lnTo>
                <a:lnTo>
                  <a:pt x="5209" y="10124"/>
                </a:lnTo>
                <a:lnTo>
                  <a:pt x="5392" y="10161"/>
                </a:lnTo>
                <a:lnTo>
                  <a:pt x="5502" y="10271"/>
                </a:lnTo>
                <a:lnTo>
                  <a:pt x="5613" y="10381"/>
                </a:lnTo>
                <a:lnTo>
                  <a:pt x="5833" y="10601"/>
                </a:lnTo>
                <a:lnTo>
                  <a:pt x="5979" y="10711"/>
                </a:lnTo>
                <a:lnTo>
                  <a:pt x="6089" y="10785"/>
                </a:lnTo>
                <a:lnTo>
                  <a:pt x="6273" y="10858"/>
                </a:lnTo>
                <a:lnTo>
                  <a:pt x="6420" y="10895"/>
                </a:lnTo>
                <a:lnTo>
                  <a:pt x="6933" y="10895"/>
                </a:lnTo>
                <a:lnTo>
                  <a:pt x="7227" y="10858"/>
                </a:lnTo>
                <a:lnTo>
                  <a:pt x="7483" y="10821"/>
                </a:lnTo>
                <a:lnTo>
                  <a:pt x="7740" y="10748"/>
                </a:lnTo>
                <a:lnTo>
                  <a:pt x="7997" y="10638"/>
                </a:lnTo>
                <a:lnTo>
                  <a:pt x="8217" y="10528"/>
                </a:lnTo>
                <a:lnTo>
                  <a:pt x="8437" y="10381"/>
                </a:lnTo>
                <a:lnTo>
                  <a:pt x="8657" y="10198"/>
                </a:lnTo>
                <a:lnTo>
                  <a:pt x="8877" y="10014"/>
                </a:lnTo>
                <a:lnTo>
                  <a:pt x="9061" y="9831"/>
                </a:lnTo>
                <a:lnTo>
                  <a:pt x="9207" y="9611"/>
                </a:lnTo>
                <a:lnTo>
                  <a:pt x="9354" y="9391"/>
                </a:lnTo>
                <a:lnTo>
                  <a:pt x="9501" y="9171"/>
                </a:lnTo>
                <a:lnTo>
                  <a:pt x="9574" y="8914"/>
                </a:lnTo>
                <a:lnTo>
                  <a:pt x="9684" y="8694"/>
                </a:lnTo>
                <a:lnTo>
                  <a:pt x="9721" y="8400"/>
                </a:lnTo>
                <a:lnTo>
                  <a:pt x="9721" y="8144"/>
                </a:lnTo>
                <a:lnTo>
                  <a:pt x="9721" y="7887"/>
                </a:lnTo>
                <a:lnTo>
                  <a:pt x="9684" y="7630"/>
                </a:lnTo>
                <a:lnTo>
                  <a:pt x="9611" y="7373"/>
                </a:lnTo>
                <a:lnTo>
                  <a:pt x="9537" y="7117"/>
                </a:lnTo>
                <a:lnTo>
                  <a:pt x="9281" y="6640"/>
                </a:lnTo>
                <a:lnTo>
                  <a:pt x="9171" y="6383"/>
                </a:lnTo>
                <a:lnTo>
                  <a:pt x="9061" y="6090"/>
                </a:lnTo>
                <a:lnTo>
                  <a:pt x="9061" y="5833"/>
                </a:lnTo>
                <a:lnTo>
                  <a:pt x="9061" y="5576"/>
                </a:lnTo>
                <a:lnTo>
                  <a:pt x="9097" y="5319"/>
                </a:lnTo>
                <a:lnTo>
                  <a:pt x="9134" y="5062"/>
                </a:lnTo>
                <a:lnTo>
                  <a:pt x="9317" y="4512"/>
                </a:lnTo>
                <a:lnTo>
                  <a:pt x="9501" y="4035"/>
                </a:lnTo>
                <a:lnTo>
                  <a:pt x="9684" y="3559"/>
                </a:lnTo>
                <a:lnTo>
                  <a:pt x="9794" y="3082"/>
                </a:lnTo>
                <a:lnTo>
                  <a:pt x="9831" y="2825"/>
                </a:lnTo>
                <a:lnTo>
                  <a:pt x="9831" y="2568"/>
                </a:lnTo>
                <a:lnTo>
                  <a:pt x="9794" y="2311"/>
                </a:lnTo>
                <a:lnTo>
                  <a:pt x="9721" y="2055"/>
                </a:lnTo>
                <a:lnTo>
                  <a:pt x="9611" y="1834"/>
                </a:lnTo>
                <a:lnTo>
                  <a:pt x="9501" y="1578"/>
                </a:lnTo>
                <a:lnTo>
                  <a:pt x="9354" y="1358"/>
                </a:lnTo>
                <a:lnTo>
                  <a:pt x="9207" y="1174"/>
                </a:lnTo>
                <a:lnTo>
                  <a:pt x="8841" y="771"/>
                </a:lnTo>
                <a:lnTo>
                  <a:pt x="8400" y="404"/>
                </a:lnTo>
                <a:lnTo>
                  <a:pt x="7960" y="110"/>
                </a:lnTo>
                <a:lnTo>
                  <a:pt x="7850" y="37"/>
                </a:lnTo>
                <a:lnTo>
                  <a:pt x="7703" y="0"/>
                </a:lnTo>
                <a:close/>
                <a:moveTo>
                  <a:pt x="12912" y="10675"/>
                </a:moveTo>
                <a:lnTo>
                  <a:pt x="12839" y="10711"/>
                </a:lnTo>
                <a:lnTo>
                  <a:pt x="12765" y="10785"/>
                </a:lnTo>
                <a:lnTo>
                  <a:pt x="12729" y="10858"/>
                </a:lnTo>
                <a:lnTo>
                  <a:pt x="12729" y="11005"/>
                </a:lnTo>
                <a:lnTo>
                  <a:pt x="12765" y="11115"/>
                </a:lnTo>
                <a:lnTo>
                  <a:pt x="12876" y="11225"/>
                </a:lnTo>
                <a:lnTo>
                  <a:pt x="13022" y="11262"/>
                </a:lnTo>
                <a:lnTo>
                  <a:pt x="13132" y="11225"/>
                </a:lnTo>
                <a:lnTo>
                  <a:pt x="13242" y="11115"/>
                </a:lnTo>
                <a:lnTo>
                  <a:pt x="13279" y="11005"/>
                </a:lnTo>
                <a:lnTo>
                  <a:pt x="13279" y="10858"/>
                </a:lnTo>
                <a:lnTo>
                  <a:pt x="13242" y="10785"/>
                </a:lnTo>
                <a:lnTo>
                  <a:pt x="13169" y="10711"/>
                </a:lnTo>
                <a:lnTo>
                  <a:pt x="13096" y="10675"/>
                </a:lnTo>
                <a:close/>
                <a:moveTo>
                  <a:pt x="13572" y="11262"/>
                </a:moveTo>
                <a:lnTo>
                  <a:pt x="13499" y="11298"/>
                </a:lnTo>
                <a:lnTo>
                  <a:pt x="13462" y="11372"/>
                </a:lnTo>
                <a:lnTo>
                  <a:pt x="13389" y="11408"/>
                </a:lnTo>
                <a:lnTo>
                  <a:pt x="13316" y="11445"/>
                </a:lnTo>
                <a:lnTo>
                  <a:pt x="13242" y="11555"/>
                </a:lnTo>
                <a:lnTo>
                  <a:pt x="13242" y="11702"/>
                </a:lnTo>
                <a:lnTo>
                  <a:pt x="13242" y="11775"/>
                </a:lnTo>
                <a:lnTo>
                  <a:pt x="13279" y="11849"/>
                </a:lnTo>
                <a:lnTo>
                  <a:pt x="13352" y="11959"/>
                </a:lnTo>
                <a:lnTo>
                  <a:pt x="13609" y="11959"/>
                </a:lnTo>
                <a:lnTo>
                  <a:pt x="13719" y="11922"/>
                </a:lnTo>
                <a:lnTo>
                  <a:pt x="13829" y="11849"/>
                </a:lnTo>
                <a:lnTo>
                  <a:pt x="13866" y="11738"/>
                </a:lnTo>
                <a:lnTo>
                  <a:pt x="13939" y="11628"/>
                </a:lnTo>
                <a:lnTo>
                  <a:pt x="13939" y="11555"/>
                </a:lnTo>
                <a:lnTo>
                  <a:pt x="13939" y="11518"/>
                </a:lnTo>
                <a:lnTo>
                  <a:pt x="13903" y="11445"/>
                </a:lnTo>
                <a:lnTo>
                  <a:pt x="13866" y="11372"/>
                </a:lnTo>
                <a:lnTo>
                  <a:pt x="13829" y="11298"/>
                </a:lnTo>
                <a:lnTo>
                  <a:pt x="13719" y="11262"/>
                </a:lnTo>
                <a:close/>
                <a:moveTo>
                  <a:pt x="12215" y="11555"/>
                </a:moveTo>
                <a:lnTo>
                  <a:pt x="12142" y="11592"/>
                </a:lnTo>
                <a:lnTo>
                  <a:pt x="12069" y="11702"/>
                </a:lnTo>
                <a:lnTo>
                  <a:pt x="12032" y="11812"/>
                </a:lnTo>
                <a:lnTo>
                  <a:pt x="12032" y="11959"/>
                </a:lnTo>
                <a:lnTo>
                  <a:pt x="12032" y="12069"/>
                </a:lnTo>
                <a:lnTo>
                  <a:pt x="12105" y="12362"/>
                </a:lnTo>
                <a:lnTo>
                  <a:pt x="12252" y="12582"/>
                </a:lnTo>
                <a:lnTo>
                  <a:pt x="12325" y="12619"/>
                </a:lnTo>
                <a:lnTo>
                  <a:pt x="12399" y="12656"/>
                </a:lnTo>
                <a:lnTo>
                  <a:pt x="12509" y="12656"/>
                </a:lnTo>
                <a:lnTo>
                  <a:pt x="12582" y="12582"/>
                </a:lnTo>
                <a:lnTo>
                  <a:pt x="12619" y="12545"/>
                </a:lnTo>
                <a:lnTo>
                  <a:pt x="12692" y="12545"/>
                </a:lnTo>
                <a:lnTo>
                  <a:pt x="12802" y="12619"/>
                </a:lnTo>
                <a:lnTo>
                  <a:pt x="12876" y="12619"/>
                </a:lnTo>
                <a:lnTo>
                  <a:pt x="12949" y="12582"/>
                </a:lnTo>
                <a:lnTo>
                  <a:pt x="12986" y="12545"/>
                </a:lnTo>
                <a:lnTo>
                  <a:pt x="13022" y="12435"/>
                </a:lnTo>
                <a:lnTo>
                  <a:pt x="12986" y="12325"/>
                </a:lnTo>
                <a:lnTo>
                  <a:pt x="12912" y="12215"/>
                </a:lnTo>
                <a:lnTo>
                  <a:pt x="12802" y="12179"/>
                </a:lnTo>
                <a:lnTo>
                  <a:pt x="12655" y="12142"/>
                </a:lnTo>
                <a:lnTo>
                  <a:pt x="12545" y="12142"/>
                </a:lnTo>
                <a:lnTo>
                  <a:pt x="12472" y="12179"/>
                </a:lnTo>
                <a:lnTo>
                  <a:pt x="12399" y="12032"/>
                </a:lnTo>
                <a:lnTo>
                  <a:pt x="12399" y="11849"/>
                </a:lnTo>
                <a:lnTo>
                  <a:pt x="12399" y="11665"/>
                </a:lnTo>
                <a:lnTo>
                  <a:pt x="12362" y="11592"/>
                </a:lnTo>
                <a:lnTo>
                  <a:pt x="12289" y="11555"/>
                </a:lnTo>
                <a:close/>
                <a:moveTo>
                  <a:pt x="14049" y="5466"/>
                </a:moveTo>
                <a:lnTo>
                  <a:pt x="14196" y="5503"/>
                </a:lnTo>
                <a:lnTo>
                  <a:pt x="14490" y="5649"/>
                </a:lnTo>
                <a:lnTo>
                  <a:pt x="14673" y="5723"/>
                </a:lnTo>
                <a:lnTo>
                  <a:pt x="14930" y="5906"/>
                </a:lnTo>
                <a:lnTo>
                  <a:pt x="15150" y="6090"/>
                </a:lnTo>
                <a:lnTo>
                  <a:pt x="15370" y="6310"/>
                </a:lnTo>
                <a:lnTo>
                  <a:pt x="15590" y="6566"/>
                </a:lnTo>
                <a:lnTo>
                  <a:pt x="15773" y="6860"/>
                </a:lnTo>
                <a:lnTo>
                  <a:pt x="15883" y="7190"/>
                </a:lnTo>
                <a:lnTo>
                  <a:pt x="15993" y="7520"/>
                </a:lnTo>
                <a:lnTo>
                  <a:pt x="16067" y="7850"/>
                </a:lnTo>
                <a:lnTo>
                  <a:pt x="16104" y="8217"/>
                </a:lnTo>
                <a:lnTo>
                  <a:pt x="16104" y="8547"/>
                </a:lnTo>
                <a:lnTo>
                  <a:pt x="16067" y="9244"/>
                </a:lnTo>
                <a:lnTo>
                  <a:pt x="15957" y="9941"/>
                </a:lnTo>
                <a:lnTo>
                  <a:pt x="15773" y="10601"/>
                </a:lnTo>
                <a:lnTo>
                  <a:pt x="15517" y="11225"/>
                </a:lnTo>
                <a:lnTo>
                  <a:pt x="15370" y="11555"/>
                </a:lnTo>
                <a:lnTo>
                  <a:pt x="15186" y="11849"/>
                </a:lnTo>
                <a:lnTo>
                  <a:pt x="15003" y="12105"/>
                </a:lnTo>
                <a:lnTo>
                  <a:pt x="14783" y="12362"/>
                </a:lnTo>
                <a:lnTo>
                  <a:pt x="14526" y="12619"/>
                </a:lnTo>
                <a:lnTo>
                  <a:pt x="14269" y="12839"/>
                </a:lnTo>
                <a:lnTo>
                  <a:pt x="14013" y="13022"/>
                </a:lnTo>
                <a:lnTo>
                  <a:pt x="13719" y="13169"/>
                </a:lnTo>
                <a:lnTo>
                  <a:pt x="13389" y="13316"/>
                </a:lnTo>
                <a:lnTo>
                  <a:pt x="13059" y="13463"/>
                </a:lnTo>
                <a:lnTo>
                  <a:pt x="12802" y="13499"/>
                </a:lnTo>
                <a:lnTo>
                  <a:pt x="12509" y="13536"/>
                </a:lnTo>
                <a:lnTo>
                  <a:pt x="12325" y="13499"/>
                </a:lnTo>
                <a:lnTo>
                  <a:pt x="12179" y="13426"/>
                </a:lnTo>
                <a:lnTo>
                  <a:pt x="12032" y="13279"/>
                </a:lnTo>
                <a:lnTo>
                  <a:pt x="11922" y="13169"/>
                </a:lnTo>
                <a:lnTo>
                  <a:pt x="11482" y="12692"/>
                </a:lnTo>
                <a:lnTo>
                  <a:pt x="11298" y="12435"/>
                </a:lnTo>
                <a:lnTo>
                  <a:pt x="11225" y="12289"/>
                </a:lnTo>
                <a:lnTo>
                  <a:pt x="11188" y="12105"/>
                </a:lnTo>
                <a:lnTo>
                  <a:pt x="11188" y="11922"/>
                </a:lnTo>
                <a:lnTo>
                  <a:pt x="11262" y="11738"/>
                </a:lnTo>
                <a:lnTo>
                  <a:pt x="11445" y="11408"/>
                </a:lnTo>
                <a:lnTo>
                  <a:pt x="11812" y="10785"/>
                </a:lnTo>
                <a:lnTo>
                  <a:pt x="12142" y="10161"/>
                </a:lnTo>
                <a:lnTo>
                  <a:pt x="12472" y="9501"/>
                </a:lnTo>
                <a:lnTo>
                  <a:pt x="12765" y="8877"/>
                </a:lnTo>
                <a:lnTo>
                  <a:pt x="12876" y="8547"/>
                </a:lnTo>
                <a:lnTo>
                  <a:pt x="12949" y="8217"/>
                </a:lnTo>
                <a:lnTo>
                  <a:pt x="12986" y="7887"/>
                </a:lnTo>
                <a:lnTo>
                  <a:pt x="12949" y="7593"/>
                </a:lnTo>
                <a:lnTo>
                  <a:pt x="12876" y="7263"/>
                </a:lnTo>
                <a:lnTo>
                  <a:pt x="12765" y="6970"/>
                </a:lnTo>
                <a:lnTo>
                  <a:pt x="12729" y="6750"/>
                </a:lnTo>
                <a:lnTo>
                  <a:pt x="12692" y="6566"/>
                </a:lnTo>
                <a:lnTo>
                  <a:pt x="12729" y="6346"/>
                </a:lnTo>
                <a:lnTo>
                  <a:pt x="12802" y="6200"/>
                </a:lnTo>
                <a:lnTo>
                  <a:pt x="12876" y="6016"/>
                </a:lnTo>
                <a:lnTo>
                  <a:pt x="12986" y="5869"/>
                </a:lnTo>
                <a:lnTo>
                  <a:pt x="13132" y="5723"/>
                </a:lnTo>
                <a:lnTo>
                  <a:pt x="13279" y="5613"/>
                </a:lnTo>
                <a:lnTo>
                  <a:pt x="13316" y="5686"/>
                </a:lnTo>
                <a:lnTo>
                  <a:pt x="13389" y="5723"/>
                </a:lnTo>
                <a:lnTo>
                  <a:pt x="13536" y="5759"/>
                </a:lnTo>
                <a:lnTo>
                  <a:pt x="13646" y="5686"/>
                </a:lnTo>
                <a:lnTo>
                  <a:pt x="13719" y="5649"/>
                </a:lnTo>
                <a:lnTo>
                  <a:pt x="13756" y="5576"/>
                </a:lnTo>
                <a:lnTo>
                  <a:pt x="13829" y="5503"/>
                </a:lnTo>
                <a:lnTo>
                  <a:pt x="13939" y="5466"/>
                </a:lnTo>
                <a:close/>
                <a:moveTo>
                  <a:pt x="13646" y="3852"/>
                </a:moveTo>
                <a:lnTo>
                  <a:pt x="13609" y="3925"/>
                </a:lnTo>
                <a:lnTo>
                  <a:pt x="13499" y="4182"/>
                </a:lnTo>
                <a:lnTo>
                  <a:pt x="13462" y="4476"/>
                </a:lnTo>
                <a:lnTo>
                  <a:pt x="13462" y="4732"/>
                </a:lnTo>
                <a:lnTo>
                  <a:pt x="13499" y="5026"/>
                </a:lnTo>
                <a:lnTo>
                  <a:pt x="13316" y="5099"/>
                </a:lnTo>
                <a:lnTo>
                  <a:pt x="13132" y="5173"/>
                </a:lnTo>
                <a:lnTo>
                  <a:pt x="13022" y="4769"/>
                </a:lnTo>
                <a:lnTo>
                  <a:pt x="12839" y="4439"/>
                </a:lnTo>
                <a:lnTo>
                  <a:pt x="12802" y="4402"/>
                </a:lnTo>
                <a:lnTo>
                  <a:pt x="12729" y="4402"/>
                </a:lnTo>
                <a:lnTo>
                  <a:pt x="12692" y="4439"/>
                </a:lnTo>
                <a:lnTo>
                  <a:pt x="12692" y="4476"/>
                </a:lnTo>
                <a:lnTo>
                  <a:pt x="12655" y="4732"/>
                </a:lnTo>
                <a:lnTo>
                  <a:pt x="12692" y="4952"/>
                </a:lnTo>
                <a:lnTo>
                  <a:pt x="12802" y="5429"/>
                </a:lnTo>
                <a:lnTo>
                  <a:pt x="12582" y="5649"/>
                </a:lnTo>
                <a:lnTo>
                  <a:pt x="12399" y="5466"/>
                </a:lnTo>
                <a:lnTo>
                  <a:pt x="12142" y="5173"/>
                </a:lnTo>
                <a:lnTo>
                  <a:pt x="12105" y="5136"/>
                </a:lnTo>
                <a:lnTo>
                  <a:pt x="12032" y="5173"/>
                </a:lnTo>
                <a:lnTo>
                  <a:pt x="11995" y="5209"/>
                </a:lnTo>
                <a:lnTo>
                  <a:pt x="11995" y="5283"/>
                </a:lnTo>
                <a:lnTo>
                  <a:pt x="12032" y="5466"/>
                </a:lnTo>
                <a:lnTo>
                  <a:pt x="12142" y="5649"/>
                </a:lnTo>
                <a:lnTo>
                  <a:pt x="12252" y="5796"/>
                </a:lnTo>
                <a:lnTo>
                  <a:pt x="12435" y="5906"/>
                </a:lnTo>
                <a:lnTo>
                  <a:pt x="12399" y="6016"/>
                </a:lnTo>
                <a:lnTo>
                  <a:pt x="12362" y="6053"/>
                </a:lnTo>
                <a:lnTo>
                  <a:pt x="12142" y="6016"/>
                </a:lnTo>
                <a:lnTo>
                  <a:pt x="11738" y="5833"/>
                </a:lnTo>
                <a:lnTo>
                  <a:pt x="11665" y="5686"/>
                </a:lnTo>
                <a:lnTo>
                  <a:pt x="11628" y="5649"/>
                </a:lnTo>
                <a:lnTo>
                  <a:pt x="11592" y="5686"/>
                </a:lnTo>
                <a:lnTo>
                  <a:pt x="11555" y="5833"/>
                </a:lnTo>
                <a:lnTo>
                  <a:pt x="11518" y="5906"/>
                </a:lnTo>
                <a:lnTo>
                  <a:pt x="11518" y="5979"/>
                </a:lnTo>
                <a:lnTo>
                  <a:pt x="11555" y="6053"/>
                </a:lnTo>
                <a:lnTo>
                  <a:pt x="11628" y="6126"/>
                </a:lnTo>
                <a:lnTo>
                  <a:pt x="11775" y="6236"/>
                </a:lnTo>
                <a:lnTo>
                  <a:pt x="11995" y="6346"/>
                </a:lnTo>
                <a:lnTo>
                  <a:pt x="12289" y="6456"/>
                </a:lnTo>
                <a:lnTo>
                  <a:pt x="12252" y="6676"/>
                </a:lnTo>
                <a:lnTo>
                  <a:pt x="12289" y="6897"/>
                </a:lnTo>
                <a:lnTo>
                  <a:pt x="11555" y="6897"/>
                </a:lnTo>
                <a:lnTo>
                  <a:pt x="11445" y="6933"/>
                </a:lnTo>
                <a:lnTo>
                  <a:pt x="11408" y="7007"/>
                </a:lnTo>
                <a:lnTo>
                  <a:pt x="11408" y="7153"/>
                </a:lnTo>
                <a:lnTo>
                  <a:pt x="11408" y="7337"/>
                </a:lnTo>
                <a:lnTo>
                  <a:pt x="11482" y="7483"/>
                </a:lnTo>
                <a:lnTo>
                  <a:pt x="11555" y="7593"/>
                </a:lnTo>
                <a:lnTo>
                  <a:pt x="11592" y="7630"/>
                </a:lnTo>
                <a:lnTo>
                  <a:pt x="11922" y="7960"/>
                </a:lnTo>
                <a:lnTo>
                  <a:pt x="12142" y="8107"/>
                </a:lnTo>
                <a:lnTo>
                  <a:pt x="12252" y="8180"/>
                </a:lnTo>
                <a:lnTo>
                  <a:pt x="12362" y="8217"/>
                </a:lnTo>
                <a:lnTo>
                  <a:pt x="12472" y="8217"/>
                </a:lnTo>
                <a:lnTo>
                  <a:pt x="12362" y="8547"/>
                </a:lnTo>
                <a:lnTo>
                  <a:pt x="12252" y="8804"/>
                </a:lnTo>
                <a:lnTo>
                  <a:pt x="12215" y="8841"/>
                </a:lnTo>
                <a:lnTo>
                  <a:pt x="12179" y="8877"/>
                </a:lnTo>
                <a:lnTo>
                  <a:pt x="11812" y="8731"/>
                </a:lnTo>
                <a:lnTo>
                  <a:pt x="11555" y="8584"/>
                </a:lnTo>
                <a:lnTo>
                  <a:pt x="11335" y="8364"/>
                </a:lnTo>
                <a:lnTo>
                  <a:pt x="11225" y="8364"/>
                </a:lnTo>
                <a:lnTo>
                  <a:pt x="11188" y="8437"/>
                </a:lnTo>
                <a:lnTo>
                  <a:pt x="11188" y="8511"/>
                </a:lnTo>
                <a:lnTo>
                  <a:pt x="11335" y="8731"/>
                </a:lnTo>
                <a:lnTo>
                  <a:pt x="11555" y="8951"/>
                </a:lnTo>
                <a:lnTo>
                  <a:pt x="11812" y="9134"/>
                </a:lnTo>
                <a:lnTo>
                  <a:pt x="12069" y="9244"/>
                </a:lnTo>
                <a:lnTo>
                  <a:pt x="11848" y="9648"/>
                </a:lnTo>
                <a:lnTo>
                  <a:pt x="11738" y="9648"/>
                </a:lnTo>
                <a:lnTo>
                  <a:pt x="11665" y="9721"/>
                </a:lnTo>
                <a:lnTo>
                  <a:pt x="11262" y="9428"/>
                </a:lnTo>
                <a:lnTo>
                  <a:pt x="10895" y="9134"/>
                </a:lnTo>
                <a:lnTo>
                  <a:pt x="10858" y="9097"/>
                </a:lnTo>
                <a:lnTo>
                  <a:pt x="10821" y="9134"/>
                </a:lnTo>
                <a:lnTo>
                  <a:pt x="10601" y="9391"/>
                </a:lnTo>
                <a:lnTo>
                  <a:pt x="10381" y="9648"/>
                </a:lnTo>
                <a:lnTo>
                  <a:pt x="10308" y="9648"/>
                </a:lnTo>
                <a:lnTo>
                  <a:pt x="10234" y="9684"/>
                </a:lnTo>
                <a:lnTo>
                  <a:pt x="10198" y="9758"/>
                </a:lnTo>
                <a:lnTo>
                  <a:pt x="10234" y="9831"/>
                </a:lnTo>
                <a:lnTo>
                  <a:pt x="10748" y="10308"/>
                </a:lnTo>
                <a:lnTo>
                  <a:pt x="11188" y="10821"/>
                </a:lnTo>
                <a:lnTo>
                  <a:pt x="10968" y="11262"/>
                </a:lnTo>
                <a:lnTo>
                  <a:pt x="10785" y="11152"/>
                </a:lnTo>
                <a:lnTo>
                  <a:pt x="10601" y="11078"/>
                </a:lnTo>
                <a:lnTo>
                  <a:pt x="10381" y="11042"/>
                </a:lnTo>
                <a:lnTo>
                  <a:pt x="10308" y="11005"/>
                </a:lnTo>
                <a:lnTo>
                  <a:pt x="10198" y="10968"/>
                </a:lnTo>
                <a:lnTo>
                  <a:pt x="10161" y="10931"/>
                </a:lnTo>
                <a:lnTo>
                  <a:pt x="10088" y="10931"/>
                </a:lnTo>
                <a:lnTo>
                  <a:pt x="9978" y="10968"/>
                </a:lnTo>
                <a:lnTo>
                  <a:pt x="9941" y="11078"/>
                </a:lnTo>
                <a:lnTo>
                  <a:pt x="9941" y="11152"/>
                </a:lnTo>
                <a:lnTo>
                  <a:pt x="9978" y="11188"/>
                </a:lnTo>
                <a:lnTo>
                  <a:pt x="10124" y="11335"/>
                </a:lnTo>
                <a:lnTo>
                  <a:pt x="10308" y="11445"/>
                </a:lnTo>
                <a:lnTo>
                  <a:pt x="10565" y="11555"/>
                </a:lnTo>
                <a:lnTo>
                  <a:pt x="10675" y="11592"/>
                </a:lnTo>
                <a:lnTo>
                  <a:pt x="10785" y="11592"/>
                </a:lnTo>
                <a:lnTo>
                  <a:pt x="10748" y="11775"/>
                </a:lnTo>
                <a:lnTo>
                  <a:pt x="10711" y="11959"/>
                </a:lnTo>
                <a:lnTo>
                  <a:pt x="10675" y="12179"/>
                </a:lnTo>
                <a:lnTo>
                  <a:pt x="10711" y="12362"/>
                </a:lnTo>
                <a:lnTo>
                  <a:pt x="10785" y="12582"/>
                </a:lnTo>
                <a:lnTo>
                  <a:pt x="10638" y="12692"/>
                </a:lnTo>
                <a:lnTo>
                  <a:pt x="10455" y="12876"/>
                </a:lnTo>
                <a:lnTo>
                  <a:pt x="10381" y="12949"/>
                </a:lnTo>
                <a:lnTo>
                  <a:pt x="10308" y="12949"/>
                </a:lnTo>
                <a:lnTo>
                  <a:pt x="10271" y="12986"/>
                </a:lnTo>
                <a:lnTo>
                  <a:pt x="10234" y="13059"/>
                </a:lnTo>
                <a:lnTo>
                  <a:pt x="10234" y="13169"/>
                </a:lnTo>
                <a:lnTo>
                  <a:pt x="10271" y="13206"/>
                </a:lnTo>
                <a:lnTo>
                  <a:pt x="10308" y="13242"/>
                </a:lnTo>
                <a:lnTo>
                  <a:pt x="10455" y="13242"/>
                </a:lnTo>
                <a:lnTo>
                  <a:pt x="10565" y="13206"/>
                </a:lnTo>
                <a:lnTo>
                  <a:pt x="10748" y="13059"/>
                </a:lnTo>
                <a:lnTo>
                  <a:pt x="11005" y="12912"/>
                </a:lnTo>
                <a:lnTo>
                  <a:pt x="11408" y="13352"/>
                </a:lnTo>
                <a:lnTo>
                  <a:pt x="11482" y="13426"/>
                </a:lnTo>
                <a:lnTo>
                  <a:pt x="11335" y="13609"/>
                </a:lnTo>
                <a:lnTo>
                  <a:pt x="11262" y="13829"/>
                </a:lnTo>
                <a:lnTo>
                  <a:pt x="11188" y="13829"/>
                </a:lnTo>
                <a:lnTo>
                  <a:pt x="11115" y="13866"/>
                </a:lnTo>
                <a:lnTo>
                  <a:pt x="11005" y="13939"/>
                </a:lnTo>
                <a:lnTo>
                  <a:pt x="10968" y="14013"/>
                </a:lnTo>
                <a:lnTo>
                  <a:pt x="11005" y="14123"/>
                </a:lnTo>
                <a:lnTo>
                  <a:pt x="11041" y="14233"/>
                </a:lnTo>
                <a:lnTo>
                  <a:pt x="11151" y="14306"/>
                </a:lnTo>
                <a:lnTo>
                  <a:pt x="11262" y="14343"/>
                </a:lnTo>
                <a:lnTo>
                  <a:pt x="11372" y="14343"/>
                </a:lnTo>
                <a:lnTo>
                  <a:pt x="11482" y="14270"/>
                </a:lnTo>
                <a:lnTo>
                  <a:pt x="11555" y="14196"/>
                </a:lnTo>
                <a:lnTo>
                  <a:pt x="11628" y="14086"/>
                </a:lnTo>
                <a:lnTo>
                  <a:pt x="11665" y="13976"/>
                </a:lnTo>
                <a:lnTo>
                  <a:pt x="11665" y="13866"/>
                </a:lnTo>
                <a:lnTo>
                  <a:pt x="11738" y="13719"/>
                </a:lnTo>
                <a:lnTo>
                  <a:pt x="11848" y="13829"/>
                </a:lnTo>
                <a:lnTo>
                  <a:pt x="11995" y="13903"/>
                </a:lnTo>
                <a:lnTo>
                  <a:pt x="12142" y="13976"/>
                </a:lnTo>
                <a:lnTo>
                  <a:pt x="12325" y="14013"/>
                </a:lnTo>
                <a:lnTo>
                  <a:pt x="12362" y="14049"/>
                </a:lnTo>
                <a:lnTo>
                  <a:pt x="12252" y="14270"/>
                </a:lnTo>
                <a:lnTo>
                  <a:pt x="12179" y="14453"/>
                </a:lnTo>
                <a:lnTo>
                  <a:pt x="12105" y="14563"/>
                </a:lnTo>
                <a:lnTo>
                  <a:pt x="11995" y="14600"/>
                </a:lnTo>
                <a:lnTo>
                  <a:pt x="11958" y="14600"/>
                </a:lnTo>
                <a:lnTo>
                  <a:pt x="11885" y="14636"/>
                </a:lnTo>
                <a:lnTo>
                  <a:pt x="11848" y="14746"/>
                </a:lnTo>
                <a:lnTo>
                  <a:pt x="11848" y="14856"/>
                </a:lnTo>
                <a:lnTo>
                  <a:pt x="11922" y="14930"/>
                </a:lnTo>
                <a:lnTo>
                  <a:pt x="11995" y="15003"/>
                </a:lnTo>
                <a:lnTo>
                  <a:pt x="12069" y="15003"/>
                </a:lnTo>
                <a:lnTo>
                  <a:pt x="12215" y="14966"/>
                </a:lnTo>
                <a:lnTo>
                  <a:pt x="12362" y="14856"/>
                </a:lnTo>
                <a:lnTo>
                  <a:pt x="12472" y="14746"/>
                </a:lnTo>
                <a:lnTo>
                  <a:pt x="12545" y="14563"/>
                </a:lnTo>
                <a:lnTo>
                  <a:pt x="12619" y="14416"/>
                </a:lnTo>
                <a:lnTo>
                  <a:pt x="12692" y="14049"/>
                </a:lnTo>
                <a:lnTo>
                  <a:pt x="13132" y="13976"/>
                </a:lnTo>
                <a:lnTo>
                  <a:pt x="13536" y="13829"/>
                </a:lnTo>
                <a:lnTo>
                  <a:pt x="13279" y="14526"/>
                </a:lnTo>
                <a:lnTo>
                  <a:pt x="13206" y="14710"/>
                </a:lnTo>
                <a:lnTo>
                  <a:pt x="13206" y="14820"/>
                </a:lnTo>
                <a:lnTo>
                  <a:pt x="13242" y="14856"/>
                </a:lnTo>
                <a:lnTo>
                  <a:pt x="13279" y="14930"/>
                </a:lnTo>
                <a:lnTo>
                  <a:pt x="13352" y="14966"/>
                </a:lnTo>
                <a:lnTo>
                  <a:pt x="13426" y="14966"/>
                </a:lnTo>
                <a:lnTo>
                  <a:pt x="13499" y="14930"/>
                </a:lnTo>
                <a:lnTo>
                  <a:pt x="13572" y="14893"/>
                </a:lnTo>
                <a:lnTo>
                  <a:pt x="13609" y="14820"/>
                </a:lnTo>
                <a:lnTo>
                  <a:pt x="13719" y="14563"/>
                </a:lnTo>
                <a:lnTo>
                  <a:pt x="13793" y="14270"/>
                </a:lnTo>
                <a:lnTo>
                  <a:pt x="13829" y="13976"/>
                </a:lnTo>
                <a:lnTo>
                  <a:pt x="13829" y="13719"/>
                </a:lnTo>
                <a:lnTo>
                  <a:pt x="14269" y="13463"/>
                </a:lnTo>
                <a:lnTo>
                  <a:pt x="14306" y="13939"/>
                </a:lnTo>
                <a:lnTo>
                  <a:pt x="14343" y="14049"/>
                </a:lnTo>
                <a:lnTo>
                  <a:pt x="14379" y="14123"/>
                </a:lnTo>
                <a:lnTo>
                  <a:pt x="14379" y="14159"/>
                </a:lnTo>
                <a:lnTo>
                  <a:pt x="14416" y="14270"/>
                </a:lnTo>
                <a:lnTo>
                  <a:pt x="14490" y="14343"/>
                </a:lnTo>
                <a:lnTo>
                  <a:pt x="14673" y="14343"/>
                </a:lnTo>
                <a:lnTo>
                  <a:pt x="14673" y="14306"/>
                </a:lnTo>
                <a:lnTo>
                  <a:pt x="14746" y="14233"/>
                </a:lnTo>
                <a:lnTo>
                  <a:pt x="14783" y="14159"/>
                </a:lnTo>
                <a:lnTo>
                  <a:pt x="14710" y="13903"/>
                </a:lnTo>
                <a:lnTo>
                  <a:pt x="14673" y="13646"/>
                </a:lnTo>
                <a:lnTo>
                  <a:pt x="14563" y="13279"/>
                </a:lnTo>
                <a:lnTo>
                  <a:pt x="15003" y="12876"/>
                </a:lnTo>
                <a:lnTo>
                  <a:pt x="15113" y="13022"/>
                </a:lnTo>
                <a:lnTo>
                  <a:pt x="15223" y="13132"/>
                </a:lnTo>
                <a:lnTo>
                  <a:pt x="15370" y="13352"/>
                </a:lnTo>
                <a:lnTo>
                  <a:pt x="15480" y="13463"/>
                </a:lnTo>
                <a:lnTo>
                  <a:pt x="15590" y="13536"/>
                </a:lnTo>
                <a:lnTo>
                  <a:pt x="15663" y="13536"/>
                </a:lnTo>
                <a:lnTo>
                  <a:pt x="15737" y="13463"/>
                </a:lnTo>
                <a:lnTo>
                  <a:pt x="15773" y="13389"/>
                </a:lnTo>
                <a:lnTo>
                  <a:pt x="15773" y="13316"/>
                </a:lnTo>
                <a:lnTo>
                  <a:pt x="15737" y="13132"/>
                </a:lnTo>
                <a:lnTo>
                  <a:pt x="15627" y="12986"/>
                </a:lnTo>
                <a:lnTo>
                  <a:pt x="15480" y="12876"/>
                </a:lnTo>
                <a:lnTo>
                  <a:pt x="15370" y="12729"/>
                </a:lnTo>
                <a:lnTo>
                  <a:pt x="15260" y="12582"/>
                </a:lnTo>
                <a:lnTo>
                  <a:pt x="15480" y="12289"/>
                </a:lnTo>
                <a:lnTo>
                  <a:pt x="15700" y="11995"/>
                </a:lnTo>
                <a:lnTo>
                  <a:pt x="15773" y="12069"/>
                </a:lnTo>
                <a:lnTo>
                  <a:pt x="15993" y="12215"/>
                </a:lnTo>
                <a:lnTo>
                  <a:pt x="16177" y="12399"/>
                </a:lnTo>
                <a:lnTo>
                  <a:pt x="16250" y="12435"/>
                </a:lnTo>
                <a:lnTo>
                  <a:pt x="16397" y="12435"/>
                </a:lnTo>
                <a:lnTo>
                  <a:pt x="16434" y="12399"/>
                </a:lnTo>
                <a:lnTo>
                  <a:pt x="16470" y="12325"/>
                </a:lnTo>
                <a:lnTo>
                  <a:pt x="16507" y="12252"/>
                </a:lnTo>
                <a:lnTo>
                  <a:pt x="16507" y="12179"/>
                </a:lnTo>
                <a:lnTo>
                  <a:pt x="16434" y="12105"/>
                </a:lnTo>
                <a:lnTo>
                  <a:pt x="16250" y="11922"/>
                </a:lnTo>
                <a:lnTo>
                  <a:pt x="16030" y="11775"/>
                </a:lnTo>
                <a:lnTo>
                  <a:pt x="15883" y="11702"/>
                </a:lnTo>
                <a:lnTo>
                  <a:pt x="16140" y="11115"/>
                </a:lnTo>
                <a:lnTo>
                  <a:pt x="16324" y="11225"/>
                </a:lnTo>
                <a:lnTo>
                  <a:pt x="16617" y="11335"/>
                </a:lnTo>
                <a:lnTo>
                  <a:pt x="16984" y="11408"/>
                </a:lnTo>
                <a:lnTo>
                  <a:pt x="17057" y="11408"/>
                </a:lnTo>
                <a:lnTo>
                  <a:pt x="17094" y="11372"/>
                </a:lnTo>
                <a:lnTo>
                  <a:pt x="17131" y="11298"/>
                </a:lnTo>
                <a:lnTo>
                  <a:pt x="17167" y="11225"/>
                </a:lnTo>
                <a:lnTo>
                  <a:pt x="17167" y="11152"/>
                </a:lnTo>
                <a:lnTo>
                  <a:pt x="17131" y="11078"/>
                </a:lnTo>
                <a:lnTo>
                  <a:pt x="17094" y="11042"/>
                </a:lnTo>
                <a:lnTo>
                  <a:pt x="17021" y="11005"/>
                </a:lnTo>
                <a:lnTo>
                  <a:pt x="16764" y="10968"/>
                </a:lnTo>
                <a:lnTo>
                  <a:pt x="16544" y="10895"/>
                </a:lnTo>
                <a:lnTo>
                  <a:pt x="16250" y="10821"/>
                </a:lnTo>
                <a:lnTo>
                  <a:pt x="16397" y="10345"/>
                </a:lnTo>
                <a:lnTo>
                  <a:pt x="16507" y="9831"/>
                </a:lnTo>
                <a:lnTo>
                  <a:pt x="16727" y="9941"/>
                </a:lnTo>
                <a:lnTo>
                  <a:pt x="16984" y="9978"/>
                </a:lnTo>
                <a:lnTo>
                  <a:pt x="17131" y="10014"/>
                </a:lnTo>
                <a:lnTo>
                  <a:pt x="17277" y="10014"/>
                </a:lnTo>
                <a:lnTo>
                  <a:pt x="17424" y="9978"/>
                </a:lnTo>
                <a:lnTo>
                  <a:pt x="17461" y="9904"/>
                </a:lnTo>
                <a:lnTo>
                  <a:pt x="17497" y="9831"/>
                </a:lnTo>
                <a:lnTo>
                  <a:pt x="17497" y="9794"/>
                </a:lnTo>
                <a:lnTo>
                  <a:pt x="17497" y="9721"/>
                </a:lnTo>
                <a:lnTo>
                  <a:pt x="17387" y="9648"/>
                </a:lnTo>
                <a:lnTo>
                  <a:pt x="17277" y="9611"/>
                </a:lnTo>
                <a:lnTo>
                  <a:pt x="17167" y="9574"/>
                </a:lnTo>
                <a:lnTo>
                  <a:pt x="16544" y="9501"/>
                </a:lnTo>
                <a:lnTo>
                  <a:pt x="16544" y="9464"/>
                </a:lnTo>
                <a:lnTo>
                  <a:pt x="16580" y="8987"/>
                </a:lnTo>
                <a:lnTo>
                  <a:pt x="16617" y="8511"/>
                </a:lnTo>
                <a:lnTo>
                  <a:pt x="16800" y="8584"/>
                </a:lnTo>
                <a:lnTo>
                  <a:pt x="17021" y="8621"/>
                </a:lnTo>
                <a:lnTo>
                  <a:pt x="17204" y="8657"/>
                </a:lnTo>
                <a:lnTo>
                  <a:pt x="17424" y="8621"/>
                </a:lnTo>
                <a:lnTo>
                  <a:pt x="17571" y="8584"/>
                </a:lnTo>
                <a:lnTo>
                  <a:pt x="17644" y="8511"/>
                </a:lnTo>
                <a:lnTo>
                  <a:pt x="17681" y="8437"/>
                </a:lnTo>
                <a:lnTo>
                  <a:pt x="17681" y="8364"/>
                </a:lnTo>
                <a:lnTo>
                  <a:pt x="17644" y="8290"/>
                </a:lnTo>
                <a:lnTo>
                  <a:pt x="17534" y="8217"/>
                </a:lnTo>
                <a:lnTo>
                  <a:pt x="17387" y="8217"/>
                </a:lnTo>
                <a:lnTo>
                  <a:pt x="17094" y="8254"/>
                </a:lnTo>
                <a:lnTo>
                  <a:pt x="16617" y="8217"/>
                </a:lnTo>
                <a:lnTo>
                  <a:pt x="16580" y="7814"/>
                </a:lnTo>
                <a:lnTo>
                  <a:pt x="16507" y="7410"/>
                </a:lnTo>
                <a:lnTo>
                  <a:pt x="16507" y="7410"/>
                </a:lnTo>
                <a:lnTo>
                  <a:pt x="16690" y="7447"/>
                </a:lnTo>
                <a:lnTo>
                  <a:pt x="16874" y="7447"/>
                </a:lnTo>
                <a:lnTo>
                  <a:pt x="17021" y="7410"/>
                </a:lnTo>
                <a:lnTo>
                  <a:pt x="17204" y="7337"/>
                </a:lnTo>
                <a:lnTo>
                  <a:pt x="17351" y="7263"/>
                </a:lnTo>
                <a:lnTo>
                  <a:pt x="17387" y="7190"/>
                </a:lnTo>
                <a:lnTo>
                  <a:pt x="17424" y="7117"/>
                </a:lnTo>
                <a:lnTo>
                  <a:pt x="17424" y="7043"/>
                </a:lnTo>
                <a:lnTo>
                  <a:pt x="17424" y="7007"/>
                </a:lnTo>
                <a:lnTo>
                  <a:pt x="17351" y="6933"/>
                </a:lnTo>
                <a:lnTo>
                  <a:pt x="17314" y="6897"/>
                </a:lnTo>
                <a:lnTo>
                  <a:pt x="17131" y="6897"/>
                </a:lnTo>
                <a:lnTo>
                  <a:pt x="16947" y="6970"/>
                </a:lnTo>
                <a:lnTo>
                  <a:pt x="16764" y="7007"/>
                </a:lnTo>
                <a:lnTo>
                  <a:pt x="16397" y="7080"/>
                </a:lnTo>
                <a:lnTo>
                  <a:pt x="16324" y="6897"/>
                </a:lnTo>
                <a:lnTo>
                  <a:pt x="16140" y="6493"/>
                </a:lnTo>
                <a:lnTo>
                  <a:pt x="16397" y="6420"/>
                </a:lnTo>
                <a:lnTo>
                  <a:pt x="16764" y="6273"/>
                </a:lnTo>
                <a:lnTo>
                  <a:pt x="16947" y="6200"/>
                </a:lnTo>
                <a:lnTo>
                  <a:pt x="17094" y="6090"/>
                </a:lnTo>
                <a:lnTo>
                  <a:pt x="17131" y="6053"/>
                </a:lnTo>
                <a:lnTo>
                  <a:pt x="17131" y="5979"/>
                </a:lnTo>
                <a:lnTo>
                  <a:pt x="17131" y="5906"/>
                </a:lnTo>
                <a:lnTo>
                  <a:pt x="17021" y="5833"/>
                </a:lnTo>
                <a:lnTo>
                  <a:pt x="16910" y="5796"/>
                </a:lnTo>
                <a:lnTo>
                  <a:pt x="16764" y="5833"/>
                </a:lnTo>
                <a:lnTo>
                  <a:pt x="16580" y="5906"/>
                </a:lnTo>
                <a:lnTo>
                  <a:pt x="16250" y="6090"/>
                </a:lnTo>
                <a:lnTo>
                  <a:pt x="16104" y="6163"/>
                </a:lnTo>
                <a:lnTo>
                  <a:pt x="15957" y="6236"/>
                </a:lnTo>
                <a:lnTo>
                  <a:pt x="15957" y="6200"/>
                </a:lnTo>
                <a:lnTo>
                  <a:pt x="15957" y="6163"/>
                </a:lnTo>
                <a:lnTo>
                  <a:pt x="15920" y="6163"/>
                </a:lnTo>
                <a:lnTo>
                  <a:pt x="15590" y="5796"/>
                </a:lnTo>
                <a:lnTo>
                  <a:pt x="15920" y="5503"/>
                </a:lnTo>
                <a:lnTo>
                  <a:pt x="16250" y="5173"/>
                </a:lnTo>
                <a:lnTo>
                  <a:pt x="16287" y="5099"/>
                </a:lnTo>
                <a:lnTo>
                  <a:pt x="16324" y="4989"/>
                </a:lnTo>
                <a:lnTo>
                  <a:pt x="16287" y="4916"/>
                </a:lnTo>
                <a:lnTo>
                  <a:pt x="16250" y="4879"/>
                </a:lnTo>
                <a:lnTo>
                  <a:pt x="16177" y="4806"/>
                </a:lnTo>
                <a:lnTo>
                  <a:pt x="16030" y="4806"/>
                </a:lnTo>
                <a:lnTo>
                  <a:pt x="15957" y="4842"/>
                </a:lnTo>
                <a:lnTo>
                  <a:pt x="15627" y="5209"/>
                </a:lnTo>
                <a:lnTo>
                  <a:pt x="15333" y="5576"/>
                </a:lnTo>
                <a:lnTo>
                  <a:pt x="15076" y="5393"/>
                </a:lnTo>
                <a:lnTo>
                  <a:pt x="14820" y="5246"/>
                </a:lnTo>
                <a:lnTo>
                  <a:pt x="14673" y="5173"/>
                </a:lnTo>
                <a:lnTo>
                  <a:pt x="14746" y="5026"/>
                </a:lnTo>
                <a:lnTo>
                  <a:pt x="14966" y="4659"/>
                </a:lnTo>
                <a:lnTo>
                  <a:pt x="15003" y="4586"/>
                </a:lnTo>
                <a:lnTo>
                  <a:pt x="15003" y="4512"/>
                </a:lnTo>
                <a:lnTo>
                  <a:pt x="14930" y="4402"/>
                </a:lnTo>
                <a:lnTo>
                  <a:pt x="14856" y="4366"/>
                </a:lnTo>
                <a:lnTo>
                  <a:pt x="14746" y="4366"/>
                </a:lnTo>
                <a:lnTo>
                  <a:pt x="14673" y="4439"/>
                </a:lnTo>
                <a:lnTo>
                  <a:pt x="14526" y="4622"/>
                </a:lnTo>
                <a:lnTo>
                  <a:pt x="14416" y="4842"/>
                </a:lnTo>
                <a:lnTo>
                  <a:pt x="14343" y="5026"/>
                </a:lnTo>
                <a:lnTo>
                  <a:pt x="14159" y="4989"/>
                </a:lnTo>
                <a:lnTo>
                  <a:pt x="13939" y="4989"/>
                </a:lnTo>
                <a:lnTo>
                  <a:pt x="13903" y="4732"/>
                </a:lnTo>
                <a:lnTo>
                  <a:pt x="13866" y="4476"/>
                </a:lnTo>
                <a:lnTo>
                  <a:pt x="13829" y="3962"/>
                </a:lnTo>
                <a:lnTo>
                  <a:pt x="13829" y="3889"/>
                </a:lnTo>
                <a:lnTo>
                  <a:pt x="13756" y="3852"/>
                </a:ln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41" name="Google Shape;241;p3"/>
          <p:cNvSpPr/>
          <p:nvPr/>
        </p:nvSpPr>
        <p:spPr>
          <a:xfrm>
            <a:off x="3462692" y="4517805"/>
            <a:ext cx="479681" cy="339217"/>
          </a:xfrm>
          <a:custGeom>
            <a:rect b="b" l="l" r="r" t="t"/>
            <a:pathLst>
              <a:path extrusionOk="0" h="11959" w="16911">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42" name="Google Shape;242;p3"/>
          <p:cNvSpPr/>
          <p:nvPr/>
        </p:nvSpPr>
        <p:spPr>
          <a:xfrm rot="-5400000">
            <a:off x="2883755" y="3982230"/>
            <a:ext cx="279906" cy="357966"/>
          </a:xfrm>
          <a:custGeom>
            <a:rect b="b" l="l" r="r" t="t"/>
            <a:pathLst>
              <a:path extrusionOk="0" h="12620" w="9868">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43" name="Google Shape;243;p3"/>
          <p:cNvSpPr/>
          <p:nvPr/>
        </p:nvSpPr>
        <p:spPr>
          <a:xfrm>
            <a:off x="2859048" y="4370196"/>
            <a:ext cx="377708" cy="426638"/>
          </a:xfrm>
          <a:custGeom>
            <a:rect b="b" l="l" r="r" t="t"/>
            <a:pathLst>
              <a:path extrusionOk="0" h="15041" w="13316">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44" name="Google Shape;244;p3"/>
          <p:cNvSpPr/>
          <p:nvPr/>
        </p:nvSpPr>
        <p:spPr>
          <a:xfrm>
            <a:off x="258963" y="4957957"/>
            <a:ext cx="386048" cy="258065"/>
          </a:xfrm>
          <a:custGeom>
            <a:rect b="b" l="l" r="r" t="t"/>
            <a:pathLst>
              <a:path extrusionOk="0" h="9098" w="1361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45" name="Google Shape;245;p3"/>
          <p:cNvSpPr/>
          <p:nvPr/>
        </p:nvSpPr>
        <p:spPr>
          <a:xfrm>
            <a:off x="2981820" y="4885132"/>
            <a:ext cx="174842" cy="187322"/>
          </a:xfrm>
          <a:custGeom>
            <a:rect b="b" l="l" r="r" t="t"/>
            <a:pathLst>
              <a:path extrusionOk="0" h="6604" w="6164">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61" name="Shape 561"/>
        <p:cNvGrpSpPr/>
        <p:nvPr/>
      </p:nvGrpSpPr>
      <p:grpSpPr>
        <a:xfrm>
          <a:off x="0" y="0"/>
          <a:ext cx="0" cy="0"/>
          <a:chOff x="0" y="0"/>
          <a:chExt cx="0" cy="0"/>
        </a:xfrm>
      </p:grpSpPr>
      <p:sp>
        <p:nvSpPr>
          <p:cNvPr id="562" name="Google Shape;562;p22"/>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rtl="0">
              <a:lnSpc>
                <a:spcPct val="100000"/>
              </a:lnSpc>
              <a:spcBef>
                <a:spcPts val="0"/>
              </a:spcBef>
              <a:spcAft>
                <a:spcPts val="0"/>
              </a:spcAft>
              <a:buSzPts val="1800"/>
              <a:buNone/>
              <a:defRPr/>
            </a:lvl1pPr>
          </a:lstStyle>
          <a:p/>
        </p:txBody>
      </p:sp>
      <p:sp>
        <p:nvSpPr>
          <p:cNvPr id="563" name="Google Shape;563;p2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64" name="Shape 564"/>
        <p:cNvGrpSpPr/>
        <p:nvPr/>
      </p:nvGrpSpPr>
      <p:grpSpPr>
        <a:xfrm>
          <a:off x="0" y="0"/>
          <a:ext cx="0" cy="0"/>
          <a:chOff x="0" y="0"/>
          <a:chExt cx="0" cy="0"/>
        </a:xfrm>
      </p:grpSpPr>
      <p:sp>
        <p:nvSpPr>
          <p:cNvPr id="565" name="Google Shape;565;p23"/>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2000"/>
              <a:buNone/>
              <a:defRPr sz="120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566" name="Google Shape;566;p23"/>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rtl="0" algn="ctr">
              <a:spcBef>
                <a:spcPts val="0"/>
              </a:spcBef>
              <a:spcAft>
                <a:spcPts val="0"/>
              </a:spcAft>
              <a:buSzPts val="1800"/>
              <a:buChar char="●"/>
              <a:defRPr/>
            </a:lvl1pPr>
            <a:lvl2pPr indent="-317500" lvl="1" marL="914400" rtl="0" algn="ctr">
              <a:spcBef>
                <a:spcPts val="1600"/>
              </a:spcBef>
              <a:spcAft>
                <a:spcPts val="0"/>
              </a:spcAft>
              <a:buSzPts val="1400"/>
              <a:buChar char="○"/>
              <a:defRPr/>
            </a:lvl2pPr>
            <a:lvl3pPr indent="-317500" lvl="2" marL="1371600" rtl="0" algn="ctr">
              <a:spcBef>
                <a:spcPts val="1600"/>
              </a:spcBef>
              <a:spcAft>
                <a:spcPts val="0"/>
              </a:spcAft>
              <a:buSzPts val="1400"/>
              <a:buChar char="■"/>
              <a:defRPr/>
            </a:lvl3pPr>
            <a:lvl4pPr indent="-317500" lvl="3" marL="1828800" rtl="0" algn="ctr">
              <a:spcBef>
                <a:spcPts val="1600"/>
              </a:spcBef>
              <a:spcAft>
                <a:spcPts val="0"/>
              </a:spcAft>
              <a:buSzPts val="1400"/>
              <a:buChar char="●"/>
              <a:defRPr/>
            </a:lvl4pPr>
            <a:lvl5pPr indent="-317500" lvl="4" marL="2286000" rtl="0" algn="ctr">
              <a:spcBef>
                <a:spcPts val="1600"/>
              </a:spcBef>
              <a:spcAft>
                <a:spcPts val="0"/>
              </a:spcAft>
              <a:buSzPts val="1400"/>
              <a:buChar char="○"/>
              <a:defRPr/>
            </a:lvl5pPr>
            <a:lvl6pPr indent="-317500" lvl="5" marL="2743200" rtl="0" algn="ctr">
              <a:spcBef>
                <a:spcPts val="1600"/>
              </a:spcBef>
              <a:spcAft>
                <a:spcPts val="0"/>
              </a:spcAft>
              <a:buSzPts val="1400"/>
              <a:buChar char="■"/>
              <a:defRPr/>
            </a:lvl6pPr>
            <a:lvl7pPr indent="-317500" lvl="6" marL="3200400" rtl="0" algn="ctr">
              <a:spcBef>
                <a:spcPts val="1600"/>
              </a:spcBef>
              <a:spcAft>
                <a:spcPts val="0"/>
              </a:spcAft>
              <a:buSzPts val="1400"/>
              <a:buChar char="●"/>
              <a:defRPr/>
            </a:lvl7pPr>
            <a:lvl8pPr indent="-317500" lvl="7" marL="3657600" rtl="0" algn="ctr">
              <a:spcBef>
                <a:spcPts val="1600"/>
              </a:spcBef>
              <a:spcAft>
                <a:spcPts val="0"/>
              </a:spcAft>
              <a:buSzPts val="1400"/>
              <a:buChar char="○"/>
              <a:defRPr/>
            </a:lvl8pPr>
            <a:lvl9pPr indent="-317500" lvl="8" marL="4114800" rtl="0" algn="ctr">
              <a:spcBef>
                <a:spcPts val="1600"/>
              </a:spcBef>
              <a:spcAft>
                <a:spcPts val="1600"/>
              </a:spcAft>
              <a:buSzPts val="1400"/>
              <a:buChar char="■"/>
              <a:defRPr/>
            </a:lvl9pPr>
          </a:lstStyle>
          <a:p/>
        </p:txBody>
      </p:sp>
      <p:sp>
        <p:nvSpPr>
          <p:cNvPr id="567" name="Google Shape;567;p2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68" name="Shape 568"/>
        <p:cNvGrpSpPr/>
        <p:nvPr/>
      </p:nvGrpSpPr>
      <p:grpSpPr>
        <a:xfrm>
          <a:off x="0" y="0"/>
          <a:ext cx="0" cy="0"/>
          <a:chOff x="0" y="0"/>
          <a:chExt cx="0" cy="0"/>
        </a:xfrm>
      </p:grpSpPr>
      <p:sp>
        <p:nvSpPr>
          <p:cNvPr id="569" name="Google Shape;569;p2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TITLE_1_1">
    <p:spTree>
      <p:nvGrpSpPr>
        <p:cNvPr id="246" name="Shape 246"/>
        <p:cNvGrpSpPr/>
        <p:nvPr/>
      </p:nvGrpSpPr>
      <p:grpSpPr>
        <a:xfrm>
          <a:off x="0" y="0"/>
          <a:ext cx="0" cy="0"/>
          <a:chOff x="0" y="0"/>
          <a:chExt cx="0" cy="0"/>
        </a:xfrm>
      </p:grpSpPr>
      <p:sp>
        <p:nvSpPr>
          <p:cNvPr id="247" name="Google Shape;247;p4"/>
          <p:cNvSpPr txBox="1"/>
          <p:nvPr>
            <p:ph idx="1" type="body"/>
          </p:nvPr>
        </p:nvSpPr>
        <p:spPr>
          <a:xfrm>
            <a:off x="2159325" y="2161800"/>
            <a:ext cx="4825500" cy="819900"/>
          </a:xfrm>
          <a:prstGeom prst="rect">
            <a:avLst/>
          </a:prstGeom>
        </p:spPr>
        <p:txBody>
          <a:bodyPr anchorCtr="0" anchor="ctr" bIns="91425" lIns="91425" spcFirstLastPara="1" rIns="91425" wrap="square" tIns="91425">
            <a:noAutofit/>
          </a:bodyPr>
          <a:lstStyle>
            <a:lvl1pPr indent="-387350" lvl="0" marL="457200" rtl="0" algn="ctr">
              <a:spcBef>
                <a:spcPts val="600"/>
              </a:spcBef>
              <a:spcAft>
                <a:spcPts val="0"/>
              </a:spcAft>
              <a:buClr>
                <a:srgbClr val="1C4587"/>
              </a:buClr>
              <a:buSzPts val="2500"/>
              <a:buChar char="✘"/>
              <a:defRPr b="1" sz="2500">
                <a:solidFill>
                  <a:srgbClr val="1C4587"/>
                </a:solidFill>
              </a:defRPr>
            </a:lvl1pPr>
            <a:lvl2pPr indent="-387350" lvl="1" marL="914400" rtl="0" algn="ctr">
              <a:spcBef>
                <a:spcPts val="0"/>
              </a:spcBef>
              <a:spcAft>
                <a:spcPts val="0"/>
              </a:spcAft>
              <a:buClr>
                <a:srgbClr val="1C4587"/>
              </a:buClr>
              <a:buSzPts val="2500"/>
              <a:buChar char="✗"/>
              <a:defRPr b="1" sz="2500">
                <a:solidFill>
                  <a:srgbClr val="1C4587"/>
                </a:solidFill>
              </a:defRPr>
            </a:lvl2pPr>
            <a:lvl3pPr indent="-387350" lvl="2" marL="1371600" rtl="0" algn="ctr">
              <a:spcBef>
                <a:spcPts val="0"/>
              </a:spcBef>
              <a:spcAft>
                <a:spcPts val="0"/>
              </a:spcAft>
              <a:buClr>
                <a:srgbClr val="1C4587"/>
              </a:buClr>
              <a:buSzPts val="2500"/>
              <a:buChar char="■"/>
              <a:defRPr b="1" sz="2500">
                <a:solidFill>
                  <a:srgbClr val="1C4587"/>
                </a:solidFill>
              </a:defRPr>
            </a:lvl3pPr>
            <a:lvl4pPr indent="-387350" lvl="3" marL="1828800" rtl="0" algn="ctr">
              <a:spcBef>
                <a:spcPts val="0"/>
              </a:spcBef>
              <a:spcAft>
                <a:spcPts val="0"/>
              </a:spcAft>
              <a:buClr>
                <a:srgbClr val="1C4587"/>
              </a:buClr>
              <a:buSzPts val="2500"/>
              <a:buChar char="●"/>
              <a:defRPr b="1" sz="2500">
                <a:solidFill>
                  <a:srgbClr val="1C4587"/>
                </a:solidFill>
              </a:defRPr>
            </a:lvl4pPr>
            <a:lvl5pPr indent="-387350" lvl="4" marL="2286000" rtl="0" algn="ctr">
              <a:spcBef>
                <a:spcPts val="0"/>
              </a:spcBef>
              <a:spcAft>
                <a:spcPts val="0"/>
              </a:spcAft>
              <a:buClr>
                <a:srgbClr val="1C4587"/>
              </a:buClr>
              <a:buSzPts val="2500"/>
              <a:buChar char="○"/>
              <a:defRPr b="1" sz="2500">
                <a:solidFill>
                  <a:srgbClr val="1C4587"/>
                </a:solidFill>
              </a:defRPr>
            </a:lvl5pPr>
            <a:lvl6pPr indent="-387350" lvl="5" marL="2743200" rtl="0" algn="ctr">
              <a:spcBef>
                <a:spcPts val="0"/>
              </a:spcBef>
              <a:spcAft>
                <a:spcPts val="0"/>
              </a:spcAft>
              <a:buClr>
                <a:srgbClr val="1C4587"/>
              </a:buClr>
              <a:buSzPts val="2500"/>
              <a:buChar char="■"/>
              <a:defRPr b="1" sz="2500">
                <a:solidFill>
                  <a:srgbClr val="1C4587"/>
                </a:solidFill>
              </a:defRPr>
            </a:lvl6pPr>
            <a:lvl7pPr indent="-387350" lvl="6" marL="3200400" rtl="0" algn="ctr">
              <a:spcBef>
                <a:spcPts val="0"/>
              </a:spcBef>
              <a:spcAft>
                <a:spcPts val="0"/>
              </a:spcAft>
              <a:buClr>
                <a:srgbClr val="1C4587"/>
              </a:buClr>
              <a:buSzPts val="2500"/>
              <a:buChar char="●"/>
              <a:defRPr b="1" sz="2500">
                <a:solidFill>
                  <a:srgbClr val="1C4587"/>
                </a:solidFill>
              </a:defRPr>
            </a:lvl7pPr>
            <a:lvl8pPr indent="-387350" lvl="7" marL="3657600" rtl="0" algn="ctr">
              <a:spcBef>
                <a:spcPts val="0"/>
              </a:spcBef>
              <a:spcAft>
                <a:spcPts val="0"/>
              </a:spcAft>
              <a:buClr>
                <a:srgbClr val="1C4587"/>
              </a:buClr>
              <a:buSzPts val="2500"/>
              <a:buChar char="○"/>
              <a:defRPr b="1" sz="2500">
                <a:solidFill>
                  <a:srgbClr val="1C4587"/>
                </a:solidFill>
              </a:defRPr>
            </a:lvl8pPr>
            <a:lvl9pPr indent="-387350" lvl="8" marL="4114800" algn="ctr">
              <a:spcBef>
                <a:spcPts val="0"/>
              </a:spcBef>
              <a:spcAft>
                <a:spcPts val="0"/>
              </a:spcAft>
              <a:buClr>
                <a:srgbClr val="1C4587"/>
              </a:buClr>
              <a:buSzPts val="2500"/>
              <a:buChar char="■"/>
              <a:defRPr b="1" sz="2500">
                <a:solidFill>
                  <a:srgbClr val="1C4587"/>
                </a:solidFill>
              </a:defRPr>
            </a:lvl9pPr>
          </a:lstStyle>
          <a:p/>
        </p:txBody>
      </p:sp>
      <p:sp>
        <p:nvSpPr>
          <p:cNvPr id="248" name="Google Shape;248;p4"/>
          <p:cNvSpPr/>
          <p:nvPr/>
        </p:nvSpPr>
        <p:spPr>
          <a:xfrm>
            <a:off x="7302880" y="-294362"/>
            <a:ext cx="450550" cy="558734"/>
          </a:xfrm>
          <a:custGeom>
            <a:rect b="b" l="l" r="r" t="t"/>
            <a:pathLst>
              <a:path extrusionOk="0" h="19698" w="15884">
                <a:moveTo>
                  <a:pt x="9355" y="4108"/>
                </a:moveTo>
                <a:lnTo>
                  <a:pt x="9465" y="4145"/>
                </a:lnTo>
                <a:lnTo>
                  <a:pt x="9538" y="4182"/>
                </a:lnTo>
                <a:lnTo>
                  <a:pt x="9648" y="4328"/>
                </a:lnTo>
                <a:lnTo>
                  <a:pt x="9721" y="4549"/>
                </a:lnTo>
                <a:lnTo>
                  <a:pt x="9721" y="4769"/>
                </a:lnTo>
                <a:lnTo>
                  <a:pt x="9721" y="4842"/>
                </a:lnTo>
                <a:lnTo>
                  <a:pt x="9685" y="4879"/>
                </a:lnTo>
                <a:lnTo>
                  <a:pt x="9575" y="4952"/>
                </a:lnTo>
                <a:lnTo>
                  <a:pt x="9391" y="4952"/>
                </a:lnTo>
                <a:lnTo>
                  <a:pt x="9355" y="4915"/>
                </a:lnTo>
                <a:lnTo>
                  <a:pt x="9281" y="4842"/>
                </a:lnTo>
                <a:lnTo>
                  <a:pt x="9208" y="4695"/>
                </a:lnTo>
                <a:lnTo>
                  <a:pt x="9171" y="4549"/>
                </a:lnTo>
                <a:lnTo>
                  <a:pt x="9171" y="4438"/>
                </a:lnTo>
                <a:lnTo>
                  <a:pt x="9171" y="4328"/>
                </a:lnTo>
                <a:lnTo>
                  <a:pt x="9245" y="4108"/>
                </a:lnTo>
                <a:close/>
                <a:moveTo>
                  <a:pt x="9355" y="3705"/>
                </a:moveTo>
                <a:lnTo>
                  <a:pt x="9245" y="3742"/>
                </a:lnTo>
                <a:lnTo>
                  <a:pt x="9135" y="3778"/>
                </a:lnTo>
                <a:lnTo>
                  <a:pt x="9025" y="3852"/>
                </a:lnTo>
                <a:lnTo>
                  <a:pt x="8988" y="3925"/>
                </a:lnTo>
                <a:lnTo>
                  <a:pt x="8914" y="3998"/>
                </a:lnTo>
                <a:lnTo>
                  <a:pt x="8841" y="4218"/>
                </a:lnTo>
                <a:lnTo>
                  <a:pt x="8804" y="4475"/>
                </a:lnTo>
                <a:lnTo>
                  <a:pt x="8804" y="4659"/>
                </a:lnTo>
                <a:lnTo>
                  <a:pt x="8841" y="4805"/>
                </a:lnTo>
                <a:lnTo>
                  <a:pt x="8878" y="4952"/>
                </a:lnTo>
                <a:lnTo>
                  <a:pt x="8988" y="5099"/>
                </a:lnTo>
                <a:lnTo>
                  <a:pt x="9098" y="5209"/>
                </a:lnTo>
                <a:lnTo>
                  <a:pt x="9245" y="5282"/>
                </a:lnTo>
                <a:lnTo>
                  <a:pt x="9391" y="5355"/>
                </a:lnTo>
                <a:lnTo>
                  <a:pt x="9538" y="5355"/>
                </a:lnTo>
                <a:lnTo>
                  <a:pt x="9721" y="5319"/>
                </a:lnTo>
                <a:lnTo>
                  <a:pt x="9868" y="5245"/>
                </a:lnTo>
                <a:lnTo>
                  <a:pt x="10015" y="5135"/>
                </a:lnTo>
                <a:lnTo>
                  <a:pt x="10088" y="4989"/>
                </a:lnTo>
                <a:lnTo>
                  <a:pt x="10125" y="4805"/>
                </a:lnTo>
                <a:lnTo>
                  <a:pt x="10125" y="4659"/>
                </a:lnTo>
                <a:lnTo>
                  <a:pt x="10088" y="4475"/>
                </a:lnTo>
                <a:lnTo>
                  <a:pt x="10052" y="4292"/>
                </a:lnTo>
                <a:lnTo>
                  <a:pt x="9978" y="4145"/>
                </a:lnTo>
                <a:lnTo>
                  <a:pt x="9905" y="3998"/>
                </a:lnTo>
                <a:lnTo>
                  <a:pt x="9795" y="3888"/>
                </a:lnTo>
                <a:lnTo>
                  <a:pt x="9648" y="3778"/>
                </a:lnTo>
                <a:lnTo>
                  <a:pt x="9501" y="3742"/>
                </a:lnTo>
                <a:lnTo>
                  <a:pt x="9355" y="3705"/>
                </a:lnTo>
                <a:close/>
                <a:moveTo>
                  <a:pt x="11262" y="6676"/>
                </a:moveTo>
                <a:lnTo>
                  <a:pt x="11262" y="6786"/>
                </a:lnTo>
                <a:lnTo>
                  <a:pt x="11225" y="6859"/>
                </a:lnTo>
                <a:lnTo>
                  <a:pt x="11152" y="6933"/>
                </a:lnTo>
                <a:lnTo>
                  <a:pt x="11042" y="7006"/>
                </a:lnTo>
                <a:lnTo>
                  <a:pt x="10785" y="7116"/>
                </a:lnTo>
                <a:lnTo>
                  <a:pt x="10602" y="7190"/>
                </a:lnTo>
                <a:lnTo>
                  <a:pt x="9795" y="7556"/>
                </a:lnTo>
                <a:lnTo>
                  <a:pt x="9721" y="7263"/>
                </a:lnTo>
                <a:lnTo>
                  <a:pt x="10639" y="6823"/>
                </a:lnTo>
                <a:lnTo>
                  <a:pt x="11079" y="6676"/>
                </a:lnTo>
                <a:close/>
                <a:moveTo>
                  <a:pt x="11115" y="6273"/>
                </a:moveTo>
                <a:lnTo>
                  <a:pt x="10859" y="6346"/>
                </a:lnTo>
                <a:lnTo>
                  <a:pt x="10052" y="6639"/>
                </a:lnTo>
                <a:lnTo>
                  <a:pt x="9648" y="6823"/>
                </a:lnTo>
                <a:lnTo>
                  <a:pt x="9281" y="7006"/>
                </a:lnTo>
                <a:lnTo>
                  <a:pt x="9208" y="7080"/>
                </a:lnTo>
                <a:lnTo>
                  <a:pt x="9208" y="7116"/>
                </a:lnTo>
                <a:lnTo>
                  <a:pt x="9208" y="7190"/>
                </a:lnTo>
                <a:lnTo>
                  <a:pt x="9208" y="7263"/>
                </a:lnTo>
                <a:lnTo>
                  <a:pt x="9318" y="7336"/>
                </a:lnTo>
                <a:lnTo>
                  <a:pt x="9465" y="7336"/>
                </a:lnTo>
                <a:lnTo>
                  <a:pt x="9465" y="7593"/>
                </a:lnTo>
                <a:lnTo>
                  <a:pt x="9538" y="7813"/>
                </a:lnTo>
                <a:lnTo>
                  <a:pt x="9575" y="7887"/>
                </a:lnTo>
                <a:lnTo>
                  <a:pt x="9648" y="7923"/>
                </a:lnTo>
                <a:lnTo>
                  <a:pt x="9758" y="7923"/>
                </a:lnTo>
                <a:lnTo>
                  <a:pt x="10492" y="7630"/>
                </a:lnTo>
                <a:lnTo>
                  <a:pt x="10859" y="7483"/>
                </a:lnTo>
                <a:lnTo>
                  <a:pt x="11225" y="7336"/>
                </a:lnTo>
                <a:lnTo>
                  <a:pt x="11409" y="7190"/>
                </a:lnTo>
                <a:lnTo>
                  <a:pt x="11556" y="7006"/>
                </a:lnTo>
                <a:lnTo>
                  <a:pt x="11629" y="6896"/>
                </a:lnTo>
                <a:lnTo>
                  <a:pt x="11629" y="6786"/>
                </a:lnTo>
                <a:lnTo>
                  <a:pt x="11629" y="6676"/>
                </a:lnTo>
                <a:lnTo>
                  <a:pt x="11592" y="6566"/>
                </a:lnTo>
                <a:lnTo>
                  <a:pt x="11556" y="6419"/>
                </a:lnTo>
                <a:lnTo>
                  <a:pt x="11482" y="6346"/>
                </a:lnTo>
                <a:lnTo>
                  <a:pt x="11372" y="6273"/>
                </a:lnTo>
                <a:close/>
                <a:moveTo>
                  <a:pt x="10198" y="2861"/>
                </a:moveTo>
                <a:lnTo>
                  <a:pt x="10235" y="3228"/>
                </a:lnTo>
                <a:lnTo>
                  <a:pt x="10345" y="3595"/>
                </a:lnTo>
                <a:lnTo>
                  <a:pt x="10565" y="4292"/>
                </a:lnTo>
                <a:lnTo>
                  <a:pt x="10822" y="5062"/>
                </a:lnTo>
                <a:lnTo>
                  <a:pt x="10895" y="5282"/>
                </a:lnTo>
                <a:lnTo>
                  <a:pt x="9025" y="6052"/>
                </a:lnTo>
                <a:lnTo>
                  <a:pt x="7154" y="6786"/>
                </a:lnTo>
                <a:lnTo>
                  <a:pt x="5173" y="7593"/>
                </a:lnTo>
                <a:lnTo>
                  <a:pt x="4146" y="7997"/>
                </a:lnTo>
                <a:lnTo>
                  <a:pt x="3816" y="8143"/>
                </a:lnTo>
                <a:lnTo>
                  <a:pt x="3486" y="8290"/>
                </a:lnTo>
                <a:lnTo>
                  <a:pt x="3266" y="7887"/>
                </a:lnTo>
                <a:lnTo>
                  <a:pt x="3045" y="7446"/>
                </a:lnTo>
                <a:lnTo>
                  <a:pt x="2679" y="6566"/>
                </a:lnTo>
                <a:lnTo>
                  <a:pt x="2532" y="6162"/>
                </a:lnTo>
                <a:lnTo>
                  <a:pt x="2385" y="5869"/>
                </a:lnTo>
                <a:lnTo>
                  <a:pt x="2238" y="5612"/>
                </a:lnTo>
                <a:lnTo>
                  <a:pt x="2715" y="5539"/>
                </a:lnTo>
                <a:lnTo>
                  <a:pt x="3192" y="5429"/>
                </a:lnTo>
                <a:lnTo>
                  <a:pt x="3669" y="5282"/>
                </a:lnTo>
                <a:lnTo>
                  <a:pt x="4146" y="5099"/>
                </a:lnTo>
                <a:lnTo>
                  <a:pt x="5210" y="4659"/>
                </a:lnTo>
                <a:lnTo>
                  <a:pt x="6273" y="4218"/>
                </a:lnTo>
                <a:lnTo>
                  <a:pt x="6824" y="4035"/>
                </a:lnTo>
                <a:lnTo>
                  <a:pt x="7374" y="3852"/>
                </a:lnTo>
                <a:lnTo>
                  <a:pt x="8474" y="3558"/>
                </a:lnTo>
                <a:lnTo>
                  <a:pt x="9025" y="3411"/>
                </a:lnTo>
                <a:lnTo>
                  <a:pt x="9538" y="3191"/>
                </a:lnTo>
                <a:lnTo>
                  <a:pt x="9868" y="3081"/>
                </a:lnTo>
                <a:lnTo>
                  <a:pt x="10015" y="2971"/>
                </a:lnTo>
                <a:lnTo>
                  <a:pt x="10198" y="2861"/>
                </a:lnTo>
                <a:close/>
                <a:moveTo>
                  <a:pt x="8658" y="7740"/>
                </a:moveTo>
                <a:lnTo>
                  <a:pt x="8694" y="7923"/>
                </a:lnTo>
                <a:lnTo>
                  <a:pt x="8071" y="8253"/>
                </a:lnTo>
                <a:lnTo>
                  <a:pt x="7704" y="8437"/>
                </a:lnTo>
                <a:lnTo>
                  <a:pt x="7594" y="8437"/>
                </a:lnTo>
                <a:lnTo>
                  <a:pt x="7557" y="8363"/>
                </a:lnTo>
                <a:lnTo>
                  <a:pt x="7557" y="8180"/>
                </a:lnTo>
                <a:lnTo>
                  <a:pt x="8658" y="7740"/>
                </a:lnTo>
                <a:close/>
                <a:moveTo>
                  <a:pt x="10198" y="2384"/>
                </a:moveTo>
                <a:lnTo>
                  <a:pt x="9978" y="2458"/>
                </a:lnTo>
                <a:lnTo>
                  <a:pt x="9795" y="2568"/>
                </a:lnTo>
                <a:lnTo>
                  <a:pt x="9391" y="2788"/>
                </a:lnTo>
                <a:lnTo>
                  <a:pt x="8841" y="2971"/>
                </a:lnTo>
                <a:lnTo>
                  <a:pt x="8328" y="3155"/>
                </a:lnTo>
                <a:lnTo>
                  <a:pt x="7264" y="3411"/>
                </a:lnTo>
                <a:lnTo>
                  <a:pt x="6750" y="3558"/>
                </a:lnTo>
                <a:lnTo>
                  <a:pt x="6237" y="3742"/>
                </a:lnTo>
                <a:lnTo>
                  <a:pt x="5210" y="4145"/>
                </a:lnTo>
                <a:lnTo>
                  <a:pt x="4219" y="4585"/>
                </a:lnTo>
                <a:lnTo>
                  <a:pt x="3669" y="4805"/>
                </a:lnTo>
                <a:lnTo>
                  <a:pt x="3119" y="4989"/>
                </a:lnTo>
                <a:lnTo>
                  <a:pt x="2018" y="5319"/>
                </a:lnTo>
                <a:lnTo>
                  <a:pt x="1945" y="5355"/>
                </a:lnTo>
                <a:lnTo>
                  <a:pt x="1908" y="5392"/>
                </a:lnTo>
                <a:lnTo>
                  <a:pt x="1908" y="5466"/>
                </a:lnTo>
                <a:lnTo>
                  <a:pt x="1945" y="5539"/>
                </a:lnTo>
                <a:lnTo>
                  <a:pt x="1982" y="5576"/>
                </a:lnTo>
                <a:lnTo>
                  <a:pt x="1945" y="5686"/>
                </a:lnTo>
                <a:lnTo>
                  <a:pt x="1945" y="5759"/>
                </a:lnTo>
                <a:lnTo>
                  <a:pt x="2018" y="5979"/>
                </a:lnTo>
                <a:lnTo>
                  <a:pt x="2165" y="6456"/>
                </a:lnTo>
                <a:lnTo>
                  <a:pt x="2385" y="6933"/>
                </a:lnTo>
                <a:lnTo>
                  <a:pt x="2752" y="7850"/>
                </a:lnTo>
                <a:lnTo>
                  <a:pt x="2972" y="8290"/>
                </a:lnTo>
                <a:lnTo>
                  <a:pt x="3192" y="8694"/>
                </a:lnTo>
                <a:lnTo>
                  <a:pt x="3266" y="8767"/>
                </a:lnTo>
                <a:lnTo>
                  <a:pt x="3302" y="8804"/>
                </a:lnTo>
                <a:lnTo>
                  <a:pt x="3412" y="8804"/>
                </a:lnTo>
                <a:lnTo>
                  <a:pt x="3522" y="8730"/>
                </a:lnTo>
                <a:lnTo>
                  <a:pt x="3596" y="8620"/>
                </a:lnTo>
                <a:lnTo>
                  <a:pt x="3999" y="8510"/>
                </a:lnTo>
                <a:lnTo>
                  <a:pt x="4403" y="8363"/>
                </a:lnTo>
                <a:lnTo>
                  <a:pt x="5173" y="8033"/>
                </a:lnTo>
                <a:lnTo>
                  <a:pt x="7300" y="7190"/>
                </a:lnTo>
                <a:lnTo>
                  <a:pt x="9281" y="6419"/>
                </a:lnTo>
                <a:lnTo>
                  <a:pt x="10235" y="6052"/>
                </a:lnTo>
                <a:lnTo>
                  <a:pt x="10712" y="5832"/>
                </a:lnTo>
                <a:lnTo>
                  <a:pt x="11152" y="5612"/>
                </a:lnTo>
                <a:lnTo>
                  <a:pt x="11262" y="5612"/>
                </a:lnTo>
                <a:lnTo>
                  <a:pt x="11335" y="5539"/>
                </a:lnTo>
                <a:lnTo>
                  <a:pt x="11372" y="5392"/>
                </a:lnTo>
                <a:lnTo>
                  <a:pt x="11372" y="5282"/>
                </a:lnTo>
                <a:lnTo>
                  <a:pt x="11299" y="5025"/>
                </a:lnTo>
                <a:lnTo>
                  <a:pt x="11042" y="4255"/>
                </a:lnTo>
                <a:lnTo>
                  <a:pt x="10785" y="3485"/>
                </a:lnTo>
                <a:lnTo>
                  <a:pt x="10639" y="3118"/>
                </a:lnTo>
                <a:lnTo>
                  <a:pt x="10455" y="2751"/>
                </a:lnTo>
                <a:lnTo>
                  <a:pt x="10418" y="2714"/>
                </a:lnTo>
                <a:lnTo>
                  <a:pt x="10345" y="2678"/>
                </a:lnTo>
                <a:lnTo>
                  <a:pt x="10382" y="2568"/>
                </a:lnTo>
                <a:lnTo>
                  <a:pt x="10382" y="2494"/>
                </a:lnTo>
                <a:lnTo>
                  <a:pt x="10308" y="2421"/>
                </a:lnTo>
                <a:lnTo>
                  <a:pt x="10198" y="2384"/>
                </a:lnTo>
                <a:close/>
                <a:moveTo>
                  <a:pt x="8694" y="7263"/>
                </a:moveTo>
                <a:lnTo>
                  <a:pt x="7337" y="7813"/>
                </a:lnTo>
                <a:lnTo>
                  <a:pt x="7264" y="7850"/>
                </a:lnTo>
                <a:lnTo>
                  <a:pt x="7227" y="7923"/>
                </a:lnTo>
                <a:lnTo>
                  <a:pt x="7190" y="7997"/>
                </a:lnTo>
                <a:lnTo>
                  <a:pt x="7227" y="8070"/>
                </a:lnTo>
                <a:lnTo>
                  <a:pt x="7190" y="8143"/>
                </a:lnTo>
                <a:lnTo>
                  <a:pt x="7154" y="8363"/>
                </a:lnTo>
                <a:lnTo>
                  <a:pt x="7190" y="8620"/>
                </a:lnTo>
                <a:lnTo>
                  <a:pt x="7227" y="8730"/>
                </a:lnTo>
                <a:lnTo>
                  <a:pt x="7300" y="8840"/>
                </a:lnTo>
                <a:lnTo>
                  <a:pt x="7411" y="8877"/>
                </a:lnTo>
                <a:lnTo>
                  <a:pt x="7557" y="8877"/>
                </a:lnTo>
                <a:lnTo>
                  <a:pt x="7704" y="8840"/>
                </a:lnTo>
                <a:lnTo>
                  <a:pt x="7887" y="8804"/>
                </a:lnTo>
                <a:lnTo>
                  <a:pt x="8218" y="8620"/>
                </a:lnTo>
                <a:lnTo>
                  <a:pt x="9061" y="8217"/>
                </a:lnTo>
                <a:lnTo>
                  <a:pt x="9098" y="8180"/>
                </a:lnTo>
                <a:lnTo>
                  <a:pt x="9171" y="8107"/>
                </a:lnTo>
                <a:lnTo>
                  <a:pt x="9171" y="8033"/>
                </a:lnTo>
                <a:lnTo>
                  <a:pt x="9171" y="7960"/>
                </a:lnTo>
                <a:lnTo>
                  <a:pt x="8951" y="7410"/>
                </a:lnTo>
                <a:lnTo>
                  <a:pt x="8914" y="7336"/>
                </a:lnTo>
                <a:lnTo>
                  <a:pt x="8841" y="7300"/>
                </a:lnTo>
                <a:lnTo>
                  <a:pt x="8768" y="7263"/>
                </a:lnTo>
                <a:close/>
                <a:moveTo>
                  <a:pt x="11702" y="8327"/>
                </a:moveTo>
                <a:lnTo>
                  <a:pt x="11886" y="8694"/>
                </a:lnTo>
                <a:lnTo>
                  <a:pt x="12106" y="9060"/>
                </a:lnTo>
                <a:lnTo>
                  <a:pt x="11702" y="9244"/>
                </a:lnTo>
                <a:lnTo>
                  <a:pt x="11335" y="9390"/>
                </a:lnTo>
                <a:lnTo>
                  <a:pt x="10932" y="9500"/>
                </a:lnTo>
                <a:lnTo>
                  <a:pt x="10528" y="9611"/>
                </a:lnTo>
                <a:lnTo>
                  <a:pt x="10382" y="9244"/>
                </a:lnTo>
                <a:lnTo>
                  <a:pt x="10198" y="8877"/>
                </a:lnTo>
                <a:lnTo>
                  <a:pt x="10162" y="8840"/>
                </a:lnTo>
                <a:lnTo>
                  <a:pt x="10565" y="8730"/>
                </a:lnTo>
                <a:lnTo>
                  <a:pt x="10932" y="8620"/>
                </a:lnTo>
                <a:lnTo>
                  <a:pt x="11702" y="8327"/>
                </a:lnTo>
                <a:close/>
                <a:moveTo>
                  <a:pt x="11776" y="7887"/>
                </a:moveTo>
                <a:lnTo>
                  <a:pt x="11299" y="8070"/>
                </a:lnTo>
                <a:lnTo>
                  <a:pt x="10822" y="8217"/>
                </a:lnTo>
                <a:lnTo>
                  <a:pt x="9868" y="8510"/>
                </a:lnTo>
                <a:lnTo>
                  <a:pt x="9832" y="8510"/>
                </a:lnTo>
                <a:lnTo>
                  <a:pt x="9795" y="8583"/>
                </a:lnTo>
                <a:lnTo>
                  <a:pt x="9758" y="8694"/>
                </a:lnTo>
                <a:lnTo>
                  <a:pt x="9832" y="8804"/>
                </a:lnTo>
                <a:lnTo>
                  <a:pt x="9868" y="8840"/>
                </a:lnTo>
                <a:lnTo>
                  <a:pt x="9942" y="8877"/>
                </a:lnTo>
                <a:lnTo>
                  <a:pt x="9905" y="8950"/>
                </a:lnTo>
                <a:lnTo>
                  <a:pt x="9905" y="9024"/>
                </a:lnTo>
                <a:lnTo>
                  <a:pt x="10088" y="9427"/>
                </a:lnTo>
                <a:lnTo>
                  <a:pt x="10198" y="9867"/>
                </a:lnTo>
                <a:lnTo>
                  <a:pt x="10235" y="9941"/>
                </a:lnTo>
                <a:lnTo>
                  <a:pt x="10272" y="9977"/>
                </a:lnTo>
                <a:lnTo>
                  <a:pt x="10308" y="10014"/>
                </a:lnTo>
                <a:lnTo>
                  <a:pt x="10382" y="10051"/>
                </a:lnTo>
                <a:lnTo>
                  <a:pt x="10932" y="9904"/>
                </a:lnTo>
                <a:lnTo>
                  <a:pt x="11446" y="9757"/>
                </a:lnTo>
                <a:lnTo>
                  <a:pt x="11959" y="9574"/>
                </a:lnTo>
                <a:lnTo>
                  <a:pt x="12436" y="9317"/>
                </a:lnTo>
                <a:lnTo>
                  <a:pt x="12509" y="9280"/>
                </a:lnTo>
                <a:lnTo>
                  <a:pt x="12583" y="9207"/>
                </a:lnTo>
                <a:lnTo>
                  <a:pt x="12583" y="9097"/>
                </a:lnTo>
                <a:lnTo>
                  <a:pt x="12546" y="9024"/>
                </a:lnTo>
                <a:lnTo>
                  <a:pt x="12253" y="8547"/>
                </a:lnTo>
                <a:lnTo>
                  <a:pt x="11996" y="7997"/>
                </a:lnTo>
                <a:lnTo>
                  <a:pt x="11959" y="7923"/>
                </a:lnTo>
                <a:lnTo>
                  <a:pt x="11922" y="7887"/>
                </a:lnTo>
                <a:close/>
                <a:moveTo>
                  <a:pt x="8914" y="9354"/>
                </a:moveTo>
                <a:lnTo>
                  <a:pt x="9061" y="9757"/>
                </a:lnTo>
                <a:lnTo>
                  <a:pt x="9281" y="10161"/>
                </a:lnTo>
                <a:lnTo>
                  <a:pt x="8658" y="10491"/>
                </a:lnTo>
                <a:lnTo>
                  <a:pt x="7961" y="10784"/>
                </a:lnTo>
                <a:lnTo>
                  <a:pt x="7814" y="10858"/>
                </a:lnTo>
                <a:lnTo>
                  <a:pt x="7741" y="10858"/>
                </a:lnTo>
                <a:lnTo>
                  <a:pt x="7704" y="10821"/>
                </a:lnTo>
                <a:lnTo>
                  <a:pt x="7631" y="10674"/>
                </a:lnTo>
                <a:lnTo>
                  <a:pt x="7594" y="10491"/>
                </a:lnTo>
                <a:lnTo>
                  <a:pt x="7521" y="10161"/>
                </a:lnTo>
                <a:lnTo>
                  <a:pt x="7374" y="9867"/>
                </a:lnTo>
                <a:lnTo>
                  <a:pt x="8914" y="9354"/>
                </a:lnTo>
                <a:close/>
                <a:moveTo>
                  <a:pt x="8951" y="8950"/>
                </a:moveTo>
                <a:lnTo>
                  <a:pt x="7154" y="9537"/>
                </a:lnTo>
                <a:lnTo>
                  <a:pt x="7117" y="9574"/>
                </a:lnTo>
                <a:lnTo>
                  <a:pt x="7080" y="9611"/>
                </a:lnTo>
                <a:lnTo>
                  <a:pt x="7044" y="9721"/>
                </a:lnTo>
                <a:lnTo>
                  <a:pt x="7080" y="9831"/>
                </a:lnTo>
                <a:lnTo>
                  <a:pt x="7190" y="9904"/>
                </a:lnTo>
                <a:lnTo>
                  <a:pt x="7190" y="10124"/>
                </a:lnTo>
                <a:lnTo>
                  <a:pt x="7227" y="10381"/>
                </a:lnTo>
                <a:lnTo>
                  <a:pt x="7374" y="10858"/>
                </a:lnTo>
                <a:lnTo>
                  <a:pt x="7411" y="11004"/>
                </a:lnTo>
                <a:lnTo>
                  <a:pt x="7521" y="11114"/>
                </a:lnTo>
                <a:lnTo>
                  <a:pt x="7631" y="11188"/>
                </a:lnTo>
                <a:lnTo>
                  <a:pt x="7777" y="11225"/>
                </a:lnTo>
                <a:lnTo>
                  <a:pt x="8034" y="11151"/>
                </a:lnTo>
                <a:lnTo>
                  <a:pt x="8291" y="11078"/>
                </a:lnTo>
                <a:lnTo>
                  <a:pt x="8768" y="10858"/>
                </a:lnTo>
                <a:lnTo>
                  <a:pt x="9245" y="10601"/>
                </a:lnTo>
                <a:lnTo>
                  <a:pt x="9685" y="10344"/>
                </a:lnTo>
                <a:lnTo>
                  <a:pt x="9721" y="10271"/>
                </a:lnTo>
                <a:lnTo>
                  <a:pt x="9758" y="10197"/>
                </a:lnTo>
                <a:lnTo>
                  <a:pt x="9758" y="10161"/>
                </a:lnTo>
                <a:lnTo>
                  <a:pt x="9721" y="10087"/>
                </a:lnTo>
                <a:lnTo>
                  <a:pt x="9538" y="9867"/>
                </a:lnTo>
                <a:lnTo>
                  <a:pt x="9391" y="9611"/>
                </a:lnTo>
                <a:lnTo>
                  <a:pt x="9281" y="9354"/>
                </a:lnTo>
                <a:lnTo>
                  <a:pt x="9208" y="9060"/>
                </a:lnTo>
                <a:lnTo>
                  <a:pt x="9171" y="8987"/>
                </a:lnTo>
                <a:lnTo>
                  <a:pt x="9098" y="8950"/>
                </a:lnTo>
                <a:close/>
                <a:moveTo>
                  <a:pt x="12473" y="10344"/>
                </a:moveTo>
                <a:lnTo>
                  <a:pt x="12619" y="10711"/>
                </a:lnTo>
                <a:lnTo>
                  <a:pt x="11959" y="11078"/>
                </a:lnTo>
                <a:lnTo>
                  <a:pt x="11299" y="11445"/>
                </a:lnTo>
                <a:lnTo>
                  <a:pt x="11152" y="10894"/>
                </a:lnTo>
                <a:lnTo>
                  <a:pt x="11189" y="10858"/>
                </a:lnTo>
                <a:lnTo>
                  <a:pt x="11189" y="10784"/>
                </a:lnTo>
                <a:lnTo>
                  <a:pt x="11482" y="10674"/>
                </a:lnTo>
                <a:lnTo>
                  <a:pt x="11776" y="10601"/>
                </a:lnTo>
                <a:lnTo>
                  <a:pt x="12473" y="10344"/>
                </a:lnTo>
                <a:close/>
                <a:moveTo>
                  <a:pt x="6273" y="10418"/>
                </a:moveTo>
                <a:lnTo>
                  <a:pt x="6347" y="10454"/>
                </a:lnTo>
                <a:lnTo>
                  <a:pt x="6420" y="10564"/>
                </a:lnTo>
                <a:lnTo>
                  <a:pt x="6567" y="10894"/>
                </a:lnTo>
                <a:lnTo>
                  <a:pt x="5797" y="11261"/>
                </a:lnTo>
                <a:lnTo>
                  <a:pt x="5100" y="11738"/>
                </a:lnTo>
                <a:lnTo>
                  <a:pt x="4953" y="11298"/>
                </a:lnTo>
                <a:lnTo>
                  <a:pt x="4843" y="11078"/>
                </a:lnTo>
                <a:lnTo>
                  <a:pt x="4733" y="10894"/>
                </a:lnTo>
                <a:lnTo>
                  <a:pt x="5613" y="10601"/>
                </a:lnTo>
                <a:lnTo>
                  <a:pt x="5943" y="10491"/>
                </a:lnTo>
                <a:lnTo>
                  <a:pt x="6237" y="10418"/>
                </a:lnTo>
                <a:close/>
                <a:moveTo>
                  <a:pt x="12583" y="9867"/>
                </a:moveTo>
                <a:lnTo>
                  <a:pt x="12509" y="9904"/>
                </a:lnTo>
                <a:lnTo>
                  <a:pt x="11519" y="10271"/>
                </a:lnTo>
                <a:lnTo>
                  <a:pt x="11115" y="10381"/>
                </a:lnTo>
                <a:lnTo>
                  <a:pt x="10932" y="10491"/>
                </a:lnTo>
                <a:lnTo>
                  <a:pt x="10859" y="10564"/>
                </a:lnTo>
                <a:lnTo>
                  <a:pt x="10785" y="10638"/>
                </a:lnTo>
                <a:lnTo>
                  <a:pt x="10785" y="10748"/>
                </a:lnTo>
                <a:lnTo>
                  <a:pt x="10822" y="10821"/>
                </a:lnTo>
                <a:lnTo>
                  <a:pt x="10859" y="10858"/>
                </a:lnTo>
                <a:lnTo>
                  <a:pt x="10859" y="10894"/>
                </a:lnTo>
                <a:lnTo>
                  <a:pt x="10895" y="11335"/>
                </a:lnTo>
                <a:lnTo>
                  <a:pt x="11005" y="11738"/>
                </a:lnTo>
                <a:lnTo>
                  <a:pt x="11005" y="11848"/>
                </a:lnTo>
                <a:lnTo>
                  <a:pt x="11079" y="11885"/>
                </a:lnTo>
                <a:lnTo>
                  <a:pt x="11152" y="11921"/>
                </a:lnTo>
                <a:lnTo>
                  <a:pt x="11225" y="11921"/>
                </a:lnTo>
                <a:lnTo>
                  <a:pt x="12142" y="11445"/>
                </a:lnTo>
                <a:lnTo>
                  <a:pt x="12986" y="10931"/>
                </a:lnTo>
                <a:lnTo>
                  <a:pt x="13060" y="10858"/>
                </a:lnTo>
                <a:lnTo>
                  <a:pt x="13096" y="10784"/>
                </a:lnTo>
                <a:lnTo>
                  <a:pt x="13096" y="10711"/>
                </a:lnTo>
                <a:lnTo>
                  <a:pt x="13060" y="10638"/>
                </a:lnTo>
                <a:lnTo>
                  <a:pt x="12876" y="10344"/>
                </a:lnTo>
                <a:lnTo>
                  <a:pt x="12766" y="10014"/>
                </a:lnTo>
                <a:lnTo>
                  <a:pt x="12729" y="9941"/>
                </a:lnTo>
                <a:lnTo>
                  <a:pt x="12656" y="9904"/>
                </a:lnTo>
                <a:lnTo>
                  <a:pt x="12583" y="9867"/>
                </a:lnTo>
                <a:close/>
                <a:moveTo>
                  <a:pt x="6200" y="9977"/>
                </a:moveTo>
                <a:lnTo>
                  <a:pt x="5980" y="10014"/>
                </a:lnTo>
                <a:lnTo>
                  <a:pt x="5760" y="10087"/>
                </a:lnTo>
                <a:lnTo>
                  <a:pt x="5356" y="10234"/>
                </a:lnTo>
                <a:lnTo>
                  <a:pt x="4843" y="10381"/>
                </a:lnTo>
                <a:lnTo>
                  <a:pt x="4329" y="10564"/>
                </a:lnTo>
                <a:lnTo>
                  <a:pt x="4293" y="10601"/>
                </a:lnTo>
                <a:lnTo>
                  <a:pt x="4256" y="10638"/>
                </a:lnTo>
                <a:lnTo>
                  <a:pt x="4219" y="10784"/>
                </a:lnTo>
                <a:lnTo>
                  <a:pt x="4256" y="10894"/>
                </a:lnTo>
                <a:lnTo>
                  <a:pt x="4293" y="10931"/>
                </a:lnTo>
                <a:lnTo>
                  <a:pt x="4366" y="10968"/>
                </a:lnTo>
                <a:lnTo>
                  <a:pt x="4513" y="11298"/>
                </a:lnTo>
                <a:lnTo>
                  <a:pt x="4659" y="11701"/>
                </a:lnTo>
                <a:lnTo>
                  <a:pt x="4769" y="12142"/>
                </a:lnTo>
                <a:lnTo>
                  <a:pt x="4843" y="12215"/>
                </a:lnTo>
                <a:lnTo>
                  <a:pt x="4916" y="12252"/>
                </a:lnTo>
                <a:lnTo>
                  <a:pt x="4990" y="12252"/>
                </a:lnTo>
                <a:lnTo>
                  <a:pt x="5100" y="12215"/>
                </a:lnTo>
                <a:lnTo>
                  <a:pt x="5540" y="11921"/>
                </a:lnTo>
                <a:lnTo>
                  <a:pt x="5980" y="11665"/>
                </a:lnTo>
                <a:lnTo>
                  <a:pt x="6420" y="11445"/>
                </a:lnTo>
                <a:lnTo>
                  <a:pt x="6934" y="11225"/>
                </a:lnTo>
                <a:lnTo>
                  <a:pt x="6970" y="11188"/>
                </a:lnTo>
                <a:lnTo>
                  <a:pt x="7044" y="11114"/>
                </a:lnTo>
                <a:lnTo>
                  <a:pt x="7044" y="11041"/>
                </a:lnTo>
                <a:lnTo>
                  <a:pt x="7044" y="10931"/>
                </a:lnTo>
                <a:lnTo>
                  <a:pt x="6897" y="10601"/>
                </a:lnTo>
                <a:lnTo>
                  <a:pt x="6750" y="10307"/>
                </a:lnTo>
                <a:lnTo>
                  <a:pt x="6677" y="10161"/>
                </a:lnTo>
                <a:lnTo>
                  <a:pt x="6530" y="10051"/>
                </a:lnTo>
                <a:lnTo>
                  <a:pt x="6383" y="10014"/>
                </a:lnTo>
                <a:lnTo>
                  <a:pt x="6200" y="9977"/>
                </a:lnTo>
                <a:close/>
                <a:moveTo>
                  <a:pt x="9832" y="11371"/>
                </a:moveTo>
                <a:lnTo>
                  <a:pt x="10125" y="11921"/>
                </a:lnTo>
                <a:lnTo>
                  <a:pt x="9721" y="12142"/>
                </a:lnTo>
                <a:lnTo>
                  <a:pt x="9318" y="12288"/>
                </a:lnTo>
                <a:lnTo>
                  <a:pt x="8914" y="12435"/>
                </a:lnTo>
                <a:lnTo>
                  <a:pt x="8511" y="12545"/>
                </a:lnTo>
                <a:lnTo>
                  <a:pt x="8328" y="12032"/>
                </a:lnTo>
                <a:lnTo>
                  <a:pt x="8694" y="11921"/>
                </a:lnTo>
                <a:lnTo>
                  <a:pt x="9098" y="11738"/>
                </a:lnTo>
                <a:lnTo>
                  <a:pt x="9832" y="11371"/>
                </a:lnTo>
                <a:close/>
                <a:moveTo>
                  <a:pt x="9868" y="10894"/>
                </a:moveTo>
                <a:lnTo>
                  <a:pt x="8951" y="11298"/>
                </a:lnTo>
                <a:lnTo>
                  <a:pt x="8474" y="11481"/>
                </a:lnTo>
                <a:lnTo>
                  <a:pt x="8071" y="11738"/>
                </a:lnTo>
                <a:lnTo>
                  <a:pt x="7997" y="11738"/>
                </a:lnTo>
                <a:lnTo>
                  <a:pt x="7924" y="11775"/>
                </a:lnTo>
                <a:lnTo>
                  <a:pt x="7887" y="11885"/>
                </a:lnTo>
                <a:lnTo>
                  <a:pt x="7887" y="11958"/>
                </a:lnTo>
                <a:lnTo>
                  <a:pt x="8034" y="12398"/>
                </a:lnTo>
                <a:lnTo>
                  <a:pt x="8181" y="12839"/>
                </a:lnTo>
                <a:lnTo>
                  <a:pt x="8254" y="12949"/>
                </a:lnTo>
                <a:lnTo>
                  <a:pt x="8328" y="12985"/>
                </a:lnTo>
                <a:lnTo>
                  <a:pt x="8364" y="12985"/>
                </a:lnTo>
                <a:lnTo>
                  <a:pt x="8951" y="12839"/>
                </a:lnTo>
                <a:lnTo>
                  <a:pt x="9465" y="12655"/>
                </a:lnTo>
                <a:lnTo>
                  <a:pt x="10015" y="12472"/>
                </a:lnTo>
                <a:lnTo>
                  <a:pt x="10528" y="12215"/>
                </a:lnTo>
                <a:lnTo>
                  <a:pt x="10565" y="12142"/>
                </a:lnTo>
                <a:lnTo>
                  <a:pt x="10602" y="12105"/>
                </a:lnTo>
                <a:lnTo>
                  <a:pt x="10602" y="12032"/>
                </a:lnTo>
                <a:lnTo>
                  <a:pt x="10602" y="11958"/>
                </a:lnTo>
                <a:lnTo>
                  <a:pt x="10125" y="11041"/>
                </a:lnTo>
                <a:lnTo>
                  <a:pt x="10088" y="10968"/>
                </a:lnTo>
                <a:lnTo>
                  <a:pt x="10015" y="10894"/>
                </a:lnTo>
                <a:close/>
                <a:moveTo>
                  <a:pt x="13133" y="12288"/>
                </a:moveTo>
                <a:lnTo>
                  <a:pt x="13243" y="12325"/>
                </a:lnTo>
                <a:lnTo>
                  <a:pt x="13353" y="12472"/>
                </a:lnTo>
                <a:lnTo>
                  <a:pt x="13610" y="12985"/>
                </a:lnTo>
                <a:lnTo>
                  <a:pt x="12839" y="13242"/>
                </a:lnTo>
                <a:lnTo>
                  <a:pt x="12106" y="13572"/>
                </a:lnTo>
                <a:lnTo>
                  <a:pt x="11996" y="13352"/>
                </a:lnTo>
                <a:lnTo>
                  <a:pt x="11886" y="13132"/>
                </a:lnTo>
                <a:lnTo>
                  <a:pt x="11739" y="12692"/>
                </a:lnTo>
                <a:lnTo>
                  <a:pt x="12032" y="12618"/>
                </a:lnTo>
                <a:lnTo>
                  <a:pt x="12289" y="12545"/>
                </a:lnTo>
                <a:lnTo>
                  <a:pt x="12839" y="12362"/>
                </a:lnTo>
                <a:lnTo>
                  <a:pt x="13023" y="12288"/>
                </a:lnTo>
                <a:close/>
                <a:moveTo>
                  <a:pt x="7044" y="12325"/>
                </a:moveTo>
                <a:lnTo>
                  <a:pt x="7337" y="13022"/>
                </a:lnTo>
                <a:lnTo>
                  <a:pt x="5833" y="13792"/>
                </a:lnTo>
                <a:lnTo>
                  <a:pt x="5613" y="13132"/>
                </a:lnTo>
                <a:lnTo>
                  <a:pt x="5943" y="12875"/>
                </a:lnTo>
                <a:lnTo>
                  <a:pt x="6273" y="12655"/>
                </a:lnTo>
                <a:lnTo>
                  <a:pt x="6677" y="12472"/>
                </a:lnTo>
                <a:lnTo>
                  <a:pt x="7044" y="12325"/>
                </a:lnTo>
                <a:close/>
                <a:moveTo>
                  <a:pt x="13060" y="11885"/>
                </a:moveTo>
                <a:lnTo>
                  <a:pt x="12839" y="11921"/>
                </a:lnTo>
                <a:lnTo>
                  <a:pt x="12473" y="12068"/>
                </a:lnTo>
                <a:lnTo>
                  <a:pt x="11922" y="12215"/>
                </a:lnTo>
                <a:lnTo>
                  <a:pt x="11666" y="12288"/>
                </a:lnTo>
                <a:lnTo>
                  <a:pt x="11446" y="12398"/>
                </a:lnTo>
                <a:lnTo>
                  <a:pt x="11372" y="12435"/>
                </a:lnTo>
                <a:lnTo>
                  <a:pt x="11372" y="12472"/>
                </a:lnTo>
                <a:lnTo>
                  <a:pt x="11372" y="12582"/>
                </a:lnTo>
                <a:lnTo>
                  <a:pt x="11446" y="12655"/>
                </a:lnTo>
                <a:lnTo>
                  <a:pt x="11519" y="12692"/>
                </a:lnTo>
                <a:lnTo>
                  <a:pt x="11482" y="12839"/>
                </a:lnTo>
                <a:lnTo>
                  <a:pt x="11482" y="13022"/>
                </a:lnTo>
                <a:lnTo>
                  <a:pt x="11519" y="13169"/>
                </a:lnTo>
                <a:lnTo>
                  <a:pt x="11556" y="13315"/>
                </a:lnTo>
                <a:lnTo>
                  <a:pt x="11702" y="13646"/>
                </a:lnTo>
                <a:lnTo>
                  <a:pt x="11886" y="13902"/>
                </a:lnTo>
                <a:lnTo>
                  <a:pt x="11996" y="13976"/>
                </a:lnTo>
                <a:lnTo>
                  <a:pt x="12106" y="13976"/>
                </a:lnTo>
                <a:lnTo>
                  <a:pt x="13023" y="13609"/>
                </a:lnTo>
                <a:lnTo>
                  <a:pt x="13940" y="13279"/>
                </a:lnTo>
                <a:lnTo>
                  <a:pt x="14013" y="13205"/>
                </a:lnTo>
                <a:lnTo>
                  <a:pt x="14050" y="13169"/>
                </a:lnTo>
                <a:lnTo>
                  <a:pt x="14087" y="13095"/>
                </a:lnTo>
                <a:lnTo>
                  <a:pt x="14050" y="13022"/>
                </a:lnTo>
                <a:lnTo>
                  <a:pt x="13646" y="12142"/>
                </a:lnTo>
                <a:lnTo>
                  <a:pt x="13573" y="12032"/>
                </a:lnTo>
                <a:lnTo>
                  <a:pt x="13463" y="11958"/>
                </a:lnTo>
                <a:lnTo>
                  <a:pt x="13353" y="11885"/>
                </a:lnTo>
                <a:close/>
                <a:moveTo>
                  <a:pt x="7190" y="11848"/>
                </a:moveTo>
                <a:lnTo>
                  <a:pt x="7117" y="11885"/>
                </a:lnTo>
                <a:lnTo>
                  <a:pt x="6640" y="12032"/>
                </a:lnTo>
                <a:lnTo>
                  <a:pt x="6163" y="12215"/>
                </a:lnTo>
                <a:lnTo>
                  <a:pt x="5723" y="12508"/>
                </a:lnTo>
                <a:lnTo>
                  <a:pt x="5320" y="12802"/>
                </a:lnTo>
                <a:lnTo>
                  <a:pt x="5246" y="12839"/>
                </a:lnTo>
                <a:lnTo>
                  <a:pt x="5210" y="12875"/>
                </a:lnTo>
                <a:lnTo>
                  <a:pt x="5173" y="12912"/>
                </a:lnTo>
                <a:lnTo>
                  <a:pt x="5173" y="12985"/>
                </a:lnTo>
                <a:lnTo>
                  <a:pt x="5246" y="13279"/>
                </a:lnTo>
                <a:lnTo>
                  <a:pt x="5320" y="13572"/>
                </a:lnTo>
                <a:lnTo>
                  <a:pt x="5540" y="14159"/>
                </a:lnTo>
                <a:lnTo>
                  <a:pt x="5576" y="14196"/>
                </a:lnTo>
                <a:lnTo>
                  <a:pt x="5650" y="14269"/>
                </a:lnTo>
                <a:lnTo>
                  <a:pt x="5797" y="14269"/>
                </a:lnTo>
                <a:lnTo>
                  <a:pt x="7667" y="13315"/>
                </a:lnTo>
                <a:lnTo>
                  <a:pt x="7741" y="13279"/>
                </a:lnTo>
                <a:lnTo>
                  <a:pt x="7777" y="13205"/>
                </a:lnTo>
                <a:lnTo>
                  <a:pt x="7814" y="13132"/>
                </a:lnTo>
                <a:lnTo>
                  <a:pt x="7777" y="13059"/>
                </a:lnTo>
                <a:lnTo>
                  <a:pt x="7374" y="11995"/>
                </a:lnTo>
                <a:lnTo>
                  <a:pt x="7337" y="11921"/>
                </a:lnTo>
                <a:lnTo>
                  <a:pt x="7264" y="11885"/>
                </a:lnTo>
                <a:lnTo>
                  <a:pt x="7190" y="11848"/>
                </a:lnTo>
                <a:close/>
                <a:moveTo>
                  <a:pt x="10528" y="13279"/>
                </a:moveTo>
                <a:lnTo>
                  <a:pt x="10895" y="13976"/>
                </a:lnTo>
                <a:lnTo>
                  <a:pt x="9318" y="14599"/>
                </a:lnTo>
                <a:lnTo>
                  <a:pt x="9025" y="13902"/>
                </a:lnTo>
                <a:lnTo>
                  <a:pt x="9098" y="13829"/>
                </a:lnTo>
                <a:lnTo>
                  <a:pt x="9098" y="13792"/>
                </a:lnTo>
                <a:lnTo>
                  <a:pt x="9135" y="13756"/>
                </a:lnTo>
                <a:lnTo>
                  <a:pt x="9465" y="13609"/>
                </a:lnTo>
                <a:lnTo>
                  <a:pt x="9758" y="13535"/>
                </a:lnTo>
                <a:lnTo>
                  <a:pt x="10528" y="13279"/>
                </a:lnTo>
                <a:close/>
                <a:moveTo>
                  <a:pt x="10639" y="12839"/>
                </a:moveTo>
                <a:lnTo>
                  <a:pt x="10565" y="12875"/>
                </a:lnTo>
                <a:lnTo>
                  <a:pt x="9501" y="13242"/>
                </a:lnTo>
                <a:lnTo>
                  <a:pt x="9061" y="13352"/>
                </a:lnTo>
                <a:lnTo>
                  <a:pt x="8878" y="13462"/>
                </a:lnTo>
                <a:lnTo>
                  <a:pt x="8768" y="13499"/>
                </a:lnTo>
                <a:lnTo>
                  <a:pt x="8731" y="13572"/>
                </a:lnTo>
                <a:lnTo>
                  <a:pt x="8658" y="13682"/>
                </a:lnTo>
                <a:lnTo>
                  <a:pt x="8694" y="13829"/>
                </a:lnTo>
                <a:lnTo>
                  <a:pt x="8731" y="13866"/>
                </a:lnTo>
                <a:lnTo>
                  <a:pt x="8731" y="13902"/>
                </a:lnTo>
                <a:lnTo>
                  <a:pt x="8768" y="14159"/>
                </a:lnTo>
                <a:lnTo>
                  <a:pt x="8841" y="14416"/>
                </a:lnTo>
                <a:lnTo>
                  <a:pt x="9025" y="14893"/>
                </a:lnTo>
                <a:lnTo>
                  <a:pt x="9098" y="14929"/>
                </a:lnTo>
                <a:lnTo>
                  <a:pt x="9135" y="14966"/>
                </a:lnTo>
                <a:lnTo>
                  <a:pt x="9208" y="15003"/>
                </a:lnTo>
                <a:lnTo>
                  <a:pt x="9281" y="15003"/>
                </a:lnTo>
                <a:lnTo>
                  <a:pt x="11225" y="14269"/>
                </a:lnTo>
                <a:lnTo>
                  <a:pt x="11262" y="14232"/>
                </a:lnTo>
                <a:lnTo>
                  <a:pt x="11299" y="14159"/>
                </a:lnTo>
                <a:lnTo>
                  <a:pt x="11335" y="14086"/>
                </a:lnTo>
                <a:lnTo>
                  <a:pt x="11335" y="14012"/>
                </a:lnTo>
                <a:lnTo>
                  <a:pt x="10822" y="12985"/>
                </a:lnTo>
                <a:lnTo>
                  <a:pt x="10785" y="12912"/>
                </a:lnTo>
                <a:lnTo>
                  <a:pt x="10712" y="12875"/>
                </a:lnTo>
                <a:lnTo>
                  <a:pt x="10639" y="12839"/>
                </a:lnTo>
                <a:close/>
                <a:moveTo>
                  <a:pt x="7997" y="14342"/>
                </a:moveTo>
                <a:lnTo>
                  <a:pt x="8107" y="14489"/>
                </a:lnTo>
                <a:lnTo>
                  <a:pt x="8144" y="14599"/>
                </a:lnTo>
                <a:lnTo>
                  <a:pt x="8107" y="14746"/>
                </a:lnTo>
                <a:lnTo>
                  <a:pt x="8034" y="14893"/>
                </a:lnTo>
                <a:lnTo>
                  <a:pt x="7924" y="15003"/>
                </a:lnTo>
                <a:lnTo>
                  <a:pt x="7814" y="15149"/>
                </a:lnTo>
                <a:lnTo>
                  <a:pt x="7557" y="15296"/>
                </a:lnTo>
                <a:lnTo>
                  <a:pt x="7044" y="15516"/>
                </a:lnTo>
                <a:lnTo>
                  <a:pt x="6787" y="15590"/>
                </a:lnTo>
                <a:lnTo>
                  <a:pt x="6567" y="15736"/>
                </a:lnTo>
                <a:lnTo>
                  <a:pt x="6310" y="15113"/>
                </a:lnTo>
                <a:lnTo>
                  <a:pt x="6383" y="15076"/>
                </a:lnTo>
                <a:lnTo>
                  <a:pt x="6457" y="14966"/>
                </a:lnTo>
                <a:lnTo>
                  <a:pt x="6457" y="14929"/>
                </a:lnTo>
                <a:lnTo>
                  <a:pt x="6530" y="15003"/>
                </a:lnTo>
                <a:lnTo>
                  <a:pt x="6604" y="14966"/>
                </a:lnTo>
                <a:lnTo>
                  <a:pt x="6787" y="14929"/>
                </a:lnTo>
                <a:lnTo>
                  <a:pt x="7227" y="14783"/>
                </a:lnTo>
                <a:lnTo>
                  <a:pt x="7631" y="14599"/>
                </a:lnTo>
                <a:lnTo>
                  <a:pt x="7997" y="14342"/>
                </a:lnTo>
                <a:close/>
                <a:moveTo>
                  <a:pt x="15150" y="15370"/>
                </a:moveTo>
                <a:lnTo>
                  <a:pt x="15150" y="15443"/>
                </a:lnTo>
                <a:lnTo>
                  <a:pt x="15224" y="15480"/>
                </a:lnTo>
                <a:lnTo>
                  <a:pt x="15260" y="15516"/>
                </a:lnTo>
                <a:lnTo>
                  <a:pt x="15150" y="15736"/>
                </a:lnTo>
                <a:lnTo>
                  <a:pt x="15004" y="15993"/>
                </a:lnTo>
                <a:lnTo>
                  <a:pt x="14857" y="15626"/>
                </a:lnTo>
                <a:lnTo>
                  <a:pt x="15150" y="15370"/>
                </a:lnTo>
                <a:close/>
                <a:moveTo>
                  <a:pt x="7997" y="13902"/>
                </a:moveTo>
                <a:lnTo>
                  <a:pt x="7887" y="13939"/>
                </a:lnTo>
                <a:lnTo>
                  <a:pt x="7631" y="14122"/>
                </a:lnTo>
                <a:lnTo>
                  <a:pt x="7337" y="14269"/>
                </a:lnTo>
                <a:lnTo>
                  <a:pt x="7044" y="14416"/>
                </a:lnTo>
                <a:lnTo>
                  <a:pt x="6750" y="14526"/>
                </a:lnTo>
                <a:lnTo>
                  <a:pt x="6347" y="14599"/>
                </a:lnTo>
                <a:lnTo>
                  <a:pt x="6163" y="14673"/>
                </a:lnTo>
                <a:lnTo>
                  <a:pt x="6090" y="14746"/>
                </a:lnTo>
                <a:lnTo>
                  <a:pt x="6017" y="14819"/>
                </a:lnTo>
                <a:lnTo>
                  <a:pt x="6017" y="14929"/>
                </a:lnTo>
                <a:lnTo>
                  <a:pt x="5943" y="15003"/>
                </a:lnTo>
                <a:lnTo>
                  <a:pt x="5943" y="15113"/>
                </a:lnTo>
                <a:lnTo>
                  <a:pt x="6127" y="15590"/>
                </a:lnTo>
                <a:lnTo>
                  <a:pt x="6273" y="16103"/>
                </a:lnTo>
                <a:lnTo>
                  <a:pt x="6347" y="16177"/>
                </a:lnTo>
                <a:lnTo>
                  <a:pt x="6420" y="16213"/>
                </a:lnTo>
                <a:lnTo>
                  <a:pt x="6493" y="16213"/>
                </a:lnTo>
                <a:lnTo>
                  <a:pt x="6567" y="16177"/>
                </a:lnTo>
                <a:lnTo>
                  <a:pt x="6787" y="16030"/>
                </a:lnTo>
                <a:lnTo>
                  <a:pt x="7007" y="15920"/>
                </a:lnTo>
                <a:lnTo>
                  <a:pt x="7484" y="15736"/>
                </a:lnTo>
                <a:lnTo>
                  <a:pt x="7704" y="15663"/>
                </a:lnTo>
                <a:lnTo>
                  <a:pt x="7924" y="15553"/>
                </a:lnTo>
                <a:lnTo>
                  <a:pt x="8144" y="15406"/>
                </a:lnTo>
                <a:lnTo>
                  <a:pt x="8328" y="15223"/>
                </a:lnTo>
                <a:lnTo>
                  <a:pt x="8438" y="15076"/>
                </a:lnTo>
                <a:lnTo>
                  <a:pt x="8511" y="14893"/>
                </a:lnTo>
                <a:lnTo>
                  <a:pt x="8511" y="14709"/>
                </a:lnTo>
                <a:lnTo>
                  <a:pt x="8511" y="14526"/>
                </a:lnTo>
                <a:lnTo>
                  <a:pt x="8474" y="14342"/>
                </a:lnTo>
                <a:lnTo>
                  <a:pt x="8364" y="14159"/>
                </a:lnTo>
                <a:lnTo>
                  <a:pt x="8254" y="14049"/>
                </a:lnTo>
                <a:lnTo>
                  <a:pt x="8071" y="13939"/>
                </a:lnTo>
                <a:lnTo>
                  <a:pt x="7997" y="13902"/>
                </a:lnTo>
                <a:close/>
                <a:moveTo>
                  <a:pt x="14710" y="15736"/>
                </a:moveTo>
                <a:lnTo>
                  <a:pt x="14747" y="15993"/>
                </a:lnTo>
                <a:lnTo>
                  <a:pt x="14820" y="16250"/>
                </a:lnTo>
                <a:lnTo>
                  <a:pt x="14490" y="16507"/>
                </a:lnTo>
                <a:lnTo>
                  <a:pt x="14417" y="16397"/>
                </a:lnTo>
                <a:lnTo>
                  <a:pt x="14307" y="15993"/>
                </a:lnTo>
                <a:lnTo>
                  <a:pt x="14380" y="15956"/>
                </a:lnTo>
                <a:lnTo>
                  <a:pt x="14710" y="15736"/>
                </a:lnTo>
                <a:close/>
                <a:moveTo>
                  <a:pt x="14123" y="16103"/>
                </a:moveTo>
                <a:lnTo>
                  <a:pt x="14160" y="16397"/>
                </a:lnTo>
                <a:lnTo>
                  <a:pt x="14233" y="16690"/>
                </a:lnTo>
                <a:lnTo>
                  <a:pt x="13830" y="16873"/>
                </a:lnTo>
                <a:lnTo>
                  <a:pt x="13720" y="16727"/>
                </a:lnTo>
                <a:lnTo>
                  <a:pt x="13500" y="16433"/>
                </a:lnTo>
                <a:lnTo>
                  <a:pt x="14123" y="16103"/>
                </a:lnTo>
                <a:close/>
                <a:moveTo>
                  <a:pt x="13426" y="16470"/>
                </a:moveTo>
                <a:lnTo>
                  <a:pt x="13500" y="16727"/>
                </a:lnTo>
                <a:lnTo>
                  <a:pt x="13536" y="16873"/>
                </a:lnTo>
                <a:lnTo>
                  <a:pt x="13573" y="16984"/>
                </a:lnTo>
                <a:lnTo>
                  <a:pt x="13096" y="17167"/>
                </a:lnTo>
                <a:lnTo>
                  <a:pt x="12986" y="17057"/>
                </a:lnTo>
                <a:lnTo>
                  <a:pt x="12876" y="16873"/>
                </a:lnTo>
                <a:lnTo>
                  <a:pt x="12839" y="16727"/>
                </a:lnTo>
                <a:lnTo>
                  <a:pt x="13426" y="16470"/>
                </a:lnTo>
                <a:close/>
                <a:moveTo>
                  <a:pt x="12583" y="16837"/>
                </a:moveTo>
                <a:lnTo>
                  <a:pt x="12656" y="17094"/>
                </a:lnTo>
                <a:lnTo>
                  <a:pt x="12803" y="17277"/>
                </a:lnTo>
                <a:lnTo>
                  <a:pt x="12399" y="17460"/>
                </a:lnTo>
                <a:lnTo>
                  <a:pt x="12326" y="17387"/>
                </a:lnTo>
                <a:lnTo>
                  <a:pt x="12253" y="17277"/>
                </a:lnTo>
                <a:lnTo>
                  <a:pt x="12216" y="17167"/>
                </a:lnTo>
                <a:lnTo>
                  <a:pt x="12216" y="17020"/>
                </a:lnTo>
                <a:lnTo>
                  <a:pt x="12583" y="16837"/>
                </a:lnTo>
                <a:close/>
                <a:moveTo>
                  <a:pt x="12032" y="17094"/>
                </a:moveTo>
                <a:lnTo>
                  <a:pt x="11996" y="17240"/>
                </a:lnTo>
                <a:lnTo>
                  <a:pt x="12032" y="17387"/>
                </a:lnTo>
                <a:lnTo>
                  <a:pt x="12106" y="17570"/>
                </a:lnTo>
                <a:lnTo>
                  <a:pt x="11812" y="17644"/>
                </a:lnTo>
                <a:lnTo>
                  <a:pt x="11776" y="17644"/>
                </a:lnTo>
                <a:lnTo>
                  <a:pt x="11739" y="17497"/>
                </a:lnTo>
                <a:lnTo>
                  <a:pt x="11666" y="17240"/>
                </a:lnTo>
                <a:lnTo>
                  <a:pt x="12032" y="17094"/>
                </a:lnTo>
                <a:close/>
                <a:moveTo>
                  <a:pt x="11446" y="17350"/>
                </a:moveTo>
                <a:lnTo>
                  <a:pt x="11482" y="17607"/>
                </a:lnTo>
                <a:lnTo>
                  <a:pt x="11519" y="17791"/>
                </a:lnTo>
                <a:lnTo>
                  <a:pt x="11189" y="17901"/>
                </a:lnTo>
                <a:lnTo>
                  <a:pt x="11115" y="17937"/>
                </a:lnTo>
                <a:lnTo>
                  <a:pt x="11115" y="17864"/>
                </a:lnTo>
                <a:lnTo>
                  <a:pt x="11115" y="17827"/>
                </a:lnTo>
                <a:lnTo>
                  <a:pt x="11115" y="17717"/>
                </a:lnTo>
                <a:lnTo>
                  <a:pt x="11005" y="17607"/>
                </a:lnTo>
                <a:lnTo>
                  <a:pt x="10969" y="17534"/>
                </a:lnTo>
                <a:lnTo>
                  <a:pt x="11446" y="17350"/>
                </a:lnTo>
                <a:close/>
                <a:moveTo>
                  <a:pt x="10639" y="17644"/>
                </a:moveTo>
                <a:lnTo>
                  <a:pt x="10749" y="17791"/>
                </a:lnTo>
                <a:lnTo>
                  <a:pt x="10859" y="17901"/>
                </a:lnTo>
                <a:lnTo>
                  <a:pt x="10932" y="17974"/>
                </a:lnTo>
                <a:lnTo>
                  <a:pt x="10969" y="17974"/>
                </a:lnTo>
                <a:lnTo>
                  <a:pt x="10455" y="18194"/>
                </a:lnTo>
                <a:lnTo>
                  <a:pt x="10418" y="18121"/>
                </a:lnTo>
                <a:lnTo>
                  <a:pt x="10345" y="18121"/>
                </a:lnTo>
                <a:lnTo>
                  <a:pt x="10235" y="18157"/>
                </a:lnTo>
                <a:lnTo>
                  <a:pt x="10162" y="17901"/>
                </a:lnTo>
                <a:lnTo>
                  <a:pt x="10125" y="17827"/>
                </a:lnTo>
                <a:lnTo>
                  <a:pt x="10639" y="17644"/>
                </a:lnTo>
                <a:close/>
                <a:moveTo>
                  <a:pt x="10272" y="440"/>
                </a:moveTo>
                <a:lnTo>
                  <a:pt x="10455" y="477"/>
                </a:lnTo>
                <a:lnTo>
                  <a:pt x="10565" y="550"/>
                </a:lnTo>
                <a:lnTo>
                  <a:pt x="10675" y="624"/>
                </a:lnTo>
                <a:lnTo>
                  <a:pt x="10785" y="734"/>
                </a:lnTo>
                <a:lnTo>
                  <a:pt x="10969" y="990"/>
                </a:lnTo>
                <a:lnTo>
                  <a:pt x="11005" y="1210"/>
                </a:lnTo>
                <a:lnTo>
                  <a:pt x="11042" y="1431"/>
                </a:lnTo>
                <a:lnTo>
                  <a:pt x="11335" y="2348"/>
                </a:lnTo>
                <a:lnTo>
                  <a:pt x="11886" y="3998"/>
                </a:lnTo>
                <a:lnTo>
                  <a:pt x="13060" y="7300"/>
                </a:lnTo>
                <a:lnTo>
                  <a:pt x="14233" y="10564"/>
                </a:lnTo>
                <a:lnTo>
                  <a:pt x="14857" y="12215"/>
                </a:lnTo>
                <a:lnTo>
                  <a:pt x="15187" y="13095"/>
                </a:lnTo>
                <a:lnTo>
                  <a:pt x="15407" y="13646"/>
                </a:lnTo>
                <a:lnTo>
                  <a:pt x="15334" y="13682"/>
                </a:lnTo>
                <a:lnTo>
                  <a:pt x="15297" y="13829"/>
                </a:lnTo>
                <a:lnTo>
                  <a:pt x="15297" y="13939"/>
                </a:lnTo>
                <a:lnTo>
                  <a:pt x="15260" y="14196"/>
                </a:lnTo>
                <a:lnTo>
                  <a:pt x="15224" y="14379"/>
                </a:lnTo>
                <a:lnTo>
                  <a:pt x="15187" y="14526"/>
                </a:lnTo>
                <a:lnTo>
                  <a:pt x="15004" y="14856"/>
                </a:lnTo>
                <a:lnTo>
                  <a:pt x="14747" y="15149"/>
                </a:lnTo>
                <a:lnTo>
                  <a:pt x="14453" y="15370"/>
                </a:lnTo>
                <a:lnTo>
                  <a:pt x="14123" y="15590"/>
                </a:lnTo>
                <a:lnTo>
                  <a:pt x="13793" y="15773"/>
                </a:lnTo>
                <a:lnTo>
                  <a:pt x="13060" y="16140"/>
                </a:lnTo>
                <a:lnTo>
                  <a:pt x="12326" y="16470"/>
                </a:lnTo>
                <a:lnTo>
                  <a:pt x="10859" y="17094"/>
                </a:lnTo>
                <a:lnTo>
                  <a:pt x="10015" y="17424"/>
                </a:lnTo>
                <a:lnTo>
                  <a:pt x="9978" y="17387"/>
                </a:lnTo>
                <a:lnTo>
                  <a:pt x="9942" y="17387"/>
                </a:lnTo>
                <a:lnTo>
                  <a:pt x="9905" y="17424"/>
                </a:lnTo>
                <a:lnTo>
                  <a:pt x="9905" y="17460"/>
                </a:lnTo>
                <a:lnTo>
                  <a:pt x="8841" y="17791"/>
                </a:lnTo>
                <a:lnTo>
                  <a:pt x="7777" y="18121"/>
                </a:lnTo>
                <a:lnTo>
                  <a:pt x="6970" y="18304"/>
                </a:lnTo>
                <a:lnTo>
                  <a:pt x="6163" y="18487"/>
                </a:lnTo>
                <a:lnTo>
                  <a:pt x="5797" y="18524"/>
                </a:lnTo>
                <a:lnTo>
                  <a:pt x="5613" y="18524"/>
                </a:lnTo>
                <a:lnTo>
                  <a:pt x="5430" y="18451"/>
                </a:lnTo>
                <a:lnTo>
                  <a:pt x="5283" y="18377"/>
                </a:lnTo>
                <a:lnTo>
                  <a:pt x="5173" y="18231"/>
                </a:lnTo>
                <a:lnTo>
                  <a:pt x="5063" y="18121"/>
                </a:lnTo>
                <a:lnTo>
                  <a:pt x="4953" y="17974"/>
                </a:lnTo>
                <a:lnTo>
                  <a:pt x="4879" y="17680"/>
                </a:lnTo>
                <a:lnTo>
                  <a:pt x="4769" y="17387"/>
                </a:lnTo>
                <a:lnTo>
                  <a:pt x="4476" y="16507"/>
                </a:lnTo>
                <a:lnTo>
                  <a:pt x="3926" y="14819"/>
                </a:lnTo>
                <a:lnTo>
                  <a:pt x="3376" y="13169"/>
                </a:lnTo>
                <a:lnTo>
                  <a:pt x="2752" y="11518"/>
                </a:lnTo>
                <a:lnTo>
                  <a:pt x="2165" y="9867"/>
                </a:lnTo>
                <a:lnTo>
                  <a:pt x="1505" y="8253"/>
                </a:lnTo>
                <a:lnTo>
                  <a:pt x="845" y="6603"/>
                </a:lnTo>
                <a:lnTo>
                  <a:pt x="588" y="6052"/>
                </a:lnTo>
                <a:lnTo>
                  <a:pt x="478" y="5796"/>
                </a:lnTo>
                <a:lnTo>
                  <a:pt x="331" y="5539"/>
                </a:lnTo>
                <a:lnTo>
                  <a:pt x="368" y="5502"/>
                </a:lnTo>
                <a:lnTo>
                  <a:pt x="404" y="5429"/>
                </a:lnTo>
                <a:lnTo>
                  <a:pt x="368" y="5209"/>
                </a:lnTo>
                <a:lnTo>
                  <a:pt x="404" y="5025"/>
                </a:lnTo>
                <a:lnTo>
                  <a:pt x="404" y="4879"/>
                </a:lnTo>
                <a:lnTo>
                  <a:pt x="478" y="4695"/>
                </a:lnTo>
                <a:lnTo>
                  <a:pt x="624" y="4402"/>
                </a:lnTo>
                <a:lnTo>
                  <a:pt x="845" y="4145"/>
                </a:lnTo>
                <a:lnTo>
                  <a:pt x="1101" y="3888"/>
                </a:lnTo>
                <a:lnTo>
                  <a:pt x="1395" y="3668"/>
                </a:lnTo>
                <a:lnTo>
                  <a:pt x="1725" y="3485"/>
                </a:lnTo>
                <a:lnTo>
                  <a:pt x="2018" y="3301"/>
                </a:lnTo>
                <a:lnTo>
                  <a:pt x="2789" y="2935"/>
                </a:lnTo>
                <a:lnTo>
                  <a:pt x="3596" y="2641"/>
                </a:lnTo>
                <a:lnTo>
                  <a:pt x="5210" y="2017"/>
                </a:lnTo>
                <a:lnTo>
                  <a:pt x="6787" y="1394"/>
                </a:lnTo>
                <a:lnTo>
                  <a:pt x="7557" y="1100"/>
                </a:lnTo>
                <a:lnTo>
                  <a:pt x="8364" y="807"/>
                </a:lnTo>
                <a:lnTo>
                  <a:pt x="9135" y="587"/>
                </a:lnTo>
                <a:lnTo>
                  <a:pt x="9538" y="514"/>
                </a:lnTo>
                <a:lnTo>
                  <a:pt x="9942" y="440"/>
                </a:lnTo>
                <a:close/>
                <a:moveTo>
                  <a:pt x="9868" y="17937"/>
                </a:moveTo>
                <a:lnTo>
                  <a:pt x="9868" y="17974"/>
                </a:lnTo>
                <a:lnTo>
                  <a:pt x="9905" y="18157"/>
                </a:lnTo>
                <a:lnTo>
                  <a:pt x="10015" y="18341"/>
                </a:lnTo>
                <a:lnTo>
                  <a:pt x="9575" y="18524"/>
                </a:lnTo>
                <a:lnTo>
                  <a:pt x="9575" y="18487"/>
                </a:lnTo>
                <a:lnTo>
                  <a:pt x="9538" y="18341"/>
                </a:lnTo>
                <a:lnTo>
                  <a:pt x="9465" y="18231"/>
                </a:lnTo>
                <a:lnTo>
                  <a:pt x="9391" y="18084"/>
                </a:lnTo>
                <a:lnTo>
                  <a:pt x="9868" y="17937"/>
                </a:lnTo>
                <a:close/>
                <a:moveTo>
                  <a:pt x="9098" y="18194"/>
                </a:moveTo>
                <a:lnTo>
                  <a:pt x="9171" y="18414"/>
                </a:lnTo>
                <a:lnTo>
                  <a:pt x="9245" y="18524"/>
                </a:lnTo>
                <a:lnTo>
                  <a:pt x="9318" y="18598"/>
                </a:lnTo>
                <a:lnTo>
                  <a:pt x="8841" y="18781"/>
                </a:lnTo>
                <a:lnTo>
                  <a:pt x="8768" y="18708"/>
                </a:lnTo>
                <a:lnTo>
                  <a:pt x="8694" y="18598"/>
                </a:lnTo>
                <a:lnTo>
                  <a:pt x="8621" y="18487"/>
                </a:lnTo>
                <a:lnTo>
                  <a:pt x="8584" y="18341"/>
                </a:lnTo>
                <a:lnTo>
                  <a:pt x="9098" y="18194"/>
                </a:lnTo>
                <a:close/>
                <a:moveTo>
                  <a:pt x="8254" y="18414"/>
                </a:moveTo>
                <a:lnTo>
                  <a:pt x="8291" y="18561"/>
                </a:lnTo>
                <a:lnTo>
                  <a:pt x="8364" y="18744"/>
                </a:lnTo>
                <a:lnTo>
                  <a:pt x="8511" y="18928"/>
                </a:lnTo>
                <a:lnTo>
                  <a:pt x="8181" y="19038"/>
                </a:lnTo>
                <a:lnTo>
                  <a:pt x="8144" y="18964"/>
                </a:lnTo>
                <a:lnTo>
                  <a:pt x="8107" y="18928"/>
                </a:lnTo>
                <a:lnTo>
                  <a:pt x="7997" y="18854"/>
                </a:lnTo>
                <a:lnTo>
                  <a:pt x="7961" y="18818"/>
                </a:lnTo>
                <a:lnTo>
                  <a:pt x="7851" y="18634"/>
                </a:lnTo>
                <a:lnTo>
                  <a:pt x="7851" y="18561"/>
                </a:lnTo>
                <a:lnTo>
                  <a:pt x="8254" y="18414"/>
                </a:lnTo>
                <a:close/>
                <a:moveTo>
                  <a:pt x="5246" y="18818"/>
                </a:moveTo>
                <a:lnTo>
                  <a:pt x="5430" y="18891"/>
                </a:lnTo>
                <a:lnTo>
                  <a:pt x="5650" y="18928"/>
                </a:lnTo>
                <a:lnTo>
                  <a:pt x="5870" y="18964"/>
                </a:lnTo>
                <a:lnTo>
                  <a:pt x="5943" y="19221"/>
                </a:lnTo>
                <a:lnTo>
                  <a:pt x="5760" y="19148"/>
                </a:lnTo>
                <a:lnTo>
                  <a:pt x="5576" y="19038"/>
                </a:lnTo>
                <a:lnTo>
                  <a:pt x="5393" y="18928"/>
                </a:lnTo>
                <a:lnTo>
                  <a:pt x="5246" y="18818"/>
                </a:lnTo>
                <a:close/>
                <a:moveTo>
                  <a:pt x="7557" y="18634"/>
                </a:moveTo>
                <a:lnTo>
                  <a:pt x="7557" y="18781"/>
                </a:lnTo>
                <a:lnTo>
                  <a:pt x="7631" y="18928"/>
                </a:lnTo>
                <a:lnTo>
                  <a:pt x="7704" y="19038"/>
                </a:lnTo>
                <a:lnTo>
                  <a:pt x="7777" y="19148"/>
                </a:lnTo>
                <a:lnTo>
                  <a:pt x="7704" y="19184"/>
                </a:lnTo>
                <a:lnTo>
                  <a:pt x="7227" y="19294"/>
                </a:lnTo>
                <a:lnTo>
                  <a:pt x="7154" y="19184"/>
                </a:lnTo>
                <a:lnTo>
                  <a:pt x="7080" y="19074"/>
                </a:lnTo>
                <a:lnTo>
                  <a:pt x="6970" y="18928"/>
                </a:lnTo>
                <a:lnTo>
                  <a:pt x="6897" y="18781"/>
                </a:lnTo>
                <a:lnTo>
                  <a:pt x="7117" y="18708"/>
                </a:lnTo>
                <a:lnTo>
                  <a:pt x="7557" y="18634"/>
                </a:lnTo>
                <a:close/>
                <a:moveTo>
                  <a:pt x="6604" y="18854"/>
                </a:moveTo>
                <a:lnTo>
                  <a:pt x="6677" y="19111"/>
                </a:lnTo>
                <a:lnTo>
                  <a:pt x="6750" y="19221"/>
                </a:lnTo>
                <a:lnTo>
                  <a:pt x="6824" y="19331"/>
                </a:lnTo>
                <a:lnTo>
                  <a:pt x="6493" y="19331"/>
                </a:lnTo>
                <a:lnTo>
                  <a:pt x="6493" y="19258"/>
                </a:lnTo>
                <a:lnTo>
                  <a:pt x="6493" y="19221"/>
                </a:lnTo>
                <a:lnTo>
                  <a:pt x="6420" y="19184"/>
                </a:lnTo>
                <a:lnTo>
                  <a:pt x="6383" y="19184"/>
                </a:lnTo>
                <a:lnTo>
                  <a:pt x="6310" y="19221"/>
                </a:lnTo>
                <a:lnTo>
                  <a:pt x="6273" y="19221"/>
                </a:lnTo>
                <a:lnTo>
                  <a:pt x="6200" y="19184"/>
                </a:lnTo>
                <a:lnTo>
                  <a:pt x="6163" y="19074"/>
                </a:lnTo>
                <a:lnTo>
                  <a:pt x="6127" y="18928"/>
                </a:lnTo>
                <a:lnTo>
                  <a:pt x="6604" y="18854"/>
                </a:lnTo>
                <a:close/>
                <a:moveTo>
                  <a:pt x="10125" y="0"/>
                </a:moveTo>
                <a:lnTo>
                  <a:pt x="9721" y="37"/>
                </a:lnTo>
                <a:lnTo>
                  <a:pt x="9318" y="110"/>
                </a:lnTo>
                <a:lnTo>
                  <a:pt x="8804" y="220"/>
                </a:lnTo>
                <a:lnTo>
                  <a:pt x="8291" y="403"/>
                </a:lnTo>
                <a:lnTo>
                  <a:pt x="7300" y="734"/>
                </a:lnTo>
                <a:lnTo>
                  <a:pt x="5320" y="1504"/>
                </a:lnTo>
                <a:lnTo>
                  <a:pt x="3376" y="2274"/>
                </a:lnTo>
                <a:lnTo>
                  <a:pt x="2422" y="2678"/>
                </a:lnTo>
                <a:lnTo>
                  <a:pt x="1945" y="2898"/>
                </a:lnTo>
                <a:lnTo>
                  <a:pt x="1505" y="3118"/>
                </a:lnTo>
                <a:lnTo>
                  <a:pt x="1248" y="3301"/>
                </a:lnTo>
                <a:lnTo>
                  <a:pt x="955" y="3485"/>
                </a:lnTo>
                <a:lnTo>
                  <a:pt x="698" y="3742"/>
                </a:lnTo>
                <a:lnTo>
                  <a:pt x="441" y="3998"/>
                </a:lnTo>
                <a:lnTo>
                  <a:pt x="221" y="4292"/>
                </a:lnTo>
                <a:lnTo>
                  <a:pt x="74" y="4622"/>
                </a:lnTo>
                <a:lnTo>
                  <a:pt x="38" y="4769"/>
                </a:lnTo>
                <a:lnTo>
                  <a:pt x="38" y="4915"/>
                </a:lnTo>
                <a:lnTo>
                  <a:pt x="38" y="5099"/>
                </a:lnTo>
                <a:lnTo>
                  <a:pt x="74" y="5245"/>
                </a:lnTo>
                <a:lnTo>
                  <a:pt x="1" y="5282"/>
                </a:lnTo>
                <a:lnTo>
                  <a:pt x="1" y="5319"/>
                </a:lnTo>
                <a:lnTo>
                  <a:pt x="38" y="5722"/>
                </a:lnTo>
                <a:lnTo>
                  <a:pt x="148" y="6052"/>
                </a:lnTo>
                <a:lnTo>
                  <a:pt x="441" y="6786"/>
                </a:lnTo>
                <a:lnTo>
                  <a:pt x="1065" y="8400"/>
                </a:lnTo>
                <a:lnTo>
                  <a:pt x="2348" y="11665"/>
                </a:lnTo>
                <a:lnTo>
                  <a:pt x="2935" y="13315"/>
                </a:lnTo>
                <a:lnTo>
                  <a:pt x="3522" y="15003"/>
                </a:lnTo>
                <a:lnTo>
                  <a:pt x="4072" y="16653"/>
                </a:lnTo>
                <a:lnTo>
                  <a:pt x="4293" y="17424"/>
                </a:lnTo>
                <a:lnTo>
                  <a:pt x="4439" y="17827"/>
                </a:lnTo>
                <a:lnTo>
                  <a:pt x="4513" y="18047"/>
                </a:lnTo>
                <a:lnTo>
                  <a:pt x="4623" y="18231"/>
                </a:lnTo>
                <a:lnTo>
                  <a:pt x="4659" y="18451"/>
                </a:lnTo>
                <a:lnTo>
                  <a:pt x="4733" y="18634"/>
                </a:lnTo>
                <a:lnTo>
                  <a:pt x="4806" y="18781"/>
                </a:lnTo>
                <a:lnTo>
                  <a:pt x="4916" y="18928"/>
                </a:lnTo>
                <a:lnTo>
                  <a:pt x="5026" y="19074"/>
                </a:lnTo>
                <a:lnTo>
                  <a:pt x="5173" y="19221"/>
                </a:lnTo>
                <a:lnTo>
                  <a:pt x="5503" y="19404"/>
                </a:lnTo>
                <a:lnTo>
                  <a:pt x="5833" y="19551"/>
                </a:lnTo>
                <a:lnTo>
                  <a:pt x="6237" y="19661"/>
                </a:lnTo>
                <a:lnTo>
                  <a:pt x="6604" y="19698"/>
                </a:lnTo>
                <a:lnTo>
                  <a:pt x="7007" y="19698"/>
                </a:lnTo>
                <a:lnTo>
                  <a:pt x="7484" y="19625"/>
                </a:lnTo>
                <a:lnTo>
                  <a:pt x="7924" y="19515"/>
                </a:lnTo>
                <a:lnTo>
                  <a:pt x="8841" y="19184"/>
                </a:lnTo>
                <a:lnTo>
                  <a:pt x="11079" y="18341"/>
                </a:lnTo>
                <a:lnTo>
                  <a:pt x="13206" y="17570"/>
                </a:lnTo>
                <a:lnTo>
                  <a:pt x="13830" y="17314"/>
                </a:lnTo>
                <a:lnTo>
                  <a:pt x="14417" y="17020"/>
                </a:lnTo>
                <a:lnTo>
                  <a:pt x="14527" y="17020"/>
                </a:lnTo>
                <a:lnTo>
                  <a:pt x="14674" y="16947"/>
                </a:lnTo>
                <a:lnTo>
                  <a:pt x="14710" y="16873"/>
                </a:lnTo>
                <a:lnTo>
                  <a:pt x="14710" y="16837"/>
                </a:lnTo>
                <a:lnTo>
                  <a:pt x="14894" y="16690"/>
                </a:lnTo>
                <a:lnTo>
                  <a:pt x="15187" y="16433"/>
                </a:lnTo>
                <a:lnTo>
                  <a:pt x="15407" y="16103"/>
                </a:lnTo>
                <a:lnTo>
                  <a:pt x="15554" y="15773"/>
                </a:lnTo>
                <a:lnTo>
                  <a:pt x="15701" y="15406"/>
                </a:lnTo>
                <a:lnTo>
                  <a:pt x="15774" y="15039"/>
                </a:lnTo>
                <a:lnTo>
                  <a:pt x="15811" y="14636"/>
                </a:lnTo>
                <a:lnTo>
                  <a:pt x="15847" y="13866"/>
                </a:lnTo>
                <a:lnTo>
                  <a:pt x="15884" y="13829"/>
                </a:lnTo>
                <a:lnTo>
                  <a:pt x="15884" y="13756"/>
                </a:lnTo>
                <a:lnTo>
                  <a:pt x="15847" y="13572"/>
                </a:lnTo>
                <a:lnTo>
                  <a:pt x="15811" y="13389"/>
                </a:lnTo>
                <a:lnTo>
                  <a:pt x="15664" y="13059"/>
                </a:lnTo>
                <a:lnTo>
                  <a:pt x="15334" y="12178"/>
                </a:lnTo>
                <a:lnTo>
                  <a:pt x="14710" y="10564"/>
                </a:lnTo>
                <a:lnTo>
                  <a:pt x="13500" y="7263"/>
                </a:lnTo>
                <a:lnTo>
                  <a:pt x="12326" y="3962"/>
                </a:lnTo>
                <a:lnTo>
                  <a:pt x="11776" y="2311"/>
                </a:lnTo>
                <a:lnTo>
                  <a:pt x="11446" y="1431"/>
                </a:lnTo>
                <a:lnTo>
                  <a:pt x="11372" y="1174"/>
                </a:lnTo>
                <a:lnTo>
                  <a:pt x="11409" y="1027"/>
                </a:lnTo>
                <a:lnTo>
                  <a:pt x="11409" y="917"/>
                </a:lnTo>
                <a:lnTo>
                  <a:pt x="11372" y="770"/>
                </a:lnTo>
                <a:lnTo>
                  <a:pt x="11299" y="624"/>
                </a:lnTo>
                <a:lnTo>
                  <a:pt x="11152" y="403"/>
                </a:lnTo>
                <a:lnTo>
                  <a:pt x="10895" y="220"/>
                </a:lnTo>
                <a:lnTo>
                  <a:pt x="10712" y="110"/>
                </a:lnTo>
                <a:lnTo>
                  <a:pt x="10528" y="37"/>
                </a:lnTo>
                <a:lnTo>
                  <a:pt x="10345"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49" name="Google Shape;249;p4"/>
          <p:cNvSpPr/>
          <p:nvPr/>
        </p:nvSpPr>
        <p:spPr>
          <a:xfrm>
            <a:off x="-35374" y="3366963"/>
            <a:ext cx="443260" cy="504670"/>
          </a:xfrm>
          <a:custGeom>
            <a:rect b="b" l="l" r="r" t="t"/>
            <a:pathLst>
              <a:path extrusionOk="0" h="17792" w="15627">
                <a:moveTo>
                  <a:pt x="10528" y="1"/>
                </a:moveTo>
                <a:lnTo>
                  <a:pt x="10455" y="37"/>
                </a:lnTo>
                <a:lnTo>
                  <a:pt x="10308" y="221"/>
                </a:lnTo>
                <a:lnTo>
                  <a:pt x="10198" y="441"/>
                </a:lnTo>
                <a:lnTo>
                  <a:pt x="10015" y="881"/>
                </a:lnTo>
                <a:lnTo>
                  <a:pt x="9831" y="1468"/>
                </a:lnTo>
                <a:lnTo>
                  <a:pt x="9685" y="2091"/>
                </a:lnTo>
                <a:lnTo>
                  <a:pt x="9685" y="2201"/>
                </a:lnTo>
                <a:lnTo>
                  <a:pt x="9721" y="2311"/>
                </a:lnTo>
                <a:lnTo>
                  <a:pt x="9795" y="2348"/>
                </a:lnTo>
                <a:lnTo>
                  <a:pt x="9868" y="2385"/>
                </a:lnTo>
                <a:lnTo>
                  <a:pt x="9941" y="2421"/>
                </a:lnTo>
                <a:lnTo>
                  <a:pt x="10051" y="2385"/>
                </a:lnTo>
                <a:lnTo>
                  <a:pt x="10125" y="2311"/>
                </a:lnTo>
                <a:lnTo>
                  <a:pt x="10198" y="2238"/>
                </a:lnTo>
                <a:lnTo>
                  <a:pt x="10235" y="2055"/>
                </a:lnTo>
                <a:lnTo>
                  <a:pt x="10235" y="2018"/>
                </a:lnTo>
                <a:lnTo>
                  <a:pt x="10235" y="1981"/>
                </a:lnTo>
                <a:lnTo>
                  <a:pt x="10455" y="1138"/>
                </a:lnTo>
                <a:lnTo>
                  <a:pt x="10638" y="624"/>
                </a:lnTo>
                <a:lnTo>
                  <a:pt x="10675" y="367"/>
                </a:lnTo>
                <a:lnTo>
                  <a:pt x="10712" y="111"/>
                </a:lnTo>
                <a:lnTo>
                  <a:pt x="10675" y="37"/>
                </a:lnTo>
                <a:lnTo>
                  <a:pt x="10602" y="1"/>
                </a:lnTo>
                <a:close/>
                <a:moveTo>
                  <a:pt x="3559" y="1028"/>
                </a:moveTo>
                <a:lnTo>
                  <a:pt x="3522" y="1064"/>
                </a:lnTo>
                <a:lnTo>
                  <a:pt x="3485" y="1101"/>
                </a:lnTo>
                <a:lnTo>
                  <a:pt x="3485" y="1138"/>
                </a:lnTo>
                <a:lnTo>
                  <a:pt x="3559" y="1321"/>
                </a:lnTo>
                <a:lnTo>
                  <a:pt x="3669" y="1468"/>
                </a:lnTo>
                <a:lnTo>
                  <a:pt x="3889" y="1761"/>
                </a:lnTo>
                <a:lnTo>
                  <a:pt x="4109" y="2055"/>
                </a:lnTo>
                <a:lnTo>
                  <a:pt x="4366" y="2348"/>
                </a:lnTo>
                <a:lnTo>
                  <a:pt x="4476" y="2605"/>
                </a:lnTo>
                <a:lnTo>
                  <a:pt x="4586" y="2862"/>
                </a:lnTo>
                <a:lnTo>
                  <a:pt x="4696" y="2972"/>
                </a:lnTo>
                <a:lnTo>
                  <a:pt x="4769" y="3045"/>
                </a:lnTo>
                <a:lnTo>
                  <a:pt x="4916" y="3082"/>
                </a:lnTo>
                <a:lnTo>
                  <a:pt x="5063" y="3082"/>
                </a:lnTo>
                <a:lnTo>
                  <a:pt x="5136" y="3045"/>
                </a:lnTo>
                <a:lnTo>
                  <a:pt x="5209" y="3008"/>
                </a:lnTo>
                <a:lnTo>
                  <a:pt x="5246" y="2935"/>
                </a:lnTo>
                <a:lnTo>
                  <a:pt x="5246" y="2862"/>
                </a:lnTo>
                <a:lnTo>
                  <a:pt x="5209" y="2715"/>
                </a:lnTo>
                <a:lnTo>
                  <a:pt x="5173" y="2642"/>
                </a:lnTo>
                <a:lnTo>
                  <a:pt x="5099" y="2605"/>
                </a:lnTo>
                <a:lnTo>
                  <a:pt x="4989" y="2605"/>
                </a:lnTo>
                <a:lnTo>
                  <a:pt x="4989" y="2568"/>
                </a:lnTo>
                <a:lnTo>
                  <a:pt x="4989" y="2495"/>
                </a:lnTo>
                <a:lnTo>
                  <a:pt x="4953" y="2385"/>
                </a:lnTo>
                <a:lnTo>
                  <a:pt x="4806" y="2128"/>
                </a:lnTo>
                <a:lnTo>
                  <a:pt x="4623" y="1871"/>
                </a:lnTo>
                <a:lnTo>
                  <a:pt x="4402" y="1615"/>
                </a:lnTo>
                <a:lnTo>
                  <a:pt x="4146" y="1394"/>
                </a:lnTo>
                <a:lnTo>
                  <a:pt x="3889" y="1174"/>
                </a:lnTo>
                <a:lnTo>
                  <a:pt x="3595" y="1028"/>
                </a:lnTo>
                <a:close/>
                <a:moveTo>
                  <a:pt x="15334" y="3999"/>
                </a:moveTo>
                <a:lnTo>
                  <a:pt x="15260" y="4035"/>
                </a:lnTo>
                <a:lnTo>
                  <a:pt x="15187" y="4109"/>
                </a:lnTo>
                <a:lnTo>
                  <a:pt x="15077" y="4182"/>
                </a:lnTo>
                <a:lnTo>
                  <a:pt x="14967" y="4256"/>
                </a:lnTo>
                <a:lnTo>
                  <a:pt x="14820" y="4329"/>
                </a:lnTo>
                <a:lnTo>
                  <a:pt x="14673" y="4329"/>
                </a:lnTo>
                <a:lnTo>
                  <a:pt x="14527" y="4402"/>
                </a:lnTo>
                <a:lnTo>
                  <a:pt x="14490" y="4439"/>
                </a:lnTo>
                <a:lnTo>
                  <a:pt x="14453" y="4549"/>
                </a:lnTo>
                <a:lnTo>
                  <a:pt x="14417" y="4586"/>
                </a:lnTo>
                <a:lnTo>
                  <a:pt x="14380" y="4622"/>
                </a:lnTo>
                <a:lnTo>
                  <a:pt x="14233" y="4732"/>
                </a:lnTo>
                <a:lnTo>
                  <a:pt x="13940" y="4842"/>
                </a:lnTo>
                <a:lnTo>
                  <a:pt x="13720" y="4989"/>
                </a:lnTo>
                <a:lnTo>
                  <a:pt x="13536" y="5173"/>
                </a:lnTo>
                <a:lnTo>
                  <a:pt x="13499" y="5246"/>
                </a:lnTo>
                <a:lnTo>
                  <a:pt x="13499" y="5319"/>
                </a:lnTo>
                <a:lnTo>
                  <a:pt x="13573" y="5356"/>
                </a:lnTo>
                <a:lnTo>
                  <a:pt x="13830" y="5356"/>
                </a:lnTo>
                <a:lnTo>
                  <a:pt x="14013" y="5319"/>
                </a:lnTo>
                <a:lnTo>
                  <a:pt x="14380" y="5173"/>
                </a:lnTo>
                <a:lnTo>
                  <a:pt x="14673" y="5026"/>
                </a:lnTo>
                <a:lnTo>
                  <a:pt x="14783" y="4953"/>
                </a:lnTo>
                <a:lnTo>
                  <a:pt x="14857" y="4806"/>
                </a:lnTo>
                <a:lnTo>
                  <a:pt x="15077" y="4769"/>
                </a:lnTo>
                <a:lnTo>
                  <a:pt x="15260" y="4659"/>
                </a:lnTo>
                <a:lnTo>
                  <a:pt x="15370" y="4696"/>
                </a:lnTo>
                <a:lnTo>
                  <a:pt x="15444" y="4696"/>
                </a:lnTo>
                <a:lnTo>
                  <a:pt x="15554" y="4622"/>
                </a:lnTo>
                <a:lnTo>
                  <a:pt x="15627" y="4549"/>
                </a:lnTo>
                <a:lnTo>
                  <a:pt x="15627" y="4476"/>
                </a:lnTo>
                <a:lnTo>
                  <a:pt x="15590" y="4366"/>
                </a:lnTo>
                <a:lnTo>
                  <a:pt x="15627" y="4329"/>
                </a:lnTo>
                <a:lnTo>
                  <a:pt x="15627" y="4256"/>
                </a:lnTo>
                <a:lnTo>
                  <a:pt x="15590" y="4182"/>
                </a:lnTo>
                <a:lnTo>
                  <a:pt x="15554" y="4109"/>
                </a:lnTo>
                <a:lnTo>
                  <a:pt x="15480" y="4035"/>
                </a:lnTo>
                <a:lnTo>
                  <a:pt x="15407" y="4035"/>
                </a:lnTo>
                <a:lnTo>
                  <a:pt x="15334" y="3999"/>
                </a:lnTo>
                <a:close/>
                <a:moveTo>
                  <a:pt x="2238" y="7447"/>
                </a:moveTo>
                <a:lnTo>
                  <a:pt x="2128" y="7484"/>
                </a:lnTo>
                <a:lnTo>
                  <a:pt x="1064" y="7960"/>
                </a:lnTo>
                <a:lnTo>
                  <a:pt x="477" y="8217"/>
                </a:lnTo>
                <a:lnTo>
                  <a:pt x="257" y="8364"/>
                </a:lnTo>
                <a:lnTo>
                  <a:pt x="147" y="8474"/>
                </a:lnTo>
                <a:lnTo>
                  <a:pt x="111" y="8437"/>
                </a:lnTo>
                <a:lnTo>
                  <a:pt x="74" y="8437"/>
                </a:lnTo>
                <a:lnTo>
                  <a:pt x="1" y="8511"/>
                </a:lnTo>
                <a:lnTo>
                  <a:pt x="1" y="8584"/>
                </a:lnTo>
                <a:lnTo>
                  <a:pt x="37" y="8621"/>
                </a:lnTo>
                <a:lnTo>
                  <a:pt x="111" y="8694"/>
                </a:lnTo>
                <a:lnTo>
                  <a:pt x="221" y="8731"/>
                </a:lnTo>
                <a:lnTo>
                  <a:pt x="367" y="8694"/>
                </a:lnTo>
                <a:lnTo>
                  <a:pt x="514" y="8657"/>
                </a:lnTo>
                <a:lnTo>
                  <a:pt x="808" y="8547"/>
                </a:lnTo>
                <a:lnTo>
                  <a:pt x="1028" y="8474"/>
                </a:lnTo>
                <a:lnTo>
                  <a:pt x="2385" y="7887"/>
                </a:lnTo>
                <a:lnTo>
                  <a:pt x="2458" y="7850"/>
                </a:lnTo>
                <a:lnTo>
                  <a:pt x="2532" y="7777"/>
                </a:lnTo>
                <a:lnTo>
                  <a:pt x="2532" y="7667"/>
                </a:lnTo>
                <a:lnTo>
                  <a:pt x="2495" y="7594"/>
                </a:lnTo>
                <a:lnTo>
                  <a:pt x="2422" y="7520"/>
                </a:lnTo>
                <a:lnTo>
                  <a:pt x="2348" y="7484"/>
                </a:lnTo>
                <a:lnTo>
                  <a:pt x="2238" y="7447"/>
                </a:lnTo>
                <a:close/>
                <a:moveTo>
                  <a:pt x="6677" y="7814"/>
                </a:moveTo>
                <a:lnTo>
                  <a:pt x="6603" y="7887"/>
                </a:lnTo>
                <a:lnTo>
                  <a:pt x="6603" y="7960"/>
                </a:lnTo>
                <a:lnTo>
                  <a:pt x="6603" y="8070"/>
                </a:lnTo>
                <a:lnTo>
                  <a:pt x="6933" y="8474"/>
                </a:lnTo>
                <a:lnTo>
                  <a:pt x="7044" y="8694"/>
                </a:lnTo>
                <a:lnTo>
                  <a:pt x="7154" y="8914"/>
                </a:lnTo>
                <a:lnTo>
                  <a:pt x="7227" y="8951"/>
                </a:lnTo>
                <a:lnTo>
                  <a:pt x="7264" y="8987"/>
                </a:lnTo>
                <a:lnTo>
                  <a:pt x="7410" y="8987"/>
                </a:lnTo>
                <a:lnTo>
                  <a:pt x="7594" y="8877"/>
                </a:lnTo>
                <a:lnTo>
                  <a:pt x="7777" y="8767"/>
                </a:lnTo>
                <a:lnTo>
                  <a:pt x="7924" y="8621"/>
                </a:lnTo>
                <a:lnTo>
                  <a:pt x="7924" y="8657"/>
                </a:lnTo>
                <a:lnTo>
                  <a:pt x="7997" y="8767"/>
                </a:lnTo>
                <a:lnTo>
                  <a:pt x="8071" y="8877"/>
                </a:lnTo>
                <a:lnTo>
                  <a:pt x="8181" y="8951"/>
                </a:lnTo>
                <a:lnTo>
                  <a:pt x="8327" y="9024"/>
                </a:lnTo>
                <a:lnTo>
                  <a:pt x="8584" y="9061"/>
                </a:lnTo>
                <a:lnTo>
                  <a:pt x="8768" y="9061"/>
                </a:lnTo>
                <a:lnTo>
                  <a:pt x="8951" y="8987"/>
                </a:lnTo>
                <a:lnTo>
                  <a:pt x="9281" y="8841"/>
                </a:lnTo>
                <a:lnTo>
                  <a:pt x="9611" y="8657"/>
                </a:lnTo>
                <a:lnTo>
                  <a:pt x="9721" y="8547"/>
                </a:lnTo>
                <a:lnTo>
                  <a:pt x="9758" y="8474"/>
                </a:lnTo>
                <a:lnTo>
                  <a:pt x="9758" y="8364"/>
                </a:lnTo>
                <a:lnTo>
                  <a:pt x="9685" y="8254"/>
                </a:lnTo>
                <a:lnTo>
                  <a:pt x="9648" y="8217"/>
                </a:lnTo>
                <a:lnTo>
                  <a:pt x="9464" y="8217"/>
                </a:lnTo>
                <a:lnTo>
                  <a:pt x="9428" y="8291"/>
                </a:lnTo>
                <a:lnTo>
                  <a:pt x="9244" y="8437"/>
                </a:lnTo>
                <a:lnTo>
                  <a:pt x="8988" y="8547"/>
                </a:lnTo>
                <a:lnTo>
                  <a:pt x="8768" y="8621"/>
                </a:lnTo>
                <a:lnTo>
                  <a:pt x="8584" y="8657"/>
                </a:lnTo>
                <a:lnTo>
                  <a:pt x="8474" y="8657"/>
                </a:lnTo>
                <a:lnTo>
                  <a:pt x="8401" y="8621"/>
                </a:lnTo>
                <a:lnTo>
                  <a:pt x="8364" y="8584"/>
                </a:lnTo>
                <a:lnTo>
                  <a:pt x="8327" y="8547"/>
                </a:lnTo>
                <a:lnTo>
                  <a:pt x="8254" y="8254"/>
                </a:lnTo>
                <a:lnTo>
                  <a:pt x="8181" y="8144"/>
                </a:lnTo>
                <a:lnTo>
                  <a:pt x="8071" y="8107"/>
                </a:lnTo>
                <a:lnTo>
                  <a:pt x="7961" y="8107"/>
                </a:lnTo>
                <a:lnTo>
                  <a:pt x="7887" y="8144"/>
                </a:lnTo>
                <a:lnTo>
                  <a:pt x="7740" y="8254"/>
                </a:lnTo>
                <a:lnTo>
                  <a:pt x="7630" y="8401"/>
                </a:lnTo>
                <a:lnTo>
                  <a:pt x="7410" y="8547"/>
                </a:lnTo>
                <a:lnTo>
                  <a:pt x="7264" y="8364"/>
                </a:lnTo>
                <a:lnTo>
                  <a:pt x="7117" y="8180"/>
                </a:lnTo>
                <a:lnTo>
                  <a:pt x="6970" y="7997"/>
                </a:lnTo>
                <a:lnTo>
                  <a:pt x="6787" y="7850"/>
                </a:lnTo>
                <a:lnTo>
                  <a:pt x="6713" y="7814"/>
                </a:lnTo>
                <a:close/>
                <a:moveTo>
                  <a:pt x="12876" y="11005"/>
                </a:moveTo>
                <a:lnTo>
                  <a:pt x="12803" y="11042"/>
                </a:lnTo>
                <a:lnTo>
                  <a:pt x="12766" y="11078"/>
                </a:lnTo>
                <a:lnTo>
                  <a:pt x="12766" y="11152"/>
                </a:lnTo>
                <a:lnTo>
                  <a:pt x="12729" y="11225"/>
                </a:lnTo>
                <a:lnTo>
                  <a:pt x="12766" y="11298"/>
                </a:lnTo>
                <a:lnTo>
                  <a:pt x="12986" y="11702"/>
                </a:lnTo>
                <a:lnTo>
                  <a:pt x="13279" y="12069"/>
                </a:lnTo>
                <a:lnTo>
                  <a:pt x="13499" y="12399"/>
                </a:lnTo>
                <a:lnTo>
                  <a:pt x="13646" y="12509"/>
                </a:lnTo>
                <a:lnTo>
                  <a:pt x="13830" y="12619"/>
                </a:lnTo>
                <a:lnTo>
                  <a:pt x="13976" y="12619"/>
                </a:lnTo>
                <a:lnTo>
                  <a:pt x="14013" y="12582"/>
                </a:lnTo>
                <a:lnTo>
                  <a:pt x="14086" y="12546"/>
                </a:lnTo>
                <a:lnTo>
                  <a:pt x="14160" y="12436"/>
                </a:lnTo>
                <a:lnTo>
                  <a:pt x="14160" y="12325"/>
                </a:lnTo>
                <a:lnTo>
                  <a:pt x="14160" y="12252"/>
                </a:lnTo>
                <a:lnTo>
                  <a:pt x="14123" y="12142"/>
                </a:lnTo>
                <a:lnTo>
                  <a:pt x="14086" y="12069"/>
                </a:lnTo>
                <a:lnTo>
                  <a:pt x="14050" y="12032"/>
                </a:lnTo>
                <a:lnTo>
                  <a:pt x="13903" y="12032"/>
                </a:lnTo>
                <a:lnTo>
                  <a:pt x="13830" y="11885"/>
                </a:lnTo>
                <a:lnTo>
                  <a:pt x="13573" y="11592"/>
                </a:lnTo>
                <a:lnTo>
                  <a:pt x="13316" y="11298"/>
                </a:lnTo>
                <a:lnTo>
                  <a:pt x="13059" y="11042"/>
                </a:lnTo>
                <a:lnTo>
                  <a:pt x="13023" y="11005"/>
                </a:lnTo>
                <a:close/>
                <a:moveTo>
                  <a:pt x="8181" y="3192"/>
                </a:moveTo>
                <a:lnTo>
                  <a:pt x="8511" y="3228"/>
                </a:lnTo>
                <a:lnTo>
                  <a:pt x="8878" y="3265"/>
                </a:lnTo>
                <a:lnTo>
                  <a:pt x="9208" y="3339"/>
                </a:lnTo>
                <a:lnTo>
                  <a:pt x="9538" y="3412"/>
                </a:lnTo>
                <a:lnTo>
                  <a:pt x="9868" y="3522"/>
                </a:lnTo>
                <a:lnTo>
                  <a:pt x="10198" y="3669"/>
                </a:lnTo>
                <a:lnTo>
                  <a:pt x="10528" y="3852"/>
                </a:lnTo>
                <a:lnTo>
                  <a:pt x="10822" y="4035"/>
                </a:lnTo>
                <a:lnTo>
                  <a:pt x="11078" y="4256"/>
                </a:lnTo>
                <a:lnTo>
                  <a:pt x="11335" y="4476"/>
                </a:lnTo>
                <a:lnTo>
                  <a:pt x="11592" y="4732"/>
                </a:lnTo>
                <a:lnTo>
                  <a:pt x="11812" y="4989"/>
                </a:lnTo>
                <a:lnTo>
                  <a:pt x="11996" y="5319"/>
                </a:lnTo>
                <a:lnTo>
                  <a:pt x="12142" y="5576"/>
                </a:lnTo>
                <a:lnTo>
                  <a:pt x="12252" y="5870"/>
                </a:lnTo>
                <a:lnTo>
                  <a:pt x="12362" y="6200"/>
                </a:lnTo>
                <a:lnTo>
                  <a:pt x="12436" y="6530"/>
                </a:lnTo>
                <a:lnTo>
                  <a:pt x="12509" y="6823"/>
                </a:lnTo>
                <a:lnTo>
                  <a:pt x="12509" y="7153"/>
                </a:lnTo>
                <a:lnTo>
                  <a:pt x="12509" y="7484"/>
                </a:lnTo>
                <a:lnTo>
                  <a:pt x="12472" y="7814"/>
                </a:lnTo>
                <a:lnTo>
                  <a:pt x="12399" y="8144"/>
                </a:lnTo>
                <a:lnTo>
                  <a:pt x="12289" y="8511"/>
                </a:lnTo>
                <a:lnTo>
                  <a:pt x="12142" y="8804"/>
                </a:lnTo>
                <a:lnTo>
                  <a:pt x="11996" y="9134"/>
                </a:lnTo>
                <a:lnTo>
                  <a:pt x="11812" y="9428"/>
                </a:lnTo>
                <a:lnTo>
                  <a:pt x="11592" y="9721"/>
                </a:lnTo>
                <a:lnTo>
                  <a:pt x="11115" y="10271"/>
                </a:lnTo>
                <a:lnTo>
                  <a:pt x="10345" y="11115"/>
                </a:lnTo>
                <a:lnTo>
                  <a:pt x="9941" y="11555"/>
                </a:lnTo>
                <a:lnTo>
                  <a:pt x="9575" y="12032"/>
                </a:lnTo>
                <a:lnTo>
                  <a:pt x="9281" y="12509"/>
                </a:lnTo>
                <a:lnTo>
                  <a:pt x="8988" y="13022"/>
                </a:lnTo>
                <a:lnTo>
                  <a:pt x="8914" y="13279"/>
                </a:lnTo>
                <a:lnTo>
                  <a:pt x="8804" y="13573"/>
                </a:lnTo>
                <a:lnTo>
                  <a:pt x="8768" y="13829"/>
                </a:lnTo>
                <a:lnTo>
                  <a:pt x="8731" y="14123"/>
                </a:lnTo>
                <a:lnTo>
                  <a:pt x="8217" y="14013"/>
                </a:lnTo>
                <a:lnTo>
                  <a:pt x="7704" y="13939"/>
                </a:lnTo>
                <a:lnTo>
                  <a:pt x="8584" y="11665"/>
                </a:lnTo>
                <a:lnTo>
                  <a:pt x="9061" y="10418"/>
                </a:lnTo>
                <a:lnTo>
                  <a:pt x="9318" y="9831"/>
                </a:lnTo>
                <a:lnTo>
                  <a:pt x="9391" y="9538"/>
                </a:lnTo>
                <a:lnTo>
                  <a:pt x="9391" y="9391"/>
                </a:lnTo>
                <a:lnTo>
                  <a:pt x="9354" y="9244"/>
                </a:lnTo>
                <a:lnTo>
                  <a:pt x="9318" y="9208"/>
                </a:lnTo>
                <a:lnTo>
                  <a:pt x="9281" y="9208"/>
                </a:lnTo>
                <a:lnTo>
                  <a:pt x="9171" y="9281"/>
                </a:lnTo>
                <a:lnTo>
                  <a:pt x="9098" y="9391"/>
                </a:lnTo>
                <a:lnTo>
                  <a:pt x="8988" y="9611"/>
                </a:lnTo>
                <a:lnTo>
                  <a:pt x="8768" y="10088"/>
                </a:lnTo>
                <a:lnTo>
                  <a:pt x="8217" y="11445"/>
                </a:lnTo>
                <a:lnTo>
                  <a:pt x="7337" y="13719"/>
                </a:lnTo>
                <a:lnTo>
                  <a:pt x="7227" y="13903"/>
                </a:lnTo>
                <a:lnTo>
                  <a:pt x="6970" y="13829"/>
                </a:lnTo>
                <a:lnTo>
                  <a:pt x="6420" y="13683"/>
                </a:lnTo>
                <a:lnTo>
                  <a:pt x="6420" y="13646"/>
                </a:lnTo>
                <a:lnTo>
                  <a:pt x="6493" y="13389"/>
                </a:lnTo>
                <a:lnTo>
                  <a:pt x="6530" y="13096"/>
                </a:lnTo>
                <a:lnTo>
                  <a:pt x="6530" y="12546"/>
                </a:lnTo>
                <a:lnTo>
                  <a:pt x="6603" y="11372"/>
                </a:lnTo>
                <a:lnTo>
                  <a:pt x="6677" y="10125"/>
                </a:lnTo>
                <a:lnTo>
                  <a:pt x="6713" y="9501"/>
                </a:lnTo>
                <a:lnTo>
                  <a:pt x="6677" y="8877"/>
                </a:lnTo>
                <a:lnTo>
                  <a:pt x="6677" y="8804"/>
                </a:lnTo>
                <a:lnTo>
                  <a:pt x="6640" y="8767"/>
                </a:lnTo>
                <a:lnTo>
                  <a:pt x="6530" y="8694"/>
                </a:lnTo>
                <a:lnTo>
                  <a:pt x="6420" y="8731"/>
                </a:lnTo>
                <a:lnTo>
                  <a:pt x="6383" y="8767"/>
                </a:lnTo>
                <a:lnTo>
                  <a:pt x="6347" y="8841"/>
                </a:lnTo>
                <a:lnTo>
                  <a:pt x="6273" y="9391"/>
                </a:lnTo>
                <a:lnTo>
                  <a:pt x="6237" y="9978"/>
                </a:lnTo>
                <a:lnTo>
                  <a:pt x="6200" y="11115"/>
                </a:lnTo>
                <a:lnTo>
                  <a:pt x="6090" y="12289"/>
                </a:lnTo>
                <a:lnTo>
                  <a:pt x="6016" y="12912"/>
                </a:lnTo>
                <a:lnTo>
                  <a:pt x="6016" y="13206"/>
                </a:lnTo>
                <a:lnTo>
                  <a:pt x="6016" y="13536"/>
                </a:lnTo>
                <a:lnTo>
                  <a:pt x="5540" y="13353"/>
                </a:lnTo>
                <a:lnTo>
                  <a:pt x="5099" y="13206"/>
                </a:lnTo>
                <a:lnTo>
                  <a:pt x="4623" y="13132"/>
                </a:lnTo>
                <a:lnTo>
                  <a:pt x="4182" y="13132"/>
                </a:lnTo>
                <a:lnTo>
                  <a:pt x="4329" y="12876"/>
                </a:lnTo>
                <a:lnTo>
                  <a:pt x="4439" y="12619"/>
                </a:lnTo>
                <a:lnTo>
                  <a:pt x="4549" y="12362"/>
                </a:lnTo>
                <a:lnTo>
                  <a:pt x="4623" y="12069"/>
                </a:lnTo>
                <a:lnTo>
                  <a:pt x="4696" y="11482"/>
                </a:lnTo>
                <a:lnTo>
                  <a:pt x="4696" y="10895"/>
                </a:lnTo>
                <a:lnTo>
                  <a:pt x="4623" y="10161"/>
                </a:lnTo>
                <a:lnTo>
                  <a:pt x="4512" y="9428"/>
                </a:lnTo>
                <a:lnTo>
                  <a:pt x="4366" y="8694"/>
                </a:lnTo>
                <a:lnTo>
                  <a:pt x="4219" y="7960"/>
                </a:lnTo>
                <a:lnTo>
                  <a:pt x="4182" y="7594"/>
                </a:lnTo>
                <a:lnTo>
                  <a:pt x="4182" y="7190"/>
                </a:lnTo>
                <a:lnTo>
                  <a:pt x="4182" y="6823"/>
                </a:lnTo>
                <a:lnTo>
                  <a:pt x="4219" y="6456"/>
                </a:lnTo>
                <a:lnTo>
                  <a:pt x="4292" y="6090"/>
                </a:lnTo>
                <a:lnTo>
                  <a:pt x="4439" y="5760"/>
                </a:lnTo>
                <a:lnTo>
                  <a:pt x="4586" y="5429"/>
                </a:lnTo>
                <a:lnTo>
                  <a:pt x="4769" y="5063"/>
                </a:lnTo>
                <a:lnTo>
                  <a:pt x="5026" y="4769"/>
                </a:lnTo>
                <a:lnTo>
                  <a:pt x="5246" y="4476"/>
                </a:lnTo>
                <a:lnTo>
                  <a:pt x="5503" y="4219"/>
                </a:lnTo>
                <a:lnTo>
                  <a:pt x="5796" y="3999"/>
                </a:lnTo>
                <a:lnTo>
                  <a:pt x="6090" y="3779"/>
                </a:lnTo>
                <a:lnTo>
                  <a:pt x="6420" y="3595"/>
                </a:lnTo>
                <a:lnTo>
                  <a:pt x="6787" y="3449"/>
                </a:lnTo>
                <a:lnTo>
                  <a:pt x="7117" y="3339"/>
                </a:lnTo>
                <a:lnTo>
                  <a:pt x="7484" y="3265"/>
                </a:lnTo>
                <a:lnTo>
                  <a:pt x="7814" y="3228"/>
                </a:lnTo>
                <a:lnTo>
                  <a:pt x="8181" y="3192"/>
                </a:lnTo>
                <a:close/>
                <a:moveTo>
                  <a:pt x="3962" y="13426"/>
                </a:moveTo>
                <a:lnTo>
                  <a:pt x="4623" y="13536"/>
                </a:lnTo>
                <a:lnTo>
                  <a:pt x="5246" y="13719"/>
                </a:lnTo>
                <a:lnTo>
                  <a:pt x="5943" y="13939"/>
                </a:lnTo>
                <a:lnTo>
                  <a:pt x="6603" y="14196"/>
                </a:lnTo>
                <a:lnTo>
                  <a:pt x="6860" y="14270"/>
                </a:lnTo>
                <a:lnTo>
                  <a:pt x="7154" y="14306"/>
                </a:lnTo>
                <a:lnTo>
                  <a:pt x="7704" y="14380"/>
                </a:lnTo>
                <a:lnTo>
                  <a:pt x="8217" y="14490"/>
                </a:lnTo>
                <a:lnTo>
                  <a:pt x="8474" y="14563"/>
                </a:lnTo>
                <a:lnTo>
                  <a:pt x="8731" y="14636"/>
                </a:lnTo>
                <a:lnTo>
                  <a:pt x="8768" y="14783"/>
                </a:lnTo>
                <a:lnTo>
                  <a:pt x="8841" y="14857"/>
                </a:lnTo>
                <a:lnTo>
                  <a:pt x="8951" y="14893"/>
                </a:lnTo>
                <a:lnTo>
                  <a:pt x="9061" y="14893"/>
                </a:lnTo>
                <a:lnTo>
                  <a:pt x="9061" y="15003"/>
                </a:lnTo>
                <a:lnTo>
                  <a:pt x="9024" y="15150"/>
                </a:lnTo>
                <a:lnTo>
                  <a:pt x="8914" y="15223"/>
                </a:lnTo>
                <a:lnTo>
                  <a:pt x="8768" y="15333"/>
                </a:lnTo>
                <a:lnTo>
                  <a:pt x="8034" y="15040"/>
                </a:lnTo>
                <a:lnTo>
                  <a:pt x="6383" y="14490"/>
                </a:lnTo>
                <a:lnTo>
                  <a:pt x="5576" y="14270"/>
                </a:lnTo>
                <a:lnTo>
                  <a:pt x="4769" y="14086"/>
                </a:lnTo>
                <a:lnTo>
                  <a:pt x="4292" y="14013"/>
                </a:lnTo>
                <a:lnTo>
                  <a:pt x="4072" y="14013"/>
                </a:lnTo>
                <a:lnTo>
                  <a:pt x="3852" y="14050"/>
                </a:lnTo>
                <a:lnTo>
                  <a:pt x="3742" y="14013"/>
                </a:lnTo>
                <a:lnTo>
                  <a:pt x="3669" y="13939"/>
                </a:lnTo>
                <a:lnTo>
                  <a:pt x="3632" y="13829"/>
                </a:lnTo>
                <a:lnTo>
                  <a:pt x="3632" y="13719"/>
                </a:lnTo>
                <a:lnTo>
                  <a:pt x="3632" y="13609"/>
                </a:lnTo>
                <a:lnTo>
                  <a:pt x="3705" y="13536"/>
                </a:lnTo>
                <a:lnTo>
                  <a:pt x="3816" y="13463"/>
                </a:lnTo>
                <a:lnTo>
                  <a:pt x="3926" y="13426"/>
                </a:lnTo>
                <a:close/>
                <a:moveTo>
                  <a:pt x="4256" y="15737"/>
                </a:moveTo>
                <a:lnTo>
                  <a:pt x="4696" y="15847"/>
                </a:lnTo>
                <a:lnTo>
                  <a:pt x="4476" y="16067"/>
                </a:lnTo>
                <a:lnTo>
                  <a:pt x="4292" y="16287"/>
                </a:lnTo>
                <a:lnTo>
                  <a:pt x="4292" y="16250"/>
                </a:lnTo>
                <a:lnTo>
                  <a:pt x="4256" y="16140"/>
                </a:lnTo>
                <a:lnTo>
                  <a:pt x="4256" y="15994"/>
                </a:lnTo>
                <a:lnTo>
                  <a:pt x="4256" y="15737"/>
                </a:lnTo>
                <a:close/>
                <a:moveTo>
                  <a:pt x="4843" y="15920"/>
                </a:moveTo>
                <a:lnTo>
                  <a:pt x="4989" y="15957"/>
                </a:lnTo>
                <a:lnTo>
                  <a:pt x="5136" y="15994"/>
                </a:lnTo>
                <a:lnTo>
                  <a:pt x="4879" y="16140"/>
                </a:lnTo>
                <a:lnTo>
                  <a:pt x="4623" y="16360"/>
                </a:lnTo>
                <a:lnTo>
                  <a:pt x="4623" y="16360"/>
                </a:lnTo>
                <a:lnTo>
                  <a:pt x="4733" y="16140"/>
                </a:lnTo>
                <a:lnTo>
                  <a:pt x="4843" y="15920"/>
                </a:lnTo>
                <a:close/>
                <a:moveTo>
                  <a:pt x="4146" y="14453"/>
                </a:moveTo>
                <a:lnTo>
                  <a:pt x="4659" y="14490"/>
                </a:lnTo>
                <a:lnTo>
                  <a:pt x="5356" y="14673"/>
                </a:lnTo>
                <a:lnTo>
                  <a:pt x="6053" y="14857"/>
                </a:lnTo>
                <a:lnTo>
                  <a:pt x="7410" y="15333"/>
                </a:lnTo>
                <a:lnTo>
                  <a:pt x="8034" y="15553"/>
                </a:lnTo>
                <a:lnTo>
                  <a:pt x="8401" y="15663"/>
                </a:lnTo>
                <a:lnTo>
                  <a:pt x="8694" y="15774"/>
                </a:lnTo>
                <a:lnTo>
                  <a:pt x="8731" y="15847"/>
                </a:lnTo>
                <a:lnTo>
                  <a:pt x="8768" y="15884"/>
                </a:lnTo>
                <a:lnTo>
                  <a:pt x="8841" y="15957"/>
                </a:lnTo>
                <a:lnTo>
                  <a:pt x="8951" y="15957"/>
                </a:lnTo>
                <a:lnTo>
                  <a:pt x="8914" y="16067"/>
                </a:lnTo>
                <a:lnTo>
                  <a:pt x="8841" y="16214"/>
                </a:lnTo>
                <a:lnTo>
                  <a:pt x="8694" y="16397"/>
                </a:lnTo>
                <a:lnTo>
                  <a:pt x="8547" y="16507"/>
                </a:lnTo>
                <a:lnTo>
                  <a:pt x="8401" y="16581"/>
                </a:lnTo>
                <a:lnTo>
                  <a:pt x="7227" y="16140"/>
                </a:lnTo>
                <a:lnTo>
                  <a:pt x="6016" y="15774"/>
                </a:lnTo>
                <a:lnTo>
                  <a:pt x="4733" y="15370"/>
                </a:lnTo>
                <a:lnTo>
                  <a:pt x="4072" y="15223"/>
                </a:lnTo>
                <a:lnTo>
                  <a:pt x="3449" y="15113"/>
                </a:lnTo>
                <a:lnTo>
                  <a:pt x="3449" y="15040"/>
                </a:lnTo>
                <a:lnTo>
                  <a:pt x="3449" y="14857"/>
                </a:lnTo>
                <a:lnTo>
                  <a:pt x="3522" y="14673"/>
                </a:lnTo>
                <a:lnTo>
                  <a:pt x="3632" y="14563"/>
                </a:lnTo>
                <a:lnTo>
                  <a:pt x="3705" y="14490"/>
                </a:lnTo>
                <a:lnTo>
                  <a:pt x="3926" y="14490"/>
                </a:lnTo>
                <a:lnTo>
                  <a:pt x="3962" y="14526"/>
                </a:lnTo>
                <a:lnTo>
                  <a:pt x="3999" y="14526"/>
                </a:lnTo>
                <a:lnTo>
                  <a:pt x="4036" y="14490"/>
                </a:lnTo>
                <a:lnTo>
                  <a:pt x="4146" y="14453"/>
                </a:lnTo>
                <a:close/>
                <a:moveTo>
                  <a:pt x="5503" y="16067"/>
                </a:moveTo>
                <a:lnTo>
                  <a:pt x="5723" y="16140"/>
                </a:lnTo>
                <a:lnTo>
                  <a:pt x="5503" y="16287"/>
                </a:lnTo>
                <a:lnTo>
                  <a:pt x="5246" y="16434"/>
                </a:lnTo>
                <a:lnTo>
                  <a:pt x="5026" y="16617"/>
                </a:lnTo>
                <a:lnTo>
                  <a:pt x="4843" y="16837"/>
                </a:lnTo>
                <a:lnTo>
                  <a:pt x="4659" y="16764"/>
                </a:lnTo>
                <a:lnTo>
                  <a:pt x="4733" y="16691"/>
                </a:lnTo>
                <a:lnTo>
                  <a:pt x="5503" y="16067"/>
                </a:lnTo>
                <a:close/>
                <a:moveTo>
                  <a:pt x="5980" y="16214"/>
                </a:moveTo>
                <a:lnTo>
                  <a:pt x="6200" y="16287"/>
                </a:lnTo>
                <a:lnTo>
                  <a:pt x="6200" y="16324"/>
                </a:lnTo>
                <a:lnTo>
                  <a:pt x="5943" y="16434"/>
                </a:lnTo>
                <a:lnTo>
                  <a:pt x="5723" y="16581"/>
                </a:lnTo>
                <a:lnTo>
                  <a:pt x="5540" y="16727"/>
                </a:lnTo>
                <a:lnTo>
                  <a:pt x="5393" y="16947"/>
                </a:lnTo>
                <a:lnTo>
                  <a:pt x="5246" y="16911"/>
                </a:lnTo>
                <a:lnTo>
                  <a:pt x="5613" y="16544"/>
                </a:lnTo>
                <a:lnTo>
                  <a:pt x="5980" y="16214"/>
                </a:lnTo>
                <a:close/>
                <a:moveTo>
                  <a:pt x="6383" y="16360"/>
                </a:moveTo>
                <a:lnTo>
                  <a:pt x="6897" y="16544"/>
                </a:lnTo>
                <a:lnTo>
                  <a:pt x="6420" y="16801"/>
                </a:lnTo>
                <a:lnTo>
                  <a:pt x="6200" y="16947"/>
                </a:lnTo>
                <a:lnTo>
                  <a:pt x="5980" y="17131"/>
                </a:lnTo>
                <a:lnTo>
                  <a:pt x="5796" y="17057"/>
                </a:lnTo>
                <a:lnTo>
                  <a:pt x="5833" y="16984"/>
                </a:lnTo>
                <a:lnTo>
                  <a:pt x="5833" y="16911"/>
                </a:lnTo>
                <a:lnTo>
                  <a:pt x="5833" y="16874"/>
                </a:lnTo>
                <a:lnTo>
                  <a:pt x="6090" y="16617"/>
                </a:lnTo>
                <a:lnTo>
                  <a:pt x="6383" y="16397"/>
                </a:lnTo>
                <a:lnTo>
                  <a:pt x="6383" y="16360"/>
                </a:lnTo>
                <a:close/>
                <a:moveTo>
                  <a:pt x="7080" y="16581"/>
                </a:moveTo>
                <a:lnTo>
                  <a:pt x="7410" y="16691"/>
                </a:lnTo>
                <a:lnTo>
                  <a:pt x="7154" y="16911"/>
                </a:lnTo>
                <a:lnTo>
                  <a:pt x="6787" y="17314"/>
                </a:lnTo>
                <a:lnTo>
                  <a:pt x="6457" y="17241"/>
                </a:lnTo>
                <a:lnTo>
                  <a:pt x="6493" y="17167"/>
                </a:lnTo>
                <a:lnTo>
                  <a:pt x="6457" y="17131"/>
                </a:lnTo>
                <a:lnTo>
                  <a:pt x="6750" y="16837"/>
                </a:lnTo>
                <a:lnTo>
                  <a:pt x="7080" y="16581"/>
                </a:lnTo>
                <a:close/>
                <a:moveTo>
                  <a:pt x="8034" y="2678"/>
                </a:moveTo>
                <a:lnTo>
                  <a:pt x="7704" y="2715"/>
                </a:lnTo>
                <a:lnTo>
                  <a:pt x="7374" y="2752"/>
                </a:lnTo>
                <a:lnTo>
                  <a:pt x="7044" y="2825"/>
                </a:lnTo>
                <a:lnTo>
                  <a:pt x="6750" y="2898"/>
                </a:lnTo>
                <a:lnTo>
                  <a:pt x="6420" y="3008"/>
                </a:lnTo>
                <a:lnTo>
                  <a:pt x="6126" y="3155"/>
                </a:lnTo>
                <a:lnTo>
                  <a:pt x="5833" y="3302"/>
                </a:lnTo>
                <a:lnTo>
                  <a:pt x="5576" y="3522"/>
                </a:lnTo>
                <a:lnTo>
                  <a:pt x="5026" y="3962"/>
                </a:lnTo>
                <a:lnTo>
                  <a:pt x="4806" y="4219"/>
                </a:lnTo>
                <a:lnTo>
                  <a:pt x="4586" y="4512"/>
                </a:lnTo>
                <a:lnTo>
                  <a:pt x="4366" y="4769"/>
                </a:lnTo>
                <a:lnTo>
                  <a:pt x="4182" y="5099"/>
                </a:lnTo>
                <a:lnTo>
                  <a:pt x="3999" y="5393"/>
                </a:lnTo>
                <a:lnTo>
                  <a:pt x="3852" y="5723"/>
                </a:lnTo>
                <a:lnTo>
                  <a:pt x="3742" y="6163"/>
                </a:lnTo>
                <a:lnTo>
                  <a:pt x="3669" y="6603"/>
                </a:lnTo>
                <a:lnTo>
                  <a:pt x="3632" y="7043"/>
                </a:lnTo>
                <a:lnTo>
                  <a:pt x="3632" y="7520"/>
                </a:lnTo>
                <a:lnTo>
                  <a:pt x="3705" y="7960"/>
                </a:lnTo>
                <a:lnTo>
                  <a:pt x="3779" y="8437"/>
                </a:lnTo>
                <a:lnTo>
                  <a:pt x="3962" y="9318"/>
                </a:lnTo>
                <a:lnTo>
                  <a:pt x="4109" y="10308"/>
                </a:lnTo>
                <a:lnTo>
                  <a:pt x="4182" y="10785"/>
                </a:lnTo>
                <a:lnTo>
                  <a:pt x="4219" y="11262"/>
                </a:lnTo>
                <a:lnTo>
                  <a:pt x="4182" y="11739"/>
                </a:lnTo>
                <a:lnTo>
                  <a:pt x="4109" y="12215"/>
                </a:lnTo>
                <a:lnTo>
                  <a:pt x="3999" y="12619"/>
                </a:lnTo>
                <a:lnTo>
                  <a:pt x="3816" y="13059"/>
                </a:lnTo>
                <a:lnTo>
                  <a:pt x="3595" y="13132"/>
                </a:lnTo>
                <a:lnTo>
                  <a:pt x="3449" y="13279"/>
                </a:lnTo>
                <a:lnTo>
                  <a:pt x="3302" y="13426"/>
                </a:lnTo>
                <a:lnTo>
                  <a:pt x="3229" y="13646"/>
                </a:lnTo>
                <a:lnTo>
                  <a:pt x="3229" y="13829"/>
                </a:lnTo>
                <a:lnTo>
                  <a:pt x="3265" y="13976"/>
                </a:lnTo>
                <a:lnTo>
                  <a:pt x="3339" y="14160"/>
                </a:lnTo>
                <a:lnTo>
                  <a:pt x="3412" y="14270"/>
                </a:lnTo>
                <a:lnTo>
                  <a:pt x="3339" y="14343"/>
                </a:lnTo>
                <a:lnTo>
                  <a:pt x="3265" y="14416"/>
                </a:lnTo>
                <a:lnTo>
                  <a:pt x="3192" y="14526"/>
                </a:lnTo>
                <a:lnTo>
                  <a:pt x="3119" y="14673"/>
                </a:lnTo>
                <a:lnTo>
                  <a:pt x="3082" y="14857"/>
                </a:lnTo>
                <a:lnTo>
                  <a:pt x="3045" y="15040"/>
                </a:lnTo>
                <a:lnTo>
                  <a:pt x="3045" y="15187"/>
                </a:lnTo>
                <a:lnTo>
                  <a:pt x="3082" y="15370"/>
                </a:lnTo>
                <a:lnTo>
                  <a:pt x="3192" y="15480"/>
                </a:lnTo>
                <a:lnTo>
                  <a:pt x="3302" y="15590"/>
                </a:lnTo>
                <a:lnTo>
                  <a:pt x="3412" y="15627"/>
                </a:lnTo>
                <a:lnTo>
                  <a:pt x="3485" y="15590"/>
                </a:lnTo>
                <a:lnTo>
                  <a:pt x="3522" y="15553"/>
                </a:lnTo>
                <a:lnTo>
                  <a:pt x="3559" y="15553"/>
                </a:lnTo>
                <a:lnTo>
                  <a:pt x="4072" y="15700"/>
                </a:lnTo>
                <a:lnTo>
                  <a:pt x="3999" y="15810"/>
                </a:lnTo>
                <a:lnTo>
                  <a:pt x="3926" y="15957"/>
                </a:lnTo>
                <a:lnTo>
                  <a:pt x="3926" y="16140"/>
                </a:lnTo>
                <a:lnTo>
                  <a:pt x="3926" y="16324"/>
                </a:lnTo>
                <a:lnTo>
                  <a:pt x="3999" y="16507"/>
                </a:lnTo>
                <a:lnTo>
                  <a:pt x="4072" y="16654"/>
                </a:lnTo>
                <a:lnTo>
                  <a:pt x="4146" y="16801"/>
                </a:lnTo>
                <a:lnTo>
                  <a:pt x="4292" y="16874"/>
                </a:lnTo>
                <a:lnTo>
                  <a:pt x="4256" y="16947"/>
                </a:lnTo>
                <a:lnTo>
                  <a:pt x="4292" y="17021"/>
                </a:lnTo>
                <a:lnTo>
                  <a:pt x="4329" y="17057"/>
                </a:lnTo>
                <a:lnTo>
                  <a:pt x="4402" y="17094"/>
                </a:lnTo>
                <a:lnTo>
                  <a:pt x="4586" y="17167"/>
                </a:lnTo>
                <a:lnTo>
                  <a:pt x="4806" y="17277"/>
                </a:lnTo>
                <a:lnTo>
                  <a:pt x="5283" y="17388"/>
                </a:lnTo>
                <a:lnTo>
                  <a:pt x="5393" y="17424"/>
                </a:lnTo>
                <a:lnTo>
                  <a:pt x="5576" y="17461"/>
                </a:lnTo>
                <a:lnTo>
                  <a:pt x="6310" y="17681"/>
                </a:lnTo>
                <a:lnTo>
                  <a:pt x="6677" y="17754"/>
                </a:lnTo>
                <a:lnTo>
                  <a:pt x="6860" y="17791"/>
                </a:lnTo>
                <a:lnTo>
                  <a:pt x="7044" y="17754"/>
                </a:lnTo>
                <a:lnTo>
                  <a:pt x="7117" y="17718"/>
                </a:lnTo>
                <a:lnTo>
                  <a:pt x="7154" y="17681"/>
                </a:lnTo>
                <a:lnTo>
                  <a:pt x="7154" y="17608"/>
                </a:lnTo>
                <a:lnTo>
                  <a:pt x="7117" y="17534"/>
                </a:lnTo>
                <a:lnTo>
                  <a:pt x="7447" y="17204"/>
                </a:lnTo>
                <a:lnTo>
                  <a:pt x="7594" y="17021"/>
                </a:lnTo>
                <a:lnTo>
                  <a:pt x="7740" y="16837"/>
                </a:lnTo>
                <a:lnTo>
                  <a:pt x="8327" y="17021"/>
                </a:lnTo>
                <a:lnTo>
                  <a:pt x="8437" y="17021"/>
                </a:lnTo>
                <a:lnTo>
                  <a:pt x="8547" y="16984"/>
                </a:lnTo>
                <a:lnTo>
                  <a:pt x="8731" y="16911"/>
                </a:lnTo>
                <a:lnTo>
                  <a:pt x="8914" y="16764"/>
                </a:lnTo>
                <a:lnTo>
                  <a:pt x="9098" y="16581"/>
                </a:lnTo>
                <a:lnTo>
                  <a:pt x="9208" y="16360"/>
                </a:lnTo>
                <a:lnTo>
                  <a:pt x="9281" y="16140"/>
                </a:lnTo>
                <a:lnTo>
                  <a:pt x="9318" y="15884"/>
                </a:lnTo>
                <a:lnTo>
                  <a:pt x="9281" y="15700"/>
                </a:lnTo>
                <a:lnTo>
                  <a:pt x="9208" y="15590"/>
                </a:lnTo>
                <a:lnTo>
                  <a:pt x="9171" y="15517"/>
                </a:lnTo>
                <a:lnTo>
                  <a:pt x="9244" y="15407"/>
                </a:lnTo>
                <a:lnTo>
                  <a:pt x="9354" y="15260"/>
                </a:lnTo>
                <a:lnTo>
                  <a:pt x="9391" y="15113"/>
                </a:lnTo>
                <a:lnTo>
                  <a:pt x="9428" y="15003"/>
                </a:lnTo>
                <a:lnTo>
                  <a:pt x="9501" y="14930"/>
                </a:lnTo>
                <a:lnTo>
                  <a:pt x="9575" y="14857"/>
                </a:lnTo>
                <a:lnTo>
                  <a:pt x="9575" y="14783"/>
                </a:lnTo>
                <a:lnTo>
                  <a:pt x="9538" y="14673"/>
                </a:lnTo>
                <a:lnTo>
                  <a:pt x="9391" y="14526"/>
                </a:lnTo>
                <a:lnTo>
                  <a:pt x="9244" y="14380"/>
                </a:lnTo>
                <a:lnTo>
                  <a:pt x="9244" y="14050"/>
                </a:lnTo>
                <a:lnTo>
                  <a:pt x="9318" y="13683"/>
                </a:lnTo>
                <a:lnTo>
                  <a:pt x="9428" y="13353"/>
                </a:lnTo>
                <a:lnTo>
                  <a:pt x="9538" y="13059"/>
                </a:lnTo>
                <a:lnTo>
                  <a:pt x="9721" y="12766"/>
                </a:lnTo>
                <a:lnTo>
                  <a:pt x="9905" y="12472"/>
                </a:lnTo>
                <a:lnTo>
                  <a:pt x="10308" y="11885"/>
                </a:lnTo>
                <a:lnTo>
                  <a:pt x="10785" y="11335"/>
                </a:lnTo>
                <a:lnTo>
                  <a:pt x="11299" y="10822"/>
                </a:lnTo>
                <a:lnTo>
                  <a:pt x="11775" y="10308"/>
                </a:lnTo>
                <a:lnTo>
                  <a:pt x="12179" y="9758"/>
                </a:lnTo>
                <a:lnTo>
                  <a:pt x="12362" y="9501"/>
                </a:lnTo>
                <a:lnTo>
                  <a:pt x="12546" y="9208"/>
                </a:lnTo>
                <a:lnTo>
                  <a:pt x="12656" y="8951"/>
                </a:lnTo>
                <a:lnTo>
                  <a:pt x="12803" y="8657"/>
                </a:lnTo>
                <a:lnTo>
                  <a:pt x="12876" y="8364"/>
                </a:lnTo>
                <a:lnTo>
                  <a:pt x="12949" y="8034"/>
                </a:lnTo>
                <a:lnTo>
                  <a:pt x="12986" y="7740"/>
                </a:lnTo>
                <a:lnTo>
                  <a:pt x="13023" y="7447"/>
                </a:lnTo>
                <a:lnTo>
                  <a:pt x="13023" y="6823"/>
                </a:lnTo>
                <a:lnTo>
                  <a:pt x="12913" y="6236"/>
                </a:lnTo>
                <a:lnTo>
                  <a:pt x="12729" y="5613"/>
                </a:lnTo>
                <a:lnTo>
                  <a:pt x="12436" y="5026"/>
                </a:lnTo>
                <a:lnTo>
                  <a:pt x="12252" y="4769"/>
                </a:lnTo>
                <a:lnTo>
                  <a:pt x="12069" y="4476"/>
                </a:lnTo>
                <a:lnTo>
                  <a:pt x="11849" y="4256"/>
                </a:lnTo>
                <a:lnTo>
                  <a:pt x="11629" y="3999"/>
                </a:lnTo>
                <a:lnTo>
                  <a:pt x="11372" y="3815"/>
                </a:lnTo>
                <a:lnTo>
                  <a:pt x="11115" y="3595"/>
                </a:lnTo>
                <a:lnTo>
                  <a:pt x="10565" y="3265"/>
                </a:lnTo>
                <a:lnTo>
                  <a:pt x="9978" y="3008"/>
                </a:lnTo>
                <a:lnTo>
                  <a:pt x="9354" y="2825"/>
                </a:lnTo>
                <a:lnTo>
                  <a:pt x="8694" y="2715"/>
                </a:lnTo>
                <a:lnTo>
                  <a:pt x="8034" y="2678"/>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50" name="Google Shape;250;p4"/>
          <p:cNvSpPr/>
          <p:nvPr/>
        </p:nvSpPr>
        <p:spPr>
          <a:xfrm>
            <a:off x="8817948" y="3439661"/>
            <a:ext cx="414157" cy="507762"/>
          </a:xfrm>
          <a:custGeom>
            <a:rect b="b" l="l" r="r" t="t"/>
            <a:pathLst>
              <a:path extrusionOk="0" h="17901" w="14601">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51" name="Google Shape;251;p4"/>
          <p:cNvSpPr/>
          <p:nvPr/>
        </p:nvSpPr>
        <p:spPr>
          <a:xfrm>
            <a:off x="8742973" y="4166677"/>
            <a:ext cx="495281" cy="340238"/>
          </a:xfrm>
          <a:custGeom>
            <a:rect b="b" l="l" r="r" t="t"/>
            <a:pathLst>
              <a:path extrusionOk="0" h="11995" w="17461">
                <a:moveTo>
                  <a:pt x="9758" y="2238"/>
                </a:moveTo>
                <a:lnTo>
                  <a:pt x="9721" y="2274"/>
                </a:lnTo>
                <a:lnTo>
                  <a:pt x="9648" y="2311"/>
                </a:lnTo>
                <a:lnTo>
                  <a:pt x="9611" y="2458"/>
                </a:lnTo>
                <a:lnTo>
                  <a:pt x="9648" y="2568"/>
                </a:lnTo>
                <a:lnTo>
                  <a:pt x="9721" y="2605"/>
                </a:lnTo>
                <a:lnTo>
                  <a:pt x="9758" y="2641"/>
                </a:lnTo>
                <a:lnTo>
                  <a:pt x="9941" y="2641"/>
                </a:lnTo>
                <a:lnTo>
                  <a:pt x="9978" y="2605"/>
                </a:lnTo>
                <a:lnTo>
                  <a:pt x="10051" y="2531"/>
                </a:lnTo>
                <a:lnTo>
                  <a:pt x="10051" y="2458"/>
                </a:lnTo>
                <a:lnTo>
                  <a:pt x="10051" y="2348"/>
                </a:lnTo>
                <a:lnTo>
                  <a:pt x="9978" y="2274"/>
                </a:lnTo>
                <a:lnTo>
                  <a:pt x="9941" y="2238"/>
                </a:lnTo>
                <a:close/>
                <a:moveTo>
                  <a:pt x="9795" y="3191"/>
                </a:moveTo>
                <a:lnTo>
                  <a:pt x="9721" y="3265"/>
                </a:lnTo>
                <a:lnTo>
                  <a:pt x="9684" y="3301"/>
                </a:lnTo>
                <a:lnTo>
                  <a:pt x="9684" y="3375"/>
                </a:lnTo>
                <a:lnTo>
                  <a:pt x="9684" y="3485"/>
                </a:lnTo>
                <a:lnTo>
                  <a:pt x="9758" y="3522"/>
                </a:lnTo>
                <a:lnTo>
                  <a:pt x="9795" y="3558"/>
                </a:lnTo>
                <a:lnTo>
                  <a:pt x="9941" y="3558"/>
                </a:lnTo>
                <a:lnTo>
                  <a:pt x="9978" y="3522"/>
                </a:lnTo>
                <a:lnTo>
                  <a:pt x="10015" y="3485"/>
                </a:lnTo>
                <a:lnTo>
                  <a:pt x="10051" y="3375"/>
                </a:lnTo>
                <a:lnTo>
                  <a:pt x="10015" y="3301"/>
                </a:lnTo>
                <a:lnTo>
                  <a:pt x="9978" y="3228"/>
                </a:lnTo>
                <a:lnTo>
                  <a:pt x="9941" y="3191"/>
                </a:lnTo>
                <a:close/>
                <a:moveTo>
                  <a:pt x="11519" y="3045"/>
                </a:moveTo>
                <a:lnTo>
                  <a:pt x="11409" y="3081"/>
                </a:lnTo>
                <a:lnTo>
                  <a:pt x="11335" y="3118"/>
                </a:lnTo>
                <a:lnTo>
                  <a:pt x="11298" y="3191"/>
                </a:lnTo>
                <a:lnTo>
                  <a:pt x="11262" y="3265"/>
                </a:lnTo>
                <a:lnTo>
                  <a:pt x="11262" y="3338"/>
                </a:lnTo>
                <a:lnTo>
                  <a:pt x="11262" y="3412"/>
                </a:lnTo>
                <a:lnTo>
                  <a:pt x="11298" y="3485"/>
                </a:lnTo>
                <a:lnTo>
                  <a:pt x="11372" y="3522"/>
                </a:lnTo>
                <a:lnTo>
                  <a:pt x="11445" y="3595"/>
                </a:lnTo>
                <a:lnTo>
                  <a:pt x="11592" y="3595"/>
                </a:lnTo>
                <a:lnTo>
                  <a:pt x="11665" y="3522"/>
                </a:lnTo>
                <a:lnTo>
                  <a:pt x="11702" y="3485"/>
                </a:lnTo>
                <a:lnTo>
                  <a:pt x="11739" y="3412"/>
                </a:lnTo>
                <a:lnTo>
                  <a:pt x="11702" y="3265"/>
                </a:lnTo>
                <a:lnTo>
                  <a:pt x="11702" y="3155"/>
                </a:lnTo>
                <a:lnTo>
                  <a:pt x="11629" y="3081"/>
                </a:lnTo>
                <a:lnTo>
                  <a:pt x="11519" y="3045"/>
                </a:lnTo>
                <a:close/>
                <a:moveTo>
                  <a:pt x="15554" y="1541"/>
                </a:moveTo>
                <a:lnTo>
                  <a:pt x="15407" y="1871"/>
                </a:lnTo>
                <a:lnTo>
                  <a:pt x="15187" y="2164"/>
                </a:lnTo>
                <a:lnTo>
                  <a:pt x="14967" y="2458"/>
                </a:lnTo>
                <a:lnTo>
                  <a:pt x="14710" y="2715"/>
                </a:lnTo>
                <a:lnTo>
                  <a:pt x="14416" y="2935"/>
                </a:lnTo>
                <a:lnTo>
                  <a:pt x="14123" y="3155"/>
                </a:lnTo>
                <a:lnTo>
                  <a:pt x="13536" y="3595"/>
                </a:lnTo>
                <a:lnTo>
                  <a:pt x="13279" y="3265"/>
                </a:lnTo>
                <a:lnTo>
                  <a:pt x="12986" y="2971"/>
                </a:lnTo>
                <a:lnTo>
                  <a:pt x="13096" y="2935"/>
                </a:lnTo>
                <a:lnTo>
                  <a:pt x="13683" y="2531"/>
                </a:lnTo>
                <a:lnTo>
                  <a:pt x="14306" y="2164"/>
                </a:lnTo>
                <a:lnTo>
                  <a:pt x="14930" y="1834"/>
                </a:lnTo>
                <a:lnTo>
                  <a:pt x="15554" y="1541"/>
                </a:lnTo>
                <a:close/>
                <a:moveTo>
                  <a:pt x="8914" y="3228"/>
                </a:moveTo>
                <a:lnTo>
                  <a:pt x="8841" y="3301"/>
                </a:lnTo>
                <a:lnTo>
                  <a:pt x="8804" y="3375"/>
                </a:lnTo>
                <a:lnTo>
                  <a:pt x="8804" y="3485"/>
                </a:lnTo>
                <a:lnTo>
                  <a:pt x="8804" y="3558"/>
                </a:lnTo>
                <a:lnTo>
                  <a:pt x="8877" y="3632"/>
                </a:lnTo>
                <a:lnTo>
                  <a:pt x="8951" y="3668"/>
                </a:lnTo>
                <a:lnTo>
                  <a:pt x="9098" y="3668"/>
                </a:lnTo>
                <a:lnTo>
                  <a:pt x="9134" y="3632"/>
                </a:lnTo>
                <a:lnTo>
                  <a:pt x="9208" y="3558"/>
                </a:lnTo>
                <a:lnTo>
                  <a:pt x="9208" y="3485"/>
                </a:lnTo>
                <a:lnTo>
                  <a:pt x="9208" y="3375"/>
                </a:lnTo>
                <a:lnTo>
                  <a:pt x="9171" y="3338"/>
                </a:lnTo>
                <a:lnTo>
                  <a:pt x="9134" y="3265"/>
                </a:lnTo>
                <a:lnTo>
                  <a:pt x="9061" y="3228"/>
                </a:lnTo>
                <a:close/>
                <a:moveTo>
                  <a:pt x="16324" y="1101"/>
                </a:moveTo>
                <a:lnTo>
                  <a:pt x="16140" y="1541"/>
                </a:lnTo>
                <a:lnTo>
                  <a:pt x="15884" y="1944"/>
                </a:lnTo>
                <a:lnTo>
                  <a:pt x="15590" y="2348"/>
                </a:lnTo>
                <a:lnTo>
                  <a:pt x="15297" y="2751"/>
                </a:lnTo>
                <a:lnTo>
                  <a:pt x="14967" y="3081"/>
                </a:lnTo>
                <a:lnTo>
                  <a:pt x="14600" y="3412"/>
                </a:lnTo>
                <a:lnTo>
                  <a:pt x="13829" y="4072"/>
                </a:lnTo>
                <a:lnTo>
                  <a:pt x="13756" y="3925"/>
                </a:lnTo>
                <a:lnTo>
                  <a:pt x="13976" y="3778"/>
                </a:lnTo>
                <a:lnTo>
                  <a:pt x="14343" y="3558"/>
                </a:lnTo>
                <a:lnTo>
                  <a:pt x="14673" y="3301"/>
                </a:lnTo>
                <a:lnTo>
                  <a:pt x="15003" y="3008"/>
                </a:lnTo>
                <a:lnTo>
                  <a:pt x="15297" y="2715"/>
                </a:lnTo>
                <a:lnTo>
                  <a:pt x="15554" y="2384"/>
                </a:lnTo>
                <a:lnTo>
                  <a:pt x="15774" y="2018"/>
                </a:lnTo>
                <a:lnTo>
                  <a:pt x="15957" y="1651"/>
                </a:lnTo>
                <a:lnTo>
                  <a:pt x="16104" y="1211"/>
                </a:lnTo>
                <a:lnTo>
                  <a:pt x="16104" y="1137"/>
                </a:lnTo>
                <a:lnTo>
                  <a:pt x="16324" y="1101"/>
                </a:lnTo>
                <a:close/>
                <a:moveTo>
                  <a:pt x="10528" y="3962"/>
                </a:moveTo>
                <a:lnTo>
                  <a:pt x="10455" y="3998"/>
                </a:lnTo>
                <a:lnTo>
                  <a:pt x="10381" y="4072"/>
                </a:lnTo>
                <a:lnTo>
                  <a:pt x="10381" y="4108"/>
                </a:lnTo>
                <a:lnTo>
                  <a:pt x="10345" y="4219"/>
                </a:lnTo>
                <a:lnTo>
                  <a:pt x="10381" y="4329"/>
                </a:lnTo>
                <a:lnTo>
                  <a:pt x="10455" y="4402"/>
                </a:lnTo>
                <a:lnTo>
                  <a:pt x="10491" y="4439"/>
                </a:lnTo>
                <a:lnTo>
                  <a:pt x="10638" y="4439"/>
                </a:lnTo>
                <a:lnTo>
                  <a:pt x="10748" y="4365"/>
                </a:lnTo>
                <a:lnTo>
                  <a:pt x="10785" y="4292"/>
                </a:lnTo>
                <a:lnTo>
                  <a:pt x="10822" y="4219"/>
                </a:lnTo>
                <a:lnTo>
                  <a:pt x="10785" y="4108"/>
                </a:lnTo>
                <a:lnTo>
                  <a:pt x="10748" y="4072"/>
                </a:lnTo>
                <a:lnTo>
                  <a:pt x="10712" y="3998"/>
                </a:lnTo>
                <a:lnTo>
                  <a:pt x="10675" y="3962"/>
                </a:lnTo>
                <a:close/>
                <a:moveTo>
                  <a:pt x="16434" y="477"/>
                </a:moveTo>
                <a:lnTo>
                  <a:pt x="16617" y="514"/>
                </a:lnTo>
                <a:lnTo>
                  <a:pt x="16764" y="587"/>
                </a:lnTo>
                <a:lnTo>
                  <a:pt x="16837" y="734"/>
                </a:lnTo>
                <a:lnTo>
                  <a:pt x="16911" y="880"/>
                </a:lnTo>
                <a:lnTo>
                  <a:pt x="16947" y="1064"/>
                </a:lnTo>
                <a:lnTo>
                  <a:pt x="16947" y="1247"/>
                </a:lnTo>
                <a:lnTo>
                  <a:pt x="16911" y="1541"/>
                </a:lnTo>
                <a:lnTo>
                  <a:pt x="16764" y="1871"/>
                </a:lnTo>
                <a:lnTo>
                  <a:pt x="16544" y="2128"/>
                </a:lnTo>
                <a:lnTo>
                  <a:pt x="16104" y="2641"/>
                </a:lnTo>
                <a:lnTo>
                  <a:pt x="15077" y="3668"/>
                </a:lnTo>
                <a:lnTo>
                  <a:pt x="14086" y="4549"/>
                </a:lnTo>
                <a:lnTo>
                  <a:pt x="14013" y="4402"/>
                </a:lnTo>
                <a:lnTo>
                  <a:pt x="14123" y="4329"/>
                </a:lnTo>
                <a:lnTo>
                  <a:pt x="14967" y="3632"/>
                </a:lnTo>
                <a:lnTo>
                  <a:pt x="15370" y="3228"/>
                </a:lnTo>
                <a:lnTo>
                  <a:pt x="15737" y="2825"/>
                </a:lnTo>
                <a:lnTo>
                  <a:pt x="16067" y="2384"/>
                </a:lnTo>
                <a:lnTo>
                  <a:pt x="16361" y="1908"/>
                </a:lnTo>
                <a:lnTo>
                  <a:pt x="16617" y="1431"/>
                </a:lnTo>
                <a:lnTo>
                  <a:pt x="16764" y="880"/>
                </a:lnTo>
                <a:lnTo>
                  <a:pt x="16764" y="770"/>
                </a:lnTo>
                <a:lnTo>
                  <a:pt x="16727" y="697"/>
                </a:lnTo>
                <a:lnTo>
                  <a:pt x="16654" y="660"/>
                </a:lnTo>
                <a:lnTo>
                  <a:pt x="16544" y="660"/>
                </a:lnTo>
                <a:lnTo>
                  <a:pt x="15920" y="770"/>
                </a:lnTo>
                <a:lnTo>
                  <a:pt x="15333" y="954"/>
                </a:lnTo>
                <a:lnTo>
                  <a:pt x="15333" y="954"/>
                </a:lnTo>
                <a:lnTo>
                  <a:pt x="15590" y="807"/>
                </a:lnTo>
                <a:lnTo>
                  <a:pt x="15884" y="660"/>
                </a:lnTo>
                <a:lnTo>
                  <a:pt x="16177" y="550"/>
                </a:lnTo>
                <a:lnTo>
                  <a:pt x="16434" y="477"/>
                </a:lnTo>
                <a:close/>
                <a:moveTo>
                  <a:pt x="9354" y="4182"/>
                </a:moveTo>
                <a:lnTo>
                  <a:pt x="9208" y="4255"/>
                </a:lnTo>
                <a:lnTo>
                  <a:pt x="9134" y="4365"/>
                </a:lnTo>
                <a:lnTo>
                  <a:pt x="9134" y="4439"/>
                </a:lnTo>
                <a:lnTo>
                  <a:pt x="9171" y="4512"/>
                </a:lnTo>
                <a:lnTo>
                  <a:pt x="9208" y="4585"/>
                </a:lnTo>
                <a:lnTo>
                  <a:pt x="9281" y="4622"/>
                </a:lnTo>
                <a:lnTo>
                  <a:pt x="9428" y="4622"/>
                </a:lnTo>
                <a:lnTo>
                  <a:pt x="9538" y="4585"/>
                </a:lnTo>
                <a:lnTo>
                  <a:pt x="9611" y="4475"/>
                </a:lnTo>
                <a:lnTo>
                  <a:pt x="9648" y="4402"/>
                </a:lnTo>
                <a:lnTo>
                  <a:pt x="9648" y="4292"/>
                </a:lnTo>
                <a:lnTo>
                  <a:pt x="9611" y="4255"/>
                </a:lnTo>
                <a:lnTo>
                  <a:pt x="9538" y="4182"/>
                </a:lnTo>
                <a:close/>
                <a:moveTo>
                  <a:pt x="13243" y="6566"/>
                </a:moveTo>
                <a:lnTo>
                  <a:pt x="13169" y="6639"/>
                </a:lnTo>
                <a:lnTo>
                  <a:pt x="13133" y="6713"/>
                </a:lnTo>
                <a:lnTo>
                  <a:pt x="13133" y="6860"/>
                </a:lnTo>
                <a:lnTo>
                  <a:pt x="13133" y="6933"/>
                </a:lnTo>
                <a:lnTo>
                  <a:pt x="13206" y="6970"/>
                </a:lnTo>
                <a:lnTo>
                  <a:pt x="13316" y="7006"/>
                </a:lnTo>
                <a:lnTo>
                  <a:pt x="13463" y="6970"/>
                </a:lnTo>
                <a:lnTo>
                  <a:pt x="13536" y="6933"/>
                </a:lnTo>
                <a:lnTo>
                  <a:pt x="13536" y="6860"/>
                </a:lnTo>
                <a:lnTo>
                  <a:pt x="13573" y="6750"/>
                </a:lnTo>
                <a:lnTo>
                  <a:pt x="13536" y="6676"/>
                </a:lnTo>
                <a:lnTo>
                  <a:pt x="13463" y="6603"/>
                </a:lnTo>
                <a:lnTo>
                  <a:pt x="13316" y="6566"/>
                </a:lnTo>
                <a:close/>
                <a:moveTo>
                  <a:pt x="12216" y="7300"/>
                </a:moveTo>
                <a:lnTo>
                  <a:pt x="12105" y="7336"/>
                </a:lnTo>
                <a:lnTo>
                  <a:pt x="12032" y="7410"/>
                </a:lnTo>
                <a:lnTo>
                  <a:pt x="11995" y="7520"/>
                </a:lnTo>
                <a:lnTo>
                  <a:pt x="11995" y="7630"/>
                </a:lnTo>
                <a:lnTo>
                  <a:pt x="12032" y="7703"/>
                </a:lnTo>
                <a:lnTo>
                  <a:pt x="12105" y="7777"/>
                </a:lnTo>
                <a:lnTo>
                  <a:pt x="12216" y="7777"/>
                </a:lnTo>
                <a:lnTo>
                  <a:pt x="12289" y="7740"/>
                </a:lnTo>
                <a:lnTo>
                  <a:pt x="12362" y="7703"/>
                </a:lnTo>
                <a:lnTo>
                  <a:pt x="12436" y="7630"/>
                </a:lnTo>
                <a:lnTo>
                  <a:pt x="12436" y="7520"/>
                </a:lnTo>
                <a:lnTo>
                  <a:pt x="12436" y="7410"/>
                </a:lnTo>
                <a:lnTo>
                  <a:pt x="12326" y="7336"/>
                </a:lnTo>
                <a:lnTo>
                  <a:pt x="12216" y="7300"/>
                </a:lnTo>
                <a:close/>
                <a:moveTo>
                  <a:pt x="12729" y="8033"/>
                </a:moveTo>
                <a:lnTo>
                  <a:pt x="12656" y="8107"/>
                </a:lnTo>
                <a:lnTo>
                  <a:pt x="12656" y="8143"/>
                </a:lnTo>
                <a:lnTo>
                  <a:pt x="12619" y="8253"/>
                </a:lnTo>
                <a:lnTo>
                  <a:pt x="12619" y="8400"/>
                </a:lnTo>
                <a:lnTo>
                  <a:pt x="12656" y="8437"/>
                </a:lnTo>
                <a:lnTo>
                  <a:pt x="12692" y="8474"/>
                </a:lnTo>
                <a:lnTo>
                  <a:pt x="12729" y="8474"/>
                </a:lnTo>
                <a:lnTo>
                  <a:pt x="12802" y="8510"/>
                </a:lnTo>
                <a:lnTo>
                  <a:pt x="12912" y="8474"/>
                </a:lnTo>
                <a:lnTo>
                  <a:pt x="12986" y="8437"/>
                </a:lnTo>
                <a:lnTo>
                  <a:pt x="13022" y="8400"/>
                </a:lnTo>
                <a:lnTo>
                  <a:pt x="13022" y="8253"/>
                </a:lnTo>
                <a:lnTo>
                  <a:pt x="13022" y="8180"/>
                </a:lnTo>
                <a:lnTo>
                  <a:pt x="12949" y="8107"/>
                </a:lnTo>
                <a:lnTo>
                  <a:pt x="12912" y="8033"/>
                </a:lnTo>
                <a:close/>
                <a:moveTo>
                  <a:pt x="10051" y="2128"/>
                </a:moveTo>
                <a:lnTo>
                  <a:pt x="10455" y="2164"/>
                </a:lnTo>
                <a:lnTo>
                  <a:pt x="10858" y="2238"/>
                </a:lnTo>
                <a:lnTo>
                  <a:pt x="11262" y="2348"/>
                </a:lnTo>
                <a:lnTo>
                  <a:pt x="11225" y="2458"/>
                </a:lnTo>
                <a:lnTo>
                  <a:pt x="11262" y="2568"/>
                </a:lnTo>
                <a:lnTo>
                  <a:pt x="11335" y="2641"/>
                </a:lnTo>
                <a:lnTo>
                  <a:pt x="11445" y="2715"/>
                </a:lnTo>
                <a:lnTo>
                  <a:pt x="11629" y="2715"/>
                </a:lnTo>
                <a:lnTo>
                  <a:pt x="11775" y="2788"/>
                </a:lnTo>
                <a:lnTo>
                  <a:pt x="12105" y="2935"/>
                </a:lnTo>
                <a:lnTo>
                  <a:pt x="12179" y="2971"/>
                </a:lnTo>
                <a:lnTo>
                  <a:pt x="12252" y="3008"/>
                </a:lnTo>
                <a:lnTo>
                  <a:pt x="12472" y="3191"/>
                </a:lnTo>
                <a:lnTo>
                  <a:pt x="12692" y="3412"/>
                </a:lnTo>
                <a:lnTo>
                  <a:pt x="13096" y="3852"/>
                </a:lnTo>
                <a:lnTo>
                  <a:pt x="11482" y="4842"/>
                </a:lnTo>
                <a:lnTo>
                  <a:pt x="9868" y="5796"/>
                </a:lnTo>
                <a:lnTo>
                  <a:pt x="6090" y="8070"/>
                </a:lnTo>
                <a:lnTo>
                  <a:pt x="5209" y="8620"/>
                </a:lnTo>
                <a:lnTo>
                  <a:pt x="5356" y="8327"/>
                </a:lnTo>
                <a:lnTo>
                  <a:pt x="5649" y="7960"/>
                </a:lnTo>
                <a:lnTo>
                  <a:pt x="5943" y="7557"/>
                </a:lnTo>
                <a:lnTo>
                  <a:pt x="5906" y="7483"/>
                </a:lnTo>
                <a:lnTo>
                  <a:pt x="5870" y="7483"/>
                </a:lnTo>
                <a:lnTo>
                  <a:pt x="5686" y="7593"/>
                </a:lnTo>
                <a:lnTo>
                  <a:pt x="5539" y="7740"/>
                </a:lnTo>
                <a:lnTo>
                  <a:pt x="5209" y="8070"/>
                </a:lnTo>
                <a:lnTo>
                  <a:pt x="4989" y="8437"/>
                </a:lnTo>
                <a:lnTo>
                  <a:pt x="4769" y="8840"/>
                </a:lnTo>
                <a:lnTo>
                  <a:pt x="4732" y="8877"/>
                </a:lnTo>
                <a:lnTo>
                  <a:pt x="4622" y="8584"/>
                </a:lnTo>
                <a:lnTo>
                  <a:pt x="4916" y="8107"/>
                </a:lnTo>
                <a:lnTo>
                  <a:pt x="5283" y="7630"/>
                </a:lnTo>
                <a:lnTo>
                  <a:pt x="5649" y="7190"/>
                </a:lnTo>
                <a:lnTo>
                  <a:pt x="6016" y="6786"/>
                </a:lnTo>
                <a:lnTo>
                  <a:pt x="6016" y="6750"/>
                </a:lnTo>
                <a:lnTo>
                  <a:pt x="6016" y="6713"/>
                </a:lnTo>
                <a:lnTo>
                  <a:pt x="5943" y="6713"/>
                </a:lnTo>
                <a:lnTo>
                  <a:pt x="5539" y="7043"/>
                </a:lnTo>
                <a:lnTo>
                  <a:pt x="5173" y="7410"/>
                </a:lnTo>
                <a:lnTo>
                  <a:pt x="4842" y="7777"/>
                </a:lnTo>
                <a:lnTo>
                  <a:pt x="4512" y="8180"/>
                </a:lnTo>
                <a:lnTo>
                  <a:pt x="4476" y="7923"/>
                </a:lnTo>
                <a:lnTo>
                  <a:pt x="4439" y="7667"/>
                </a:lnTo>
                <a:lnTo>
                  <a:pt x="4659" y="7336"/>
                </a:lnTo>
                <a:lnTo>
                  <a:pt x="4879" y="7080"/>
                </a:lnTo>
                <a:lnTo>
                  <a:pt x="5686" y="6016"/>
                </a:lnTo>
                <a:lnTo>
                  <a:pt x="5723" y="5943"/>
                </a:lnTo>
                <a:lnTo>
                  <a:pt x="5686" y="5906"/>
                </a:lnTo>
                <a:lnTo>
                  <a:pt x="5576" y="5906"/>
                </a:lnTo>
                <a:lnTo>
                  <a:pt x="5283" y="6199"/>
                </a:lnTo>
                <a:lnTo>
                  <a:pt x="4953" y="6529"/>
                </a:lnTo>
                <a:lnTo>
                  <a:pt x="4402" y="7153"/>
                </a:lnTo>
                <a:lnTo>
                  <a:pt x="4402" y="6529"/>
                </a:lnTo>
                <a:lnTo>
                  <a:pt x="4622" y="6199"/>
                </a:lnTo>
                <a:lnTo>
                  <a:pt x="4953" y="5759"/>
                </a:lnTo>
                <a:lnTo>
                  <a:pt x="5136" y="5502"/>
                </a:lnTo>
                <a:lnTo>
                  <a:pt x="5246" y="5392"/>
                </a:lnTo>
                <a:lnTo>
                  <a:pt x="5393" y="5319"/>
                </a:lnTo>
                <a:lnTo>
                  <a:pt x="5429" y="5319"/>
                </a:lnTo>
                <a:lnTo>
                  <a:pt x="5429" y="5282"/>
                </a:lnTo>
                <a:lnTo>
                  <a:pt x="5393" y="5246"/>
                </a:lnTo>
                <a:lnTo>
                  <a:pt x="5393" y="5209"/>
                </a:lnTo>
                <a:lnTo>
                  <a:pt x="5173" y="5209"/>
                </a:lnTo>
                <a:lnTo>
                  <a:pt x="5063" y="5282"/>
                </a:lnTo>
                <a:lnTo>
                  <a:pt x="4953" y="5356"/>
                </a:lnTo>
                <a:lnTo>
                  <a:pt x="4769" y="5539"/>
                </a:lnTo>
                <a:lnTo>
                  <a:pt x="4622" y="5722"/>
                </a:lnTo>
                <a:lnTo>
                  <a:pt x="4476" y="5869"/>
                </a:lnTo>
                <a:lnTo>
                  <a:pt x="4586" y="5466"/>
                </a:lnTo>
                <a:lnTo>
                  <a:pt x="4732" y="5062"/>
                </a:lnTo>
                <a:lnTo>
                  <a:pt x="4879" y="4842"/>
                </a:lnTo>
                <a:lnTo>
                  <a:pt x="5026" y="4622"/>
                </a:lnTo>
                <a:lnTo>
                  <a:pt x="5209" y="4402"/>
                </a:lnTo>
                <a:lnTo>
                  <a:pt x="5393" y="4219"/>
                </a:lnTo>
                <a:lnTo>
                  <a:pt x="5796" y="3852"/>
                </a:lnTo>
                <a:lnTo>
                  <a:pt x="6236" y="3522"/>
                </a:lnTo>
                <a:lnTo>
                  <a:pt x="6677" y="3228"/>
                </a:lnTo>
                <a:lnTo>
                  <a:pt x="7117" y="2935"/>
                </a:lnTo>
                <a:lnTo>
                  <a:pt x="7594" y="2715"/>
                </a:lnTo>
                <a:lnTo>
                  <a:pt x="8070" y="2494"/>
                </a:lnTo>
                <a:lnTo>
                  <a:pt x="8474" y="2348"/>
                </a:lnTo>
                <a:lnTo>
                  <a:pt x="8841" y="2238"/>
                </a:lnTo>
                <a:lnTo>
                  <a:pt x="9244" y="2164"/>
                </a:lnTo>
                <a:lnTo>
                  <a:pt x="9648" y="2128"/>
                </a:lnTo>
                <a:close/>
                <a:moveTo>
                  <a:pt x="13316" y="4219"/>
                </a:moveTo>
                <a:lnTo>
                  <a:pt x="13426" y="4365"/>
                </a:lnTo>
                <a:lnTo>
                  <a:pt x="12582" y="5026"/>
                </a:lnTo>
                <a:lnTo>
                  <a:pt x="11702" y="5649"/>
                </a:lnTo>
                <a:lnTo>
                  <a:pt x="10785" y="6273"/>
                </a:lnTo>
                <a:lnTo>
                  <a:pt x="9868" y="6860"/>
                </a:lnTo>
                <a:lnTo>
                  <a:pt x="8877" y="7446"/>
                </a:lnTo>
                <a:lnTo>
                  <a:pt x="7887" y="8033"/>
                </a:lnTo>
                <a:lnTo>
                  <a:pt x="6860" y="8584"/>
                </a:lnTo>
                <a:lnTo>
                  <a:pt x="5796" y="9097"/>
                </a:lnTo>
                <a:lnTo>
                  <a:pt x="4989" y="9464"/>
                </a:lnTo>
                <a:lnTo>
                  <a:pt x="4916" y="9317"/>
                </a:lnTo>
                <a:lnTo>
                  <a:pt x="4953" y="9207"/>
                </a:lnTo>
                <a:lnTo>
                  <a:pt x="6053" y="8584"/>
                </a:lnTo>
                <a:lnTo>
                  <a:pt x="10198" y="6089"/>
                </a:lnTo>
                <a:lnTo>
                  <a:pt x="11775" y="5136"/>
                </a:lnTo>
                <a:lnTo>
                  <a:pt x="13316" y="4219"/>
                </a:lnTo>
                <a:close/>
                <a:moveTo>
                  <a:pt x="3962" y="7960"/>
                </a:moveTo>
                <a:lnTo>
                  <a:pt x="3999" y="8070"/>
                </a:lnTo>
                <a:lnTo>
                  <a:pt x="3999" y="8107"/>
                </a:lnTo>
                <a:lnTo>
                  <a:pt x="4146" y="8694"/>
                </a:lnTo>
                <a:lnTo>
                  <a:pt x="3962" y="9024"/>
                </a:lnTo>
                <a:lnTo>
                  <a:pt x="3925" y="9097"/>
                </a:lnTo>
                <a:lnTo>
                  <a:pt x="3925" y="9134"/>
                </a:lnTo>
                <a:lnTo>
                  <a:pt x="3999" y="9244"/>
                </a:lnTo>
                <a:lnTo>
                  <a:pt x="3339" y="9501"/>
                </a:lnTo>
                <a:lnTo>
                  <a:pt x="3008" y="9611"/>
                </a:lnTo>
                <a:lnTo>
                  <a:pt x="2642" y="9684"/>
                </a:lnTo>
                <a:lnTo>
                  <a:pt x="2898" y="9171"/>
                </a:lnTo>
                <a:lnTo>
                  <a:pt x="3229" y="8694"/>
                </a:lnTo>
                <a:lnTo>
                  <a:pt x="3559" y="8327"/>
                </a:lnTo>
                <a:lnTo>
                  <a:pt x="3962" y="7960"/>
                </a:lnTo>
                <a:close/>
                <a:moveTo>
                  <a:pt x="13609" y="4732"/>
                </a:moveTo>
                <a:lnTo>
                  <a:pt x="13683" y="4915"/>
                </a:lnTo>
                <a:lnTo>
                  <a:pt x="12986" y="5502"/>
                </a:lnTo>
                <a:lnTo>
                  <a:pt x="12105" y="6199"/>
                </a:lnTo>
                <a:lnTo>
                  <a:pt x="11225" y="6823"/>
                </a:lnTo>
                <a:lnTo>
                  <a:pt x="10308" y="7446"/>
                </a:lnTo>
                <a:lnTo>
                  <a:pt x="9354" y="8033"/>
                </a:lnTo>
                <a:lnTo>
                  <a:pt x="8401" y="8584"/>
                </a:lnTo>
                <a:lnTo>
                  <a:pt x="7447" y="9097"/>
                </a:lnTo>
                <a:lnTo>
                  <a:pt x="6456" y="9574"/>
                </a:lnTo>
                <a:lnTo>
                  <a:pt x="5429" y="10014"/>
                </a:lnTo>
                <a:lnTo>
                  <a:pt x="5246" y="9794"/>
                </a:lnTo>
                <a:lnTo>
                  <a:pt x="5466" y="9684"/>
                </a:lnTo>
                <a:lnTo>
                  <a:pt x="6603" y="9134"/>
                </a:lnTo>
                <a:lnTo>
                  <a:pt x="7740" y="8547"/>
                </a:lnTo>
                <a:lnTo>
                  <a:pt x="8877" y="7923"/>
                </a:lnTo>
                <a:lnTo>
                  <a:pt x="9978" y="7263"/>
                </a:lnTo>
                <a:lnTo>
                  <a:pt x="10895" y="6676"/>
                </a:lnTo>
                <a:lnTo>
                  <a:pt x="11812" y="6053"/>
                </a:lnTo>
                <a:lnTo>
                  <a:pt x="12729" y="5392"/>
                </a:lnTo>
                <a:lnTo>
                  <a:pt x="13609" y="4732"/>
                </a:lnTo>
                <a:close/>
                <a:moveTo>
                  <a:pt x="11995" y="9721"/>
                </a:moveTo>
                <a:lnTo>
                  <a:pt x="12472" y="9831"/>
                </a:lnTo>
                <a:lnTo>
                  <a:pt x="12436" y="9867"/>
                </a:lnTo>
                <a:lnTo>
                  <a:pt x="12032" y="10271"/>
                </a:lnTo>
                <a:lnTo>
                  <a:pt x="12032" y="10198"/>
                </a:lnTo>
                <a:lnTo>
                  <a:pt x="11995" y="9721"/>
                </a:lnTo>
                <a:close/>
                <a:moveTo>
                  <a:pt x="2715" y="8804"/>
                </a:moveTo>
                <a:lnTo>
                  <a:pt x="2422" y="9317"/>
                </a:lnTo>
                <a:lnTo>
                  <a:pt x="2165" y="9867"/>
                </a:lnTo>
                <a:lnTo>
                  <a:pt x="2165" y="9941"/>
                </a:lnTo>
                <a:lnTo>
                  <a:pt x="2201" y="10051"/>
                </a:lnTo>
                <a:lnTo>
                  <a:pt x="2275" y="10088"/>
                </a:lnTo>
                <a:lnTo>
                  <a:pt x="2348" y="10124"/>
                </a:lnTo>
                <a:lnTo>
                  <a:pt x="2898" y="10014"/>
                </a:lnTo>
                <a:lnTo>
                  <a:pt x="3449" y="9867"/>
                </a:lnTo>
                <a:lnTo>
                  <a:pt x="3925" y="9684"/>
                </a:lnTo>
                <a:lnTo>
                  <a:pt x="4439" y="9464"/>
                </a:lnTo>
                <a:lnTo>
                  <a:pt x="4549" y="9684"/>
                </a:lnTo>
                <a:lnTo>
                  <a:pt x="3559" y="10124"/>
                </a:lnTo>
                <a:lnTo>
                  <a:pt x="3082" y="10308"/>
                </a:lnTo>
                <a:lnTo>
                  <a:pt x="2568" y="10528"/>
                </a:lnTo>
                <a:lnTo>
                  <a:pt x="2275" y="10638"/>
                </a:lnTo>
                <a:lnTo>
                  <a:pt x="2018" y="10674"/>
                </a:lnTo>
                <a:lnTo>
                  <a:pt x="1761" y="10711"/>
                </a:lnTo>
                <a:lnTo>
                  <a:pt x="1468" y="10711"/>
                </a:lnTo>
                <a:lnTo>
                  <a:pt x="2091" y="9794"/>
                </a:lnTo>
                <a:lnTo>
                  <a:pt x="2348" y="9317"/>
                </a:lnTo>
                <a:lnTo>
                  <a:pt x="2642" y="8877"/>
                </a:lnTo>
                <a:lnTo>
                  <a:pt x="2715" y="8804"/>
                </a:lnTo>
                <a:close/>
                <a:moveTo>
                  <a:pt x="13829" y="5429"/>
                </a:moveTo>
                <a:lnTo>
                  <a:pt x="13940" y="5943"/>
                </a:lnTo>
                <a:lnTo>
                  <a:pt x="13940" y="6456"/>
                </a:lnTo>
                <a:lnTo>
                  <a:pt x="13940" y="6896"/>
                </a:lnTo>
                <a:lnTo>
                  <a:pt x="13866" y="7336"/>
                </a:lnTo>
                <a:lnTo>
                  <a:pt x="13756" y="7740"/>
                </a:lnTo>
                <a:lnTo>
                  <a:pt x="13609" y="8143"/>
                </a:lnTo>
                <a:lnTo>
                  <a:pt x="13426" y="8547"/>
                </a:lnTo>
                <a:lnTo>
                  <a:pt x="13206" y="8914"/>
                </a:lnTo>
                <a:lnTo>
                  <a:pt x="12949" y="9281"/>
                </a:lnTo>
                <a:lnTo>
                  <a:pt x="12656" y="9647"/>
                </a:lnTo>
                <a:lnTo>
                  <a:pt x="12289" y="9611"/>
                </a:lnTo>
                <a:lnTo>
                  <a:pt x="11922" y="9537"/>
                </a:lnTo>
                <a:lnTo>
                  <a:pt x="11849" y="9574"/>
                </a:lnTo>
                <a:lnTo>
                  <a:pt x="11812" y="9574"/>
                </a:lnTo>
                <a:lnTo>
                  <a:pt x="11775" y="9647"/>
                </a:lnTo>
                <a:lnTo>
                  <a:pt x="11702" y="10418"/>
                </a:lnTo>
                <a:lnTo>
                  <a:pt x="11702" y="10491"/>
                </a:lnTo>
                <a:lnTo>
                  <a:pt x="11409" y="10711"/>
                </a:lnTo>
                <a:lnTo>
                  <a:pt x="11188" y="10821"/>
                </a:lnTo>
                <a:lnTo>
                  <a:pt x="11152" y="10858"/>
                </a:lnTo>
                <a:lnTo>
                  <a:pt x="11042" y="10931"/>
                </a:lnTo>
                <a:lnTo>
                  <a:pt x="11042" y="10564"/>
                </a:lnTo>
                <a:lnTo>
                  <a:pt x="11115" y="10198"/>
                </a:lnTo>
                <a:lnTo>
                  <a:pt x="11188" y="9867"/>
                </a:lnTo>
                <a:lnTo>
                  <a:pt x="11298" y="9501"/>
                </a:lnTo>
                <a:lnTo>
                  <a:pt x="11298" y="9464"/>
                </a:lnTo>
                <a:lnTo>
                  <a:pt x="11262" y="9427"/>
                </a:lnTo>
                <a:lnTo>
                  <a:pt x="11225" y="9427"/>
                </a:lnTo>
                <a:lnTo>
                  <a:pt x="11188" y="9464"/>
                </a:lnTo>
                <a:lnTo>
                  <a:pt x="11078" y="9647"/>
                </a:lnTo>
                <a:lnTo>
                  <a:pt x="10968" y="9831"/>
                </a:lnTo>
                <a:lnTo>
                  <a:pt x="10785" y="10234"/>
                </a:lnTo>
                <a:lnTo>
                  <a:pt x="10712" y="10638"/>
                </a:lnTo>
                <a:lnTo>
                  <a:pt x="10712" y="11078"/>
                </a:lnTo>
                <a:lnTo>
                  <a:pt x="10271" y="11261"/>
                </a:lnTo>
                <a:lnTo>
                  <a:pt x="9831" y="11371"/>
                </a:lnTo>
                <a:lnTo>
                  <a:pt x="9868" y="11005"/>
                </a:lnTo>
                <a:lnTo>
                  <a:pt x="9978" y="10638"/>
                </a:lnTo>
                <a:lnTo>
                  <a:pt x="10051" y="10344"/>
                </a:lnTo>
                <a:lnTo>
                  <a:pt x="10161" y="10088"/>
                </a:lnTo>
                <a:lnTo>
                  <a:pt x="10418" y="9574"/>
                </a:lnTo>
                <a:lnTo>
                  <a:pt x="10418" y="9537"/>
                </a:lnTo>
                <a:lnTo>
                  <a:pt x="10381" y="9501"/>
                </a:lnTo>
                <a:lnTo>
                  <a:pt x="10345" y="9501"/>
                </a:lnTo>
                <a:lnTo>
                  <a:pt x="10345" y="9537"/>
                </a:lnTo>
                <a:lnTo>
                  <a:pt x="10015" y="9941"/>
                </a:lnTo>
                <a:lnTo>
                  <a:pt x="9758" y="10418"/>
                </a:lnTo>
                <a:lnTo>
                  <a:pt x="9538" y="10895"/>
                </a:lnTo>
                <a:lnTo>
                  <a:pt x="9501" y="11151"/>
                </a:lnTo>
                <a:lnTo>
                  <a:pt x="9428" y="11408"/>
                </a:lnTo>
                <a:lnTo>
                  <a:pt x="8951" y="11408"/>
                </a:lnTo>
                <a:lnTo>
                  <a:pt x="8951" y="11261"/>
                </a:lnTo>
                <a:lnTo>
                  <a:pt x="8914" y="11225"/>
                </a:lnTo>
                <a:lnTo>
                  <a:pt x="8877" y="11188"/>
                </a:lnTo>
                <a:lnTo>
                  <a:pt x="8841" y="11188"/>
                </a:lnTo>
                <a:lnTo>
                  <a:pt x="8804" y="11225"/>
                </a:lnTo>
                <a:lnTo>
                  <a:pt x="8731" y="11298"/>
                </a:lnTo>
                <a:lnTo>
                  <a:pt x="9171" y="10454"/>
                </a:lnTo>
                <a:lnTo>
                  <a:pt x="9391" y="10051"/>
                </a:lnTo>
                <a:lnTo>
                  <a:pt x="9684" y="9647"/>
                </a:lnTo>
                <a:lnTo>
                  <a:pt x="9684" y="9611"/>
                </a:lnTo>
                <a:lnTo>
                  <a:pt x="9648" y="9611"/>
                </a:lnTo>
                <a:lnTo>
                  <a:pt x="9648" y="9574"/>
                </a:lnTo>
                <a:lnTo>
                  <a:pt x="9611" y="9611"/>
                </a:lnTo>
                <a:lnTo>
                  <a:pt x="9244" y="10014"/>
                </a:lnTo>
                <a:lnTo>
                  <a:pt x="8914" y="10418"/>
                </a:lnTo>
                <a:lnTo>
                  <a:pt x="8621" y="10858"/>
                </a:lnTo>
                <a:lnTo>
                  <a:pt x="8327" y="11335"/>
                </a:lnTo>
                <a:lnTo>
                  <a:pt x="7960" y="11225"/>
                </a:lnTo>
                <a:lnTo>
                  <a:pt x="7997" y="11188"/>
                </a:lnTo>
                <a:lnTo>
                  <a:pt x="7997" y="11151"/>
                </a:lnTo>
                <a:lnTo>
                  <a:pt x="7960" y="11115"/>
                </a:lnTo>
                <a:lnTo>
                  <a:pt x="7960" y="11078"/>
                </a:lnTo>
                <a:lnTo>
                  <a:pt x="7924" y="10968"/>
                </a:lnTo>
                <a:lnTo>
                  <a:pt x="7960" y="10858"/>
                </a:lnTo>
                <a:lnTo>
                  <a:pt x="8034" y="10601"/>
                </a:lnTo>
                <a:lnTo>
                  <a:pt x="8181" y="10308"/>
                </a:lnTo>
                <a:lnTo>
                  <a:pt x="8474" y="9831"/>
                </a:lnTo>
                <a:lnTo>
                  <a:pt x="8767" y="9427"/>
                </a:lnTo>
                <a:lnTo>
                  <a:pt x="8804" y="9391"/>
                </a:lnTo>
                <a:lnTo>
                  <a:pt x="8767" y="9317"/>
                </a:lnTo>
                <a:lnTo>
                  <a:pt x="8694" y="9317"/>
                </a:lnTo>
                <a:lnTo>
                  <a:pt x="8364" y="9537"/>
                </a:lnTo>
                <a:lnTo>
                  <a:pt x="8107" y="9831"/>
                </a:lnTo>
                <a:lnTo>
                  <a:pt x="7887" y="10124"/>
                </a:lnTo>
                <a:lnTo>
                  <a:pt x="7704" y="10454"/>
                </a:lnTo>
                <a:lnTo>
                  <a:pt x="7594" y="10784"/>
                </a:lnTo>
                <a:lnTo>
                  <a:pt x="7557" y="10968"/>
                </a:lnTo>
                <a:lnTo>
                  <a:pt x="7594" y="11115"/>
                </a:lnTo>
                <a:lnTo>
                  <a:pt x="7153" y="10968"/>
                </a:lnTo>
                <a:lnTo>
                  <a:pt x="6713" y="10784"/>
                </a:lnTo>
                <a:lnTo>
                  <a:pt x="6933" y="10564"/>
                </a:lnTo>
                <a:lnTo>
                  <a:pt x="7080" y="10344"/>
                </a:lnTo>
                <a:lnTo>
                  <a:pt x="7153" y="10234"/>
                </a:lnTo>
                <a:lnTo>
                  <a:pt x="7190" y="10124"/>
                </a:lnTo>
                <a:lnTo>
                  <a:pt x="7190" y="10088"/>
                </a:lnTo>
                <a:lnTo>
                  <a:pt x="7153" y="10088"/>
                </a:lnTo>
                <a:lnTo>
                  <a:pt x="7080" y="10124"/>
                </a:lnTo>
                <a:lnTo>
                  <a:pt x="7007" y="10161"/>
                </a:lnTo>
                <a:lnTo>
                  <a:pt x="6823" y="10308"/>
                </a:lnTo>
                <a:lnTo>
                  <a:pt x="6493" y="10564"/>
                </a:lnTo>
                <a:lnTo>
                  <a:pt x="6420" y="10638"/>
                </a:lnTo>
                <a:lnTo>
                  <a:pt x="5906" y="10344"/>
                </a:lnTo>
                <a:lnTo>
                  <a:pt x="6897" y="9904"/>
                </a:lnTo>
                <a:lnTo>
                  <a:pt x="7887" y="9391"/>
                </a:lnTo>
                <a:lnTo>
                  <a:pt x="8877" y="8877"/>
                </a:lnTo>
                <a:lnTo>
                  <a:pt x="9795" y="8327"/>
                </a:lnTo>
                <a:lnTo>
                  <a:pt x="10748" y="7740"/>
                </a:lnTo>
                <a:lnTo>
                  <a:pt x="11665" y="7116"/>
                </a:lnTo>
                <a:lnTo>
                  <a:pt x="12546" y="6456"/>
                </a:lnTo>
                <a:lnTo>
                  <a:pt x="13426" y="5796"/>
                </a:lnTo>
                <a:lnTo>
                  <a:pt x="13829" y="5429"/>
                </a:lnTo>
                <a:close/>
                <a:moveTo>
                  <a:pt x="1651" y="9757"/>
                </a:moveTo>
                <a:lnTo>
                  <a:pt x="1028" y="10711"/>
                </a:lnTo>
                <a:lnTo>
                  <a:pt x="991" y="10784"/>
                </a:lnTo>
                <a:lnTo>
                  <a:pt x="1028" y="10858"/>
                </a:lnTo>
                <a:lnTo>
                  <a:pt x="1028" y="10931"/>
                </a:lnTo>
                <a:lnTo>
                  <a:pt x="1101" y="10968"/>
                </a:lnTo>
                <a:lnTo>
                  <a:pt x="1358" y="11041"/>
                </a:lnTo>
                <a:lnTo>
                  <a:pt x="1651" y="11078"/>
                </a:lnTo>
                <a:lnTo>
                  <a:pt x="1908" y="11078"/>
                </a:lnTo>
                <a:lnTo>
                  <a:pt x="2165" y="11041"/>
                </a:lnTo>
                <a:lnTo>
                  <a:pt x="2715" y="10858"/>
                </a:lnTo>
                <a:lnTo>
                  <a:pt x="3229" y="10638"/>
                </a:lnTo>
                <a:lnTo>
                  <a:pt x="4769" y="10014"/>
                </a:lnTo>
                <a:lnTo>
                  <a:pt x="4953" y="10198"/>
                </a:lnTo>
                <a:lnTo>
                  <a:pt x="4072" y="10564"/>
                </a:lnTo>
                <a:lnTo>
                  <a:pt x="3192" y="10895"/>
                </a:lnTo>
                <a:lnTo>
                  <a:pt x="2238" y="11188"/>
                </a:lnTo>
                <a:lnTo>
                  <a:pt x="1248" y="11445"/>
                </a:lnTo>
                <a:lnTo>
                  <a:pt x="1101" y="11518"/>
                </a:lnTo>
                <a:lnTo>
                  <a:pt x="844" y="11555"/>
                </a:lnTo>
                <a:lnTo>
                  <a:pt x="624" y="11555"/>
                </a:lnTo>
                <a:lnTo>
                  <a:pt x="551" y="11518"/>
                </a:lnTo>
                <a:lnTo>
                  <a:pt x="477" y="11481"/>
                </a:lnTo>
                <a:lnTo>
                  <a:pt x="477" y="11408"/>
                </a:lnTo>
                <a:lnTo>
                  <a:pt x="514" y="11298"/>
                </a:lnTo>
                <a:lnTo>
                  <a:pt x="661" y="11005"/>
                </a:lnTo>
                <a:lnTo>
                  <a:pt x="991" y="10601"/>
                </a:lnTo>
                <a:lnTo>
                  <a:pt x="1321" y="10161"/>
                </a:lnTo>
                <a:lnTo>
                  <a:pt x="1651" y="9757"/>
                </a:lnTo>
                <a:close/>
                <a:moveTo>
                  <a:pt x="16324" y="0"/>
                </a:moveTo>
                <a:lnTo>
                  <a:pt x="16140" y="37"/>
                </a:lnTo>
                <a:lnTo>
                  <a:pt x="15774" y="147"/>
                </a:lnTo>
                <a:lnTo>
                  <a:pt x="15480" y="330"/>
                </a:lnTo>
                <a:lnTo>
                  <a:pt x="14636" y="807"/>
                </a:lnTo>
                <a:lnTo>
                  <a:pt x="13866" y="1357"/>
                </a:lnTo>
                <a:lnTo>
                  <a:pt x="13059" y="1908"/>
                </a:lnTo>
                <a:lnTo>
                  <a:pt x="12289" y="2458"/>
                </a:lnTo>
                <a:lnTo>
                  <a:pt x="12032" y="2311"/>
                </a:lnTo>
                <a:lnTo>
                  <a:pt x="11812" y="2238"/>
                </a:lnTo>
                <a:lnTo>
                  <a:pt x="11629" y="2238"/>
                </a:lnTo>
                <a:lnTo>
                  <a:pt x="11372" y="2091"/>
                </a:lnTo>
                <a:lnTo>
                  <a:pt x="11115" y="1981"/>
                </a:lnTo>
                <a:lnTo>
                  <a:pt x="10858" y="1908"/>
                </a:lnTo>
                <a:lnTo>
                  <a:pt x="10565" y="1834"/>
                </a:lnTo>
                <a:lnTo>
                  <a:pt x="10015" y="1761"/>
                </a:lnTo>
                <a:lnTo>
                  <a:pt x="9464" y="1761"/>
                </a:lnTo>
                <a:lnTo>
                  <a:pt x="8914" y="1834"/>
                </a:lnTo>
                <a:lnTo>
                  <a:pt x="8364" y="1981"/>
                </a:lnTo>
                <a:lnTo>
                  <a:pt x="7814" y="2164"/>
                </a:lnTo>
                <a:lnTo>
                  <a:pt x="7300" y="2384"/>
                </a:lnTo>
                <a:lnTo>
                  <a:pt x="6677" y="2715"/>
                </a:lnTo>
                <a:lnTo>
                  <a:pt x="6090" y="3081"/>
                </a:lnTo>
                <a:lnTo>
                  <a:pt x="5503" y="3522"/>
                </a:lnTo>
                <a:lnTo>
                  <a:pt x="4989" y="3962"/>
                </a:lnTo>
                <a:lnTo>
                  <a:pt x="4769" y="4219"/>
                </a:lnTo>
                <a:lnTo>
                  <a:pt x="4549" y="4475"/>
                </a:lnTo>
                <a:lnTo>
                  <a:pt x="4402" y="4769"/>
                </a:lnTo>
                <a:lnTo>
                  <a:pt x="4256" y="5062"/>
                </a:lnTo>
                <a:lnTo>
                  <a:pt x="4146" y="5356"/>
                </a:lnTo>
                <a:lnTo>
                  <a:pt x="4035" y="5686"/>
                </a:lnTo>
                <a:lnTo>
                  <a:pt x="3999" y="6016"/>
                </a:lnTo>
                <a:lnTo>
                  <a:pt x="3925" y="6346"/>
                </a:lnTo>
                <a:lnTo>
                  <a:pt x="3889" y="6970"/>
                </a:lnTo>
                <a:lnTo>
                  <a:pt x="3925" y="7630"/>
                </a:lnTo>
                <a:lnTo>
                  <a:pt x="3339" y="7960"/>
                </a:lnTo>
                <a:lnTo>
                  <a:pt x="2752" y="8290"/>
                </a:lnTo>
                <a:lnTo>
                  <a:pt x="2238" y="8657"/>
                </a:lnTo>
                <a:lnTo>
                  <a:pt x="1725" y="9097"/>
                </a:lnTo>
                <a:lnTo>
                  <a:pt x="1248" y="9574"/>
                </a:lnTo>
                <a:lnTo>
                  <a:pt x="808" y="10051"/>
                </a:lnTo>
                <a:lnTo>
                  <a:pt x="404" y="10601"/>
                </a:lnTo>
                <a:lnTo>
                  <a:pt x="221" y="10858"/>
                </a:lnTo>
                <a:lnTo>
                  <a:pt x="74" y="11151"/>
                </a:lnTo>
                <a:lnTo>
                  <a:pt x="1" y="11371"/>
                </a:lnTo>
                <a:lnTo>
                  <a:pt x="37" y="11555"/>
                </a:lnTo>
                <a:lnTo>
                  <a:pt x="111" y="11738"/>
                </a:lnTo>
                <a:lnTo>
                  <a:pt x="184" y="11812"/>
                </a:lnTo>
                <a:lnTo>
                  <a:pt x="257" y="11885"/>
                </a:lnTo>
                <a:lnTo>
                  <a:pt x="477" y="11958"/>
                </a:lnTo>
                <a:lnTo>
                  <a:pt x="697" y="11995"/>
                </a:lnTo>
                <a:lnTo>
                  <a:pt x="918" y="11995"/>
                </a:lnTo>
                <a:lnTo>
                  <a:pt x="1174" y="11958"/>
                </a:lnTo>
                <a:lnTo>
                  <a:pt x="1835" y="11812"/>
                </a:lnTo>
                <a:lnTo>
                  <a:pt x="2495" y="11591"/>
                </a:lnTo>
                <a:lnTo>
                  <a:pt x="3815" y="11151"/>
                </a:lnTo>
                <a:lnTo>
                  <a:pt x="4586" y="10858"/>
                </a:lnTo>
                <a:lnTo>
                  <a:pt x="5356" y="10564"/>
                </a:lnTo>
                <a:lnTo>
                  <a:pt x="5760" y="10858"/>
                </a:lnTo>
                <a:lnTo>
                  <a:pt x="6200" y="11078"/>
                </a:lnTo>
                <a:lnTo>
                  <a:pt x="6236" y="11261"/>
                </a:lnTo>
                <a:lnTo>
                  <a:pt x="6273" y="11335"/>
                </a:lnTo>
                <a:lnTo>
                  <a:pt x="6346" y="11371"/>
                </a:lnTo>
                <a:lnTo>
                  <a:pt x="6493" y="11371"/>
                </a:lnTo>
                <a:lnTo>
                  <a:pt x="6603" y="11261"/>
                </a:lnTo>
                <a:lnTo>
                  <a:pt x="7410" y="11591"/>
                </a:lnTo>
                <a:lnTo>
                  <a:pt x="7814" y="11702"/>
                </a:lnTo>
                <a:lnTo>
                  <a:pt x="8217" y="11812"/>
                </a:lnTo>
                <a:lnTo>
                  <a:pt x="8291" y="11848"/>
                </a:lnTo>
                <a:lnTo>
                  <a:pt x="8364" y="11885"/>
                </a:lnTo>
                <a:lnTo>
                  <a:pt x="8474" y="11848"/>
                </a:lnTo>
                <a:lnTo>
                  <a:pt x="8547" y="11885"/>
                </a:lnTo>
                <a:lnTo>
                  <a:pt x="8877" y="11922"/>
                </a:lnTo>
                <a:lnTo>
                  <a:pt x="9574" y="11922"/>
                </a:lnTo>
                <a:lnTo>
                  <a:pt x="9905" y="11885"/>
                </a:lnTo>
                <a:lnTo>
                  <a:pt x="10235" y="11812"/>
                </a:lnTo>
                <a:lnTo>
                  <a:pt x="10565" y="11702"/>
                </a:lnTo>
                <a:lnTo>
                  <a:pt x="10895" y="11555"/>
                </a:lnTo>
                <a:lnTo>
                  <a:pt x="11225" y="11408"/>
                </a:lnTo>
                <a:lnTo>
                  <a:pt x="11555" y="11225"/>
                </a:lnTo>
                <a:lnTo>
                  <a:pt x="11885" y="11041"/>
                </a:lnTo>
                <a:lnTo>
                  <a:pt x="12179" y="10784"/>
                </a:lnTo>
                <a:lnTo>
                  <a:pt x="12472" y="10564"/>
                </a:lnTo>
                <a:lnTo>
                  <a:pt x="12766" y="10308"/>
                </a:lnTo>
                <a:lnTo>
                  <a:pt x="13022" y="10014"/>
                </a:lnTo>
                <a:lnTo>
                  <a:pt x="13279" y="9721"/>
                </a:lnTo>
                <a:lnTo>
                  <a:pt x="13499" y="9391"/>
                </a:lnTo>
                <a:lnTo>
                  <a:pt x="13719" y="9097"/>
                </a:lnTo>
                <a:lnTo>
                  <a:pt x="13903" y="8730"/>
                </a:lnTo>
                <a:lnTo>
                  <a:pt x="14050" y="8400"/>
                </a:lnTo>
                <a:lnTo>
                  <a:pt x="14196" y="8033"/>
                </a:lnTo>
                <a:lnTo>
                  <a:pt x="14306" y="7667"/>
                </a:lnTo>
                <a:lnTo>
                  <a:pt x="14380" y="7300"/>
                </a:lnTo>
                <a:lnTo>
                  <a:pt x="14453" y="6933"/>
                </a:lnTo>
                <a:lnTo>
                  <a:pt x="14490" y="6529"/>
                </a:lnTo>
                <a:lnTo>
                  <a:pt x="14490" y="6163"/>
                </a:lnTo>
                <a:lnTo>
                  <a:pt x="14453" y="5796"/>
                </a:lnTo>
                <a:lnTo>
                  <a:pt x="14380" y="5429"/>
                </a:lnTo>
                <a:lnTo>
                  <a:pt x="14270" y="5062"/>
                </a:lnTo>
                <a:lnTo>
                  <a:pt x="15113" y="4329"/>
                </a:lnTo>
                <a:lnTo>
                  <a:pt x="15920" y="3558"/>
                </a:lnTo>
                <a:lnTo>
                  <a:pt x="16434" y="3045"/>
                </a:lnTo>
                <a:lnTo>
                  <a:pt x="16691" y="2751"/>
                </a:lnTo>
                <a:lnTo>
                  <a:pt x="16947" y="2458"/>
                </a:lnTo>
                <a:lnTo>
                  <a:pt x="17168" y="2128"/>
                </a:lnTo>
                <a:lnTo>
                  <a:pt x="17351" y="1798"/>
                </a:lnTo>
                <a:lnTo>
                  <a:pt x="17461" y="1431"/>
                </a:lnTo>
                <a:lnTo>
                  <a:pt x="17461" y="1247"/>
                </a:lnTo>
                <a:lnTo>
                  <a:pt x="17461" y="1064"/>
                </a:lnTo>
                <a:lnTo>
                  <a:pt x="17388" y="770"/>
                </a:lnTo>
                <a:lnTo>
                  <a:pt x="17278" y="514"/>
                </a:lnTo>
                <a:lnTo>
                  <a:pt x="17094" y="257"/>
                </a:lnTo>
                <a:lnTo>
                  <a:pt x="16837" y="74"/>
                </a:lnTo>
                <a:lnTo>
                  <a:pt x="16691" y="37"/>
                </a:lnTo>
                <a:lnTo>
                  <a:pt x="16507"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52" name="Google Shape;252;p4"/>
          <p:cNvSpPr/>
          <p:nvPr/>
        </p:nvSpPr>
        <p:spPr>
          <a:xfrm>
            <a:off x="8360955" y="4506916"/>
            <a:ext cx="372518" cy="384998"/>
          </a:xfrm>
          <a:custGeom>
            <a:rect b="b" l="l" r="r" t="t"/>
            <a:pathLst>
              <a:path extrusionOk="0" h="13573" w="13133">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53" name="Google Shape;253;p4"/>
          <p:cNvSpPr/>
          <p:nvPr/>
        </p:nvSpPr>
        <p:spPr>
          <a:xfrm>
            <a:off x="-77078" y="1488018"/>
            <a:ext cx="339602" cy="400617"/>
          </a:xfrm>
          <a:custGeom>
            <a:rect b="b" l="l" r="r" t="t"/>
            <a:pathLst>
              <a:path extrusionOk="0" h="11079" w="9391">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54" name="Google Shape;254;p4"/>
          <p:cNvSpPr/>
          <p:nvPr/>
        </p:nvSpPr>
        <p:spPr>
          <a:xfrm>
            <a:off x="8052572" y="4825260"/>
            <a:ext cx="589992" cy="414129"/>
          </a:xfrm>
          <a:custGeom>
            <a:rect b="b" l="l" r="r" t="t"/>
            <a:pathLst>
              <a:path extrusionOk="0" h="14600" w="2080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55" name="Google Shape;255;p4"/>
          <p:cNvSpPr/>
          <p:nvPr/>
        </p:nvSpPr>
        <p:spPr>
          <a:xfrm>
            <a:off x="8052577" y="4132327"/>
            <a:ext cx="388118" cy="408938"/>
          </a:xfrm>
          <a:custGeom>
            <a:rect b="b" l="l" r="r" t="t"/>
            <a:pathLst>
              <a:path extrusionOk="0" h="14417" w="13683">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56" name="Google Shape;256;p4"/>
          <p:cNvSpPr/>
          <p:nvPr/>
        </p:nvSpPr>
        <p:spPr>
          <a:xfrm>
            <a:off x="7430898" y="4873171"/>
            <a:ext cx="297606" cy="211234"/>
          </a:xfrm>
          <a:custGeom>
            <a:rect b="b" l="l" r="r" t="t"/>
            <a:pathLst>
              <a:path extrusionOk="0" h="7447" w="10492">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57" name="Google Shape;257;p4"/>
          <p:cNvSpPr/>
          <p:nvPr/>
        </p:nvSpPr>
        <p:spPr>
          <a:xfrm>
            <a:off x="8749725" y="4950125"/>
            <a:ext cx="288245" cy="184202"/>
          </a:xfrm>
          <a:custGeom>
            <a:rect b="b" l="l" r="r" t="t"/>
            <a:pathLst>
              <a:path extrusionOk="0" h="6494" w="10162">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58" name="Google Shape;258;p4"/>
          <p:cNvSpPr/>
          <p:nvPr/>
        </p:nvSpPr>
        <p:spPr>
          <a:xfrm>
            <a:off x="8522444" y="4000279"/>
            <a:ext cx="306966" cy="385027"/>
          </a:xfrm>
          <a:custGeom>
            <a:rect b="b" l="l" r="r" t="t"/>
            <a:pathLst>
              <a:path extrusionOk="0" h="13574" w="10822">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59" name="Google Shape;259;p4"/>
          <p:cNvSpPr/>
          <p:nvPr/>
        </p:nvSpPr>
        <p:spPr>
          <a:xfrm>
            <a:off x="8829403" y="4583868"/>
            <a:ext cx="391238" cy="289295"/>
          </a:xfrm>
          <a:custGeom>
            <a:rect b="b" l="l" r="r" t="t"/>
            <a:pathLst>
              <a:path extrusionOk="0" h="10199" w="13793">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60" name="Google Shape;260;p4"/>
          <p:cNvSpPr/>
          <p:nvPr/>
        </p:nvSpPr>
        <p:spPr>
          <a:xfrm>
            <a:off x="8963979" y="1338718"/>
            <a:ext cx="180033" cy="373539"/>
          </a:xfrm>
          <a:custGeom>
            <a:rect b="b" l="l" r="r" t="t"/>
            <a:pathLst>
              <a:path extrusionOk="0" h="13169" w="6347">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61" name="Google Shape;261;p4"/>
          <p:cNvSpPr/>
          <p:nvPr/>
        </p:nvSpPr>
        <p:spPr>
          <a:xfrm rot="-2426120">
            <a:off x="7110132" y="4877011"/>
            <a:ext cx="279910" cy="357971"/>
          </a:xfrm>
          <a:custGeom>
            <a:rect b="b" l="l" r="r" t="t"/>
            <a:pathLst>
              <a:path extrusionOk="0" h="12620" w="9868">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62" name="Google Shape;262;p4"/>
          <p:cNvSpPr/>
          <p:nvPr/>
        </p:nvSpPr>
        <p:spPr>
          <a:xfrm>
            <a:off x="7659648" y="4370196"/>
            <a:ext cx="377708" cy="426638"/>
          </a:xfrm>
          <a:custGeom>
            <a:rect b="b" l="l" r="r" t="t"/>
            <a:pathLst>
              <a:path extrusionOk="0" h="15041" w="13316">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63" name="Google Shape;263;p4"/>
          <p:cNvSpPr/>
          <p:nvPr/>
        </p:nvSpPr>
        <p:spPr>
          <a:xfrm>
            <a:off x="8797588" y="3078732"/>
            <a:ext cx="386048" cy="258065"/>
          </a:xfrm>
          <a:custGeom>
            <a:rect b="b" l="l" r="r" t="t"/>
            <a:pathLst>
              <a:path extrusionOk="0" h="9098" w="1361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64" name="Google Shape;264;p4"/>
          <p:cNvSpPr/>
          <p:nvPr/>
        </p:nvSpPr>
        <p:spPr>
          <a:xfrm>
            <a:off x="7782420" y="4885132"/>
            <a:ext cx="174842" cy="187322"/>
          </a:xfrm>
          <a:custGeom>
            <a:rect b="b" l="l" r="r" t="t"/>
            <a:pathLst>
              <a:path extrusionOk="0" h="6604" w="6164">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65" name="Google Shape;265;p4"/>
          <p:cNvSpPr/>
          <p:nvPr/>
        </p:nvSpPr>
        <p:spPr>
          <a:xfrm>
            <a:off x="346877" y="608615"/>
            <a:ext cx="210213" cy="458889"/>
          </a:xfrm>
          <a:custGeom>
            <a:rect b="b" l="l" r="r" t="t"/>
            <a:pathLst>
              <a:path extrusionOk="0" h="16178" w="7411">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66" name="Google Shape;266;p4"/>
          <p:cNvSpPr/>
          <p:nvPr/>
        </p:nvSpPr>
        <p:spPr>
          <a:xfrm>
            <a:off x="645010" y="355961"/>
            <a:ext cx="414157" cy="507762"/>
          </a:xfrm>
          <a:custGeom>
            <a:rect b="b" l="l" r="r" t="t"/>
            <a:pathLst>
              <a:path extrusionOk="0" h="17901" w="14601">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67" name="Google Shape;267;p4"/>
          <p:cNvSpPr/>
          <p:nvPr/>
        </p:nvSpPr>
        <p:spPr>
          <a:xfrm>
            <a:off x="8318810" y="-29822"/>
            <a:ext cx="456818" cy="425588"/>
          </a:xfrm>
          <a:custGeom>
            <a:rect b="b" l="l" r="r" t="t"/>
            <a:pathLst>
              <a:path extrusionOk="0" h="15004" w="16105">
                <a:moveTo>
                  <a:pt x="13170" y="587"/>
                </a:moveTo>
                <a:lnTo>
                  <a:pt x="13206" y="624"/>
                </a:lnTo>
                <a:lnTo>
                  <a:pt x="13280" y="661"/>
                </a:lnTo>
                <a:lnTo>
                  <a:pt x="13353" y="697"/>
                </a:lnTo>
                <a:lnTo>
                  <a:pt x="13610" y="771"/>
                </a:lnTo>
                <a:lnTo>
                  <a:pt x="13830" y="844"/>
                </a:lnTo>
                <a:lnTo>
                  <a:pt x="14013" y="954"/>
                </a:lnTo>
                <a:lnTo>
                  <a:pt x="14160" y="1174"/>
                </a:lnTo>
                <a:lnTo>
                  <a:pt x="14307" y="1394"/>
                </a:lnTo>
                <a:lnTo>
                  <a:pt x="14343" y="1651"/>
                </a:lnTo>
                <a:lnTo>
                  <a:pt x="14307" y="1908"/>
                </a:lnTo>
                <a:lnTo>
                  <a:pt x="14233" y="2128"/>
                </a:lnTo>
                <a:lnTo>
                  <a:pt x="14087" y="2348"/>
                </a:lnTo>
                <a:lnTo>
                  <a:pt x="13903" y="2531"/>
                </a:lnTo>
                <a:lnTo>
                  <a:pt x="13683" y="2678"/>
                </a:lnTo>
                <a:lnTo>
                  <a:pt x="13463" y="2788"/>
                </a:lnTo>
                <a:lnTo>
                  <a:pt x="13170" y="2825"/>
                </a:lnTo>
                <a:lnTo>
                  <a:pt x="12840" y="2788"/>
                </a:lnTo>
                <a:lnTo>
                  <a:pt x="12656" y="2751"/>
                </a:lnTo>
                <a:lnTo>
                  <a:pt x="12546" y="2715"/>
                </a:lnTo>
                <a:lnTo>
                  <a:pt x="12436" y="2641"/>
                </a:lnTo>
                <a:lnTo>
                  <a:pt x="12363" y="2495"/>
                </a:lnTo>
                <a:lnTo>
                  <a:pt x="12289" y="2495"/>
                </a:lnTo>
                <a:lnTo>
                  <a:pt x="12253" y="2275"/>
                </a:lnTo>
                <a:lnTo>
                  <a:pt x="12253" y="2054"/>
                </a:lnTo>
                <a:lnTo>
                  <a:pt x="12253" y="1871"/>
                </a:lnTo>
                <a:lnTo>
                  <a:pt x="12289" y="1724"/>
                </a:lnTo>
                <a:lnTo>
                  <a:pt x="12399" y="1394"/>
                </a:lnTo>
                <a:lnTo>
                  <a:pt x="12583" y="1064"/>
                </a:lnTo>
                <a:lnTo>
                  <a:pt x="12840" y="807"/>
                </a:lnTo>
                <a:lnTo>
                  <a:pt x="12986" y="697"/>
                </a:lnTo>
                <a:lnTo>
                  <a:pt x="13170" y="587"/>
                </a:lnTo>
                <a:close/>
                <a:moveTo>
                  <a:pt x="9061" y="3338"/>
                </a:moveTo>
                <a:lnTo>
                  <a:pt x="9245" y="3412"/>
                </a:lnTo>
                <a:lnTo>
                  <a:pt x="9245" y="3448"/>
                </a:lnTo>
                <a:lnTo>
                  <a:pt x="9171" y="3632"/>
                </a:lnTo>
                <a:lnTo>
                  <a:pt x="9171" y="3668"/>
                </a:lnTo>
                <a:lnTo>
                  <a:pt x="9135" y="3632"/>
                </a:lnTo>
                <a:lnTo>
                  <a:pt x="9061" y="3522"/>
                </a:lnTo>
                <a:lnTo>
                  <a:pt x="8988" y="3448"/>
                </a:lnTo>
                <a:lnTo>
                  <a:pt x="8988" y="3412"/>
                </a:lnTo>
                <a:lnTo>
                  <a:pt x="8988" y="3375"/>
                </a:lnTo>
                <a:lnTo>
                  <a:pt x="9061" y="3338"/>
                </a:lnTo>
                <a:close/>
                <a:moveTo>
                  <a:pt x="14123" y="440"/>
                </a:moveTo>
                <a:lnTo>
                  <a:pt x="14233" y="477"/>
                </a:lnTo>
                <a:lnTo>
                  <a:pt x="14307" y="587"/>
                </a:lnTo>
                <a:lnTo>
                  <a:pt x="14417" y="661"/>
                </a:lnTo>
                <a:lnTo>
                  <a:pt x="14454" y="807"/>
                </a:lnTo>
                <a:lnTo>
                  <a:pt x="14527" y="807"/>
                </a:lnTo>
                <a:lnTo>
                  <a:pt x="14490" y="624"/>
                </a:lnTo>
                <a:lnTo>
                  <a:pt x="14454" y="477"/>
                </a:lnTo>
                <a:lnTo>
                  <a:pt x="14600" y="551"/>
                </a:lnTo>
                <a:lnTo>
                  <a:pt x="14784" y="624"/>
                </a:lnTo>
                <a:lnTo>
                  <a:pt x="14967" y="771"/>
                </a:lnTo>
                <a:lnTo>
                  <a:pt x="15114" y="881"/>
                </a:lnTo>
                <a:lnTo>
                  <a:pt x="15224" y="1064"/>
                </a:lnTo>
                <a:lnTo>
                  <a:pt x="15334" y="1211"/>
                </a:lnTo>
                <a:lnTo>
                  <a:pt x="15444" y="1578"/>
                </a:lnTo>
                <a:lnTo>
                  <a:pt x="15554" y="1944"/>
                </a:lnTo>
                <a:lnTo>
                  <a:pt x="15627" y="2385"/>
                </a:lnTo>
                <a:lnTo>
                  <a:pt x="15664" y="2568"/>
                </a:lnTo>
                <a:lnTo>
                  <a:pt x="15627" y="2788"/>
                </a:lnTo>
                <a:lnTo>
                  <a:pt x="15591" y="2972"/>
                </a:lnTo>
                <a:lnTo>
                  <a:pt x="15481" y="3118"/>
                </a:lnTo>
                <a:lnTo>
                  <a:pt x="15187" y="3412"/>
                </a:lnTo>
                <a:lnTo>
                  <a:pt x="14930" y="3595"/>
                </a:lnTo>
                <a:lnTo>
                  <a:pt x="14600" y="3705"/>
                </a:lnTo>
                <a:lnTo>
                  <a:pt x="14270" y="3779"/>
                </a:lnTo>
                <a:lnTo>
                  <a:pt x="13940" y="3815"/>
                </a:lnTo>
                <a:lnTo>
                  <a:pt x="13720" y="3779"/>
                </a:lnTo>
                <a:lnTo>
                  <a:pt x="13500" y="3742"/>
                </a:lnTo>
                <a:lnTo>
                  <a:pt x="13316" y="3668"/>
                </a:lnTo>
                <a:lnTo>
                  <a:pt x="13133" y="3595"/>
                </a:lnTo>
                <a:lnTo>
                  <a:pt x="12950" y="3485"/>
                </a:lnTo>
                <a:lnTo>
                  <a:pt x="12803" y="3338"/>
                </a:lnTo>
                <a:lnTo>
                  <a:pt x="12656" y="3192"/>
                </a:lnTo>
                <a:lnTo>
                  <a:pt x="12546" y="3045"/>
                </a:lnTo>
                <a:lnTo>
                  <a:pt x="12840" y="3118"/>
                </a:lnTo>
                <a:lnTo>
                  <a:pt x="13133" y="3155"/>
                </a:lnTo>
                <a:lnTo>
                  <a:pt x="13426" y="3118"/>
                </a:lnTo>
                <a:lnTo>
                  <a:pt x="13720" y="3045"/>
                </a:lnTo>
                <a:lnTo>
                  <a:pt x="13977" y="2935"/>
                </a:lnTo>
                <a:lnTo>
                  <a:pt x="14233" y="2751"/>
                </a:lnTo>
                <a:lnTo>
                  <a:pt x="14417" y="2495"/>
                </a:lnTo>
                <a:lnTo>
                  <a:pt x="14600" y="2238"/>
                </a:lnTo>
                <a:lnTo>
                  <a:pt x="14674" y="1981"/>
                </a:lnTo>
                <a:lnTo>
                  <a:pt x="14710" y="1724"/>
                </a:lnTo>
                <a:lnTo>
                  <a:pt x="14674" y="1468"/>
                </a:lnTo>
                <a:lnTo>
                  <a:pt x="14600" y="1211"/>
                </a:lnTo>
                <a:lnTo>
                  <a:pt x="14490" y="991"/>
                </a:lnTo>
                <a:lnTo>
                  <a:pt x="14343" y="771"/>
                </a:lnTo>
                <a:lnTo>
                  <a:pt x="14160" y="587"/>
                </a:lnTo>
                <a:lnTo>
                  <a:pt x="13940" y="440"/>
                </a:lnTo>
                <a:close/>
                <a:moveTo>
                  <a:pt x="13757" y="0"/>
                </a:moveTo>
                <a:lnTo>
                  <a:pt x="13610" y="74"/>
                </a:lnTo>
                <a:lnTo>
                  <a:pt x="13353" y="110"/>
                </a:lnTo>
                <a:lnTo>
                  <a:pt x="13133" y="147"/>
                </a:lnTo>
                <a:lnTo>
                  <a:pt x="12913" y="257"/>
                </a:lnTo>
                <a:lnTo>
                  <a:pt x="12729" y="404"/>
                </a:lnTo>
                <a:lnTo>
                  <a:pt x="12509" y="551"/>
                </a:lnTo>
                <a:lnTo>
                  <a:pt x="12363" y="734"/>
                </a:lnTo>
                <a:lnTo>
                  <a:pt x="12216" y="917"/>
                </a:lnTo>
                <a:lnTo>
                  <a:pt x="12069" y="1137"/>
                </a:lnTo>
                <a:lnTo>
                  <a:pt x="11996" y="1321"/>
                </a:lnTo>
                <a:lnTo>
                  <a:pt x="11922" y="1578"/>
                </a:lnTo>
                <a:lnTo>
                  <a:pt x="11849" y="1798"/>
                </a:lnTo>
                <a:lnTo>
                  <a:pt x="11849" y="2054"/>
                </a:lnTo>
                <a:lnTo>
                  <a:pt x="11849" y="2275"/>
                </a:lnTo>
                <a:lnTo>
                  <a:pt x="11886" y="2531"/>
                </a:lnTo>
                <a:lnTo>
                  <a:pt x="11959" y="2751"/>
                </a:lnTo>
                <a:lnTo>
                  <a:pt x="12033" y="2972"/>
                </a:lnTo>
                <a:lnTo>
                  <a:pt x="12143" y="3192"/>
                </a:lnTo>
                <a:lnTo>
                  <a:pt x="12253" y="3375"/>
                </a:lnTo>
                <a:lnTo>
                  <a:pt x="12399" y="3558"/>
                </a:lnTo>
                <a:lnTo>
                  <a:pt x="12583" y="3705"/>
                </a:lnTo>
                <a:lnTo>
                  <a:pt x="12766" y="3852"/>
                </a:lnTo>
                <a:lnTo>
                  <a:pt x="12986" y="3999"/>
                </a:lnTo>
                <a:lnTo>
                  <a:pt x="13206" y="4072"/>
                </a:lnTo>
                <a:lnTo>
                  <a:pt x="13426" y="4145"/>
                </a:lnTo>
                <a:lnTo>
                  <a:pt x="13683" y="4219"/>
                </a:lnTo>
                <a:lnTo>
                  <a:pt x="14123" y="4219"/>
                </a:lnTo>
                <a:lnTo>
                  <a:pt x="14564" y="4145"/>
                </a:lnTo>
                <a:lnTo>
                  <a:pt x="15004" y="3999"/>
                </a:lnTo>
                <a:lnTo>
                  <a:pt x="15371" y="3779"/>
                </a:lnTo>
                <a:lnTo>
                  <a:pt x="15591" y="3632"/>
                </a:lnTo>
                <a:lnTo>
                  <a:pt x="15737" y="3448"/>
                </a:lnTo>
                <a:lnTo>
                  <a:pt x="15884" y="3265"/>
                </a:lnTo>
                <a:lnTo>
                  <a:pt x="15994" y="3045"/>
                </a:lnTo>
                <a:lnTo>
                  <a:pt x="16067" y="2788"/>
                </a:lnTo>
                <a:lnTo>
                  <a:pt x="16104" y="2495"/>
                </a:lnTo>
                <a:lnTo>
                  <a:pt x="16067" y="2238"/>
                </a:lnTo>
                <a:lnTo>
                  <a:pt x="15994" y="1981"/>
                </a:lnTo>
                <a:lnTo>
                  <a:pt x="15884" y="1431"/>
                </a:lnTo>
                <a:lnTo>
                  <a:pt x="15774" y="1174"/>
                </a:lnTo>
                <a:lnTo>
                  <a:pt x="15664" y="954"/>
                </a:lnTo>
                <a:lnTo>
                  <a:pt x="15517" y="734"/>
                </a:lnTo>
                <a:lnTo>
                  <a:pt x="15371" y="551"/>
                </a:lnTo>
                <a:lnTo>
                  <a:pt x="15150" y="367"/>
                </a:lnTo>
                <a:lnTo>
                  <a:pt x="14930" y="220"/>
                </a:lnTo>
                <a:lnTo>
                  <a:pt x="14637" y="74"/>
                </a:lnTo>
                <a:lnTo>
                  <a:pt x="14270" y="0"/>
                </a:lnTo>
                <a:close/>
                <a:moveTo>
                  <a:pt x="11115" y="4549"/>
                </a:moveTo>
                <a:lnTo>
                  <a:pt x="11446" y="4842"/>
                </a:lnTo>
                <a:lnTo>
                  <a:pt x="11299" y="4952"/>
                </a:lnTo>
                <a:lnTo>
                  <a:pt x="11115" y="4916"/>
                </a:lnTo>
                <a:lnTo>
                  <a:pt x="10932" y="4916"/>
                </a:lnTo>
                <a:lnTo>
                  <a:pt x="10639" y="4952"/>
                </a:lnTo>
                <a:lnTo>
                  <a:pt x="10859" y="4732"/>
                </a:lnTo>
                <a:lnTo>
                  <a:pt x="11115" y="4549"/>
                </a:lnTo>
                <a:close/>
                <a:moveTo>
                  <a:pt x="6860" y="3632"/>
                </a:moveTo>
                <a:lnTo>
                  <a:pt x="7007" y="3668"/>
                </a:lnTo>
                <a:lnTo>
                  <a:pt x="7044" y="3705"/>
                </a:lnTo>
                <a:lnTo>
                  <a:pt x="7044" y="3742"/>
                </a:lnTo>
                <a:lnTo>
                  <a:pt x="7044" y="3779"/>
                </a:lnTo>
                <a:lnTo>
                  <a:pt x="7080" y="3852"/>
                </a:lnTo>
                <a:lnTo>
                  <a:pt x="7191" y="3889"/>
                </a:lnTo>
                <a:lnTo>
                  <a:pt x="7374" y="3889"/>
                </a:lnTo>
                <a:lnTo>
                  <a:pt x="7411" y="3925"/>
                </a:lnTo>
                <a:lnTo>
                  <a:pt x="7447" y="4035"/>
                </a:lnTo>
                <a:lnTo>
                  <a:pt x="7484" y="4145"/>
                </a:lnTo>
                <a:lnTo>
                  <a:pt x="7484" y="4255"/>
                </a:lnTo>
                <a:lnTo>
                  <a:pt x="7447" y="4512"/>
                </a:lnTo>
                <a:lnTo>
                  <a:pt x="7374" y="4769"/>
                </a:lnTo>
                <a:lnTo>
                  <a:pt x="7227" y="5026"/>
                </a:lnTo>
                <a:lnTo>
                  <a:pt x="7154" y="5136"/>
                </a:lnTo>
                <a:lnTo>
                  <a:pt x="7044" y="5209"/>
                </a:lnTo>
                <a:lnTo>
                  <a:pt x="6934" y="5246"/>
                </a:lnTo>
                <a:lnTo>
                  <a:pt x="6787" y="5246"/>
                </a:lnTo>
                <a:lnTo>
                  <a:pt x="6787" y="4989"/>
                </a:lnTo>
                <a:lnTo>
                  <a:pt x="6750" y="4769"/>
                </a:lnTo>
                <a:lnTo>
                  <a:pt x="6640" y="4549"/>
                </a:lnTo>
                <a:lnTo>
                  <a:pt x="6494" y="4329"/>
                </a:lnTo>
                <a:lnTo>
                  <a:pt x="6310" y="4145"/>
                </a:lnTo>
                <a:lnTo>
                  <a:pt x="6090" y="4035"/>
                </a:lnTo>
                <a:lnTo>
                  <a:pt x="6090" y="3925"/>
                </a:lnTo>
                <a:lnTo>
                  <a:pt x="6163" y="3852"/>
                </a:lnTo>
                <a:lnTo>
                  <a:pt x="6237" y="3779"/>
                </a:lnTo>
                <a:lnTo>
                  <a:pt x="6347" y="3742"/>
                </a:lnTo>
                <a:lnTo>
                  <a:pt x="6567" y="3705"/>
                </a:lnTo>
                <a:lnTo>
                  <a:pt x="6860" y="3632"/>
                </a:lnTo>
                <a:close/>
                <a:moveTo>
                  <a:pt x="6530" y="3192"/>
                </a:moveTo>
                <a:lnTo>
                  <a:pt x="6494" y="3228"/>
                </a:lnTo>
                <a:lnTo>
                  <a:pt x="6457" y="3302"/>
                </a:lnTo>
                <a:lnTo>
                  <a:pt x="6457" y="3338"/>
                </a:lnTo>
                <a:lnTo>
                  <a:pt x="6457" y="3412"/>
                </a:lnTo>
                <a:lnTo>
                  <a:pt x="6200" y="3485"/>
                </a:lnTo>
                <a:lnTo>
                  <a:pt x="5980" y="3558"/>
                </a:lnTo>
                <a:lnTo>
                  <a:pt x="5797" y="3742"/>
                </a:lnTo>
                <a:lnTo>
                  <a:pt x="5760" y="3815"/>
                </a:lnTo>
                <a:lnTo>
                  <a:pt x="5687" y="3925"/>
                </a:lnTo>
                <a:lnTo>
                  <a:pt x="5687" y="4035"/>
                </a:lnTo>
                <a:lnTo>
                  <a:pt x="5687" y="4072"/>
                </a:lnTo>
                <a:lnTo>
                  <a:pt x="5797" y="4219"/>
                </a:lnTo>
                <a:lnTo>
                  <a:pt x="5907" y="4292"/>
                </a:lnTo>
                <a:lnTo>
                  <a:pt x="6053" y="4365"/>
                </a:lnTo>
                <a:lnTo>
                  <a:pt x="6163" y="4439"/>
                </a:lnTo>
                <a:lnTo>
                  <a:pt x="6274" y="4512"/>
                </a:lnTo>
                <a:lnTo>
                  <a:pt x="6347" y="4622"/>
                </a:lnTo>
                <a:lnTo>
                  <a:pt x="6420" y="4769"/>
                </a:lnTo>
                <a:lnTo>
                  <a:pt x="6494" y="5026"/>
                </a:lnTo>
                <a:lnTo>
                  <a:pt x="6457" y="5282"/>
                </a:lnTo>
                <a:lnTo>
                  <a:pt x="6494" y="5392"/>
                </a:lnTo>
                <a:lnTo>
                  <a:pt x="6530" y="5466"/>
                </a:lnTo>
                <a:lnTo>
                  <a:pt x="6750" y="5539"/>
                </a:lnTo>
                <a:lnTo>
                  <a:pt x="6934" y="5539"/>
                </a:lnTo>
                <a:lnTo>
                  <a:pt x="7117" y="5503"/>
                </a:lnTo>
                <a:lnTo>
                  <a:pt x="7264" y="5429"/>
                </a:lnTo>
                <a:lnTo>
                  <a:pt x="7411" y="5282"/>
                </a:lnTo>
                <a:lnTo>
                  <a:pt x="7521" y="5136"/>
                </a:lnTo>
                <a:lnTo>
                  <a:pt x="7631" y="4952"/>
                </a:lnTo>
                <a:lnTo>
                  <a:pt x="7704" y="4769"/>
                </a:lnTo>
                <a:lnTo>
                  <a:pt x="7741" y="4585"/>
                </a:lnTo>
                <a:lnTo>
                  <a:pt x="7777" y="4365"/>
                </a:lnTo>
                <a:lnTo>
                  <a:pt x="7777" y="4145"/>
                </a:lnTo>
                <a:lnTo>
                  <a:pt x="7777" y="3925"/>
                </a:lnTo>
                <a:lnTo>
                  <a:pt x="7704" y="3779"/>
                </a:lnTo>
                <a:lnTo>
                  <a:pt x="7631" y="3668"/>
                </a:lnTo>
                <a:lnTo>
                  <a:pt x="7484" y="3595"/>
                </a:lnTo>
                <a:lnTo>
                  <a:pt x="7337" y="3595"/>
                </a:lnTo>
                <a:lnTo>
                  <a:pt x="7301" y="3485"/>
                </a:lnTo>
                <a:lnTo>
                  <a:pt x="7227" y="3448"/>
                </a:lnTo>
                <a:lnTo>
                  <a:pt x="7044" y="3375"/>
                </a:lnTo>
                <a:lnTo>
                  <a:pt x="6824" y="3302"/>
                </a:lnTo>
                <a:lnTo>
                  <a:pt x="6677" y="3228"/>
                </a:lnTo>
                <a:lnTo>
                  <a:pt x="6567" y="3192"/>
                </a:lnTo>
                <a:close/>
                <a:moveTo>
                  <a:pt x="11739" y="5136"/>
                </a:moveTo>
                <a:lnTo>
                  <a:pt x="12179" y="5686"/>
                </a:lnTo>
                <a:lnTo>
                  <a:pt x="11776" y="5796"/>
                </a:lnTo>
                <a:lnTo>
                  <a:pt x="11409" y="6016"/>
                </a:lnTo>
                <a:lnTo>
                  <a:pt x="11042" y="6236"/>
                </a:lnTo>
                <a:lnTo>
                  <a:pt x="10895" y="6383"/>
                </a:lnTo>
                <a:lnTo>
                  <a:pt x="10785" y="6566"/>
                </a:lnTo>
                <a:lnTo>
                  <a:pt x="10749" y="6640"/>
                </a:lnTo>
                <a:lnTo>
                  <a:pt x="10785" y="6676"/>
                </a:lnTo>
                <a:lnTo>
                  <a:pt x="10859" y="6713"/>
                </a:lnTo>
                <a:lnTo>
                  <a:pt x="10932" y="6713"/>
                </a:lnTo>
                <a:lnTo>
                  <a:pt x="11262" y="6493"/>
                </a:lnTo>
                <a:lnTo>
                  <a:pt x="11556" y="6310"/>
                </a:lnTo>
                <a:lnTo>
                  <a:pt x="11849" y="6199"/>
                </a:lnTo>
                <a:lnTo>
                  <a:pt x="12143" y="6089"/>
                </a:lnTo>
                <a:lnTo>
                  <a:pt x="12253" y="6053"/>
                </a:lnTo>
                <a:lnTo>
                  <a:pt x="12363" y="6016"/>
                </a:lnTo>
                <a:lnTo>
                  <a:pt x="12399" y="5979"/>
                </a:lnTo>
                <a:lnTo>
                  <a:pt x="12619" y="6456"/>
                </a:lnTo>
                <a:lnTo>
                  <a:pt x="12840" y="6896"/>
                </a:lnTo>
                <a:lnTo>
                  <a:pt x="12803" y="6933"/>
                </a:lnTo>
                <a:lnTo>
                  <a:pt x="12326" y="7043"/>
                </a:lnTo>
                <a:lnTo>
                  <a:pt x="11812" y="7117"/>
                </a:lnTo>
                <a:lnTo>
                  <a:pt x="11299" y="7117"/>
                </a:lnTo>
                <a:lnTo>
                  <a:pt x="10749" y="7080"/>
                </a:lnTo>
                <a:lnTo>
                  <a:pt x="10675" y="7117"/>
                </a:lnTo>
                <a:lnTo>
                  <a:pt x="10639" y="7153"/>
                </a:lnTo>
                <a:lnTo>
                  <a:pt x="10639" y="7227"/>
                </a:lnTo>
                <a:lnTo>
                  <a:pt x="10712" y="7300"/>
                </a:lnTo>
                <a:lnTo>
                  <a:pt x="10932" y="7373"/>
                </a:lnTo>
                <a:lnTo>
                  <a:pt x="11189" y="7447"/>
                </a:lnTo>
                <a:lnTo>
                  <a:pt x="11702" y="7483"/>
                </a:lnTo>
                <a:lnTo>
                  <a:pt x="11959" y="7483"/>
                </a:lnTo>
                <a:lnTo>
                  <a:pt x="12216" y="7447"/>
                </a:lnTo>
                <a:lnTo>
                  <a:pt x="12583" y="7373"/>
                </a:lnTo>
                <a:lnTo>
                  <a:pt x="12693" y="7373"/>
                </a:lnTo>
                <a:lnTo>
                  <a:pt x="12766" y="7337"/>
                </a:lnTo>
                <a:lnTo>
                  <a:pt x="12803" y="7410"/>
                </a:lnTo>
                <a:lnTo>
                  <a:pt x="12840" y="7447"/>
                </a:lnTo>
                <a:lnTo>
                  <a:pt x="12876" y="7483"/>
                </a:lnTo>
                <a:lnTo>
                  <a:pt x="12986" y="7520"/>
                </a:lnTo>
                <a:lnTo>
                  <a:pt x="13023" y="7777"/>
                </a:lnTo>
                <a:lnTo>
                  <a:pt x="13060" y="8070"/>
                </a:lnTo>
                <a:lnTo>
                  <a:pt x="12986" y="8107"/>
                </a:lnTo>
                <a:lnTo>
                  <a:pt x="12693" y="7997"/>
                </a:lnTo>
                <a:lnTo>
                  <a:pt x="12473" y="7887"/>
                </a:lnTo>
                <a:lnTo>
                  <a:pt x="12253" y="7777"/>
                </a:lnTo>
                <a:lnTo>
                  <a:pt x="11886" y="7777"/>
                </a:lnTo>
                <a:lnTo>
                  <a:pt x="11776" y="7813"/>
                </a:lnTo>
                <a:lnTo>
                  <a:pt x="11226" y="7777"/>
                </a:lnTo>
                <a:lnTo>
                  <a:pt x="10895" y="7740"/>
                </a:lnTo>
                <a:lnTo>
                  <a:pt x="10749" y="7740"/>
                </a:lnTo>
                <a:lnTo>
                  <a:pt x="10675" y="7703"/>
                </a:lnTo>
                <a:lnTo>
                  <a:pt x="10565" y="7483"/>
                </a:lnTo>
                <a:lnTo>
                  <a:pt x="10529" y="7483"/>
                </a:lnTo>
                <a:lnTo>
                  <a:pt x="10529" y="7520"/>
                </a:lnTo>
                <a:lnTo>
                  <a:pt x="10529" y="7887"/>
                </a:lnTo>
                <a:lnTo>
                  <a:pt x="10529" y="7960"/>
                </a:lnTo>
                <a:lnTo>
                  <a:pt x="10602" y="7997"/>
                </a:lnTo>
                <a:lnTo>
                  <a:pt x="11042" y="8107"/>
                </a:lnTo>
                <a:lnTo>
                  <a:pt x="11482" y="8144"/>
                </a:lnTo>
                <a:lnTo>
                  <a:pt x="11482" y="8327"/>
                </a:lnTo>
                <a:lnTo>
                  <a:pt x="11519" y="8474"/>
                </a:lnTo>
                <a:lnTo>
                  <a:pt x="11592" y="8547"/>
                </a:lnTo>
                <a:lnTo>
                  <a:pt x="11629" y="8584"/>
                </a:lnTo>
                <a:lnTo>
                  <a:pt x="11776" y="8657"/>
                </a:lnTo>
                <a:lnTo>
                  <a:pt x="11959" y="8767"/>
                </a:lnTo>
                <a:lnTo>
                  <a:pt x="11409" y="8657"/>
                </a:lnTo>
                <a:lnTo>
                  <a:pt x="10969" y="8474"/>
                </a:lnTo>
                <a:lnTo>
                  <a:pt x="10712" y="8437"/>
                </a:lnTo>
                <a:lnTo>
                  <a:pt x="10455" y="8400"/>
                </a:lnTo>
                <a:lnTo>
                  <a:pt x="10198" y="8217"/>
                </a:lnTo>
                <a:lnTo>
                  <a:pt x="10052" y="8180"/>
                </a:lnTo>
                <a:lnTo>
                  <a:pt x="9942" y="8144"/>
                </a:lnTo>
                <a:lnTo>
                  <a:pt x="9722" y="8180"/>
                </a:lnTo>
                <a:lnTo>
                  <a:pt x="9575" y="8254"/>
                </a:lnTo>
                <a:lnTo>
                  <a:pt x="9465" y="8364"/>
                </a:lnTo>
                <a:lnTo>
                  <a:pt x="9355" y="8510"/>
                </a:lnTo>
                <a:lnTo>
                  <a:pt x="9245" y="8584"/>
                </a:lnTo>
                <a:lnTo>
                  <a:pt x="9098" y="8620"/>
                </a:lnTo>
                <a:lnTo>
                  <a:pt x="8841" y="8584"/>
                </a:lnTo>
                <a:lnTo>
                  <a:pt x="8621" y="8620"/>
                </a:lnTo>
                <a:lnTo>
                  <a:pt x="8401" y="8694"/>
                </a:lnTo>
                <a:lnTo>
                  <a:pt x="8181" y="8804"/>
                </a:lnTo>
                <a:lnTo>
                  <a:pt x="7924" y="8804"/>
                </a:lnTo>
                <a:lnTo>
                  <a:pt x="7851" y="8767"/>
                </a:lnTo>
                <a:lnTo>
                  <a:pt x="7814" y="8730"/>
                </a:lnTo>
                <a:lnTo>
                  <a:pt x="7814" y="8694"/>
                </a:lnTo>
                <a:lnTo>
                  <a:pt x="7887" y="8620"/>
                </a:lnTo>
                <a:lnTo>
                  <a:pt x="7998" y="8510"/>
                </a:lnTo>
                <a:lnTo>
                  <a:pt x="8144" y="8437"/>
                </a:lnTo>
                <a:lnTo>
                  <a:pt x="8401" y="8327"/>
                </a:lnTo>
                <a:lnTo>
                  <a:pt x="8731" y="8180"/>
                </a:lnTo>
                <a:lnTo>
                  <a:pt x="8915" y="8070"/>
                </a:lnTo>
                <a:lnTo>
                  <a:pt x="9025" y="7924"/>
                </a:lnTo>
                <a:lnTo>
                  <a:pt x="9135" y="7777"/>
                </a:lnTo>
                <a:lnTo>
                  <a:pt x="9208" y="7630"/>
                </a:lnTo>
                <a:lnTo>
                  <a:pt x="9208" y="7447"/>
                </a:lnTo>
                <a:lnTo>
                  <a:pt x="9171" y="7227"/>
                </a:lnTo>
                <a:lnTo>
                  <a:pt x="9098" y="7117"/>
                </a:lnTo>
                <a:lnTo>
                  <a:pt x="8988" y="7006"/>
                </a:lnTo>
                <a:lnTo>
                  <a:pt x="8841" y="6896"/>
                </a:lnTo>
                <a:lnTo>
                  <a:pt x="8694" y="6860"/>
                </a:lnTo>
                <a:lnTo>
                  <a:pt x="8548" y="6823"/>
                </a:lnTo>
                <a:lnTo>
                  <a:pt x="8401" y="6823"/>
                </a:lnTo>
                <a:lnTo>
                  <a:pt x="8254" y="6860"/>
                </a:lnTo>
                <a:lnTo>
                  <a:pt x="8108" y="6933"/>
                </a:lnTo>
                <a:lnTo>
                  <a:pt x="7924" y="7117"/>
                </a:lnTo>
                <a:lnTo>
                  <a:pt x="7924" y="7117"/>
                </a:lnTo>
                <a:lnTo>
                  <a:pt x="7998" y="6970"/>
                </a:lnTo>
                <a:lnTo>
                  <a:pt x="8108" y="6860"/>
                </a:lnTo>
                <a:lnTo>
                  <a:pt x="8291" y="6603"/>
                </a:lnTo>
                <a:lnTo>
                  <a:pt x="8511" y="6383"/>
                </a:lnTo>
                <a:lnTo>
                  <a:pt x="8768" y="6126"/>
                </a:lnTo>
                <a:lnTo>
                  <a:pt x="8951" y="5943"/>
                </a:lnTo>
                <a:lnTo>
                  <a:pt x="9135" y="5796"/>
                </a:lnTo>
                <a:lnTo>
                  <a:pt x="9171" y="5796"/>
                </a:lnTo>
                <a:lnTo>
                  <a:pt x="9391" y="5759"/>
                </a:lnTo>
                <a:lnTo>
                  <a:pt x="9612" y="5686"/>
                </a:lnTo>
                <a:lnTo>
                  <a:pt x="10052" y="5539"/>
                </a:lnTo>
                <a:lnTo>
                  <a:pt x="10455" y="5356"/>
                </a:lnTo>
                <a:lnTo>
                  <a:pt x="10639" y="5282"/>
                </a:lnTo>
                <a:lnTo>
                  <a:pt x="10895" y="5246"/>
                </a:lnTo>
                <a:lnTo>
                  <a:pt x="10895" y="5246"/>
                </a:lnTo>
                <a:lnTo>
                  <a:pt x="10602" y="5503"/>
                </a:lnTo>
                <a:lnTo>
                  <a:pt x="10492" y="5649"/>
                </a:lnTo>
                <a:lnTo>
                  <a:pt x="10419" y="5833"/>
                </a:lnTo>
                <a:lnTo>
                  <a:pt x="10455" y="5869"/>
                </a:lnTo>
                <a:lnTo>
                  <a:pt x="10639" y="5796"/>
                </a:lnTo>
                <a:lnTo>
                  <a:pt x="10822" y="5723"/>
                </a:lnTo>
                <a:lnTo>
                  <a:pt x="11152" y="5503"/>
                </a:lnTo>
                <a:lnTo>
                  <a:pt x="11739" y="5136"/>
                </a:lnTo>
                <a:close/>
                <a:moveTo>
                  <a:pt x="11996" y="8254"/>
                </a:moveTo>
                <a:lnTo>
                  <a:pt x="12546" y="8400"/>
                </a:lnTo>
                <a:lnTo>
                  <a:pt x="12729" y="8584"/>
                </a:lnTo>
                <a:lnTo>
                  <a:pt x="12803" y="8620"/>
                </a:lnTo>
                <a:lnTo>
                  <a:pt x="12876" y="8657"/>
                </a:lnTo>
                <a:lnTo>
                  <a:pt x="12950" y="8620"/>
                </a:lnTo>
                <a:lnTo>
                  <a:pt x="13023" y="8584"/>
                </a:lnTo>
                <a:lnTo>
                  <a:pt x="12950" y="9024"/>
                </a:lnTo>
                <a:lnTo>
                  <a:pt x="12509" y="8914"/>
                </a:lnTo>
                <a:lnTo>
                  <a:pt x="12399" y="8657"/>
                </a:lnTo>
                <a:lnTo>
                  <a:pt x="12216" y="8474"/>
                </a:lnTo>
                <a:lnTo>
                  <a:pt x="12033" y="8327"/>
                </a:lnTo>
                <a:lnTo>
                  <a:pt x="11959" y="8290"/>
                </a:lnTo>
                <a:lnTo>
                  <a:pt x="11996" y="8254"/>
                </a:lnTo>
                <a:close/>
                <a:moveTo>
                  <a:pt x="10932" y="8841"/>
                </a:moveTo>
                <a:lnTo>
                  <a:pt x="11519" y="9097"/>
                </a:lnTo>
                <a:lnTo>
                  <a:pt x="12106" y="9244"/>
                </a:lnTo>
                <a:lnTo>
                  <a:pt x="12033" y="9391"/>
                </a:lnTo>
                <a:lnTo>
                  <a:pt x="11922" y="9537"/>
                </a:lnTo>
                <a:lnTo>
                  <a:pt x="11776" y="9611"/>
                </a:lnTo>
                <a:lnTo>
                  <a:pt x="11702" y="9611"/>
                </a:lnTo>
                <a:lnTo>
                  <a:pt x="11629" y="9574"/>
                </a:lnTo>
                <a:lnTo>
                  <a:pt x="11519" y="9537"/>
                </a:lnTo>
                <a:lnTo>
                  <a:pt x="11409" y="9427"/>
                </a:lnTo>
                <a:lnTo>
                  <a:pt x="11226" y="9244"/>
                </a:lnTo>
                <a:lnTo>
                  <a:pt x="10932" y="8841"/>
                </a:lnTo>
                <a:close/>
                <a:moveTo>
                  <a:pt x="12509" y="9354"/>
                </a:moveTo>
                <a:lnTo>
                  <a:pt x="12876" y="9391"/>
                </a:lnTo>
                <a:lnTo>
                  <a:pt x="12656" y="10161"/>
                </a:lnTo>
                <a:lnTo>
                  <a:pt x="12583" y="10088"/>
                </a:lnTo>
                <a:lnTo>
                  <a:pt x="12363" y="10088"/>
                </a:lnTo>
                <a:lnTo>
                  <a:pt x="12216" y="10051"/>
                </a:lnTo>
                <a:lnTo>
                  <a:pt x="11886" y="9978"/>
                </a:lnTo>
                <a:lnTo>
                  <a:pt x="12106" y="9868"/>
                </a:lnTo>
                <a:lnTo>
                  <a:pt x="12289" y="9758"/>
                </a:lnTo>
                <a:lnTo>
                  <a:pt x="12399" y="9574"/>
                </a:lnTo>
                <a:lnTo>
                  <a:pt x="12509" y="9354"/>
                </a:lnTo>
                <a:close/>
                <a:moveTo>
                  <a:pt x="10382" y="9721"/>
                </a:moveTo>
                <a:lnTo>
                  <a:pt x="11409" y="10161"/>
                </a:lnTo>
                <a:lnTo>
                  <a:pt x="11922" y="10381"/>
                </a:lnTo>
                <a:lnTo>
                  <a:pt x="12253" y="10491"/>
                </a:lnTo>
                <a:lnTo>
                  <a:pt x="12399" y="10491"/>
                </a:lnTo>
                <a:lnTo>
                  <a:pt x="12509" y="10455"/>
                </a:lnTo>
                <a:lnTo>
                  <a:pt x="12326" y="10968"/>
                </a:lnTo>
                <a:lnTo>
                  <a:pt x="12033" y="10858"/>
                </a:lnTo>
                <a:lnTo>
                  <a:pt x="11886" y="10785"/>
                </a:lnTo>
                <a:lnTo>
                  <a:pt x="11776" y="10711"/>
                </a:lnTo>
                <a:lnTo>
                  <a:pt x="11519" y="10528"/>
                </a:lnTo>
                <a:lnTo>
                  <a:pt x="11409" y="10418"/>
                </a:lnTo>
                <a:lnTo>
                  <a:pt x="11262" y="10344"/>
                </a:lnTo>
                <a:lnTo>
                  <a:pt x="11079" y="10308"/>
                </a:lnTo>
                <a:lnTo>
                  <a:pt x="10895" y="10271"/>
                </a:lnTo>
                <a:lnTo>
                  <a:pt x="10492" y="10234"/>
                </a:lnTo>
                <a:lnTo>
                  <a:pt x="10455" y="9978"/>
                </a:lnTo>
                <a:lnTo>
                  <a:pt x="10382" y="9721"/>
                </a:lnTo>
                <a:close/>
                <a:moveTo>
                  <a:pt x="10455" y="10528"/>
                </a:moveTo>
                <a:lnTo>
                  <a:pt x="10785" y="10601"/>
                </a:lnTo>
                <a:lnTo>
                  <a:pt x="10969" y="10638"/>
                </a:lnTo>
                <a:lnTo>
                  <a:pt x="11115" y="10711"/>
                </a:lnTo>
                <a:lnTo>
                  <a:pt x="11336" y="10821"/>
                </a:lnTo>
                <a:lnTo>
                  <a:pt x="11519" y="10968"/>
                </a:lnTo>
                <a:lnTo>
                  <a:pt x="11702" y="11115"/>
                </a:lnTo>
                <a:lnTo>
                  <a:pt x="11886" y="11262"/>
                </a:lnTo>
                <a:lnTo>
                  <a:pt x="12106" y="11335"/>
                </a:lnTo>
                <a:lnTo>
                  <a:pt x="11739" y="11922"/>
                </a:lnTo>
                <a:lnTo>
                  <a:pt x="11629" y="11922"/>
                </a:lnTo>
                <a:lnTo>
                  <a:pt x="11482" y="11885"/>
                </a:lnTo>
                <a:lnTo>
                  <a:pt x="11226" y="11738"/>
                </a:lnTo>
                <a:lnTo>
                  <a:pt x="10565" y="11482"/>
                </a:lnTo>
                <a:lnTo>
                  <a:pt x="10272" y="11335"/>
                </a:lnTo>
                <a:lnTo>
                  <a:pt x="10382" y="10968"/>
                </a:lnTo>
                <a:lnTo>
                  <a:pt x="10455" y="10601"/>
                </a:lnTo>
                <a:lnTo>
                  <a:pt x="10455" y="10528"/>
                </a:lnTo>
                <a:close/>
                <a:moveTo>
                  <a:pt x="10125" y="11665"/>
                </a:moveTo>
                <a:lnTo>
                  <a:pt x="10785" y="11958"/>
                </a:lnTo>
                <a:lnTo>
                  <a:pt x="11115" y="12142"/>
                </a:lnTo>
                <a:lnTo>
                  <a:pt x="11299" y="12215"/>
                </a:lnTo>
                <a:lnTo>
                  <a:pt x="11482" y="12289"/>
                </a:lnTo>
                <a:lnTo>
                  <a:pt x="11226" y="12655"/>
                </a:lnTo>
                <a:lnTo>
                  <a:pt x="10895" y="12545"/>
                </a:lnTo>
                <a:lnTo>
                  <a:pt x="10455" y="12399"/>
                </a:lnTo>
                <a:lnTo>
                  <a:pt x="10052" y="12252"/>
                </a:lnTo>
                <a:lnTo>
                  <a:pt x="9868" y="12142"/>
                </a:lnTo>
                <a:lnTo>
                  <a:pt x="10125" y="11665"/>
                </a:lnTo>
                <a:close/>
                <a:moveTo>
                  <a:pt x="9355" y="9574"/>
                </a:moveTo>
                <a:lnTo>
                  <a:pt x="9575" y="9611"/>
                </a:lnTo>
                <a:lnTo>
                  <a:pt x="9795" y="9648"/>
                </a:lnTo>
                <a:lnTo>
                  <a:pt x="9978" y="9758"/>
                </a:lnTo>
                <a:lnTo>
                  <a:pt x="10052" y="9868"/>
                </a:lnTo>
                <a:lnTo>
                  <a:pt x="10088" y="9941"/>
                </a:lnTo>
                <a:lnTo>
                  <a:pt x="10125" y="10088"/>
                </a:lnTo>
                <a:lnTo>
                  <a:pt x="10125" y="10198"/>
                </a:lnTo>
                <a:lnTo>
                  <a:pt x="9832" y="10161"/>
                </a:lnTo>
                <a:lnTo>
                  <a:pt x="9795" y="10198"/>
                </a:lnTo>
                <a:lnTo>
                  <a:pt x="9795" y="10234"/>
                </a:lnTo>
                <a:lnTo>
                  <a:pt x="9942" y="10344"/>
                </a:lnTo>
                <a:lnTo>
                  <a:pt x="10088" y="10455"/>
                </a:lnTo>
                <a:lnTo>
                  <a:pt x="10015" y="10785"/>
                </a:lnTo>
                <a:lnTo>
                  <a:pt x="9942" y="11078"/>
                </a:lnTo>
                <a:lnTo>
                  <a:pt x="9905" y="11188"/>
                </a:lnTo>
                <a:lnTo>
                  <a:pt x="9648" y="11115"/>
                </a:lnTo>
                <a:lnTo>
                  <a:pt x="9391" y="11078"/>
                </a:lnTo>
                <a:lnTo>
                  <a:pt x="9355" y="11078"/>
                </a:lnTo>
                <a:lnTo>
                  <a:pt x="9318" y="11115"/>
                </a:lnTo>
                <a:lnTo>
                  <a:pt x="9318" y="11151"/>
                </a:lnTo>
                <a:lnTo>
                  <a:pt x="9355" y="11188"/>
                </a:lnTo>
                <a:lnTo>
                  <a:pt x="9538" y="11372"/>
                </a:lnTo>
                <a:lnTo>
                  <a:pt x="9795" y="11518"/>
                </a:lnTo>
                <a:lnTo>
                  <a:pt x="9501" y="11995"/>
                </a:lnTo>
                <a:lnTo>
                  <a:pt x="9061" y="11812"/>
                </a:lnTo>
                <a:lnTo>
                  <a:pt x="8584" y="11628"/>
                </a:lnTo>
                <a:lnTo>
                  <a:pt x="8548" y="11628"/>
                </a:lnTo>
                <a:lnTo>
                  <a:pt x="8548" y="11702"/>
                </a:lnTo>
                <a:lnTo>
                  <a:pt x="8731" y="11848"/>
                </a:lnTo>
                <a:lnTo>
                  <a:pt x="8915" y="12032"/>
                </a:lnTo>
                <a:lnTo>
                  <a:pt x="9318" y="12289"/>
                </a:lnTo>
                <a:lnTo>
                  <a:pt x="9061" y="12582"/>
                </a:lnTo>
                <a:lnTo>
                  <a:pt x="8805" y="12802"/>
                </a:lnTo>
                <a:lnTo>
                  <a:pt x="8548" y="12692"/>
                </a:lnTo>
                <a:lnTo>
                  <a:pt x="8401" y="12069"/>
                </a:lnTo>
                <a:lnTo>
                  <a:pt x="8291" y="11445"/>
                </a:lnTo>
                <a:lnTo>
                  <a:pt x="8218" y="11298"/>
                </a:lnTo>
                <a:lnTo>
                  <a:pt x="8144" y="11188"/>
                </a:lnTo>
                <a:lnTo>
                  <a:pt x="8034" y="11115"/>
                </a:lnTo>
                <a:lnTo>
                  <a:pt x="7374" y="11115"/>
                </a:lnTo>
                <a:lnTo>
                  <a:pt x="7264" y="11078"/>
                </a:lnTo>
                <a:lnTo>
                  <a:pt x="7154" y="11041"/>
                </a:lnTo>
                <a:lnTo>
                  <a:pt x="7007" y="10895"/>
                </a:lnTo>
                <a:lnTo>
                  <a:pt x="6897" y="10675"/>
                </a:lnTo>
                <a:lnTo>
                  <a:pt x="6860" y="10455"/>
                </a:lnTo>
                <a:lnTo>
                  <a:pt x="6860" y="10344"/>
                </a:lnTo>
                <a:lnTo>
                  <a:pt x="6897" y="10234"/>
                </a:lnTo>
                <a:lnTo>
                  <a:pt x="6934" y="10124"/>
                </a:lnTo>
                <a:lnTo>
                  <a:pt x="7007" y="10051"/>
                </a:lnTo>
                <a:lnTo>
                  <a:pt x="7227" y="9978"/>
                </a:lnTo>
                <a:lnTo>
                  <a:pt x="7447" y="9904"/>
                </a:lnTo>
                <a:lnTo>
                  <a:pt x="8328" y="9721"/>
                </a:lnTo>
                <a:lnTo>
                  <a:pt x="8401" y="9758"/>
                </a:lnTo>
                <a:lnTo>
                  <a:pt x="8548" y="9758"/>
                </a:lnTo>
                <a:lnTo>
                  <a:pt x="8841" y="9648"/>
                </a:lnTo>
                <a:lnTo>
                  <a:pt x="9135" y="9574"/>
                </a:lnTo>
                <a:close/>
                <a:moveTo>
                  <a:pt x="1028" y="7373"/>
                </a:moveTo>
                <a:lnTo>
                  <a:pt x="1028" y="7887"/>
                </a:lnTo>
                <a:lnTo>
                  <a:pt x="1101" y="8437"/>
                </a:lnTo>
                <a:lnTo>
                  <a:pt x="1138" y="8474"/>
                </a:lnTo>
                <a:lnTo>
                  <a:pt x="1211" y="8510"/>
                </a:lnTo>
                <a:lnTo>
                  <a:pt x="1285" y="8510"/>
                </a:lnTo>
                <a:lnTo>
                  <a:pt x="1358" y="8474"/>
                </a:lnTo>
                <a:lnTo>
                  <a:pt x="1872" y="8070"/>
                </a:lnTo>
                <a:lnTo>
                  <a:pt x="1945" y="8951"/>
                </a:lnTo>
                <a:lnTo>
                  <a:pt x="1982" y="9611"/>
                </a:lnTo>
                <a:lnTo>
                  <a:pt x="1982" y="9758"/>
                </a:lnTo>
                <a:lnTo>
                  <a:pt x="1982" y="9904"/>
                </a:lnTo>
                <a:lnTo>
                  <a:pt x="1872" y="10014"/>
                </a:lnTo>
                <a:lnTo>
                  <a:pt x="1762" y="10088"/>
                </a:lnTo>
                <a:lnTo>
                  <a:pt x="1615" y="10271"/>
                </a:lnTo>
                <a:lnTo>
                  <a:pt x="1505" y="10455"/>
                </a:lnTo>
                <a:lnTo>
                  <a:pt x="1468" y="10638"/>
                </a:lnTo>
                <a:lnTo>
                  <a:pt x="1468" y="10858"/>
                </a:lnTo>
                <a:lnTo>
                  <a:pt x="1505" y="11078"/>
                </a:lnTo>
                <a:lnTo>
                  <a:pt x="1578" y="11298"/>
                </a:lnTo>
                <a:lnTo>
                  <a:pt x="1688" y="11702"/>
                </a:lnTo>
                <a:lnTo>
                  <a:pt x="2165" y="12876"/>
                </a:lnTo>
                <a:lnTo>
                  <a:pt x="1835" y="12509"/>
                </a:lnTo>
                <a:lnTo>
                  <a:pt x="1505" y="12142"/>
                </a:lnTo>
                <a:lnTo>
                  <a:pt x="1211" y="11665"/>
                </a:lnTo>
                <a:lnTo>
                  <a:pt x="918" y="11188"/>
                </a:lnTo>
                <a:lnTo>
                  <a:pt x="735" y="10675"/>
                </a:lnTo>
                <a:lnTo>
                  <a:pt x="588" y="10161"/>
                </a:lnTo>
                <a:lnTo>
                  <a:pt x="551" y="9831"/>
                </a:lnTo>
                <a:lnTo>
                  <a:pt x="514" y="9501"/>
                </a:lnTo>
                <a:lnTo>
                  <a:pt x="551" y="9171"/>
                </a:lnTo>
                <a:lnTo>
                  <a:pt x="588" y="8841"/>
                </a:lnTo>
                <a:lnTo>
                  <a:pt x="771" y="8180"/>
                </a:lnTo>
                <a:lnTo>
                  <a:pt x="955" y="7557"/>
                </a:lnTo>
                <a:lnTo>
                  <a:pt x="1028" y="7373"/>
                </a:lnTo>
                <a:close/>
                <a:moveTo>
                  <a:pt x="9612" y="12472"/>
                </a:moveTo>
                <a:lnTo>
                  <a:pt x="9942" y="12619"/>
                </a:lnTo>
                <a:lnTo>
                  <a:pt x="10675" y="12912"/>
                </a:lnTo>
                <a:lnTo>
                  <a:pt x="10895" y="12986"/>
                </a:lnTo>
                <a:lnTo>
                  <a:pt x="10529" y="13316"/>
                </a:lnTo>
                <a:lnTo>
                  <a:pt x="10162" y="13609"/>
                </a:lnTo>
                <a:lnTo>
                  <a:pt x="9685" y="13279"/>
                </a:lnTo>
                <a:lnTo>
                  <a:pt x="9171" y="12986"/>
                </a:lnTo>
                <a:lnTo>
                  <a:pt x="9391" y="12729"/>
                </a:lnTo>
                <a:lnTo>
                  <a:pt x="9612" y="12472"/>
                </a:lnTo>
                <a:close/>
                <a:moveTo>
                  <a:pt x="2569" y="5209"/>
                </a:moveTo>
                <a:lnTo>
                  <a:pt x="2899" y="5319"/>
                </a:lnTo>
                <a:lnTo>
                  <a:pt x="3266" y="5356"/>
                </a:lnTo>
                <a:lnTo>
                  <a:pt x="3999" y="5356"/>
                </a:lnTo>
                <a:lnTo>
                  <a:pt x="4733" y="5429"/>
                </a:lnTo>
                <a:lnTo>
                  <a:pt x="5467" y="5539"/>
                </a:lnTo>
                <a:lnTo>
                  <a:pt x="5320" y="5649"/>
                </a:lnTo>
                <a:lnTo>
                  <a:pt x="5173" y="5723"/>
                </a:lnTo>
                <a:lnTo>
                  <a:pt x="4880" y="5833"/>
                </a:lnTo>
                <a:lnTo>
                  <a:pt x="4696" y="5943"/>
                </a:lnTo>
                <a:lnTo>
                  <a:pt x="4513" y="6053"/>
                </a:lnTo>
                <a:lnTo>
                  <a:pt x="4366" y="6236"/>
                </a:lnTo>
                <a:lnTo>
                  <a:pt x="4293" y="6420"/>
                </a:lnTo>
                <a:lnTo>
                  <a:pt x="4256" y="6493"/>
                </a:lnTo>
                <a:lnTo>
                  <a:pt x="4293" y="6603"/>
                </a:lnTo>
                <a:lnTo>
                  <a:pt x="4329" y="6676"/>
                </a:lnTo>
                <a:lnTo>
                  <a:pt x="4366" y="6750"/>
                </a:lnTo>
                <a:lnTo>
                  <a:pt x="4439" y="6823"/>
                </a:lnTo>
                <a:lnTo>
                  <a:pt x="4549" y="6823"/>
                </a:lnTo>
                <a:lnTo>
                  <a:pt x="4660" y="6860"/>
                </a:lnTo>
                <a:lnTo>
                  <a:pt x="4696" y="6933"/>
                </a:lnTo>
                <a:lnTo>
                  <a:pt x="4733" y="7117"/>
                </a:lnTo>
                <a:lnTo>
                  <a:pt x="4770" y="7300"/>
                </a:lnTo>
                <a:lnTo>
                  <a:pt x="4770" y="7667"/>
                </a:lnTo>
                <a:lnTo>
                  <a:pt x="4806" y="7813"/>
                </a:lnTo>
                <a:lnTo>
                  <a:pt x="4586" y="7520"/>
                </a:lnTo>
                <a:lnTo>
                  <a:pt x="4366" y="7263"/>
                </a:lnTo>
                <a:lnTo>
                  <a:pt x="4256" y="7190"/>
                </a:lnTo>
                <a:lnTo>
                  <a:pt x="4146" y="7153"/>
                </a:lnTo>
                <a:lnTo>
                  <a:pt x="3999" y="7117"/>
                </a:lnTo>
                <a:lnTo>
                  <a:pt x="3889" y="7153"/>
                </a:lnTo>
                <a:lnTo>
                  <a:pt x="3632" y="7227"/>
                </a:lnTo>
                <a:lnTo>
                  <a:pt x="3412" y="7373"/>
                </a:lnTo>
                <a:lnTo>
                  <a:pt x="3192" y="7593"/>
                </a:lnTo>
                <a:lnTo>
                  <a:pt x="2972" y="7813"/>
                </a:lnTo>
                <a:lnTo>
                  <a:pt x="2825" y="8070"/>
                </a:lnTo>
                <a:lnTo>
                  <a:pt x="2715" y="8364"/>
                </a:lnTo>
                <a:lnTo>
                  <a:pt x="2642" y="8657"/>
                </a:lnTo>
                <a:lnTo>
                  <a:pt x="2605" y="8951"/>
                </a:lnTo>
                <a:lnTo>
                  <a:pt x="2605" y="9244"/>
                </a:lnTo>
                <a:lnTo>
                  <a:pt x="2679" y="9537"/>
                </a:lnTo>
                <a:lnTo>
                  <a:pt x="2679" y="9611"/>
                </a:lnTo>
                <a:lnTo>
                  <a:pt x="2752" y="9648"/>
                </a:lnTo>
                <a:lnTo>
                  <a:pt x="2789" y="9684"/>
                </a:lnTo>
                <a:lnTo>
                  <a:pt x="3156" y="9684"/>
                </a:lnTo>
                <a:lnTo>
                  <a:pt x="3449" y="9758"/>
                </a:lnTo>
                <a:lnTo>
                  <a:pt x="3706" y="9868"/>
                </a:lnTo>
                <a:lnTo>
                  <a:pt x="3963" y="10014"/>
                </a:lnTo>
                <a:lnTo>
                  <a:pt x="4183" y="10198"/>
                </a:lnTo>
                <a:lnTo>
                  <a:pt x="4403" y="10418"/>
                </a:lnTo>
                <a:lnTo>
                  <a:pt x="4770" y="10858"/>
                </a:lnTo>
                <a:lnTo>
                  <a:pt x="4403" y="11151"/>
                </a:lnTo>
                <a:lnTo>
                  <a:pt x="4109" y="11445"/>
                </a:lnTo>
                <a:lnTo>
                  <a:pt x="3816" y="11775"/>
                </a:lnTo>
                <a:lnTo>
                  <a:pt x="3596" y="12142"/>
                </a:lnTo>
                <a:lnTo>
                  <a:pt x="3412" y="12545"/>
                </a:lnTo>
                <a:lnTo>
                  <a:pt x="3266" y="12986"/>
                </a:lnTo>
                <a:lnTo>
                  <a:pt x="3192" y="13426"/>
                </a:lnTo>
                <a:lnTo>
                  <a:pt x="3156" y="13866"/>
                </a:lnTo>
                <a:lnTo>
                  <a:pt x="3082" y="13829"/>
                </a:lnTo>
                <a:lnTo>
                  <a:pt x="2972" y="13719"/>
                </a:lnTo>
                <a:lnTo>
                  <a:pt x="2899" y="13572"/>
                </a:lnTo>
                <a:lnTo>
                  <a:pt x="2459" y="12582"/>
                </a:lnTo>
                <a:lnTo>
                  <a:pt x="2092" y="11702"/>
                </a:lnTo>
                <a:lnTo>
                  <a:pt x="1945" y="11262"/>
                </a:lnTo>
                <a:lnTo>
                  <a:pt x="1872" y="10821"/>
                </a:lnTo>
                <a:lnTo>
                  <a:pt x="1872" y="10638"/>
                </a:lnTo>
                <a:lnTo>
                  <a:pt x="1945" y="10491"/>
                </a:lnTo>
                <a:lnTo>
                  <a:pt x="2055" y="10381"/>
                </a:lnTo>
                <a:lnTo>
                  <a:pt x="2202" y="10271"/>
                </a:lnTo>
                <a:lnTo>
                  <a:pt x="2312" y="10161"/>
                </a:lnTo>
                <a:lnTo>
                  <a:pt x="2385" y="10051"/>
                </a:lnTo>
                <a:lnTo>
                  <a:pt x="2385" y="9904"/>
                </a:lnTo>
                <a:lnTo>
                  <a:pt x="2385" y="9721"/>
                </a:lnTo>
                <a:lnTo>
                  <a:pt x="2312" y="8730"/>
                </a:lnTo>
                <a:lnTo>
                  <a:pt x="2165" y="7740"/>
                </a:lnTo>
                <a:lnTo>
                  <a:pt x="2165" y="7667"/>
                </a:lnTo>
                <a:lnTo>
                  <a:pt x="2092" y="7593"/>
                </a:lnTo>
                <a:lnTo>
                  <a:pt x="1945" y="7593"/>
                </a:lnTo>
                <a:lnTo>
                  <a:pt x="1358" y="8070"/>
                </a:lnTo>
                <a:lnTo>
                  <a:pt x="1321" y="7667"/>
                </a:lnTo>
                <a:lnTo>
                  <a:pt x="1358" y="7263"/>
                </a:lnTo>
                <a:lnTo>
                  <a:pt x="1395" y="6860"/>
                </a:lnTo>
                <a:lnTo>
                  <a:pt x="1505" y="6456"/>
                </a:lnTo>
                <a:lnTo>
                  <a:pt x="1505" y="6383"/>
                </a:lnTo>
                <a:lnTo>
                  <a:pt x="1468" y="6310"/>
                </a:lnTo>
                <a:lnTo>
                  <a:pt x="1725" y="5796"/>
                </a:lnTo>
                <a:lnTo>
                  <a:pt x="1982" y="5319"/>
                </a:lnTo>
                <a:lnTo>
                  <a:pt x="2239" y="5356"/>
                </a:lnTo>
                <a:lnTo>
                  <a:pt x="2495" y="5392"/>
                </a:lnTo>
                <a:lnTo>
                  <a:pt x="2569" y="5356"/>
                </a:lnTo>
                <a:lnTo>
                  <a:pt x="2605" y="5319"/>
                </a:lnTo>
                <a:lnTo>
                  <a:pt x="2605" y="5282"/>
                </a:lnTo>
                <a:lnTo>
                  <a:pt x="2569" y="5209"/>
                </a:lnTo>
                <a:close/>
                <a:moveTo>
                  <a:pt x="8805" y="13939"/>
                </a:moveTo>
                <a:lnTo>
                  <a:pt x="9098" y="13976"/>
                </a:lnTo>
                <a:lnTo>
                  <a:pt x="9391" y="14049"/>
                </a:lnTo>
                <a:lnTo>
                  <a:pt x="9208" y="14086"/>
                </a:lnTo>
                <a:lnTo>
                  <a:pt x="9171" y="14049"/>
                </a:lnTo>
                <a:lnTo>
                  <a:pt x="9061" y="14049"/>
                </a:lnTo>
                <a:lnTo>
                  <a:pt x="8988" y="13976"/>
                </a:lnTo>
                <a:lnTo>
                  <a:pt x="8805" y="13939"/>
                </a:lnTo>
                <a:close/>
                <a:moveTo>
                  <a:pt x="5815" y="14178"/>
                </a:moveTo>
                <a:lnTo>
                  <a:pt x="5797" y="14196"/>
                </a:lnTo>
                <a:lnTo>
                  <a:pt x="5760" y="14196"/>
                </a:lnTo>
                <a:lnTo>
                  <a:pt x="5815" y="14178"/>
                </a:lnTo>
                <a:close/>
                <a:moveTo>
                  <a:pt x="7154" y="2935"/>
                </a:moveTo>
                <a:lnTo>
                  <a:pt x="7594" y="3008"/>
                </a:lnTo>
                <a:lnTo>
                  <a:pt x="8034" y="3082"/>
                </a:lnTo>
                <a:lnTo>
                  <a:pt x="8438" y="3155"/>
                </a:lnTo>
                <a:lnTo>
                  <a:pt x="8401" y="3192"/>
                </a:lnTo>
                <a:lnTo>
                  <a:pt x="8401" y="3228"/>
                </a:lnTo>
                <a:lnTo>
                  <a:pt x="8401" y="3265"/>
                </a:lnTo>
                <a:lnTo>
                  <a:pt x="8438" y="3265"/>
                </a:lnTo>
                <a:lnTo>
                  <a:pt x="8621" y="3228"/>
                </a:lnTo>
                <a:lnTo>
                  <a:pt x="8768" y="3265"/>
                </a:lnTo>
                <a:lnTo>
                  <a:pt x="8805" y="3265"/>
                </a:lnTo>
                <a:lnTo>
                  <a:pt x="8768" y="3338"/>
                </a:lnTo>
                <a:lnTo>
                  <a:pt x="8768" y="3412"/>
                </a:lnTo>
                <a:lnTo>
                  <a:pt x="8768" y="3448"/>
                </a:lnTo>
                <a:lnTo>
                  <a:pt x="8805" y="3485"/>
                </a:lnTo>
                <a:lnTo>
                  <a:pt x="8841" y="3485"/>
                </a:lnTo>
                <a:lnTo>
                  <a:pt x="8915" y="3522"/>
                </a:lnTo>
                <a:lnTo>
                  <a:pt x="8988" y="3558"/>
                </a:lnTo>
                <a:lnTo>
                  <a:pt x="9098" y="3668"/>
                </a:lnTo>
                <a:lnTo>
                  <a:pt x="9208" y="3815"/>
                </a:lnTo>
                <a:lnTo>
                  <a:pt x="9245" y="3852"/>
                </a:lnTo>
                <a:lnTo>
                  <a:pt x="9281" y="3889"/>
                </a:lnTo>
                <a:lnTo>
                  <a:pt x="9318" y="3852"/>
                </a:lnTo>
                <a:lnTo>
                  <a:pt x="9391" y="3742"/>
                </a:lnTo>
                <a:lnTo>
                  <a:pt x="9465" y="3632"/>
                </a:lnTo>
                <a:lnTo>
                  <a:pt x="9538" y="3558"/>
                </a:lnTo>
                <a:lnTo>
                  <a:pt x="9758" y="3632"/>
                </a:lnTo>
                <a:lnTo>
                  <a:pt x="9612" y="3815"/>
                </a:lnTo>
                <a:lnTo>
                  <a:pt x="9501" y="3999"/>
                </a:lnTo>
                <a:lnTo>
                  <a:pt x="9465" y="4072"/>
                </a:lnTo>
                <a:lnTo>
                  <a:pt x="9465" y="4182"/>
                </a:lnTo>
                <a:lnTo>
                  <a:pt x="9575" y="4182"/>
                </a:lnTo>
                <a:lnTo>
                  <a:pt x="9648" y="4145"/>
                </a:lnTo>
                <a:lnTo>
                  <a:pt x="9795" y="4035"/>
                </a:lnTo>
                <a:lnTo>
                  <a:pt x="10052" y="3815"/>
                </a:lnTo>
                <a:lnTo>
                  <a:pt x="10308" y="3962"/>
                </a:lnTo>
                <a:lnTo>
                  <a:pt x="10235" y="4035"/>
                </a:lnTo>
                <a:lnTo>
                  <a:pt x="9978" y="4365"/>
                </a:lnTo>
                <a:lnTo>
                  <a:pt x="9868" y="4512"/>
                </a:lnTo>
                <a:lnTo>
                  <a:pt x="9795" y="4696"/>
                </a:lnTo>
                <a:lnTo>
                  <a:pt x="9795" y="4732"/>
                </a:lnTo>
                <a:lnTo>
                  <a:pt x="9832" y="4732"/>
                </a:lnTo>
                <a:lnTo>
                  <a:pt x="10015" y="4659"/>
                </a:lnTo>
                <a:lnTo>
                  <a:pt x="10198" y="4549"/>
                </a:lnTo>
                <a:lnTo>
                  <a:pt x="10492" y="4329"/>
                </a:lnTo>
                <a:lnTo>
                  <a:pt x="10639" y="4182"/>
                </a:lnTo>
                <a:lnTo>
                  <a:pt x="10822" y="4292"/>
                </a:lnTo>
                <a:lnTo>
                  <a:pt x="10565" y="4549"/>
                </a:lnTo>
                <a:lnTo>
                  <a:pt x="10272" y="4879"/>
                </a:lnTo>
                <a:lnTo>
                  <a:pt x="10052" y="5209"/>
                </a:lnTo>
                <a:lnTo>
                  <a:pt x="9942" y="5246"/>
                </a:lnTo>
                <a:lnTo>
                  <a:pt x="9648" y="5392"/>
                </a:lnTo>
                <a:lnTo>
                  <a:pt x="9391" y="5539"/>
                </a:lnTo>
                <a:lnTo>
                  <a:pt x="9281" y="5539"/>
                </a:lnTo>
                <a:lnTo>
                  <a:pt x="9135" y="5576"/>
                </a:lnTo>
                <a:lnTo>
                  <a:pt x="8805" y="5759"/>
                </a:lnTo>
                <a:lnTo>
                  <a:pt x="8548" y="5979"/>
                </a:lnTo>
                <a:lnTo>
                  <a:pt x="8364" y="6089"/>
                </a:lnTo>
                <a:lnTo>
                  <a:pt x="8071" y="6346"/>
                </a:lnTo>
                <a:lnTo>
                  <a:pt x="7924" y="6566"/>
                </a:lnTo>
                <a:lnTo>
                  <a:pt x="7741" y="6750"/>
                </a:lnTo>
                <a:lnTo>
                  <a:pt x="7631" y="6970"/>
                </a:lnTo>
                <a:lnTo>
                  <a:pt x="7594" y="7153"/>
                </a:lnTo>
                <a:lnTo>
                  <a:pt x="7631" y="7227"/>
                </a:lnTo>
                <a:lnTo>
                  <a:pt x="7667" y="7300"/>
                </a:lnTo>
                <a:lnTo>
                  <a:pt x="7741" y="7373"/>
                </a:lnTo>
                <a:lnTo>
                  <a:pt x="7851" y="7410"/>
                </a:lnTo>
                <a:lnTo>
                  <a:pt x="7998" y="7410"/>
                </a:lnTo>
                <a:lnTo>
                  <a:pt x="8144" y="7337"/>
                </a:lnTo>
                <a:lnTo>
                  <a:pt x="8401" y="7190"/>
                </a:lnTo>
                <a:lnTo>
                  <a:pt x="8548" y="7153"/>
                </a:lnTo>
                <a:lnTo>
                  <a:pt x="8731" y="7227"/>
                </a:lnTo>
                <a:lnTo>
                  <a:pt x="8805" y="7263"/>
                </a:lnTo>
                <a:lnTo>
                  <a:pt x="8878" y="7337"/>
                </a:lnTo>
                <a:lnTo>
                  <a:pt x="8915" y="7410"/>
                </a:lnTo>
                <a:lnTo>
                  <a:pt x="8915" y="7483"/>
                </a:lnTo>
                <a:lnTo>
                  <a:pt x="8841" y="7593"/>
                </a:lnTo>
                <a:lnTo>
                  <a:pt x="8731" y="7740"/>
                </a:lnTo>
                <a:lnTo>
                  <a:pt x="8584" y="7850"/>
                </a:lnTo>
                <a:lnTo>
                  <a:pt x="8401" y="7960"/>
                </a:lnTo>
                <a:lnTo>
                  <a:pt x="8144" y="8070"/>
                </a:lnTo>
                <a:lnTo>
                  <a:pt x="7961" y="8144"/>
                </a:lnTo>
                <a:lnTo>
                  <a:pt x="7741" y="8254"/>
                </a:lnTo>
                <a:lnTo>
                  <a:pt x="7557" y="8400"/>
                </a:lnTo>
                <a:lnTo>
                  <a:pt x="7521" y="8474"/>
                </a:lnTo>
                <a:lnTo>
                  <a:pt x="7484" y="8584"/>
                </a:lnTo>
                <a:lnTo>
                  <a:pt x="7447" y="8767"/>
                </a:lnTo>
                <a:lnTo>
                  <a:pt x="7521" y="8914"/>
                </a:lnTo>
                <a:lnTo>
                  <a:pt x="7631" y="9061"/>
                </a:lnTo>
                <a:lnTo>
                  <a:pt x="7777" y="9134"/>
                </a:lnTo>
                <a:lnTo>
                  <a:pt x="7887" y="9171"/>
                </a:lnTo>
                <a:lnTo>
                  <a:pt x="8034" y="9207"/>
                </a:lnTo>
                <a:lnTo>
                  <a:pt x="8254" y="9134"/>
                </a:lnTo>
                <a:lnTo>
                  <a:pt x="8694" y="8951"/>
                </a:lnTo>
                <a:lnTo>
                  <a:pt x="9208" y="8951"/>
                </a:lnTo>
                <a:lnTo>
                  <a:pt x="9391" y="8877"/>
                </a:lnTo>
                <a:lnTo>
                  <a:pt x="9575" y="8767"/>
                </a:lnTo>
                <a:lnTo>
                  <a:pt x="9685" y="8657"/>
                </a:lnTo>
                <a:lnTo>
                  <a:pt x="9795" y="8547"/>
                </a:lnTo>
                <a:lnTo>
                  <a:pt x="9905" y="8547"/>
                </a:lnTo>
                <a:lnTo>
                  <a:pt x="10052" y="8584"/>
                </a:lnTo>
                <a:lnTo>
                  <a:pt x="10088" y="8620"/>
                </a:lnTo>
                <a:lnTo>
                  <a:pt x="10125" y="8620"/>
                </a:lnTo>
                <a:lnTo>
                  <a:pt x="10198" y="8657"/>
                </a:lnTo>
                <a:lnTo>
                  <a:pt x="10382" y="8804"/>
                </a:lnTo>
                <a:lnTo>
                  <a:pt x="10565" y="8987"/>
                </a:lnTo>
                <a:lnTo>
                  <a:pt x="11115" y="9648"/>
                </a:lnTo>
                <a:lnTo>
                  <a:pt x="10382" y="9391"/>
                </a:lnTo>
                <a:lnTo>
                  <a:pt x="10015" y="9281"/>
                </a:lnTo>
                <a:lnTo>
                  <a:pt x="9648" y="9171"/>
                </a:lnTo>
                <a:lnTo>
                  <a:pt x="9612" y="9207"/>
                </a:lnTo>
                <a:lnTo>
                  <a:pt x="9281" y="9171"/>
                </a:lnTo>
                <a:lnTo>
                  <a:pt x="8951" y="9207"/>
                </a:lnTo>
                <a:lnTo>
                  <a:pt x="8621" y="9281"/>
                </a:lnTo>
                <a:lnTo>
                  <a:pt x="8328" y="9391"/>
                </a:lnTo>
                <a:lnTo>
                  <a:pt x="8291" y="9427"/>
                </a:lnTo>
                <a:lnTo>
                  <a:pt x="8144" y="9427"/>
                </a:lnTo>
                <a:lnTo>
                  <a:pt x="7631" y="9537"/>
                </a:lnTo>
                <a:lnTo>
                  <a:pt x="7117" y="9648"/>
                </a:lnTo>
                <a:lnTo>
                  <a:pt x="6934" y="9684"/>
                </a:lnTo>
                <a:lnTo>
                  <a:pt x="6787" y="9794"/>
                </a:lnTo>
                <a:lnTo>
                  <a:pt x="6677" y="9904"/>
                </a:lnTo>
                <a:lnTo>
                  <a:pt x="6567" y="10088"/>
                </a:lnTo>
                <a:lnTo>
                  <a:pt x="6494" y="10271"/>
                </a:lnTo>
                <a:lnTo>
                  <a:pt x="6494" y="10455"/>
                </a:lnTo>
                <a:lnTo>
                  <a:pt x="6494" y="10601"/>
                </a:lnTo>
                <a:lnTo>
                  <a:pt x="6530" y="10785"/>
                </a:lnTo>
                <a:lnTo>
                  <a:pt x="6604" y="10968"/>
                </a:lnTo>
                <a:lnTo>
                  <a:pt x="6714" y="11115"/>
                </a:lnTo>
                <a:lnTo>
                  <a:pt x="6824" y="11225"/>
                </a:lnTo>
                <a:lnTo>
                  <a:pt x="6970" y="11335"/>
                </a:lnTo>
                <a:lnTo>
                  <a:pt x="7117" y="11408"/>
                </a:lnTo>
                <a:lnTo>
                  <a:pt x="7301" y="11445"/>
                </a:lnTo>
                <a:lnTo>
                  <a:pt x="7484" y="11482"/>
                </a:lnTo>
                <a:lnTo>
                  <a:pt x="7777" y="11482"/>
                </a:lnTo>
                <a:lnTo>
                  <a:pt x="7851" y="11555"/>
                </a:lnTo>
                <a:lnTo>
                  <a:pt x="7924" y="11665"/>
                </a:lnTo>
                <a:lnTo>
                  <a:pt x="7961" y="11812"/>
                </a:lnTo>
                <a:lnTo>
                  <a:pt x="8034" y="12105"/>
                </a:lnTo>
                <a:lnTo>
                  <a:pt x="8071" y="12362"/>
                </a:lnTo>
                <a:lnTo>
                  <a:pt x="8108" y="12509"/>
                </a:lnTo>
                <a:lnTo>
                  <a:pt x="7851" y="12435"/>
                </a:lnTo>
                <a:lnTo>
                  <a:pt x="7631" y="12399"/>
                </a:lnTo>
                <a:lnTo>
                  <a:pt x="7557" y="12362"/>
                </a:lnTo>
                <a:lnTo>
                  <a:pt x="7521" y="12215"/>
                </a:lnTo>
                <a:lnTo>
                  <a:pt x="7521" y="12179"/>
                </a:lnTo>
                <a:lnTo>
                  <a:pt x="7447" y="12179"/>
                </a:lnTo>
                <a:lnTo>
                  <a:pt x="7447" y="12215"/>
                </a:lnTo>
                <a:lnTo>
                  <a:pt x="7411" y="12472"/>
                </a:lnTo>
                <a:lnTo>
                  <a:pt x="7411" y="12509"/>
                </a:lnTo>
                <a:lnTo>
                  <a:pt x="7447" y="12545"/>
                </a:lnTo>
                <a:lnTo>
                  <a:pt x="7851" y="12729"/>
                </a:lnTo>
                <a:lnTo>
                  <a:pt x="8254" y="12949"/>
                </a:lnTo>
                <a:lnTo>
                  <a:pt x="8438" y="13316"/>
                </a:lnTo>
                <a:lnTo>
                  <a:pt x="8474" y="13389"/>
                </a:lnTo>
                <a:lnTo>
                  <a:pt x="8548" y="13426"/>
                </a:lnTo>
                <a:lnTo>
                  <a:pt x="8621" y="13426"/>
                </a:lnTo>
                <a:lnTo>
                  <a:pt x="8694" y="13389"/>
                </a:lnTo>
                <a:lnTo>
                  <a:pt x="8841" y="13279"/>
                </a:lnTo>
                <a:lnTo>
                  <a:pt x="9428" y="13609"/>
                </a:lnTo>
                <a:lnTo>
                  <a:pt x="9281" y="13609"/>
                </a:lnTo>
                <a:lnTo>
                  <a:pt x="8548" y="13536"/>
                </a:lnTo>
                <a:lnTo>
                  <a:pt x="7851" y="13536"/>
                </a:lnTo>
                <a:lnTo>
                  <a:pt x="7374" y="13206"/>
                </a:lnTo>
                <a:lnTo>
                  <a:pt x="6860" y="12912"/>
                </a:lnTo>
                <a:lnTo>
                  <a:pt x="6824" y="12876"/>
                </a:lnTo>
                <a:lnTo>
                  <a:pt x="6750" y="12912"/>
                </a:lnTo>
                <a:lnTo>
                  <a:pt x="6750" y="12949"/>
                </a:lnTo>
                <a:lnTo>
                  <a:pt x="6750" y="13022"/>
                </a:lnTo>
                <a:lnTo>
                  <a:pt x="6970" y="13316"/>
                </a:lnTo>
                <a:lnTo>
                  <a:pt x="7227" y="13572"/>
                </a:lnTo>
                <a:lnTo>
                  <a:pt x="6897" y="13609"/>
                </a:lnTo>
                <a:lnTo>
                  <a:pt x="6567" y="13646"/>
                </a:lnTo>
                <a:lnTo>
                  <a:pt x="6310" y="13426"/>
                </a:lnTo>
                <a:lnTo>
                  <a:pt x="6090" y="13169"/>
                </a:lnTo>
                <a:lnTo>
                  <a:pt x="6017" y="13169"/>
                </a:lnTo>
                <a:lnTo>
                  <a:pt x="5943" y="13242"/>
                </a:lnTo>
                <a:lnTo>
                  <a:pt x="5907" y="13389"/>
                </a:lnTo>
                <a:lnTo>
                  <a:pt x="5943" y="13499"/>
                </a:lnTo>
                <a:lnTo>
                  <a:pt x="5980" y="13646"/>
                </a:lnTo>
                <a:lnTo>
                  <a:pt x="6090" y="13756"/>
                </a:lnTo>
                <a:lnTo>
                  <a:pt x="5760" y="13829"/>
                </a:lnTo>
                <a:lnTo>
                  <a:pt x="5430" y="13939"/>
                </a:lnTo>
                <a:lnTo>
                  <a:pt x="5393" y="13903"/>
                </a:lnTo>
                <a:lnTo>
                  <a:pt x="5173" y="13682"/>
                </a:lnTo>
                <a:lnTo>
                  <a:pt x="5026" y="13609"/>
                </a:lnTo>
                <a:lnTo>
                  <a:pt x="4916" y="13572"/>
                </a:lnTo>
                <a:lnTo>
                  <a:pt x="4880" y="13572"/>
                </a:lnTo>
                <a:lnTo>
                  <a:pt x="4880" y="13609"/>
                </a:lnTo>
                <a:lnTo>
                  <a:pt x="4880" y="13682"/>
                </a:lnTo>
                <a:lnTo>
                  <a:pt x="4916" y="13793"/>
                </a:lnTo>
                <a:lnTo>
                  <a:pt x="4990" y="13939"/>
                </a:lnTo>
                <a:lnTo>
                  <a:pt x="5100" y="14086"/>
                </a:lnTo>
                <a:lnTo>
                  <a:pt x="5136" y="14086"/>
                </a:lnTo>
                <a:lnTo>
                  <a:pt x="4843" y="14306"/>
                </a:lnTo>
                <a:lnTo>
                  <a:pt x="4623" y="14269"/>
                </a:lnTo>
                <a:lnTo>
                  <a:pt x="4109" y="14196"/>
                </a:lnTo>
                <a:lnTo>
                  <a:pt x="3853" y="14159"/>
                </a:lnTo>
                <a:lnTo>
                  <a:pt x="3596" y="14086"/>
                </a:lnTo>
                <a:lnTo>
                  <a:pt x="3669" y="14013"/>
                </a:lnTo>
                <a:lnTo>
                  <a:pt x="3706" y="13903"/>
                </a:lnTo>
                <a:lnTo>
                  <a:pt x="3706" y="13829"/>
                </a:lnTo>
                <a:lnTo>
                  <a:pt x="3669" y="13719"/>
                </a:lnTo>
                <a:lnTo>
                  <a:pt x="3632" y="13646"/>
                </a:lnTo>
                <a:lnTo>
                  <a:pt x="3559" y="13609"/>
                </a:lnTo>
                <a:lnTo>
                  <a:pt x="3632" y="13242"/>
                </a:lnTo>
                <a:lnTo>
                  <a:pt x="3742" y="12876"/>
                </a:lnTo>
                <a:lnTo>
                  <a:pt x="3889" y="12509"/>
                </a:lnTo>
                <a:lnTo>
                  <a:pt x="4073" y="12179"/>
                </a:lnTo>
                <a:lnTo>
                  <a:pt x="4293" y="11848"/>
                </a:lnTo>
                <a:lnTo>
                  <a:pt x="4549" y="11555"/>
                </a:lnTo>
                <a:lnTo>
                  <a:pt x="4843" y="11298"/>
                </a:lnTo>
                <a:lnTo>
                  <a:pt x="5173" y="11115"/>
                </a:lnTo>
                <a:lnTo>
                  <a:pt x="5246" y="11041"/>
                </a:lnTo>
                <a:lnTo>
                  <a:pt x="5283" y="10931"/>
                </a:lnTo>
                <a:lnTo>
                  <a:pt x="5283" y="10858"/>
                </a:lnTo>
                <a:lnTo>
                  <a:pt x="5210" y="10785"/>
                </a:lnTo>
                <a:lnTo>
                  <a:pt x="4770" y="10234"/>
                </a:lnTo>
                <a:lnTo>
                  <a:pt x="4549" y="9978"/>
                </a:lnTo>
                <a:lnTo>
                  <a:pt x="4293" y="9758"/>
                </a:lnTo>
                <a:lnTo>
                  <a:pt x="3999" y="9574"/>
                </a:lnTo>
                <a:lnTo>
                  <a:pt x="3706" y="9427"/>
                </a:lnTo>
                <a:lnTo>
                  <a:pt x="3376" y="9317"/>
                </a:lnTo>
                <a:lnTo>
                  <a:pt x="3046" y="9281"/>
                </a:lnTo>
                <a:lnTo>
                  <a:pt x="3046" y="8877"/>
                </a:lnTo>
                <a:lnTo>
                  <a:pt x="3119" y="8510"/>
                </a:lnTo>
                <a:lnTo>
                  <a:pt x="3266" y="8180"/>
                </a:lnTo>
                <a:lnTo>
                  <a:pt x="3486" y="7887"/>
                </a:lnTo>
                <a:lnTo>
                  <a:pt x="3632" y="7740"/>
                </a:lnTo>
                <a:lnTo>
                  <a:pt x="3816" y="7593"/>
                </a:lnTo>
                <a:lnTo>
                  <a:pt x="3889" y="7557"/>
                </a:lnTo>
                <a:lnTo>
                  <a:pt x="3963" y="7557"/>
                </a:lnTo>
                <a:lnTo>
                  <a:pt x="4036" y="7593"/>
                </a:lnTo>
                <a:lnTo>
                  <a:pt x="4109" y="7630"/>
                </a:lnTo>
                <a:lnTo>
                  <a:pt x="4219" y="7740"/>
                </a:lnTo>
                <a:lnTo>
                  <a:pt x="4329" y="7887"/>
                </a:lnTo>
                <a:lnTo>
                  <a:pt x="4916" y="8657"/>
                </a:lnTo>
                <a:lnTo>
                  <a:pt x="5026" y="8730"/>
                </a:lnTo>
                <a:lnTo>
                  <a:pt x="5136" y="8767"/>
                </a:lnTo>
                <a:lnTo>
                  <a:pt x="5210" y="8730"/>
                </a:lnTo>
                <a:lnTo>
                  <a:pt x="5246" y="8694"/>
                </a:lnTo>
                <a:lnTo>
                  <a:pt x="5283" y="8620"/>
                </a:lnTo>
                <a:lnTo>
                  <a:pt x="5283" y="8547"/>
                </a:lnTo>
                <a:lnTo>
                  <a:pt x="5136" y="7006"/>
                </a:lnTo>
                <a:lnTo>
                  <a:pt x="5100" y="6823"/>
                </a:lnTo>
                <a:lnTo>
                  <a:pt x="4990" y="6640"/>
                </a:lnTo>
                <a:lnTo>
                  <a:pt x="4880" y="6493"/>
                </a:lnTo>
                <a:lnTo>
                  <a:pt x="4660" y="6456"/>
                </a:lnTo>
                <a:lnTo>
                  <a:pt x="4733" y="6420"/>
                </a:lnTo>
                <a:lnTo>
                  <a:pt x="4843" y="6346"/>
                </a:lnTo>
                <a:lnTo>
                  <a:pt x="5026" y="6199"/>
                </a:lnTo>
                <a:lnTo>
                  <a:pt x="5430" y="6016"/>
                </a:lnTo>
                <a:lnTo>
                  <a:pt x="5613" y="5943"/>
                </a:lnTo>
                <a:lnTo>
                  <a:pt x="5760" y="5796"/>
                </a:lnTo>
                <a:lnTo>
                  <a:pt x="5870" y="5649"/>
                </a:lnTo>
                <a:lnTo>
                  <a:pt x="5980" y="5466"/>
                </a:lnTo>
                <a:lnTo>
                  <a:pt x="5980" y="5392"/>
                </a:lnTo>
                <a:lnTo>
                  <a:pt x="5943" y="5319"/>
                </a:lnTo>
                <a:lnTo>
                  <a:pt x="5907" y="5246"/>
                </a:lnTo>
                <a:lnTo>
                  <a:pt x="5833" y="5209"/>
                </a:lnTo>
                <a:lnTo>
                  <a:pt x="4990" y="5099"/>
                </a:lnTo>
                <a:lnTo>
                  <a:pt x="4109" y="4989"/>
                </a:lnTo>
                <a:lnTo>
                  <a:pt x="3742" y="4989"/>
                </a:lnTo>
                <a:lnTo>
                  <a:pt x="3302" y="4952"/>
                </a:lnTo>
                <a:lnTo>
                  <a:pt x="2899" y="4989"/>
                </a:lnTo>
                <a:lnTo>
                  <a:pt x="2715" y="5026"/>
                </a:lnTo>
                <a:lnTo>
                  <a:pt x="2532" y="5099"/>
                </a:lnTo>
                <a:lnTo>
                  <a:pt x="2495" y="5136"/>
                </a:lnTo>
                <a:lnTo>
                  <a:pt x="2532" y="5209"/>
                </a:lnTo>
                <a:lnTo>
                  <a:pt x="2165" y="5062"/>
                </a:lnTo>
                <a:lnTo>
                  <a:pt x="2459" y="4732"/>
                </a:lnTo>
                <a:lnTo>
                  <a:pt x="2752" y="4402"/>
                </a:lnTo>
                <a:lnTo>
                  <a:pt x="3082" y="4145"/>
                </a:lnTo>
                <a:lnTo>
                  <a:pt x="3449" y="3889"/>
                </a:lnTo>
                <a:lnTo>
                  <a:pt x="3816" y="3668"/>
                </a:lnTo>
                <a:lnTo>
                  <a:pt x="4219" y="3448"/>
                </a:lnTo>
                <a:lnTo>
                  <a:pt x="4623" y="3302"/>
                </a:lnTo>
                <a:lnTo>
                  <a:pt x="5026" y="3155"/>
                </a:lnTo>
                <a:lnTo>
                  <a:pt x="5467" y="3045"/>
                </a:lnTo>
                <a:lnTo>
                  <a:pt x="5907" y="2972"/>
                </a:lnTo>
                <a:lnTo>
                  <a:pt x="6310" y="2935"/>
                </a:lnTo>
                <a:close/>
                <a:moveTo>
                  <a:pt x="5393" y="14343"/>
                </a:moveTo>
                <a:lnTo>
                  <a:pt x="5430" y="14379"/>
                </a:lnTo>
                <a:lnTo>
                  <a:pt x="5356" y="14379"/>
                </a:lnTo>
                <a:lnTo>
                  <a:pt x="5393" y="14343"/>
                </a:lnTo>
                <a:close/>
                <a:moveTo>
                  <a:pt x="7704" y="13903"/>
                </a:moveTo>
                <a:lnTo>
                  <a:pt x="7961" y="14049"/>
                </a:lnTo>
                <a:lnTo>
                  <a:pt x="8291" y="14196"/>
                </a:lnTo>
                <a:lnTo>
                  <a:pt x="8584" y="14306"/>
                </a:lnTo>
                <a:lnTo>
                  <a:pt x="8181" y="14379"/>
                </a:lnTo>
                <a:lnTo>
                  <a:pt x="7741" y="14416"/>
                </a:lnTo>
                <a:lnTo>
                  <a:pt x="7704" y="14306"/>
                </a:lnTo>
                <a:lnTo>
                  <a:pt x="7631" y="14233"/>
                </a:lnTo>
                <a:lnTo>
                  <a:pt x="7264" y="14123"/>
                </a:lnTo>
                <a:lnTo>
                  <a:pt x="6970" y="13939"/>
                </a:lnTo>
                <a:lnTo>
                  <a:pt x="7521" y="13903"/>
                </a:lnTo>
                <a:close/>
                <a:moveTo>
                  <a:pt x="6420" y="14013"/>
                </a:moveTo>
                <a:lnTo>
                  <a:pt x="6567" y="14123"/>
                </a:lnTo>
                <a:lnTo>
                  <a:pt x="6787" y="14306"/>
                </a:lnTo>
                <a:lnTo>
                  <a:pt x="7007" y="14453"/>
                </a:lnTo>
                <a:lnTo>
                  <a:pt x="6053" y="14416"/>
                </a:lnTo>
                <a:lnTo>
                  <a:pt x="6053" y="14343"/>
                </a:lnTo>
                <a:lnTo>
                  <a:pt x="6053" y="14269"/>
                </a:lnTo>
                <a:lnTo>
                  <a:pt x="5980" y="14196"/>
                </a:lnTo>
                <a:lnTo>
                  <a:pt x="5907" y="14159"/>
                </a:lnTo>
                <a:lnTo>
                  <a:pt x="5870" y="14159"/>
                </a:lnTo>
                <a:lnTo>
                  <a:pt x="5980" y="14123"/>
                </a:lnTo>
                <a:lnTo>
                  <a:pt x="6420" y="14013"/>
                </a:lnTo>
                <a:close/>
                <a:moveTo>
                  <a:pt x="6824" y="2385"/>
                </a:moveTo>
                <a:lnTo>
                  <a:pt x="6750" y="2421"/>
                </a:lnTo>
                <a:lnTo>
                  <a:pt x="6677" y="2495"/>
                </a:lnTo>
                <a:lnTo>
                  <a:pt x="6127" y="2531"/>
                </a:lnTo>
                <a:lnTo>
                  <a:pt x="5540" y="2605"/>
                </a:lnTo>
                <a:lnTo>
                  <a:pt x="5026" y="2715"/>
                </a:lnTo>
                <a:lnTo>
                  <a:pt x="4476" y="2861"/>
                </a:lnTo>
                <a:lnTo>
                  <a:pt x="3926" y="3082"/>
                </a:lnTo>
                <a:lnTo>
                  <a:pt x="3376" y="3375"/>
                </a:lnTo>
                <a:lnTo>
                  <a:pt x="2899" y="3705"/>
                </a:lnTo>
                <a:lnTo>
                  <a:pt x="2459" y="4109"/>
                </a:lnTo>
                <a:lnTo>
                  <a:pt x="2018" y="4512"/>
                </a:lnTo>
                <a:lnTo>
                  <a:pt x="1652" y="4989"/>
                </a:lnTo>
                <a:lnTo>
                  <a:pt x="1321" y="5466"/>
                </a:lnTo>
                <a:lnTo>
                  <a:pt x="1065" y="6016"/>
                </a:lnTo>
                <a:lnTo>
                  <a:pt x="735" y="6713"/>
                </a:lnTo>
                <a:lnTo>
                  <a:pt x="478" y="7447"/>
                </a:lnTo>
                <a:lnTo>
                  <a:pt x="221" y="8180"/>
                </a:lnTo>
                <a:lnTo>
                  <a:pt x="74" y="8914"/>
                </a:lnTo>
                <a:lnTo>
                  <a:pt x="38" y="9244"/>
                </a:lnTo>
                <a:lnTo>
                  <a:pt x="1" y="9611"/>
                </a:lnTo>
                <a:lnTo>
                  <a:pt x="38" y="9941"/>
                </a:lnTo>
                <a:lnTo>
                  <a:pt x="74" y="10271"/>
                </a:lnTo>
                <a:lnTo>
                  <a:pt x="148" y="10601"/>
                </a:lnTo>
                <a:lnTo>
                  <a:pt x="258" y="10931"/>
                </a:lnTo>
                <a:lnTo>
                  <a:pt x="368" y="11262"/>
                </a:lnTo>
                <a:lnTo>
                  <a:pt x="514" y="11555"/>
                </a:lnTo>
                <a:lnTo>
                  <a:pt x="881" y="12142"/>
                </a:lnTo>
                <a:lnTo>
                  <a:pt x="1285" y="12692"/>
                </a:lnTo>
                <a:lnTo>
                  <a:pt x="1725" y="13206"/>
                </a:lnTo>
                <a:lnTo>
                  <a:pt x="2202" y="13719"/>
                </a:lnTo>
                <a:lnTo>
                  <a:pt x="2459" y="13976"/>
                </a:lnTo>
                <a:lnTo>
                  <a:pt x="2752" y="14233"/>
                </a:lnTo>
                <a:lnTo>
                  <a:pt x="2825" y="14343"/>
                </a:lnTo>
                <a:lnTo>
                  <a:pt x="2899" y="14416"/>
                </a:lnTo>
                <a:lnTo>
                  <a:pt x="3009" y="14453"/>
                </a:lnTo>
                <a:lnTo>
                  <a:pt x="3119" y="14453"/>
                </a:lnTo>
                <a:lnTo>
                  <a:pt x="3192" y="14526"/>
                </a:lnTo>
                <a:lnTo>
                  <a:pt x="3559" y="14636"/>
                </a:lnTo>
                <a:lnTo>
                  <a:pt x="3889" y="14746"/>
                </a:lnTo>
                <a:lnTo>
                  <a:pt x="4623" y="14820"/>
                </a:lnTo>
                <a:lnTo>
                  <a:pt x="6017" y="14966"/>
                </a:lnTo>
                <a:lnTo>
                  <a:pt x="6714" y="15003"/>
                </a:lnTo>
                <a:lnTo>
                  <a:pt x="7411" y="15003"/>
                </a:lnTo>
                <a:lnTo>
                  <a:pt x="8108" y="14930"/>
                </a:lnTo>
                <a:lnTo>
                  <a:pt x="8768" y="14783"/>
                </a:lnTo>
                <a:lnTo>
                  <a:pt x="9465" y="14600"/>
                </a:lnTo>
                <a:lnTo>
                  <a:pt x="9758" y="14453"/>
                </a:lnTo>
                <a:lnTo>
                  <a:pt x="10088" y="14306"/>
                </a:lnTo>
                <a:lnTo>
                  <a:pt x="10382" y="14159"/>
                </a:lnTo>
                <a:lnTo>
                  <a:pt x="10675" y="13976"/>
                </a:lnTo>
                <a:lnTo>
                  <a:pt x="11152" y="13536"/>
                </a:lnTo>
                <a:lnTo>
                  <a:pt x="11629" y="13059"/>
                </a:lnTo>
                <a:lnTo>
                  <a:pt x="12033" y="12509"/>
                </a:lnTo>
                <a:lnTo>
                  <a:pt x="12399" y="11958"/>
                </a:lnTo>
                <a:lnTo>
                  <a:pt x="12729" y="11372"/>
                </a:lnTo>
                <a:lnTo>
                  <a:pt x="12986" y="10748"/>
                </a:lnTo>
                <a:lnTo>
                  <a:pt x="13243" y="10161"/>
                </a:lnTo>
                <a:lnTo>
                  <a:pt x="13426" y="9464"/>
                </a:lnTo>
                <a:lnTo>
                  <a:pt x="13500" y="9097"/>
                </a:lnTo>
                <a:lnTo>
                  <a:pt x="13573" y="8730"/>
                </a:lnTo>
                <a:lnTo>
                  <a:pt x="13573" y="8400"/>
                </a:lnTo>
                <a:lnTo>
                  <a:pt x="13573" y="8034"/>
                </a:lnTo>
                <a:lnTo>
                  <a:pt x="13573" y="7667"/>
                </a:lnTo>
                <a:lnTo>
                  <a:pt x="13500" y="7300"/>
                </a:lnTo>
                <a:lnTo>
                  <a:pt x="13426" y="6970"/>
                </a:lnTo>
                <a:lnTo>
                  <a:pt x="13353" y="6640"/>
                </a:lnTo>
                <a:lnTo>
                  <a:pt x="13206" y="6346"/>
                </a:lnTo>
                <a:lnTo>
                  <a:pt x="13060" y="6053"/>
                </a:lnTo>
                <a:lnTo>
                  <a:pt x="12693" y="5466"/>
                </a:lnTo>
                <a:lnTo>
                  <a:pt x="12289" y="4916"/>
                </a:lnTo>
                <a:lnTo>
                  <a:pt x="11849" y="4475"/>
                </a:lnTo>
                <a:lnTo>
                  <a:pt x="11372" y="4035"/>
                </a:lnTo>
                <a:lnTo>
                  <a:pt x="10895" y="3668"/>
                </a:lnTo>
                <a:lnTo>
                  <a:pt x="10345" y="3338"/>
                </a:lnTo>
                <a:lnTo>
                  <a:pt x="9795" y="3045"/>
                </a:lnTo>
                <a:lnTo>
                  <a:pt x="9208" y="2788"/>
                </a:lnTo>
                <a:lnTo>
                  <a:pt x="8584" y="2605"/>
                </a:lnTo>
                <a:lnTo>
                  <a:pt x="7998" y="2458"/>
                </a:lnTo>
                <a:lnTo>
                  <a:pt x="7447" y="2385"/>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68" name="Google Shape;268;p4"/>
          <p:cNvSpPr/>
          <p:nvPr/>
        </p:nvSpPr>
        <p:spPr>
          <a:xfrm>
            <a:off x="-8" y="1013366"/>
            <a:ext cx="372518" cy="384998"/>
          </a:xfrm>
          <a:custGeom>
            <a:rect b="b" l="l" r="r" t="t"/>
            <a:pathLst>
              <a:path extrusionOk="0" h="13573" w="13133">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69" name="Google Shape;269;p4"/>
          <p:cNvSpPr/>
          <p:nvPr/>
        </p:nvSpPr>
        <p:spPr>
          <a:xfrm>
            <a:off x="8699356" y="179112"/>
            <a:ext cx="521292" cy="538992"/>
          </a:xfrm>
          <a:custGeom>
            <a:rect b="b" l="l" r="r" t="t"/>
            <a:pathLst>
              <a:path extrusionOk="0" h="19002" w="18378">
                <a:moveTo>
                  <a:pt x="13793" y="5429"/>
                </a:moveTo>
                <a:lnTo>
                  <a:pt x="13682" y="5466"/>
                </a:lnTo>
                <a:lnTo>
                  <a:pt x="13572" y="5502"/>
                </a:lnTo>
                <a:lnTo>
                  <a:pt x="13499" y="5576"/>
                </a:lnTo>
                <a:lnTo>
                  <a:pt x="13352" y="5759"/>
                </a:lnTo>
                <a:lnTo>
                  <a:pt x="13352" y="5869"/>
                </a:lnTo>
                <a:lnTo>
                  <a:pt x="13352" y="5979"/>
                </a:lnTo>
                <a:lnTo>
                  <a:pt x="13389" y="6016"/>
                </a:lnTo>
                <a:lnTo>
                  <a:pt x="13426" y="6053"/>
                </a:lnTo>
                <a:lnTo>
                  <a:pt x="13499" y="6053"/>
                </a:lnTo>
                <a:lnTo>
                  <a:pt x="13572" y="5979"/>
                </a:lnTo>
                <a:lnTo>
                  <a:pt x="13646" y="5943"/>
                </a:lnTo>
                <a:lnTo>
                  <a:pt x="13719" y="5796"/>
                </a:lnTo>
                <a:lnTo>
                  <a:pt x="13829" y="5649"/>
                </a:lnTo>
                <a:lnTo>
                  <a:pt x="13903" y="5502"/>
                </a:lnTo>
                <a:lnTo>
                  <a:pt x="13903" y="5466"/>
                </a:lnTo>
                <a:lnTo>
                  <a:pt x="13903" y="5429"/>
                </a:lnTo>
                <a:close/>
                <a:moveTo>
                  <a:pt x="13242" y="6089"/>
                </a:moveTo>
                <a:lnTo>
                  <a:pt x="13169" y="6126"/>
                </a:lnTo>
                <a:lnTo>
                  <a:pt x="13022" y="6309"/>
                </a:lnTo>
                <a:lnTo>
                  <a:pt x="12912" y="6493"/>
                </a:lnTo>
                <a:lnTo>
                  <a:pt x="12875" y="6529"/>
                </a:lnTo>
                <a:lnTo>
                  <a:pt x="12875" y="6603"/>
                </a:lnTo>
                <a:lnTo>
                  <a:pt x="12949" y="6676"/>
                </a:lnTo>
                <a:lnTo>
                  <a:pt x="13022" y="6713"/>
                </a:lnTo>
                <a:lnTo>
                  <a:pt x="13096" y="6676"/>
                </a:lnTo>
                <a:lnTo>
                  <a:pt x="13132" y="6639"/>
                </a:lnTo>
                <a:lnTo>
                  <a:pt x="13242" y="6456"/>
                </a:lnTo>
                <a:lnTo>
                  <a:pt x="13352" y="6273"/>
                </a:lnTo>
                <a:lnTo>
                  <a:pt x="13389" y="6199"/>
                </a:lnTo>
                <a:lnTo>
                  <a:pt x="13316" y="6126"/>
                </a:lnTo>
                <a:lnTo>
                  <a:pt x="13242" y="6089"/>
                </a:lnTo>
                <a:close/>
                <a:moveTo>
                  <a:pt x="17241" y="6419"/>
                </a:moveTo>
                <a:lnTo>
                  <a:pt x="17534" y="6713"/>
                </a:lnTo>
                <a:lnTo>
                  <a:pt x="17497" y="6713"/>
                </a:lnTo>
                <a:lnTo>
                  <a:pt x="17387" y="6823"/>
                </a:lnTo>
                <a:lnTo>
                  <a:pt x="17351" y="6676"/>
                </a:lnTo>
                <a:lnTo>
                  <a:pt x="17241" y="6419"/>
                </a:lnTo>
                <a:close/>
                <a:moveTo>
                  <a:pt x="12692" y="6786"/>
                </a:moveTo>
                <a:lnTo>
                  <a:pt x="12582" y="6860"/>
                </a:lnTo>
                <a:lnTo>
                  <a:pt x="12435" y="6970"/>
                </a:lnTo>
                <a:lnTo>
                  <a:pt x="12399" y="7116"/>
                </a:lnTo>
                <a:lnTo>
                  <a:pt x="12362" y="7190"/>
                </a:lnTo>
                <a:lnTo>
                  <a:pt x="12399" y="7226"/>
                </a:lnTo>
                <a:lnTo>
                  <a:pt x="12472" y="7300"/>
                </a:lnTo>
                <a:lnTo>
                  <a:pt x="12582" y="7300"/>
                </a:lnTo>
                <a:lnTo>
                  <a:pt x="12619" y="7263"/>
                </a:lnTo>
                <a:lnTo>
                  <a:pt x="12655" y="7190"/>
                </a:lnTo>
                <a:lnTo>
                  <a:pt x="12729" y="7043"/>
                </a:lnTo>
                <a:lnTo>
                  <a:pt x="12802" y="7006"/>
                </a:lnTo>
                <a:lnTo>
                  <a:pt x="12839" y="6933"/>
                </a:lnTo>
                <a:lnTo>
                  <a:pt x="12875" y="6860"/>
                </a:lnTo>
                <a:lnTo>
                  <a:pt x="12875" y="6823"/>
                </a:lnTo>
                <a:lnTo>
                  <a:pt x="12839" y="6823"/>
                </a:lnTo>
                <a:lnTo>
                  <a:pt x="12765" y="6786"/>
                </a:lnTo>
                <a:close/>
                <a:moveTo>
                  <a:pt x="17571" y="6750"/>
                </a:moveTo>
                <a:lnTo>
                  <a:pt x="17828" y="7043"/>
                </a:lnTo>
                <a:lnTo>
                  <a:pt x="18048" y="7373"/>
                </a:lnTo>
                <a:lnTo>
                  <a:pt x="17828" y="7593"/>
                </a:lnTo>
                <a:lnTo>
                  <a:pt x="17828" y="7520"/>
                </a:lnTo>
                <a:lnTo>
                  <a:pt x="17864" y="7336"/>
                </a:lnTo>
                <a:lnTo>
                  <a:pt x="17828" y="7116"/>
                </a:lnTo>
                <a:lnTo>
                  <a:pt x="17828" y="7080"/>
                </a:lnTo>
                <a:lnTo>
                  <a:pt x="17754" y="7006"/>
                </a:lnTo>
                <a:lnTo>
                  <a:pt x="17681" y="7006"/>
                </a:lnTo>
                <a:lnTo>
                  <a:pt x="17644" y="7043"/>
                </a:lnTo>
                <a:lnTo>
                  <a:pt x="17681" y="7080"/>
                </a:lnTo>
                <a:lnTo>
                  <a:pt x="17644" y="7226"/>
                </a:lnTo>
                <a:lnTo>
                  <a:pt x="17607" y="7446"/>
                </a:lnTo>
                <a:lnTo>
                  <a:pt x="17534" y="7667"/>
                </a:lnTo>
                <a:lnTo>
                  <a:pt x="17534" y="7887"/>
                </a:lnTo>
                <a:lnTo>
                  <a:pt x="17534" y="7960"/>
                </a:lnTo>
                <a:lnTo>
                  <a:pt x="17131" y="8584"/>
                </a:lnTo>
                <a:lnTo>
                  <a:pt x="17167" y="8217"/>
                </a:lnTo>
                <a:lnTo>
                  <a:pt x="17241" y="7850"/>
                </a:lnTo>
                <a:lnTo>
                  <a:pt x="17387" y="7630"/>
                </a:lnTo>
                <a:lnTo>
                  <a:pt x="17387" y="7593"/>
                </a:lnTo>
                <a:lnTo>
                  <a:pt x="17387" y="7520"/>
                </a:lnTo>
                <a:lnTo>
                  <a:pt x="17461" y="7483"/>
                </a:lnTo>
                <a:lnTo>
                  <a:pt x="17497" y="7446"/>
                </a:lnTo>
                <a:lnTo>
                  <a:pt x="17534" y="7373"/>
                </a:lnTo>
                <a:lnTo>
                  <a:pt x="17534" y="7263"/>
                </a:lnTo>
                <a:lnTo>
                  <a:pt x="17497" y="7080"/>
                </a:lnTo>
                <a:lnTo>
                  <a:pt x="17571" y="6750"/>
                </a:lnTo>
                <a:close/>
                <a:moveTo>
                  <a:pt x="16874" y="8840"/>
                </a:moveTo>
                <a:lnTo>
                  <a:pt x="16947" y="8877"/>
                </a:lnTo>
                <a:lnTo>
                  <a:pt x="16874" y="8950"/>
                </a:lnTo>
                <a:lnTo>
                  <a:pt x="16874" y="8877"/>
                </a:lnTo>
                <a:lnTo>
                  <a:pt x="16874" y="8840"/>
                </a:lnTo>
                <a:close/>
                <a:moveTo>
                  <a:pt x="11445" y="8584"/>
                </a:moveTo>
                <a:lnTo>
                  <a:pt x="11408" y="8620"/>
                </a:lnTo>
                <a:lnTo>
                  <a:pt x="11298" y="8657"/>
                </a:lnTo>
                <a:lnTo>
                  <a:pt x="11188" y="8804"/>
                </a:lnTo>
                <a:lnTo>
                  <a:pt x="11188" y="8840"/>
                </a:lnTo>
                <a:lnTo>
                  <a:pt x="11188" y="8914"/>
                </a:lnTo>
                <a:lnTo>
                  <a:pt x="11188" y="8987"/>
                </a:lnTo>
                <a:lnTo>
                  <a:pt x="11225" y="9024"/>
                </a:lnTo>
                <a:lnTo>
                  <a:pt x="11408" y="9024"/>
                </a:lnTo>
                <a:lnTo>
                  <a:pt x="11445" y="8987"/>
                </a:lnTo>
                <a:lnTo>
                  <a:pt x="11555" y="8804"/>
                </a:lnTo>
                <a:lnTo>
                  <a:pt x="11555" y="8730"/>
                </a:lnTo>
                <a:lnTo>
                  <a:pt x="11555" y="8657"/>
                </a:lnTo>
                <a:lnTo>
                  <a:pt x="11518" y="8620"/>
                </a:lnTo>
                <a:lnTo>
                  <a:pt x="11445" y="8584"/>
                </a:lnTo>
                <a:close/>
                <a:moveTo>
                  <a:pt x="16580" y="8804"/>
                </a:moveTo>
                <a:lnTo>
                  <a:pt x="16580" y="8877"/>
                </a:lnTo>
                <a:lnTo>
                  <a:pt x="16580" y="9060"/>
                </a:lnTo>
                <a:lnTo>
                  <a:pt x="16617" y="9170"/>
                </a:lnTo>
                <a:lnTo>
                  <a:pt x="16654" y="9244"/>
                </a:lnTo>
                <a:lnTo>
                  <a:pt x="16397" y="9611"/>
                </a:lnTo>
                <a:lnTo>
                  <a:pt x="16360" y="9391"/>
                </a:lnTo>
                <a:lnTo>
                  <a:pt x="16324" y="9170"/>
                </a:lnTo>
                <a:lnTo>
                  <a:pt x="16324" y="9097"/>
                </a:lnTo>
                <a:lnTo>
                  <a:pt x="16580" y="8804"/>
                </a:lnTo>
                <a:close/>
                <a:moveTo>
                  <a:pt x="16067" y="9391"/>
                </a:moveTo>
                <a:lnTo>
                  <a:pt x="16067" y="9684"/>
                </a:lnTo>
                <a:lnTo>
                  <a:pt x="16103" y="9794"/>
                </a:lnTo>
                <a:lnTo>
                  <a:pt x="16177" y="9941"/>
                </a:lnTo>
                <a:lnTo>
                  <a:pt x="15993" y="10161"/>
                </a:lnTo>
                <a:lnTo>
                  <a:pt x="15920" y="10308"/>
                </a:lnTo>
                <a:lnTo>
                  <a:pt x="15957" y="9867"/>
                </a:lnTo>
                <a:lnTo>
                  <a:pt x="15920" y="9794"/>
                </a:lnTo>
                <a:lnTo>
                  <a:pt x="15847" y="9757"/>
                </a:lnTo>
                <a:lnTo>
                  <a:pt x="15810" y="9721"/>
                </a:lnTo>
                <a:lnTo>
                  <a:pt x="16067" y="9391"/>
                </a:lnTo>
                <a:close/>
                <a:moveTo>
                  <a:pt x="9611" y="2348"/>
                </a:moveTo>
                <a:lnTo>
                  <a:pt x="9574" y="2421"/>
                </a:lnTo>
                <a:lnTo>
                  <a:pt x="9134" y="2861"/>
                </a:lnTo>
                <a:lnTo>
                  <a:pt x="8767" y="3375"/>
                </a:lnTo>
                <a:lnTo>
                  <a:pt x="7997" y="4365"/>
                </a:lnTo>
                <a:lnTo>
                  <a:pt x="7630" y="4879"/>
                </a:lnTo>
                <a:lnTo>
                  <a:pt x="7227" y="5356"/>
                </a:lnTo>
                <a:lnTo>
                  <a:pt x="6823" y="5832"/>
                </a:lnTo>
                <a:lnTo>
                  <a:pt x="6346" y="6273"/>
                </a:lnTo>
                <a:lnTo>
                  <a:pt x="6273" y="6346"/>
                </a:lnTo>
                <a:lnTo>
                  <a:pt x="6273" y="6456"/>
                </a:lnTo>
                <a:lnTo>
                  <a:pt x="6236" y="6456"/>
                </a:lnTo>
                <a:lnTo>
                  <a:pt x="6163" y="6493"/>
                </a:lnTo>
                <a:lnTo>
                  <a:pt x="6163" y="6566"/>
                </a:lnTo>
                <a:lnTo>
                  <a:pt x="6199" y="6603"/>
                </a:lnTo>
                <a:lnTo>
                  <a:pt x="6309" y="6786"/>
                </a:lnTo>
                <a:lnTo>
                  <a:pt x="6493" y="6970"/>
                </a:lnTo>
                <a:lnTo>
                  <a:pt x="6823" y="7263"/>
                </a:lnTo>
                <a:lnTo>
                  <a:pt x="7593" y="7813"/>
                </a:lnTo>
                <a:lnTo>
                  <a:pt x="8437" y="8363"/>
                </a:lnTo>
                <a:lnTo>
                  <a:pt x="8620" y="8510"/>
                </a:lnTo>
                <a:lnTo>
                  <a:pt x="8767" y="8694"/>
                </a:lnTo>
                <a:lnTo>
                  <a:pt x="9061" y="9060"/>
                </a:lnTo>
                <a:lnTo>
                  <a:pt x="9207" y="9207"/>
                </a:lnTo>
                <a:lnTo>
                  <a:pt x="9391" y="9354"/>
                </a:lnTo>
                <a:lnTo>
                  <a:pt x="9758" y="9574"/>
                </a:lnTo>
                <a:lnTo>
                  <a:pt x="10638" y="10161"/>
                </a:lnTo>
                <a:lnTo>
                  <a:pt x="11482" y="10784"/>
                </a:lnTo>
                <a:lnTo>
                  <a:pt x="12289" y="11408"/>
                </a:lnTo>
                <a:lnTo>
                  <a:pt x="12362" y="11445"/>
                </a:lnTo>
                <a:lnTo>
                  <a:pt x="12472" y="11445"/>
                </a:lnTo>
                <a:lnTo>
                  <a:pt x="12545" y="11408"/>
                </a:lnTo>
                <a:lnTo>
                  <a:pt x="12582" y="11371"/>
                </a:lnTo>
                <a:lnTo>
                  <a:pt x="12619" y="11298"/>
                </a:lnTo>
                <a:lnTo>
                  <a:pt x="12655" y="11188"/>
                </a:lnTo>
                <a:lnTo>
                  <a:pt x="12619" y="11115"/>
                </a:lnTo>
                <a:lnTo>
                  <a:pt x="12545" y="11041"/>
                </a:lnTo>
                <a:lnTo>
                  <a:pt x="11775" y="10418"/>
                </a:lnTo>
                <a:lnTo>
                  <a:pt x="11812" y="10381"/>
                </a:lnTo>
                <a:lnTo>
                  <a:pt x="11922" y="10198"/>
                </a:lnTo>
                <a:lnTo>
                  <a:pt x="11995" y="10014"/>
                </a:lnTo>
                <a:lnTo>
                  <a:pt x="11995" y="9941"/>
                </a:lnTo>
                <a:lnTo>
                  <a:pt x="11958" y="9904"/>
                </a:lnTo>
                <a:lnTo>
                  <a:pt x="11885" y="9904"/>
                </a:lnTo>
                <a:lnTo>
                  <a:pt x="11738" y="10051"/>
                </a:lnTo>
                <a:lnTo>
                  <a:pt x="11592" y="10234"/>
                </a:lnTo>
                <a:lnTo>
                  <a:pt x="11555" y="10271"/>
                </a:lnTo>
                <a:lnTo>
                  <a:pt x="11005" y="9867"/>
                </a:lnTo>
                <a:lnTo>
                  <a:pt x="10821" y="9757"/>
                </a:lnTo>
                <a:lnTo>
                  <a:pt x="10858" y="9684"/>
                </a:lnTo>
                <a:lnTo>
                  <a:pt x="10895" y="9611"/>
                </a:lnTo>
                <a:lnTo>
                  <a:pt x="11041" y="9464"/>
                </a:lnTo>
                <a:lnTo>
                  <a:pt x="11078" y="9427"/>
                </a:lnTo>
                <a:lnTo>
                  <a:pt x="11078" y="9354"/>
                </a:lnTo>
                <a:lnTo>
                  <a:pt x="11078" y="9317"/>
                </a:lnTo>
                <a:lnTo>
                  <a:pt x="11005" y="9281"/>
                </a:lnTo>
                <a:lnTo>
                  <a:pt x="10968" y="9317"/>
                </a:lnTo>
                <a:lnTo>
                  <a:pt x="10895" y="9281"/>
                </a:lnTo>
                <a:lnTo>
                  <a:pt x="10821" y="9317"/>
                </a:lnTo>
                <a:lnTo>
                  <a:pt x="10711" y="9427"/>
                </a:lnTo>
                <a:lnTo>
                  <a:pt x="10601" y="9574"/>
                </a:lnTo>
                <a:lnTo>
                  <a:pt x="10124" y="9281"/>
                </a:lnTo>
                <a:lnTo>
                  <a:pt x="10051" y="9207"/>
                </a:lnTo>
                <a:lnTo>
                  <a:pt x="10234" y="8914"/>
                </a:lnTo>
                <a:lnTo>
                  <a:pt x="10234" y="8840"/>
                </a:lnTo>
                <a:lnTo>
                  <a:pt x="10234" y="8804"/>
                </a:lnTo>
                <a:lnTo>
                  <a:pt x="10198" y="8730"/>
                </a:lnTo>
                <a:lnTo>
                  <a:pt x="10088" y="8694"/>
                </a:lnTo>
                <a:lnTo>
                  <a:pt x="10051" y="8730"/>
                </a:lnTo>
                <a:lnTo>
                  <a:pt x="10014" y="8767"/>
                </a:lnTo>
                <a:lnTo>
                  <a:pt x="9758" y="9060"/>
                </a:lnTo>
                <a:lnTo>
                  <a:pt x="9537" y="8877"/>
                </a:lnTo>
                <a:lnTo>
                  <a:pt x="9354" y="8694"/>
                </a:lnTo>
                <a:lnTo>
                  <a:pt x="9134" y="8437"/>
                </a:lnTo>
                <a:lnTo>
                  <a:pt x="9207" y="8327"/>
                </a:lnTo>
                <a:lnTo>
                  <a:pt x="9281" y="8217"/>
                </a:lnTo>
                <a:lnTo>
                  <a:pt x="9354" y="7960"/>
                </a:lnTo>
                <a:lnTo>
                  <a:pt x="9354" y="7887"/>
                </a:lnTo>
                <a:lnTo>
                  <a:pt x="9317" y="7850"/>
                </a:lnTo>
                <a:lnTo>
                  <a:pt x="9244" y="7850"/>
                </a:lnTo>
                <a:lnTo>
                  <a:pt x="9171" y="7887"/>
                </a:lnTo>
                <a:lnTo>
                  <a:pt x="8987" y="8107"/>
                </a:lnTo>
                <a:lnTo>
                  <a:pt x="8951" y="8180"/>
                </a:lnTo>
                <a:lnTo>
                  <a:pt x="8767" y="8033"/>
                </a:lnTo>
                <a:lnTo>
                  <a:pt x="8327" y="7740"/>
                </a:lnTo>
                <a:lnTo>
                  <a:pt x="8364" y="7446"/>
                </a:lnTo>
                <a:lnTo>
                  <a:pt x="8364" y="7410"/>
                </a:lnTo>
                <a:lnTo>
                  <a:pt x="8327" y="7336"/>
                </a:lnTo>
                <a:lnTo>
                  <a:pt x="8290" y="7300"/>
                </a:lnTo>
                <a:lnTo>
                  <a:pt x="8180" y="7300"/>
                </a:lnTo>
                <a:lnTo>
                  <a:pt x="8107" y="7336"/>
                </a:lnTo>
                <a:lnTo>
                  <a:pt x="8070" y="7446"/>
                </a:lnTo>
                <a:lnTo>
                  <a:pt x="8034" y="7556"/>
                </a:lnTo>
                <a:lnTo>
                  <a:pt x="7960" y="7520"/>
                </a:lnTo>
                <a:lnTo>
                  <a:pt x="7410" y="7116"/>
                </a:lnTo>
                <a:lnTo>
                  <a:pt x="7447" y="7080"/>
                </a:lnTo>
                <a:lnTo>
                  <a:pt x="7520" y="6970"/>
                </a:lnTo>
                <a:lnTo>
                  <a:pt x="7520" y="6896"/>
                </a:lnTo>
                <a:lnTo>
                  <a:pt x="7520" y="6860"/>
                </a:lnTo>
                <a:lnTo>
                  <a:pt x="7557" y="6750"/>
                </a:lnTo>
                <a:lnTo>
                  <a:pt x="7520" y="6713"/>
                </a:lnTo>
                <a:lnTo>
                  <a:pt x="7483" y="6713"/>
                </a:lnTo>
                <a:lnTo>
                  <a:pt x="7410" y="6750"/>
                </a:lnTo>
                <a:lnTo>
                  <a:pt x="7337" y="6750"/>
                </a:lnTo>
                <a:lnTo>
                  <a:pt x="7227" y="6823"/>
                </a:lnTo>
                <a:lnTo>
                  <a:pt x="7116" y="6896"/>
                </a:lnTo>
                <a:lnTo>
                  <a:pt x="6640" y="6639"/>
                </a:lnTo>
                <a:lnTo>
                  <a:pt x="6640" y="6603"/>
                </a:lnTo>
                <a:lnTo>
                  <a:pt x="7116" y="6163"/>
                </a:lnTo>
                <a:lnTo>
                  <a:pt x="7557" y="5649"/>
                </a:lnTo>
                <a:lnTo>
                  <a:pt x="7593" y="5722"/>
                </a:lnTo>
                <a:lnTo>
                  <a:pt x="7630" y="5759"/>
                </a:lnTo>
                <a:lnTo>
                  <a:pt x="7740" y="5759"/>
                </a:lnTo>
                <a:lnTo>
                  <a:pt x="8034" y="5576"/>
                </a:lnTo>
                <a:lnTo>
                  <a:pt x="8327" y="5392"/>
                </a:lnTo>
                <a:lnTo>
                  <a:pt x="8620" y="5209"/>
                </a:lnTo>
                <a:lnTo>
                  <a:pt x="8914" y="5025"/>
                </a:lnTo>
                <a:lnTo>
                  <a:pt x="9244" y="4879"/>
                </a:lnTo>
                <a:lnTo>
                  <a:pt x="9574" y="4732"/>
                </a:lnTo>
                <a:lnTo>
                  <a:pt x="9941" y="4659"/>
                </a:lnTo>
                <a:lnTo>
                  <a:pt x="10308" y="4622"/>
                </a:lnTo>
                <a:lnTo>
                  <a:pt x="10491" y="4622"/>
                </a:lnTo>
                <a:lnTo>
                  <a:pt x="10675" y="4659"/>
                </a:lnTo>
                <a:lnTo>
                  <a:pt x="10821" y="4732"/>
                </a:lnTo>
                <a:lnTo>
                  <a:pt x="10931" y="4842"/>
                </a:lnTo>
                <a:lnTo>
                  <a:pt x="11041" y="4989"/>
                </a:lnTo>
                <a:lnTo>
                  <a:pt x="11078" y="5136"/>
                </a:lnTo>
                <a:lnTo>
                  <a:pt x="11151" y="5502"/>
                </a:lnTo>
                <a:lnTo>
                  <a:pt x="11151" y="5906"/>
                </a:lnTo>
                <a:lnTo>
                  <a:pt x="11151" y="6309"/>
                </a:lnTo>
                <a:lnTo>
                  <a:pt x="11151" y="6676"/>
                </a:lnTo>
                <a:lnTo>
                  <a:pt x="11188" y="7006"/>
                </a:lnTo>
                <a:lnTo>
                  <a:pt x="11261" y="7373"/>
                </a:lnTo>
                <a:lnTo>
                  <a:pt x="11445" y="7703"/>
                </a:lnTo>
                <a:lnTo>
                  <a:pt x="11408" y="7813"/>
                </a:lnTo>
                <a:lnTo>
                  <a:pt x="11372" y="7923"/>
                </a:lnTo>
                <a:lnTo>
                  <a:pt x="11372" y="8033"/>
                </a:lnTo>
                <a:lnTo>
                  <a:pt x="11372" y="8143"/>
                </a:lnTo>
                <a:lnTo>
                  <a:pt x="11445" y="8253"/>
                </a:lnTo>
                <a:lnTo>
                  <a:pt x="11482" y="8327"/>
                </a:lnTo>
                <a:lnTo>
                  <a:pt x="11592" y="8400"/>
                </a:lnTo>
                <a:lnTo>
                  <a:pt x="11665" y="8474"/>
                </a:lnTo>
                <a:lnTo>
                  <a:pt x="11775" y="8510"/>
                </a:lnTo>
                <a:lnTo>
                  <a:pt x="12105" y="8510"/>
                </a:lnTo>
                <a:lnTo>
                  <a:pt x="12435" y="8694"/>
                </a:lnTo>
                <a:lnTo>
                  <a:pt x="12765" y="8840"/>
                </a:lnTo>
                <a:lnTo>
                  <a:pt x="13022" y="8877"/>
                </a:lnTo>
                <a:lnTo>
                  <a:pt x="13316" y="8877"/>
                </a:lnTo>
                <a:lnTo>
                  <a:pt x="13646" y="8804"/>
                </a:lnTo>
                <a:lnTo>
                  <a:pt x="13939" y="8694"/>
                </a:lnTo>
                <a:lnTo>
                  <a:pt x="14233" y="8584"/>
                </a:lnTo>
                <a:lnTo>
                  <a:pt x="14489" y="8400"/>
                </a:lnTo>
                <a:lnTo>
                  <a:pt x="14746" y="8217"/>
                </a:lnTo>
                <a:lnTo>
                  <a:pt x="14930" y="8033"/>
                </a:lnTo>
                <a:lnTo>
                  <a:pt x="14966" y="7997"/>
                </a:lnTo>
                <a:lnTo>
                  <a:pt x="14966" y="7923"/>
                </a:lnTo>
                <a:lnTo>
                  <a:pt x="14930" y="7813"/>
                </a:lnTo>
                <a:lnTo>
                  <a:pt x="14820" y="7777"/>
                </a:lnTo>
                <a:lnTo>
                  <a:pt x="14710" y="7777"/>
                </a:lnTo>
                <a:lnTo>
                  <a:pt x="14123" y="8143"/>
                </a:lnTo>
                <a:lnTo>
                  <a:pt x="13829" y="8290"/>
                </a:lnTo>
                <a:lnTo>
                  <a:pt x="13462" y="8400"/>
                </a:lnTo>
                <a:lnTo>
                  <a:pt x="13206" y="8474"/>
                </a:lnTo>
                <a:lnTo>
                  <a:pt x="12912" y="8437"/>
                </a:lnTo>
                <a:lnTo>
                  <a:pt x="12692" y="8363"/>
                </a:lnTo>
                <a:lnTo>
                  <a:pt x="12472" y="8217"/>
                </a:lnTo>
                <a:lnTo>
                  <a:pt x="12545" y="8107"/>
                </a:lnTo>
                <a:lnTo>
                  <a:pt x="12582" y="7960"/>
                </a:lnTo>
                <a:lnTo>
                  <a:pt x="12582" y="7850"/>
                </a:lnTo>
                <a:lnTo>
                  <a:pt x="12545" y="7777"/>
                </a:lnTo>
                <a:lnTo>
                  <a:pt x="12509" y="7740"/>
                </a:lnTo>
                <a:lnTo>
                  <a:pt x="12325" y="7630"/>
                </a:lnTo>
                <a:lnTo>
                  <a:pt x="12142" y="7520"/>
                </a:lnTo>
                <a:lnTo>
                  <a:pt x="11812" y="7520"/>
                </a:lnTo>
                <a:lnTo>
                  <a:pt x="11628" y="7116"/>
                </a:lnTo>
                <a:lnTo>
                  <a:pt x="11518" y="6713"/>
                </a:lnTo>
                <a:lnTo>
                  <a:pt x="11518" y="6346"/>
                </a:lnTo>
                <a:lnTo>
                  <a:pt x="11518" y="6016"/>
                </a:lnTo>
                <a:lnTo>
                  <a:pt x="11555" y="5649"/>
                </a:lnTo>
                <a:lnTo>
                  <a:pt x="11518" y="5282"/>
                </a:lnTo>
                <a:lnTo>
                  <a:pt x="11445" y="4989"/>
                </a:lnTo>
                <a:lnTo>
                  <a:pt x="11335" y="4732"/>
                </a:lnTo>
                <a:lnTo>
                  <a:pt x="11188" y="4549"/>
                </a:lnTo>
                <a:lnTo>
                  <a:pt x="11005" y="4402"/>
                </a:lnTo>
                <a:lnTo>
                  <a:pt x="10785" y="4329"/>
                </a:lnTo>
                <a:lnTo>
                  <a:pt x="10565" y="4255"/>
                </a:lnTo>
                <a:lnTo>
                  <a:pt x="10051" y="4255"/>
                </a:lnTo>
                <a:lnTo>
                  <a:pt x="9758" y="4292"/>
                </a:lnTo>
                <a:lnTo>
                  <a:pt x="9464" y="4365"/>
                </a:lnTo>
                <a:lnTo>
                  <a:pt x="8914" y="4585"/>
                </a:lnTo>
                <a:lnTo>
                  <a:pt x="8400" y="4879"/>
                </a:lnTo>
                <a:lnTo>
                  <a:pt x="7960" y="5209"/>
                </a:lnTo>
                <a:lnTo>
                  <a:pt x="8290" y="4769"/>
                </a:lnTo>
                <a:lnTo>
                  <a:pt x="9061" y="3742"/>
                </a:lnTo>
                <a:lnTo>
                  <a:pt x="9464" y="3191"/>
                </a:lnTo>
                <a:lnTo>
                  <a:pt x="9831" y="2641"/>
                </a:lnTo>
                <a:lnTo>
                  <a:pt x="9868" y="2568"/>
                </a:lnTo>
                <a:lnTo>
                  <a:pt x="9868" y="2531"/>
                </a:lnTo>
                <a:lnTo>
                  <a:pt x="9794" y="2421"/>
                </a:lnTo>
                <a:lnTo>
                  <a:pt x="9721" y="2384"/>
                </a:lnTo>
                <a:lnTo>
                  <a:pt x="9684" y="2348"/>
                </a:lnTo>
                <a:close/>
                <a:moveTo>
                  <a:pt x="15663" y="9867"/>
                </a:moveTo>
                <a:lnTo>
                  <a:pt x="15700" y="9904"/>
                </a:lnTo>
                <a:lnTo>
                  <a:pt x="15627" y="10381"/>
                </a:lnTo>
                <a:lnTo>
                  <a:pt x="15663" y="10418"/>
                </a:lnTo>
                <a:lnTo>
                  <a:pt x="15663" y="10454"/>
                </a:lnTo>
                <a:lnTo>
                  <a:pt x="15773" y="10491"/>
                </a:lnTo>
                <a:lnTo>
                  <a:pt x="15443" y="10895"/>
                </a:lnTo>
                <a:lnTo>
                  <a:pt x="15443" y="10821"/>
                </a:lnTo>
                <a:lnTo>
                  <a:pt x="15333" y="10491"/>
                </a:lnTo>
                <a:lnTo>
                  <a:pt x="15296" y="10454"/>
                </a:lnTo>
                <a:lnTo>
                  <a:pt x="15260" y="10454"/>
                </a:lnTo>
                <a:lnTo>
                  <a:pt x="15223" y="10491"/>
                </a:lnTo>
                <a:lnTo>
                  <a:pt x="15223" y="10528"/>
                </a:lnTo>
                <a:lnTo>
                  <a:pt x="15186" y="10821"/>
                </a:lnTo>
                <a:lnTo>
                  <a:pt x="15186" y="11188"/>
                </a:lnTo>
                <a:lnTo>
                  <a:pt x="15223" y="11225"/>
                </a:lnTo>
                <a:lnTo>
                  <a:pt x="14746" y="11848"/>
                </a:lnTo>
                <a:lnTo>
                  <a:pt x="14746" y="11591"/>
                </a:lnTo>
                <a:lnTo>
                  <a:pt x="14746" y="11371"/>
                </a:lnTo>
                <a:lnTo>
                  <a:pt x="14746" y="11115"/>
                </a:lnTo>
                <a:lnTo>
                  <a:pt x="14710" y="11078"/>
                </a:lnTo>
                <a:lnTo>
                  <a:pt x="15333" y="10308"/>
                </a:lnTo>
                <a:lnTo>
                  <a:pt x="15663" y="9867"/>
                </a:lnTo>
                <a:close/>
                <a:moveTo>
                  <a:pt x="14526" y="11298"/>
                </a:moveTo>
                <a:lnTo>
                  <a:pt x="14453" y="11555"/>
                </a:lnTo>
                <a:lnTo>
                  <a:pt x="14416" y="11775"/>
                </a:lnTo>
                <a:lnTo>
                  <a:pt x="14453" y="11885"/>
                </a:lnTo>
                <a:lnTo>
                  <a:pt x="14489" y="11958"/>
                </a:lnTo>
                <a:lnTo>
                  <a:pt x="14563" y="11995"/>
                </a:lnTo>
                <a:lnTo>
                  <a:pt x="14600" y="11995"/>
                </a:lnTo>
                <a:lnTo>
                  <a:pt x="14123" y="12619"/>
                </a:lnTo>
                <a:lnTo>
                  <a:pt x="14049" y="12655"/>
                </a:lnTo>
                <a:lnTo>
                  <a:pt x="14049" y="12362"/>
                </a:lnTo>
                <a:lnTo>
                  <a:pt x="14049" y="12142"/>
                </a:lnTo>
                <a:lnTo>
                  <a:pt x="14049" y="12032"/>
                </a:lnTo>
                <a:lnTo>
                  <a:pt x="14013" y="11922"/>
                </a:lnTo>
                <a:lnTo>
                  <a:pt x="14526" y="11298"/>
                </a:lnTo>
                <a:close/>
                <a:moveTo>
                  <a:pt x="4806" y="7997"/>
                </a:moveTo>
                <a:lnTo>
                  <a:pt x="4769" y="8033"/>
                </a:lnTo>
                <a:lnTo>
                  <a:pt x="4769" y="8070"/>
                </a:lnTo>
                <a:lnTo>
                  <a:pt x="4952" y="8217"/>
                </a:lnTo>
                <a:lnTo>
                  <a:pt x="5099" y="8327"/>
                </a:lnTo>
                <a:lnTo>
                  <a:pt x="5576" y="8584"/>
                </a:lnTo>
                <a:lnTo>
                  <a:pt x="6126" y="8840"/>
                </a:lnTo>
                <a:lnTo>
                  <a:pt x="6640" y="9134"/>
                </a:lnTo>
                <a:lnTo>
                  <a:pt x="7116" y="9501"/>
                </a:lnTo>
                <a:lnTo>
                  <a:pt x="7557" y="9831"/>
                </a:lnTo>
                <a:lnTo>
                  <a:pt x="8437" y="10638"/>
                </a:lnTo>
                <a:lnTo>
                  <a:pt x="9244" y="11371"/>
                </a:lnTo>
                <a:lnTo>
                  <a:pt x="10088" y="12105"/>
                </a:lnTo>
                <a:lnTo>
                  <a:pt x="10344" y="12325"/>
                </a:lnTo>
                <a:lnTo>
                  <a:pt x="10748" y="12655"/>
                </a:lnTo>
                <a:lnTo>
                  <a:pt x="10931" y="12765"/>
                </a:lnTo>
                <a:lnTo>
                  <a:pt x="11115" y="12839"/>
                </a:lnTo>
                <a:lnTo>
                  <a:pt x="11225" y="12839"/>
                </a:lnTo>
                <a:lnTo>
                  <a:pt x="11298" y="12802"/>
                </a:lnTo>
                <a:lnTo>
                  <a:pt x="11335" y="12765"/>
                </a:lnTo>
                <a:lnTo>
                  <a:pt x="11372" y="12692"/>
                </a:lnTo>
                <a:lnTo>
                  <a:pt x="11372" y="12582"/>
                </a:lnTo>
                <a:lnTo>
                  <a:pt x="11335" y="12472"/>
                </a:lnTo>
                <a:lnTo>
                  <a:pt x="11151" y="12325"/>
                </a:lnTo>
                <a:lnTo>
                  <a:pt x="10711" y="11995"/>
                </a:lnTo>
                <a:lnTo>
                  <a:pt x="10271" y="11628"/>
                </a:lnTo>
                <a:lnTo>
                  <a:pt x="9391" y="10858"/>
                </a:lnTo>
                <a:lnTo>
                  <a:pt x="8547" y="10051"/>
                </a:lnTo>
                <a:lnTo>
                  <a:pt x="8107" y="9684"/>
                </a:lnTo>
                <a:lnTo>
                  <a:pt x="7703" y="9354"/>
                </a:lnTo>
                <a:lnTo>
                  <a:pt x="7227" y="9024"/>
                </a:lnTo>
                <a:lnTo>
                  <a:pt x="6786" y="8694"/>
                </a:lnTo>
                <a:lnTo>
                  <a:pt x="6309" y="8437"/>
                </a:lnTo>
                <a:lnTo>
                  <a:pt x="5833" y="8217"/>
                </a:lnTo>
                <a:lnTo>
                  <a:pt x="5356" y="8033"/>
                </a:lnTo>
                <a:lnTo>
                  <a:pt x="5209" y="7997"/>
                </a:lnTo>
                <a:close/>
                <a:moveTo>
                  <a:pt x="954" y="12582"/>
                </a:moveTo>
                <a:lnTo>
                  <a:pt x="1101" y="12692"/>
                </a:lnTo>
                <a:lnTo>
                  <a:pt x="1064" y="12765"/>
                </a:lnTo>
                <a:lnTo>
                  <a:pt x="1064" y="12839"/>
                </a:lnTo>
                <a:lnTo>
                  <a:pt x="1064" y="12875"/>
                </a:lnTo>
                <a:lnTo>
                  <a:pt x="1101" y="12839"/>
                </a:lnTo>
                <a:lnTo>
                  <a:pt x="1211" y="12912"/>
                </a:lnTo>
                <a:lnTo>
                  <a:pt x="1247" y="12985"/>
                </a:lnTo>
                <a:lnTo>
                  <a:pt x="1247" y="13059"/>
                </a:lnTo>
                <a:lnTo>
                  <a:pt x="1284" y="13242"/>
                </a:lnTo>
                <a:lnTo>
                  <a:pt x="991" y="13095"/>
                </a:lnTo>
                <a:lnTo>
                  <a:pt x="844" y="13059"/>
                </a:lnTo>
                <a:lnTo>
                  <a:pt x="697" y="13022"/>
                </a:lnTo>
                <a:lnTo>
                  <a:pt x="844" y="12765"/>
                </a:lnTo>
                <a:lnTo>
                  <a:pt x="954" y="12582"/>
                </a:lnTo>
                <a:close/>
                <a:moveTo>
                  <a:pt x="2715" y="10858"/>
                </a:moveTo>
                <a:lnTo>
                  <a:pt x="2641" y="10931"/>
                </a:lnTo>
                <a:lnTo>
                  <a:pt x="2641" y="10968"/>
                </a:lnTo>
                <a:lnTo>
                  <a:pt x="2788" y="11151"/>
                </a:lnTo>
                <a:lnTo>
                  <a:pt x="2935" y="11261"/>
                </a:lnTo>
                <a:lnTo>
                  <a:pt x="3302" y="11445"/>
                </a:lnTo>
                <a:lnTo>
                  <a:pt x="3778" y="11775"/>
                </a:lnTo>
                <a:lnTo>
                  <a:pt x="4255" y="12105"/>
                </a:lnTo>
                <a:lnTo>
                  <a:pt x="5099" y="12765"/>
                </a:lnTo>
                <a:lnTo>
                  <a:pt x="5539" y="13095"/>
                </a:lnTo>
                <a:lnTo>
                  <a:pt x="5759" y="13242"/>
                </a:lnTo>
                <a:lnTo>
                  <a:pt x="5869" y="13279"/>
                </a:lnTo>
                <a:lnTo>
                  <a:pt x="6053" y="13279"/>
                </a:lnTo>
                <a:lnTo>
                  <a:pt x="6126" y="13242"/>
                </a:lnTo>
                <a:lnTo>
                  <a:pt x="6163" y="13169"/>
                </a:lnTo>
                <a:lnTo>
                  <a:pt x="6126" y="13059"/>
                </a:lnTo>
                <a:lnTo>
                  <a:pt x="6089" y="12985"/>
                </a:lnTo>
                <a:lnTo>
                  <a:pt x="6016" y="12875"/>
                </a:lnTo>
                <a:lnTo>
                  <a:pt x="5869" y="12729"/>
                </a:lnTo>
                <a:lnTo>
                  <a:pt x="5502" y="12472"/>
                </a:lnTo>
                <a:lnTo>
                  <a:pt x="4512" y="11738"/>
                </a:lnTo>
                <a:lnTo>
                  <a:pt x="4035" y="11408"/>
                </a:lnTo>
                <a:lnTo>
                  <a:pt x="3522" y="11078"/>
                </a:lnTo>
                <a:lnTo>
                  <a:pt x="3338" y="11005"/>
                </a:lnTo>
                <a:lnTo>
                  <a:pt x="3118" y="10895"/>
                </a:lnTo>
                <a:lnTo>
                  <a:pt x="2935" y="10858"/>
                </a:lnTo>
                <a:close/>
                <a:moveTo>
                  <a:pt x="13756" y="12252"/>
                </a:moveTo>
                <a:lnTo>
                  <a:pt x="13719" y="12362"/>
                </a:lnTo>
                <a:lnTo>
                  <a:pt x="13719" y="12619"/>
                </a:lnTo>
                <a:lnTo>
                  <a:pt x="13719" y="12912"/>
                </a:lnTo>
                <a:lnTo>
                  <a:pt x="13756" y="12985"/>
                </a:lnTo>
                <a:lnTo>
                  <a:pt x="13793" y="13022"/>
                </a:lnTo>
                <a:lnTo>
                  <a:pt x="13719" y="13095"/>
                </a:lnTo>
                <a:lnTo>
                  <a:pt x="13389" y="13536"/>
                </a:lnTo>
                <a:lnTo>
                  <a:pt x="13426" y="13132"/>
                </a:lnTo>
                <a:lnTo>
                  <a:pt x="13462" y="12912"/>
                </a:lnTo>
                <a:lnTo>
                  <a:pt x="13462" y="12765"/>
                </a:lnTo>
                <a:lnTo>
                  <a:pt x="13426" y="12655"/>
                </a:lnTo>
                <a:lnTo>
                  <a:pt x="13756" y="12252"/>
                </a:lnTo>
                <a:close/>
                <a:moveTo>
                  <a:pt x="4402" y="8694"/>
                </a:moveTo>
                <a:lnTo>
                  <a:pt x="4329" y="8730"/>
                </a:lnTo>
                <a:lnTo>
                  <a:pt x="4255" y="8804"/>
                </a:lnTo>
                <a:lnTo>
                  <a:pt x="4255" y="8877"/>
                </a:lnTo>
                <a:lnTo>
                  <a:pt x="4255" y="8987"/>
                </a:lnTo>
                <a:lnTo>
                  <a:pt x="4292" y="9060"/>
                </a:lnTo>
                <a:lnTo>
                  <a:pt x="4365" y="9134"/>
                </a:lnTo>
                <a:lnTo>
                  <a:pt x="4512" y="9207"/>
                </a:lnTo>
                <a:lnTo>
                  <a:pt x="4842" y="9354"/>
                </a:lnTo>
                <a:lnTo>
                  <a:pt x="5136" y="9501"/>
                </a:lnTo>
                <a:lnTo>
                  <a:pt x="5392" y="9647"/>
                </a:lnTo>
                <a:lnTo>
                  <a:pt x="5869" y="10014"/>
                </a:lnTo>
                <a:lnTo>
                  <a:pt x="6346" y="10418"/>
                </a:lnTo>
                <a:lnTo>
                  <a:pt x="6786" y="10858"/>
                </a:lnTo>
                <a:lnTo>
                  <a:pt x="8584" y="12398"/>
                </a:lnTo>
                <a:lnTo>
                  <a:pt x="9501" y="13169"/>
                </a:lnTo>
                <a:lnTo>
                  <a:pt x="9721" y="13315"/>
                </a:lnTo>
                <a:lnTo>
                  <a:pt x="9941" y="13462"/>
                </a:lnTo>
                <a:lnTo>
                  <a:pt x="10161" y="13572"/>
                </a:lnTo>
                <a:lnTo>
                  <a:pt x="10271" y="13609"/>
                </a:lnTo>
                <a:lnTo>
                  <a:pt x="10381" y="13609"/>
                </a:lnTo>
                <a:lnTo>
                  <a:pt x="10454" y="13572"/>
                </a:lnTo>
                <a:lnTo>
                  <a:pt x="10491" y="13536"/>
                </a:lnTo>
                <a:lnTo>
                  <a:pt x="10528" y="13462"/>
                </a:lnTo>
                <a:lnTo>
                  <a:pt x="10491" y="13389"/>
                </a:lnTo>
                <a:lnTo>
                  <a:pt x="10418" y="13242"/>
                </a:lnTo>
                <a:lnTo>
                  <a:pt x="10271" y="13132"/>
                </a:lnTo>
                <a:lnTo>
                  <a:pt x="9978" y="12949"/>
                </a:lnTo>
                <a:lnTo>
                  <a:pt x="9537" y="12619"/>
                </a:lnTo>
                <a:lnTo>
                  <a:pt x="9134" y="12288"/>
                </a:lnTo>
                <a:lnTo>
                  <a:pt x="7557" y="10931"/>
                </a:lnTo>
                <a:lnTo>
                  <a:pt x="6823" y="10271"/>
                </a:lnTo>
                <a:lnTo>
                  <a:pt x="6089" y="9647"/>
                </a:lnTo>
                <a:lnTo>
                  <a:pt x="5686" y="9354"/>
                </a:lnTo>
                <a:lnTo>
                  <a:pt x="5246" y="9097"/>
                </a:lnTo>
                <a:lnTo>
                  <a:pt x="4769" y="8950"/>
                </a:lnTo>
                <a:lnTo>
                  <a:pt x="4549" y="8840"/>
                </a:lnTo>
                <a:lnTo>
                  <a:pt x="4475" y="8767"/>
                </a:lnTo>
                <a:lnTo>
                  <a:pt x="4439" y="8694"/>
                </a:lnTo>
                <a:close/>
                <a:moveTo>
                  <a:pt x="1541" y="13022"/>
                </a:moveTo>
                <a:lnTo>
                  <a:pt x="2091" y="13389"/>
                </a:lnTo>
                <a:lnTo>
                  <a:pt x="2091" y="13572"/>
                </a:lnTo>
                <a:lnTo>
                  <a:pt x="2126" y="13749"/>
                </a:lnTo>
                <a:lnTo>
                  <a:pt x="1504" y="13389"/>
                </a:lnTo>
                <a:lnTo>
                  <a:pt x="1578" y="13352"/>
                </a:lnTo>
                <a:lnTo>
                  <a:pt x="1614" y="13315"/>
                </a:lnTo>
                <a:lnTo>
                  <a:pt x="1614" y="13279"/>
                </a:lnTo>
                <a:lnTo>
                  <a:pt x="1614" y="13205"/>
                </a:lnTo>
                <a:lnTo>
                  <a:pt x="1541" y="13095"/>
                </a:lnTo>
                <a:lnTo>
                  <a:pt x="1541" y="13022"/>
                </a:lnTo>
                <a:close/>
                <a:moveTo>
                  <a:pt x="13206" y="12949"/>
                </a:moveTo>
                <a:lnTo>
                  <a:pt x="13169" y="13022"/>
                </a:lnTo>
                <a:lnTo>
                  <a:pt x="13059" y="13756"/>
                </a:lnTo>
                <a:lnTo>
                  <a:pt x="13059" y="13829"/>
                </a:lnTo>
                <a:lnTo>
                  <a:pt x="13096" y="13866"/>
                </a:lnTo>
                <a:lnTo>
                  <a:pt x="12912" y="14086"/>
                </a:lnTo>
                <a:lnTo>
                  <a:pt x="12912" y="13719"/>
                </a:lnTo>
                <a:lnTo>
                  <a:pt x="12875" y="13352"/>
                </a:lnTo>
                <a:lnTo>
                  <a:pt x="13206" y="12949"/>
                </a:lnTo>
                <a:close/>
                <a:moveTo>
                  <a:pt x="2458" y="13646"/>
                </a:moveTo>
                <a:lnTo>
                  <a:pt x="2641" y="13792"/>
                </a:lnTo>
                <a:lnTo>
                  <a:pt x="2788" y="13902"/>
                </a:lnTo>
                <a:lnTo>
                  <a:pt x="2788" y="14086"/>
                </a:lnTo>
                <a:lnTo>
                  <a:pt x="2825" y="14233"/>
                </a:lnTo>
                <a:lnTo>
                  <a:pt x="2605" y="14086"/>
                </a:lnTo>
                <a:lnTo>
                  <a:pt x="2385" y="13939"/>
                </a:lnTo>
                <a:lnTo>
                  <a:pt x="2495" y="13939"/>
                </a:lnTo>
                <a:lnTo>
                  <a:pt x="2568" y="13866"/>
                </a:lnTo>
                <a:lnTo>
                  <a:pt x="2568" y="13829"/>
                </a:lnTo>
                <a:lnTo>
                  <a:pt x="2568" y="13756"/>
                </a:lnTo>
                <a:lnTo>
                  <a:pt x="2458" y="13646"/>
                </a:lnTo>
                <a:close/>
                <a:moveTo>
                  <a:pt x="3595" y="9794"/>
                </a:moveTo>
                <a:lnTo>
                  <a:pt x="3558" y="9831"/>
                </a:lnTo>
                <a:lnTo>
                  <a:pt x="3522" y="9867"/>
                </a:lnTo>
                <a:lnTo>
                  <a:pt x="3558" y="9977"/>
                </a:lnTo>
                <a:lnTo>
                  <a:pt x="3595" y="10088"/>
                </a:lnTo>
                <a:lnTo>
                  <a:pt x="3815" y="10234"/>
                </a:lnTo>
                <a:lnTo>
                  <a:pt x="4659" y="10821"/>
                </a:lnTo>
                <a:lnTo>
                  <a:pt x="5466" y="11518"/>
                </a:lnTo>
                <a:lnTo>
                  <a:pt x="6236" y="12178"/>
                </a:lnTo>
                <a:lnTo>
                  <a:pt x="7080" y="12839"/>
                </a:lnTo>
                <a:lnTo>
                  <a:pt x="7923" y="13462"/>
                </a:lnTo>
                <a:lnTo>
                  <a:pt x="8730" y="14049"/>
                </a:lnTo>
                <a:lnTo>
                  <a:pt x="9134" y="14343"/>
                </a:lnTo>
                <a:lnTo>
                  <a:pt x="9574" y="14563"/>
                </a:lnTo>
                <a:lnTo>
                  <a:pt x="9684" y="14563"/>
                </a:lnTo>
                <a:lnTo>
                  <a:pt x="9794" y="14526"/>
                </a:lnTo>
                <a:lnTo>
                  <a:pt x="9868" y="14453"/>
                </a:lnTo>
                <a:lnTo>
                  <a:pt x="9904" y="14416"/>
                </a:lnTo>
                <a:lnTo>
                  <a:pt x="9904" y="14379"/>
                </a:lnTo>
                <a:lnTo>
                  <a:pt x="9904" y="14306"/>
                </a:lnTo>
                <a:lnTo>
                  <a:pt x="9868" y="14269"/>
                </a:lnTo>
                <a:lnTo>
                  <a:pt x="9794" y="14196"/>
                </a:lnTo>
                <a:lnTo>
                  <a:pt x="9721" y="14159"/>
                </a:lnTo>
                <a:lnTo>
                  <a:pt x="9501" y="14012"/>
                </a:lnTo>
                <a:lnTo>
                  <a:pt x="9281" y="13866"/>
                </a:lnTo>
                <a:lnTo>
                  <a:pt x="8290" y="13205"/>
                </a:lnTo>
                <a:lnTo>
                  <a:pt x="7373" y="12508"/>
                </a:lnTo>
                <a:lnTo>
                  <a:pt x="6493" y="11812"/>
                </a:lnTo>
                <a:lnTo>
                  <a:pt x="5649" y="11115"/>
                </a:lnTo>
                <a:lnTo>
                  <a:pt x="4769" y="10418"/>
                </a:lnTo>
                <a:lnTo>
                  <a:pt x="4549" y="10234"/>
                </a:lnTo>
                <a:lnTo>
                  <a:pt x="4145" y="9977"/>
                </a:lnTo>
                <a:lnTo>
                  <a:pt x="3925" y="9867"/>
                </a:lnTo>
                <a:lnTo>
                  <a:pt x="3742" y="9794"/>
                </a:lnTo>
                <a:close/>
                <a:moveTo>
                  <a:pt x="3155" y="14122"/>
                </a:moveTo>
                <a:lnTo>
                  <a:pt x="3778" y="14563"/>
                </a:lnTo>
                <a:lnTo>
                  <a:pt x="3742" y="14746"/>
                </a:lnTo>
                <a:lnTo>
                  <a:pt x="3742" y="14856"/>
                </a:lnTo>
                <a:lnTo>
                  <a:pt x="3338" y="14563"/>
                </a:lnTo>
                <a:lnTo>
                  <a:pt x="3338" y="14489"/>
                </a:lnTo>
                <a:lnTo>
                  <a:pt x="3302" y="14416"/>
                </a:lnTo>
                <a:lnTo>
                  <a:pt x="3192" y="14269"/>
                </a:lnTo>
                <a:lnTo>
                  <a:pt x="3155" y="14122"/>
                </a:lnTo>
                <a:close/>
                <a:moveTo>
                  <a:pt x="12692" y="13536"/>
                </a:moveTo>
                <a:lnTo>
                  <a:pt x="12619" y="13976"/>
                </a:lnTo>
                <a:lnTo>
                  <a:pt x="12582" y="14416"/>
                </a:lnTo>
                <a:lnTo>
                  <a:pt x="12582" y="14489"/>
                </a:lnTo>
                <a:lnTo>
                  <a:pt x="12142" y="15040"/>
                </a:lnTo>
                <a:lnTo>
                  <a:pt x="12142" y="14893"/>
                </a:lnTo>
                <a:lnTo>
                  <a:pt x="12142" y="14563"/>
                </a:lnTo>
                <a:lnTo>
                  <a:pt x="12105" y="14269"/>
                </a:lnTo>
                <a:lnTo>
                  <a:pt x="12692" y="13536"/>
                </a:lnTo>
                <a:close/>
                <a:moveTo>
                  <a:pt x="4035" y="14746"/>
                </a:moveTo>
                <a:lnTo>
                  <a:pt x="4402" y="15003"/>
                </a:lnTo>
                <a:lnTo>
                  <a:pt x="4402" y="15040"/>
                </a:lnTo>
                <a:lnTo>
                  <a:pt x="4402" y="15150"/>
                </a:lnTo>
                <a:lnTo>
                  <a:pt x="4439" y="15223"/>
                </a:lnTo>
                <a:lnTo>
                  <a:pt x="4549" y="15370"/>
                </a:lnTo>
                <a:lnTo>
                  <a:pt x="4659" y="15553"/>
                </a:lnTo>
                <a:lnTo>
                  <a:pt x="4255" y="15223"/>
                </a:lnTo>
                <a:lnTo>
                  <a:pt x="4255" y="15150"/>
                </a:lnTo>
                <a:lnTo>
                  <a:pt x="4219" y="15076"/>
                </a:lnTo>
                <a:lnTo>
                  <a:pt x="4109" y="14966"/>
                </a:lnTo>
                <a:lnTo>
                  <a:pt x="4035" y="14856"/>
                </a:lnTo>
                <a:lnTo>
                  <a:pt x="4035" y="14746"/>
                </a:lnTo>
                <a:close/>
                <a:moveTo>
                  <a:pt x="11922" y="14489"/>
                </a:moveTo>
                <a:lnTo>
                  <a:pt x="11885" y="14856"/>
                </a:lnTo>
                <a:lnTo>
                  <a:pt x="11848" y="15113"/>
                </a:lnTo>
                <a:lnTo>
                  <a:pt x="11848" y="15260"/>
                </a:lnTo>
                <a:lnTo>
                  <a:pt x="11848" y="15370"/>
                </a:lnTo>
                <a:lnTo>
                  <a:pt x="11555" y="15700"/>
                </a:lnTo>
                <a:lnTo>
                  <a:pt x="11592" y="15480"/>
                </a:lnTo>
                <a:lnTo>
                  <a:pt x="11555" y="15223"/>
                </a:lnTo>
                <a:lnTo>
                  <a:pt x="11555" y="15150"/>
                </a:lnTo>
                <a:lnTo>
                  <a:pt x="11482" y="15113"/>
                </a:lnTo>
                <a:lnTo>
                  <a:pt x="11445" y="15113"/>
                </a:lnTo>
                <a:lnTo>
                  <a:pt x="11922" y="14489"/>
                </a:lnTo>
                <a:close/>
                <a:moveTo>
                  <a:pt x="4769" y="15223"/>
                </a:moveTo>
                <a:lnTo>
                  <a:pt x="5026" y="15406"/>
                </a:lnTo>
                <a:lnTo>
                  <a:pt x="5576" y="15810"/>
                </a:lnTo>
                <a:lnTo>
                  <a:pt x="5576" y="15883"/>
                </a:lnTo>
                <a:lnTo>
                  <a:pt x="5576" y="16177"/>
                </a:lnTo>
                <a:lnTo>
                  <a:pt x="5576" y="16287"/>
                </a:lnTo>
                <a:lnTo>
                  <a:pt x="4916" y="15773"/>
                </a:lnTo>
                <a:lnTo>
                  <a:pt x="4952" y="15663"/>
                </a:lnTo>
                <a:lnTo>
                  <a:pt x="4952" y="15553"/>
                </a:lnTo>
                <a:lnTo>
                  <a:pt x="4916" y="15480"/>
                </a:lnTo>
                <a:lnTo>
                  <a:pt x="4879" y="15370"/>
                </a:lnTo>
                <a:lnTo>
                  <a:pt x="4769" y="15223"/>
                </a:lnTo>
                <a:close/>
                <a:moveTo>
                  <a:pt x="5833" y="15993"/>
                </a:moveTo>
                <a:lnTo>
                  <a:pt x="6456" y="16507"/>
                </a:lnTo>
                <a:lnTo>
                  <a:pt x="6420" y="16580"/>
                </a:lnTo>
                <a:lnTo>
                  <a:pt x="6383" y="16690"/>
                </a:lnTo>
                <a:lnTo>
                  <a:pt x="6346" y="16874"/>
                </a:lnTo>
                <a:lnTo>
                  <a:pt x="5869" y="16507"/>
                </a:lnTo>
                <a:lnTo>
                  <a:pt x="5869" y="16323"/>
                </a:lnTo>
                <a:lnTo>
                  <a:pt x="5869" y="16140"/>
                </a:lnTo>
                <a:lnTo>
                  <a:pt x="5833" y="15993"/>
                </a:lnTo>
                <a:close/>
                <a:moveTo>
                  <a:pt x="11298" y="15260"/>
                </a:moveTo>
                <a:lnTo>
                  <a:pt x="11298" y="15443"/>
                </a:lnTo>
                <a:lnTo>
                  <a:pt x="11225" y="15957"/>
                </a:lnTo>
                <a:lnTo>
                  <a:pt x="11225" y="16030"/>
                </a:lnTo>
                <a:lnTo>
                  <a:pt x="11261" y="16067"/>
                </a:lnTo>
                <a:lnTo>
                  <a:pt x="10088" y="17387"/>
                </a:lnTo>
                <a:lnTo>
                  <a:pt x="10088" y="17130"/>
                </a:lnTo>
                <a:lnTo>
                  <a:pt x="10088" y="16984"/>
                </a:lnTo>
                <a:lnTo>
                  <a:pt x="10308" y="16653"/>
                </a:lnTo>
                <a:lnTo>
                  <a:pt x="10821" y="15920"/>
                </a:lnTo>
                <a:lnTo>
                  <a:pt x="10785" y="16067"/>
                </a:lnTo>
                <a:lnTo>
                  <a:pt x="10711" y="16287"/>
                </a:lnTo>
                <a:lnTo>
                  <a:pt x="10711" y="16397"/>
                </a:lnTo>
                <a:lnTo>
                  <a:pt x="10711" y="16507"/>
                </a:lnTo>
                <a:lnTo>
                  <a:pt x="10748" y="16543"/>
                </a:lnTo>
                <a:lnTo>
                  <a:pt x="10785" y="16543"/>
                </a:lnTo>
                <a:lnTo>
                  <a:pt x="10895" y="16470"/>
                </a:lnTo>
                <a:lnTo>
                  <a:pt x="10968" y="16360"/>
                </a:lnTo>
                <a:lnTo>
                  <a:pt x="11005" y="16103"/>
                </a:lnTo>
                <a:lnTo>
                  <a:pt x="11005" y="15663"/>
                </a:lnTo>
                <a:lnTo>
                  <a:pt x="11225" y="15370"/>
                </a:lnTo>
                <a:lnTo>
                  <a:pt x="11298" y="15260"/>
                </a:lnTo>
                <a:close/>
                <a:moveTo>
                  <a:pt x="6566" y="16580"/>
                </a:moveTo>
                <a:lnTo>
                  <a:pt x="7006" y="17020"/>
                </a:lnTo>
                <a:lnTo>
                  <a:pt x="7006" y="17240"/>
                </a:lnTo>
                <a:lnTo>
                  <a:pt x="7006" y="17460"/>
                </a:lnTo>
                <a:lnTo>
                  <a:pt x="6896" y="17350"/>
                </a:lnTo>
                <a:lnTo>
                  <a:pt x="6640" y="17130"/>
                </a:lnTo>
                <a:lnTo>
                  <a:pt x="6640" y="17020"/>
                </a:lnTo>
                <a:lnTo>
                  <a:pt x="6603" y="16800"/>
                </a:lnTo>
                <a:lnTo>
                  <a:pt x="6566" y="16580"/>
                </a:lnTo>
                <a:close/>
                <a:moveTo>
                  <a:pt x="9464" y="404"/>
                </a:moveTo>
                <a:lnTo>
                  <a:pt x="9684" y="440"/>
                </a:lnTo>
                <a:lnTo>
                  <a:pt x="9868" y="477"/>
                </a:lnTo>
                <a:lnTo>
                  <a:pt x="10051" y="587"/>
                </a:lnTo>
                <a:lnTo>
                  <a:pt x="10418" y="844"/>
                </a:lnTo>
                <a:lnTo>
                  <a:pt x="10711" y="1064"/>
                </a:lnTo>
                <a:lnTo>
                  <a:pt x="12582" y="2421"/>
                </a:lnTo>
                <a:lnTo>
                  <a:pt x="14489" y="3815"/>
                </a:lnTo>
                <a:lnTo>
                  <a:pt x="15443" y="4512"/>
                </a:lnTo>
                <a:lnTo>
                  <a:pt x="15700" y="4732"/>
                </a:lnTo>
                <a:lnTo>
                  <a:pt x="15847" y="4805"/>
                </a:lnTo>
                <a:lnTo>
                  <a:pt x="15993" y="4879"/>
                </a:lnTo>
                <a:lnTo>
                  <a:pt x="15590" y="5356"/>
                </a:lnTo>
                <a:lnTo>
                  <a:pt x="15223" y="5869"/>
                </a:lnTo>
                <a:lnTo>
                  <a:pt x="15040" y="6089"/>
                </a:lnTo>
                <a:lnTo>
                  <a:pt x="14856" y="6383"/>
                </a:lnTo>
                <a:lnTo>
                  <a:pt x="14783" y="6529"/>
                </a:lnTo>
                <a:lnTo>
                  <a:pt x="14746" y="6639"/>
                </a:lnTo>
                <a:lnTo>
                  <a:pt x="14746" y="6786"/>
                </a:lnTo>
                <a:lnTo>
                  <a:pt x="14856" y="6896"/>
                </a:lnTo>
                <a:lnTo>
                  <a:pt x="14966" y="7006"/>
                </a:lnTo>
                <a:lnTo>
                  <a:pt x="15076" y="7080"/>
                </a:lnTo>
                <a:lnTo>
                  <a:pt x="15370" y="7190"/>
                </a:lnTo>
                <a:lnTo>
                  <a:pt x="15957" y="7300"/>
                </a:lnTo>
                <a:lnTo>
                  <a:pt x="16727" y="7446"/>
                </a:lnTo>
                <a:lnTo>
                  <a:pt x="17021" y="7520"/>
                </a:lnTo>
                <a:lnTo>
                  <a:pt x="16984" y="7593"/>
                </a:lnTo>
                <a:lnTo>
                  <a:pt x="16470" y="8143"/>
                </a:lnTo>
                <a:lnTo>
                  <a:pt x="15993" y="8730"/>
                </a:lnTo>
                <a:lnTo>
                  <a:pt x="15040" y="9904"/>
                </a:lnTo>
                <a:lnTo>
                  <a:pt x="12912" y="12508"/>
                </a:lnTo>
                <a:lnTo>
                  <a:pt x="11848" y="13792"/>
                </a:lnTo>
                <a:lnTo>
                  <a:pt x="10821" y="15113"/>
                </a:lnTo>
                <a:lnTo>
                  <a:pt x="10344" y="15736"/>
                </a:lnTo>
                <a:lnTo>
                  <a:pt x="9904" y="16397"/>
                </a:lnTo>
                <a:lnTo>
                  <a:pt x="9464" y="17057"/>
                </a:lnTo>
                <a:lnTo>
                  <a:pt x="9317" y="17277"/>
                </a:lnTo>
                <a:lnTo>
                  <a:pt x="9207" y="17497"/>
                </a:lnTo>
                <a:lnTo>
                  <a:pt x="8987" y="17387"/>
                </a:lnTo>
                <a:lnTo>
                  <a:pt x="8767" y="17350"/>
                </a:lnTo>
                <a:lnTo>
                  <a:pt x="8290" y="17204"/>
                </a:lnTo>
                <a:lnTo>
                  <a:pt x="7997" y="17094"/>
                </a:lnTo>
                <a:lnTo>
                  <a:pt x="7740" y="16910"/>
                </a:lnTo>
                <a:lnTo>
                  <a:pt x="7483" y="16727"/>
                </a:lnTo>
                <a:lnTo>
                  <a:pt x="7227" y="16507"/>
                </a:lnTo>
                <a:lnTo>
                  <a:pt x="6750" y="16067"/>
                </a:lnTo>
                <a:lnTo>
                  <a:pt x="6273" y="15663"/>
                </a:lnTo>
                <a:lnTo>
                  <a:pt x="5723" y="15296"/>
                </a:lnTo>
                <a:lnTo>
                  <a:pt x="5209" y="14929"/>
                </a:lnTo>
                <a:lnTo>
                  <a:pt x="3045" y="13462"/>
                </a:lnTo>
                <a:lnTo>
                  <a:pt x="1908" y="12619"/>
                </a:lnTo>
                <a:lnTo>
                  <a:pt x="1321" y="12215"/>
                </a:lnTo>
                <a:lnTo>
                  <a:pt x="697" y="11848"/>
                </a:lnTo>
                <a:lnTo>
                  <a:pt x="624" y="11812"/>
                </a:lnTo>
                <a:lnTo>
                  <a:pt x="1614" y="10381"/>
                </a:lnTo>
                <a:lnTo>
                  <a:pt x="2641" y="8950"/>
                </a:lnTo>
                <a:lnTo>
                  <a:pt x="3668" y="7556"/>
                </a:lnTo>
                <a:lnTo>
                  <a:pt x="4732" y="6163"/>
                </a:lnTo>
                <a:lnTo>
                  <a:pt x="6970" y="3338"/>
                </a:lnTo>
                <a:lnTo>
                  <a:pt x="8144" y="1944"/>
                </a:lnTo>
                <a:lnTo>
                  <a:pt x="8730" y="1284"/>
                </a:lnTo>
                <a:lnTo>
                  <a:pt x="9244" y="550"/>
                </a:lnTo>
                <a:lnTo>
                  <a:pt x="9281" y="477"/>
                </a:lnTo>
                <a:lnTo>
                  <a:pt x="9281" y="404"/>
                </a:lnTo>
                <a:close/>
                <a:moveTo>
                  <a:pt x="7227" y="17204"/>
                </a:moveTo>
                <a:lnTo>
                  <a:pt x="7667" y="17460"/>
                </a:lnTo>
                <a:lnTo>
                  <a:pt x="8107" y="17681"/>
                </a:lnTo>
                <a:lnTo>
                  <a:pt x="8070" y="17937"/>
                </a:lnTo>
                <a:lnTo>
                  <a:pt x="8107" y="18194"/>
                </a:lnTo>
                <a:lnTo>
                  <a:pt x="7850" y="18084"/>
                </a:lnTo>
                <a:lnTo>
                  <a:pt x="7447" y="17791"/>
                </a:lnTo>
                <a:lnTo>
                  <a:pt x="7410" y="17644"/>
                </a:lnTo>
                <a:lnTo>
                  <a:pt x="7337" y="17497"/>
                </a:lnTo>
                <a:lnTo>
                  <a:pt x="7227" y="17204"/>
                </a:lnTo>
                <a:close/>
                <a:moveTo>
                  <a:pt x="9831" y="17460"/>
                </a:moveTo>
                <a:lnTo>
                  <a:pt x="9868" y="17534"/>
                </a:lnTo>
                <a:lnTo>
                  <a:pt x="9904" y="17571"/>
                </a:lnTo>
                <a:lnTo>
                  <a:pt x="9464" y="18084"/>
                </a:lnTo>
                <a:lnTo>
                  <a:pt x="9207" y="18341"/>
                </a:lnTo>
                <a:lnTo>
                  <a:pt x="9171" y="18231"/>
                </a:lnTo>
                <a:lnTo>
                  <a:pt x="9134" y="18121"/>
                </a:lnTo>
                <a:lnTo>
                  <a:pt x="9134" y="17974"/>
                </a:lnTo>
                <a:lnTo>
                  <a:pt x="9317" y="17974"/>
                </a:lnTo>
                <a:lnTo>
                  <a:pt x="9317" y="17937"/>
                </a:lnTo>
                <a:lnTo>
                  <a:pt x="9391" y="17937"/>
                </a:lnTo>
                <a:lnTo>
                  <a:pt x="9464" y="17901"/>
                </a:lnTo>
                <a:lnTo>
                  <a:pt x="9574" y="17827"/>
                </a:lnTo>
                <a:lnTo>
                  <a:pt x="9647" y="17681"/>
                </a:lnTo>
                <a:lnTo>
                  <a:pt x="9794" y="17460"/>
                </a:lnTo>
                <a:close/>
                <a:moveTo>
                  <a:pt x="9464" y="0"/>
                </a:moveTo>
                <a:lnTo>
                  <a:pt x="9281" y="37"/>
                </a:lnTo>
                <a:lnTo>
                  <a:pt x="9134" y="110"/>
                </a:lnTo>
                <a:lnTo>
                  <a:pt x="9024" y="147"/>
                </a:lnTo>
                <a:lnTo>
                  <a:pt x="8951" y="257"/>
                </a:lnTo>
                <a:lnTo>
                  <a:pt x="8914" y="294"/>
                </a:lnTo>
                <a:lnTo>
                  <a:pt x="8914" y="330"/>
                </a:lnTo>
                <a:lnTo>
                  <a:pt x="8327" y="954"/>
                </a:lnTo>
                <a:lnTo>
                  <a:pt x="7740" y="1614"/>
                </a:lnTo>
                <a:lnTo>
                  <a:pt x="6640" y="2971"/>
                </a:lnTo>
                <a:lnTo>
                  <a:pt x="5502" y="4365"/>
                </a:lnTo>
                <a:lnTo>
                  <a:pt x="4402" y="5759"/>
                </a:lnTo>
                <a:lnTo>
                  <a:pt x="2421" y="8400"/>
                </a:lnTo>
                <a:lnTo>
                  <a:pt x="477" y="11041"/>
                </a:lnTo>
                <a:lnTo>
                  <a:pt x="330" y="11261"/>
                </a:lnTo>
                <a:lnTo>
                  <a:pt x="37" y="11701"/>
                </a:lnTo>
                <a:lnTo>
                  <a:pt x="0" y="11775"/>
                </a:lnTo>
                <a:lnTo>
                  <a:pt x="0" y="11885"/>
                </a:lnTo>
                <a:lnTo>
                  <a:pt x="37" y="11958"/>
                </a:lnTo>
                <a:lnTo>
                  <a:pt x="74" y="12032"/>
                </a:lnTo>
                <a:lnTo>
                  <a:pt x="147" y="12068"/>
                </a:lnTo>
                <a:lnTo>
                  <a:pt x="220" y="12105"/>
                </a:lnTo>
                <a:lnTo>
                  <a:pt x="294" y="12105"/>
                </a:lnTo>
                <a:lnTo>
                  <a:pt x="404" y="12068"/>
                </a:lnTo>
                <a:lnTo>
                  <a:pt x="440" y="12142"/>
                </a:lnTo>
                <a:lnTo>
                  <a:pt x="697" y="12398"/>
                </a:lnTo>
                <a:lnTo>
                  <a:pt x="587" y="12508"/>
                </a:lnTo>
                <a:lnTo>
                  <a:pt x="514" y="12655"/>
                </a:lnTo>
                <a:lnTo>
                  <a:pt x="440" y="12802"/>
                </a:lnTo>
                <a:lnTo>
                  <a:pt x="404" y="12949"/>
                </a:lnTo>
                <a:lnTo>
                  <a:pt x="404" y="13022"/>
                </a:lnTo>
                <a:lnTo>
                  <a:pt x="440" y="13059"/>
                </a:lnTo>
                <a:lnTo>
                  <a:pt x="514" y="13095"/>
                </a:lnTo>
                <a:lnTo>
                  <a:pt x="550" y="13095"/>
                </a:lnTo>
                <a:lnTo>
                  <a:pt x="624" y="13205"/>
                </a:lnTo>
                <a:lnTo>
                  <a:pt x="697" y="13315"/>
                </a:lnTo>
                <a:lnTo>
                  <a:pt x="881" y="13462"/>
                </a:lnTo>
                <a:lnTo>
                  <a:pt x="1284" y="13719"/>
                </a:lnTo>
                <a:lnTo>
                  <a:pt x="2385" y="14416"/>
                </a:lnTo>
                <a:lnTo>
                  <a:pt x="3558" y="15223"/>
                </a:lnTo>
                <a:lnTo>
                  <a:pt x="4659" y="16103"/>
                </a:lnTo>
                <a:lnTo>
                  <a:pt x="6420" y="17534"/>
                </a:lnTo>
                <a:lnTo>
                  <a:pt x="6420" y="17571"/>
                </a:lnTo>
                <a:lnTo>
                  <a:pt x="6493" y="17644"/>
                </a:lnTo>
                <a:lnTo>
                  <a:pt x="6566" y="17644"/>
                </a:lnTo>
                <a:lnTo>
                  <a:pt x="6823" y="17864"/>
                </a:lnTo>
                <a:lnTo>
                  <a:pt x="7300" y="18231"/>
                </a:lnTo>
                <a:lnTo>
                  <a:pt x="7777" y="18561"/>
                </a:lnTo>
                <a:lnTo>
                  <a:pt x="8034" y="18671"/>
                </a:lnTo>
                <a:lnTo>
                  <a:pt x="8254" y="18781"/>
                </a:lnTo>
                <a:lnTo>
                  <a:pt x="8510" y="18854"/>
                </a:lnTo>
                <a:lnTo>
                  <a:pt x="8620" y="18854"/>
                </a:lnTo>
                <a:lnTo>
                  <a:pt x="8767" y="18818"/>
                </a:lnTo>
                <a:lnTo>
                  <a:pt x="8804" y="18744"/>
                </a:lnTo>
                <a:lnTo>
                  <a:pt x="8840" y="18708"/>
                </a:lnTo>
                <a:lnTo>
                  <a:pt x="8840" y="18634"/>
                </a:lnTo>
                <a:lnTo>
                  <a:pt x="8804" y="18561"/>
                </a:lnTo>
                <a:lnTo>
                  <a:pt x="8730" y="18488"/>
                </a:lnTo>
                <a:lnTo>
                  <a:pt x="8620" y="18414"/>
                </a:lnTo>
                <a:lnTo>
                  <a:pt x="8437" y="18341"/>
                </a:lnTo>
                <a:lnTo>
                  <a:pt x="8400" y="18341"/>
                </a:lnTo>
                <a:lnTo>
                  <a:pt x="8400" y="18157"/>
                </a:lnTo>
                <a:lnTo>
                  <a:pt x="8400" y="17974"/>
                </a:lnTo>
                <a:lnTo>
                  <a:pt x="8364" y="17791"/>
                </a:lnTo>
                <a:lnTo>
                  <a:pt x="8620" y="17864"/>
                </a:lnTo>
                <a:lnTo>
                  <a:pt x="8951" y="17937"/>
                </a:lnTo>
                <a:lnTo>
                  <a:pt x="8877" y="18121"/>
                </a:lnTo>
                <a:lnTo>
                  <a:pt x="8877" y="18267"/>
                </a:lnTo>
                <a:lnTo>
                  <a:pt x="8914" y="18451"/>
                </a:lnTo>
                <a:lnTo>
                  <a:pt x="8987" y="18598"/>
                </a:lnTo>
                <a:lnTo>
                  <a:pt x="8877" y="18781"/>
                </a:lnTo>
                <a:lnTo>
                  <a:pt x="8877" y="18854"/>
                </a:lnTo>
                <a:lnTo>
                  <a:pt x="8914" y="18964"/>
                </a:lnTo>
                <a:lnTo>
                  <a:pt x="9024" y="19001"/>
                </a:lnTo>
                <a:lnTo>
                  <a:pt x="9097" y="18964"/>
                </a:lnTo>
                <a:lnTo>
                  <a:pt x="9281" y="18854"/>
                </a:lnTo>
                <a:lnTo>
                  <a:pt x="9427" y="18708"/>
                </a:lnTo>
                <a:lnTo>
                  <a:pt x="9721" y="18414"/>
                </a:lnTo>
                <a:lnTo>
                  <a:pt x="10344" y="17717"/>
                </a:lnTo>
                <a:lnTo>
                  <a:pt x="11555" y="16397"/>
                </a:lnTo>
                <a:lnTo>
                  <a:pt x="12802" y="14929"/>
                </a:lnTo>
                <a:lnTo>
                  <a:pt x="14013" y="13462"/>
                </a:lnTo>
                <a:lnTo>
                  <a:pt x="15150" y="11958"/>
                </a:lnTo>
                <a:lnTo>
                  <a:pt x="16214" y="10454"/>
                </a:lnTo>
                <a:lnTo>
                  <a:pt x="17314" y="8950"/>
                </a:lnTo>
                <a:lnTo>
                  <a:pt x="17791" y="8253"/>
                </a:lnTo>
                <a:lnTo>
                  <a:pt x="18011" y="7887"/>
                </a:lnTo>
                <a:lnTo>
                  <a:pt x="18231" y="7483"/>
                </a:lnTo>
                <a:lnTo>
                  <a:pt x="18304" y="7483"/>
                </a:lnTo>
                <a:lnTo>
                  <a:pt x="18341" y="7446"/>
                </a:lnTo>
                <a:lnTo>
                  <a:pt x="18378" y="7373"/>
                </a:lnTo>
                <a:lnTo>
                  <a:pt x="18378" y="7300"/>
                </a:lnTo>
                <a:lnTo>
                  <a:pt x="18268" y="7080"/>
                </a:lnTo>
                <a:lnTo>
                  <a:pt x="18158" y="6860"/>
                </a:lnTo>
                <a:lnTo>
                  <a:pt x="17828" y="6493"/>
                </a:lnTo>
                <a:lnTo>
                  <a:pt x="17644" y="6346"/>
                </a:lnTo>
                <a:lnTo>
                  <a:pt x="17424" y="6199"/>
                </a:lnTo>
                <a:lnTo>
                  <a:pt x="17277" y="6126"/>
                </a:lnTo>
                <a:lnTo>
                  <a:pt x="17131" y="6089"/>
                </a:lnTo>
                <a:lnTo>
                  <a:pt x="16910" y="5576"/>
                </a:lnTo>
                <a:lnTo>
                  <a:pt x="16837" y="5319"/>
                </a:lnTo>
                <a:lnTo>
                  <a:pt x="16800" y="5062"/>
                </a:lnTo>
                <a:lnTo>
                  <a:pt x="16800" y="4915"/>
                </a:lnTo>
                <a:lnTo>
                  <a:pt x="16727" y="4769"/>
                </a:lnTo>
                <a:lnTo>
                  <a:pt x="16654" y="4695"/>
                </a:lnTo>
                <a:lnTo>
                  <a:pt x="16470" y="4695"/>
                </a:lnTo>
                <a:lnTo>
                  <a:pt x="16397" y="4732"/>
                </a:lnTo>
                <a:lnTo>
                  <a:pt x="16360" y="4769"/>
                </a:lnTo>
                <a:lnTo>
                  <a:pt x="16397" y="4842"/>
                </a:lnTo>
                <a:lnTo>
                  <a:pt x="16434" y="4879"/>
                </a:lnTo>
                <a:lnTo>
                  <a:pt x="16434" y="4915"/>
                </a:lnTo>
                <a:lnTo>
                  <a:pt x="16434" y="5099"/>
                </a:lnTo>
                <a:lnTo>
                  <a:pt x="16434" y="5356"/>
                </a:lnTo>
                <a:lnTo>
                  <a:pt x="16470" y="5539"/>
                </a:lnTo>
                <a:lnTo>
                  <a:pt x="16544" y="5759"/>
                </a:lnTo>
                <a:lnTo>
                  <a:pt x="16690" y="6126"/>
                </a:lnTo>
                <a:lnTo>
                  <a:pt x="16984" y="7006"/>
                </a:lnTo>
                <a:lnTo>
                  <a:pt x="17021" y="7080"/>
                </a:lnTo>
                <a:lnTo>
                  <a:pt x="16544" y="6970"/>
                </a:lnTo>
                <a:lnTo>
                  <a:pt x="15920" y="6860"/>
                </a:lnTo>
                <a:lnTo>
                  <a:pt x="15296" y="6713"/>
                </a:lnTo>
                <a:lnTo>
                  <a:pt x="15186" y="6639"/>
                </a:lnTo>
                <a:lnTo>
                  <a:pt x="15223" y="6603"/>
                </a:lnTo>
                <a:lnTo>
                  <a:pt x="15333" y="6419"/>
                </a:lnTo>
                <a:lnTo>
                  <a:pt x="15700" y="5906"/>
                </a:lnTo>
                <a:lnTo>
                  <a:pt x="16030" y="5392"/>
                </a:lnTo>
                <a:lnTo>
                  <a:pt x="16287" y="4915"/>
                </a:lnTo>
                <a:lnTo>
                  <a:pt x="16360" y="4842"/>
                </a:lnTo>
                <a:lnTo>
                  <a:pt x="16360" y="4732"/>
                </a:lnTo>
                <a:lnTo>
                  <a:pt x="16324" y="4622"/>
                </a:lnTo>
                <a:lnTo>
                  <a:pt x="16250" y="4512"/>
                </a:lnTo>
                <a:lnTo>
                  <a:pt x="16067" y="4329"/>
                </a:lnTo>
                <a:lnTo>
                  <a:pt x="15590" y="4035"/>
                </a:lnTo>
                <a:lnTo>
                  <a:pt x="14526" y="3265"/>
                </a:lnTo>
                <a:lnTo>
                  <a:pt x="12435" y="1724"/>
                </a:lnTo>
                <a:lnTo>
                  <a:pt x="11445" y="1027"/>
                </a:lnTo>
                <a:lnTo>
                  <a:pt x="10454" y="330"/>
                </a:lnTo>
                <a:lnTo>
                  <a:pt x="10124" y="147"/>
                </a:lnTo>
                <a:lnTo>
                  <a:pt x="9794" y="37"/>
                </a:lnTo>
                <a:lnTo>
                  <a:pt x="9611"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70" name="Google Shape;270;p4"/>
          <p:cNvSpPr/>
          <p:nvPr/>
        </p:nvSpPr>
        <p:spPr>
          <a:xfrm>
            <a:off x="700454" y="4557600"/>
            <a:ext cx="504670" cy="400627"/>
          </a:xfrm>
          <a:custGeom>
            <a:rect b="b" l="l" r="r" t="t"/>
            <a:pathLst>
              <a:path extrusionOk="0" h="14124" w="17792">
                <a:moveTo>
                  <a:pt x="10565" y="2275"/>
                </a:moveTo>
                <a:lnTo>
                  <a:pt x="10785" y="2312"/>
                </a:lnTo>
                <a:lnTo>
                  <a:pt x="11189" y="2422"/>
                </a:lnTo>
                <a:lnTo>
                  <a:pt x="11555" y="2605"/>
                </a:lnTo>
                <a:lnTo>
                  <a:pt x="11445" y="2605"/>
                </a:lnTo>
                <a:lnTo>
                  <a:pt x="10638" y="2899"/>
                </a:lnTo>
                <a:lnTo>
                  <a:pt x="9868" y="3192"/>
                </a:lnTo>
                <a:lnTo>
                  <a:pt x="9245" y="3449"/>
                </a:lnTo>
                <a:lnTo>
                  <a:pt x="8584" y="3706"/>
                </a:lnTo>
                <a:lnTo>
                  <a:pt x="7961" y="4036"/>
                </a:lnTo>
                <a:lnTo>
                  <a:pt x="7667" y="4219"/>
                </a:lnTo>
                <a:lnTo>
                  <a:pt x="7410" y="4439"/>
                </a:lnTo>
                <a:lnTo>
                  <a:pt x="7631" y="4073"/>
                </a:lnTo>
                <a:lnTo>
                  <a:pt x="7887" y="3743"/>
                </a:lnTo>
                <a:lnTo>
                  <a:pt x="8144" y="3412"/>
                </a:lnTo>
                <a:lnTo>
                  <a:pt x="8438" y="3156"/>
                </a:lnTo>
                <a:lnTo>
                  <a:pt x="8768" y="2899"/>
                </a:lnTo>
                <a:lnTo>
                  <a:pt x="9098" y="2679"/>
                </a:lnTo>
                <a:lnTo>
                  <a:pt x="9501" y="2495"/>
                </a:lnTo>
                <a:lnTo>
                  <a:pt x="9905" y="2349"/>
                </a:lnTo>
                <a:lnTo>
                  <a:pt x="10125" y="2312"/>
                </a:lnTo>
                <a:lnTo>
                  <a:pt x="10345" y="2275"/>
                </a:lnTo>
                <a:close/>
                <a:moveTo>
                  <a:pt x="1285" y="2129"/>
                </a:moveTo>
                <a:lnTo>
                  <a:pt x="1248" y="2165"/>
                </a:lnTo>
                <a:lnTo>
                  <a:pt x="1101" y="2275"/>
                </a:lnTo>
                <a:lnTo>
                  <a:pt x="991" y="2422"/>
                </a:lnTo>
                <a:lnTo>
                  <a:pt x="808" y="2715"/>
                </a:lnTo>
                <a:lnTo>
                  <a:pt x="588" y="2605"/>
                </a:lnTo>
                <a:lnTo>
                  <a:pt x="441" y="2422"/>
                </a:lnTo>
                <a:lnTo>
                  <a:pt x="258" y="2239"/>
                </a:lnTo>
                <a:lnTo>
                  <a:pt x="184" y="2202"/>
                </a:lnTo>
                <a:lnTo>
                  <a:pt x="111" y="2202"/>
                </a:lnTo>
                <a:lnTo>
                  <a:pt x="37" y="2239"/>
                </a:lnTo>
                <a:lnTo>
                  <a:pt x="1" y="2312"/>
                </a:lnTo>
                <a:lnTo>
                  <a:pt x="1" y="2495"/>
                </a:lnTo>
                <a:lnTo>
                  <a:pt x="74" y="2642"/>
                </a:lnTo>
                <a:lnTo>
                  <a:pt x="147" y="2789"/>
                </a:lnTo>
                <a:lnTo>
                  <a:pt x="258" y="2936"/>
                </a:lnTo>
                <a:lnTo>
                  <a:pt x="404" y="3046"/>
                </a:lnTo>
                <a:lnTo>
                  <a:pt x="588" y="3119"/>
                </a:lnTo>
                <a:lnTo>
                  <a:pt x="294" y="3706"/>
                </a:lnTo>
                <a:lnTo>
                  <a:pt x="74" y="4293"/>
                </a:lnTo>
                <a:lnTo>
                  <a:pt x="74" y="4403"/>
                </a:lnTo>
                <a:lnTo>
                  <a:pt x="74" y="4476"/>
                </a:lnTo>
                <a:lnTo>
                  <a:pt x="147" y="4549"/>
                </a:lnTo>
                <a:lnTo>
                  <a:pt x="221" y="4586"/>
                </a:lnTo>
                <a:lnTo>
                  <a:pt x="294" y="4623"/>
                </a:lnTo>
                <a:lnTo>
                  <a:pt x="368" y="4586"/>
                </a:lnTo>
                <a:lnTo>
                  <a:pt x="441" y="4549"/>
                </a:lnTo>
                <a:lnTo>
                  <a:pt x="514" y="4476"/>
                </a:lnTo>
                <a:lnTo>
                  <a:pt x="991" y="3339"/>
                </a:lnTo>
                <a:lnTo>
                  <a:pt x="1248" y="2789"/>
                </a:lnTo>
                <a:lnTo>
                  <a:pt x="1321" y="2495"/>
                </a:lnTo>
                <a:lnTo>
                  <a:pt x="1395" y="2202"/>
                </a:lnTo>
                <a:lnTo>
                  <a:pt x="1358" y="2165"/>
                </a:lnTo>
                <a:lnTo>
                  <a:pt x="1321" y="2129"/>
                </a:lnTo>
                <a:close/>
                <a:moveTo>
                  <a:pt x="11702" y="2715"/>
                </a:moveTo>
                <a:lnTo>
                  <a:pt x="11959" y="2936"/>
                </a:lnTo>
                <a:lnTo>
                  <a:pt x="12142" y="3156"/>
                </a:lnTo>
                <a:lnTo>
                  <a:pt x="12216" y="3266"/>
                </a:lnTo>
                <a:lnTo>
                  <a:pt x="11812" y="3412"/>
                </a:lnTo>
                <a:lnTo>
                  <a:pt x="11445" y="3559"/>
                </a:lnTo>
                <a:lnTo>
                  <a:pt x="9758" y="4183"/>
                </a:lnTo>
                <a:lnTo>
                  <a:pt x="8254" y="4770"/>
                </a:lnTo>
                <a:lnTo>
                  <a:pt x="7484" y="5100"/>
                </a:lnTo>
                <a:lnTo>
                  <a:pt x="7117" y="5283"/>
                </a:lnTo>
                <a:lnTo>
                  <a:pt x="6787" y="5503"/>
                </a:lnTo>
                <a:lnTo>
                  <a:pt x="7337" y="4549"/>
                </a:lnTo>
                <a:lnTo>
                  <a:pt x="7374" y="4549"/>
                </a:lnTo>
                <a:lnTo>
                  <a:pt x="8364" y="4073"/>
                </a:lnTo>
                <a:lnTo>
                  <a:pt x="9355" y="3632"/>
                </a:lnTo>
                <a:lnTo>
                  <a:pt x="11409" y="2862"/>
                </a:lnTo>
                <a:lnTo>
                  <a:pt x="11445" y="2936"/>
                </a:lnTo>
                <a:lnTo>
                  <a:pt x="11519" y="2972"/>
                </a:lnTo>
                <a:lnTo>
                  <a:pt x="11592" y="3009"/>
                </a:lnTo>
                <a:lnTo>
                  <a:pt x="11666" y="2972"/>
                </a:lnTo>
                <a:lnTo>
                  <a:pt x="11739" y="2899"/>
                </a:lnTo>
                <a:lnTo>
                  <a:pt x="11739" y="2789"/>
                </a:lnTo>
                <a:lnTo>
                  <a:pt x="11702" y="2715"/>
                </a:lnTo>
                <a:close/>
                <a:moveTo>
                  <a:pt x="12326" y="3522"/>
                </a:moveTo>
                <a:lnTo>
                  <a:pt x="12399" y="3596"/>
                </a:lnTo>
                <a:lnTo>
                  <a:pt x="12436" y="3596"/>
                </a:lnTo>
                <a:lnTo>
                  <a:pt x="12583" y="3926"/>
                </a:lnTo>
                <a:lnTo>
                  <a:pt x="12546" y="3926"/>
                </a:lnTo>
                <a:lnTo>
                  <a:pt x="12473" y="3963"/>
                </a:lnTo>
                <a:lnTo>
                  <a:pt x="12289" y="4109"/>
                </a:lnTo>
                <a:lnTo>
                  <a:pt x="12106" y="4219"/>
                </a:lnTo>
                <a:lnTo>
                  <a:pt x="11702" y="4403"/>
                </a:lnTo>
                <a:lnTo>
                  <a:pt x="11262" y="4586"/>
                </a:lnTo>
                <a:lnTo>
                  <a:pt x="10822" y="4733"/>
                </a:lnTo>
                <a:lnTo>
                  <a:pt x="9941" y="5026"/>
                </a:lnTo>
                <a:lnTo>
                  <a:pt x="9061" y="5393"/>
                </a:lnTo>
                <a:lnTo>
                  <a:pt x="8217" y="5723"/>
                </a:lnTo>
                <a:lnTo>
                  <a:pt x="7374" y="6127"/>
                </a:lnTo>
                <a:lnTo>
                  <a:pt x="6750" y="6384"/>
                </a:lnTo>
                <a:lnTo>
                  <a:pt x="6420" y="6567"/>
                </a:lnTo>
                <a:lnTo>
                  <a:pt x="6090" y="6750"/>
                </a:lnTo>
                <a:lnTo>
                  <a:pt x="6310" y="6384"/>
                </a:lnTo>
                <a:lnTo>
                  <a:pt x="6677" y="5650"/>
                </a:lnTo>
                <a:lnTo>
                  <a:pt x="7410" y="5467"/>
                </a:lnTo>
                <a:lnTo>
                  <a:pt x="8107" y="5173"/>
                </a:lnTo>
                <a:lnTo>
                  <a:pt x="9465" y="4623"/>
                </a:lnTo>
                <a:lnTo>
                  <a:pt x="10932" y="4073"/>
                </a:lnTo>
                <a:lnTo>
                  <a:pt x="11629" y="3816"/>
                </a:lnTo>
                <a:lnTo>
                  <a:pt x="12326" y="3522"/>
                </a:lnTo>
                <a:close/>
                <a:moveTo>
                  <a:pt x="5100" y="8401"/>
                </a:moveTo>
                <a:lnTo>
                  <a:pt x="4989" y="8438"/>
                </a:lnTo>
                <a:lnTo>
                  <a:pt x="4953" y="8474"/>
                </a:lnTo>
                <a:lnTo>
                  <a:pt x="4953" y="8511"/>
                </a:lnTo>
                <a:lnTo>
                  <a:pt x="4916" y="8768"/>
                </a:lnTo>
                <a:lnTo>
                  <a:pt x="4879" y="8988"/>
                </a:lnTo>
                <a:lnTo>
                  <a:pt x="4879" y="9245"/>
                </a:lnTo>
                <a:lnTo>
                  <a:pt x="4916" y="9355"/>
                </a:lnTo>
                <a:lnTo>
                  <a:pt x="4989" y="9465"/>
                </a:lnTo>
                <a:lnTo>
                  <a:pt x="5026" y="9501"/>
                </a:lnTo>
                <a:lnTo>
                  <a:pt x="5173" y="9501"/>
                </a:lnTo>
                <a:lnTo>
                  <a:pt x="5210" y="9465"/>
                </a:lnTo>
                <a:lnTo>
                  <a:pt x="5283" y="9391"/>
                </a:lnTo>
                <a:lnTo>
                  <a:pt x="5320" y="9281"/>
                </a:lnTo>
                <a:lnTo>
                  <a:pt x="5320" y="9061"/>
                </a:lnTo>
                <a:lnTo>
                  <a:pt x="5320" y="8768"/>
                </a:lnTo>
                <a:lnTo>
                  <a:pt x="5283" y="8511"/>
                </a:lnTo>
                <a:lnTo>
                  <a:pt x="5246" y="8474"/>
                </a:lnTo>
                <a:lnTo>
                  <a:pt x="5210" y="8438"/>
                </a:lnTo>
                <a:lnTo>
                  <a:pt x="5100" y="8401"/>
                </a:lnTo>
                <a:close/>
                <a:moveTo>
                  <a:pt x="5210" y="9685"/>
                </a:moveTo>
                <a:lnTo>
                  <a:pt x="5136" y="9722"/>
                </a:lnTo>
                <a:lnTo>
                  <a:pt x="5063" y="9758"/>
                </a:lnTo>
                <a:lnTo>
                  <a:pt x="5026" y="9795"/>
                </a:lnTo>
                <a:lnTo>
                  <a:pt x="4989" y="9905"/>
                </a:lnTo>
                <a:lnTo>
                  <a:pt x="4989" y="9978"/>
                </a:lnTo>
                <a:lnTo>
                  <a:pt x="4916" y="10308"/>
                </a:lnTo>
                <a:lnTo>
                  <a:pt x="4916" y="10639"/>
                </a:lnTo>
                <a:lnTo>
                  <a:pt x="4953" y="10749"/>
                </a:lnTo>
                <a:lnTo>
                  <a:pt x="4989" y="10785"/>
                </a:lnTo>
                <a:lnTo>
                  <a:pt x="5063" y="10822"/>
                </a:lnTo>
                <a:lnTo>
                  <a:pt x="5173" y="10822"/>
                </a:lnTo>
                <a:lnTo>
                  <a:pt x="5246" y="10785"/>
                </a:lnTo>
                <a:lnTo>
                  <a:pt x="5283" y="10749"/>
                </a:lnTo>
                <a:lnTo>
                  <a:pt x="5283" y="10639"/>
                </a:lnTo>
                <a:lnTo>
                  <a:pt x="5283" y="10272"/>
                </a:lnTo>
                <a:lnTo>
                  <a:pt x="5356" y="9905"/>
                </a:lnTo>
                <a:lnTo>
                  <a:pt x="5356" y="9832"/>
                </a:lnTo>
                <a:lnTo>
                  <a:pt x="5320" y="9758"/>
                </a:lnTo>
                <a:lnTo>
                  <a:pt x="5283" y="9722"/>
                </a:lnTo>
                <a:lnTo>
                  <a:pt x="5210" y="9685"/>
                </a:lnTo>
                <a:close/>
                <a:moveTo>
                  <a:pt x="14600" y="9501"/>
                </a:moveTo>
                <a:lnTo>
                  <a:pt x="14563" y="9575"/>
                </a:lnTo>
                <a:lnTo>
                  <a:pt x="14490" y="9868"/>
                </a:lnTo>
                <a:lnTo>
                  <a:pt x="14417" y="10125"/>
                </a:lnTo>
                <a:lnTo>
                  <a:pt x="14380" y="10712"/>
                </a:lnTo>
                <a:lnTo>
                  <a:pt x="14417" y="10785"/>
                </a:lnTo>
                <a:lnTo>
                  <a:pt x="14453" y="10859"/>
                </a:lnTo>
                <a:lnTo>
                  <a:pt x="14527" y="10895"/>
                </a:lnTo>
                <a:lnTo>
                  <a:pt x="14600" y="10932"/>
                </a:lnTo>
                <a:lnTo>
                  <a:pt x="14673" y="10932"/>
                </a:lnTo>
                <a:lnTo>
                  <a:pt x="14747" y="10895"/>
                </a:lnTo>
                <a:lnTo>
                  <a:pt x="14783" y="10859"/>
                </a:lnTo>
                <a:lnTo>
                  <a:pt x="14820" y="10785"/>
                </a:lnTo>
                <a:lnTo>
                  <a:pt x="14820" y="10639"/>
                </a:lnTo>
                <a:lnTo>
                  <a:pt x="14820" y="10088"/>
                </a:lnTo>
                <a:lnTo>
                  <a:pt x="14820" y="9832"/>
                </a:lnTo>
                <a:lnTo>
                  <a:pt x="14747" y="9575"/>
                </a:lnTo>
                <a:lnTo>
                  <a:pt x="14710" y="9501"/>
                </a:lnTo>
                <a:close/>
                <a:moveTo>
                  <a:pt x="12729" y="4183"/>
                </a:moveTo>
                <a:lnTo>
                  <a:pt x="12986" y="4880"/>
                </a:lnTo>
                <a:lnTo>
                  <a:pt x="12766" y="4990"/>
                </a:lnTo>
                <a:lnTo>
                  <a:pt x="12509" y="5100"/>
                </a:lnTo>
                <a:lnTo>
                  <a:pt x="12032" y="5320"/>
                </a:lnTo>
                <a:lnTo>
                  <a:pt x="10969" y="5833"/>
                </a:lnTo>
                <a:lnTo>
                  <a:pt x="9978" y="6310"/>
                </a:lnTo>
                <a:lnTo>
                  <a:pt x="8988" y="6714"/>
                </a:lnTo>
                <a:lnTo>
                  <a:pt x="8071" y="7007"/>
                </a:lnTo>
                <a:lnTo>
                  <a:pt x="7117" y="7301"/>
                </a:lnTo>
                <a:lnTo>
                  <a:pt x="6677" y="7484"/>
                </a:lnTo>
                <a:lnTo>
                  <a:pt x="6237" y="7704"/>
                </a:lnTo>
                <a:lnTo>
                  <a:pt x="5796" y="7924"/>
                </a:lnTo>
                <a:lnTo>
                  <a:pt x="5430" y="8218"/>
                </a:lnTo>
                <a:lnTo>
                  <a:pt x="5393" y="8254"/>
                </a:lnTo>
                <a:lnTo>
                  <a:pt x="5393" y="8291"/>
                </a:lnTo>
                <a:lnTo>
                  <a:pt x="5430" y="8328"/>
                </a:lnTo>
                <a:lnTo>
                  <a:pt x="5466" y="8328"/>
                </a:lnTo>
                <a:lnTo>
                  <a:pt x="6420" y="7961"/>
                </a:lnTo>
                <a:lnTo>
                  <a:pt x="7337" y="7594"/>
                </a:lnTo>
                <a:lnTo>
                  <a:pt x="8364" y="7264"/>
                </a:lnTo>
                <a:lnTo>
                  <a:pt x="9391" y="6897"/>
                </a:lnTo>
                <a:lnTo>
                  <a:pt x="10345" y="6530"/>
                </a:lnTo>
                <a:lnTo>
                  <a:pt x="11262" y="6090"/>
                </a:lnTo>
                <a:lnTo>
                  <a:pt x="12326" y="5577"/>
                </a:lnTo>
                <a:lnTo>
                  <a:pt x="12729" y="5393"/>
                </a:lnTo>
                <a:lnTo>
                  <a:pt x="12913" y="5283"/>
                </a:lnTo>
                <a:lnTo>
                  <a:pt x="13133" y="5210"/>
                </a:lnTo>
                <a:lnTo>
                  <a:pt x="13169" y="5356"/>
                </a:lnTo>
                <a:lnTo>
                  <a:pt x="13426" y="5870"/>
                </a:lnTo>
                <a:lnTo>
                  <a:pt x="13390" y="5870"/>
                </a:lnTo>
                <a:lnTo>
                  <a:pt x="13353" y="5797"/>
                </a:lnTo>
                <a:lnTo>
                  <a:pt x="13280" y="5760"/>
                </a:lnTo>
                <a:lnTo>
                  <a:pt x="13206" y="5723"/>
                </a:lnTo>
                <a:lnTo>
                  <a:pt x="13133" y="5760"/>
                </a:lnTo>
                <a:lnTo>
                  <a:pt x="12216" y="6237"/>
                </a:lnTo>
                <a:lnTo>
                  <a:pt x="11299" y="6677"/>
                </a:lnTo>
                <a:lnTo>
                  <a:pt x="10345" y="7081"/>
                </a:lnTo>
                <a:lnTo>
                  <a:pt x="9428" y="7484"/>
                </a:lnTo>
                <a:lnTo>
                  <a:pt x="8474" y="7851"/>
                </a:lnTo>
                <a:lnTo>
                  <a:pt x="7520" y="8181"/>
                </a:lnTo>
                <a:lnTo>
                  <a:pt x="6640" y="8474"/>
                </a:lnTo>
                <a:lnTo>
                  <a:pt x="6163" y="8658"/>
                </a:lnTo>
                <a:lnTo>
                  <a:pt x="5980" y="8768"/>
                </a:lnTo>
                <a:lnTo>
                  <a:pt x="5760" y="8878"/>
                </a:lnTo>
                <a:lnTo>
                  <a:pt x="5760" y="8915"/>
                </a:lnTo>
                <a:lnTo>
                  <a:pt x="5760" y="8951"/>
                </a:lnTo>
                <a:lnTo>
                  <a:pt x="6273" y="8951"/>
                </a:lnTo>
                <a:lnTo>
                  <a:pt x="6713" y="8805"/>
                </a:lnTo>
                <a:lnTo>
                  <a:pt x="7631" y="8511"/>
                </a:lnTo>
                <a:lnTo>
                  <a:pt x="8621" y="8144"/>
                </a:lnTo>
                <a:lnTo>
                  <a:pt x="9611" y="7777"/>
                </a:lnTo>
                <a:lnTo>
                  <a:pt x="10528" y="7411"/>
                </a:lnTo>
                <a:lnTo>
                  <a:pt x="11409" y="7007"/>
                </a:lnTo>
                <a:lnTo>
                  <a:pt x="12289" y="6604"/>
                </a:lnTo>
                <a:lnTo>
                  <a:pt x="13133" y="6163"/>
                </a:lnTo>
                <a:lnTo>
                  <a:pt x="13206" y="6200"/>
                </a:lnTo>
                <a:lnTo>
                  <a:pt x="13316" y="6200"/>
                </a:lnTo>
                <a:lnTo>
                  <a:pt x="13390" y="6163"/>
                </a:lnTo>
                <a:lnTo>
                  <a:pt x="13463" y="6090"/>
                </a:lnTo>
                <a:lnTo>
                  <a:pt x="13500" y="6053"/>
                </a:lnTo>
                <a:lnTo>
                  <a:pt x="13866" y="6714"/>
                </a:lnTo>
                <a:lnTo>
                  <a:pt x="13646" y="6787"/>
                </a:lnTo>
                <a:lnTo>
                  <a:pt x="13463" y="6860"/>
                </a:lnTo>
                <a:lnTo>
                  <a:pt x="12913" y="7081"/>
                </a:lnTo>
                <a:lnTo>
                  <a:pt x="12399" y="7337"/>
                </a:lnTo>
                <a:lnTo>
                  <a:pt x="11225" y="7961"/>
                </a:lnTo>
                <a:lnTo>
                  <a:pt x="10675" y="8254"/>
                </a:lnTo>
                <a:lnTo>
                  <a:pt x="10052" y="8548"/>
                </a:lnTo>
                <a:lnTo>
                  <a:pt x="9428" y="8768"/>
                </a:lnTo>
                <a:lnTo>
                  <a:pt x="8804" y="8951"/>
                </a:lnTo>
                <a:lnTo>
                  <a:pt x="7520" y="9318"/>
                </a:lnTo>
                <a:lnTo>
                  <a:pt x="6200" y="9722"/>
                </a:lnTo>
                <a:lnTo>
                  <a:pt x="5796" y="9868"/>
                </a:lnTo>
                <a:lnTo>
                  <a:pt x="5650" y="10015"/>
                </a:lnTo>
                <a:lnTo>
                  <a:pt x="5576" y="10052"/>
                </a:lnTo>
                <a:lnTo>
                  <a:pt x="5576" y="10015"/>
                </a:lnTo>
                <a:lnTo>
                  <a:pt x="5540" y="9978"/>
                </a:lnTo>
                <a:lnTo>
                  <a:pt x="5540" y="10015"/>
                </a:lnTo>
                <a:lnTo>
                  <a:pt x="5503" y="10088"/>
                </a:lnTo>
                <a:lnTo>
                  <a:pt x="5503" y="10198"/>
                </a:lnTo>
                <a:lnTo>
                  <a:pt x="5540" y="10235"/>
                </a:lnTo>
                <a:lnTo>
                  <a:pt x="5576" y="10235"/>
                </a:lnTo>
                <a:lnTo>
                  <a:pt x="5796" y="10125"/>
                </a:lnTo>
                <a:lnTo>
                  <a:pt x="6017" y="10052"/>
                </a:lnTo>
                <a:lnTo>
                  <a:pt x="6530" y="9942"/>
                </a:lnTo>
                <a:lnTo>
                  <a:pt x="7704" y="9575"/>
                </a:lnTo>
                <a:lnTo>
                  <a:pt x="8878" y="9281"/>
                </a:lnTo>
                <a:lnTo>
                  <a:pt x="9465" y="9098"/>
                </a:lnTo>
                <a:lnTo>
                  <a:pt x="10015" y="8878"/>
                </a:lnTo>
                <a:lnTo>
                  <a:pt x="10528" y="8695"/>
                </a:lnTo>
                <a:lnTo>
                  <a:pt x="11005" y="8438"/>
                </a:lnTo>
                <a:lnTo>
                  <a:pt x="11959" y="7924"/>
                </a:lnTo>
                <a:lnTo>
                  <a:pt x="12473" y="7667"/>
                </a:lnTo>
                <a:lnTo>
                  <a:pt x="12986" y="7411"/>
                </a:lnTo>
                <a:lnTo>
                  <a:pt x="13573" y="7191"/>
                </a:lnTo>
                <a:lnTo>
                  <a:pt x="13756" y="7117"/>
                </a:lnTo>
                <a:lnTo>
                  <a:pt x="14013" y="7044"/>
                </a:lnTo>
                <a:lnTo>
                  <a:pt x="14050" y="7081"/>
                </a:lnTo>
                <a:lnTo>
                  <a:pt x="14160" y="7081"/>
                </a:lnTo>
                <a:lnTo>
                  <a:pt x="14197" y="7191"/>
                </a:lnTo>
                <a:lnTo>
                  <a:pt x="13830" y="7374"/>
                </a:lnTo>
                <a:lnTo>
                  <a:pt x="13500" y="7594"/>
                </a:lnTo>
                <a:lnTo>
                  <a:pt x="12436" y="8218"/>
                </a:lnTo>
                <a:lnTo>
                  <a:pt x="11335" y="8768"/>
                </a:lnTo>
                <a:lnTo>
                  <a:pt x="10198" y="9245"/>
                </a:lnTo>
                <a:lnTo>
                  <a:pt x="9061" y="9685"/>
                </a:lnTo>
                <a:lnTo>
                  <a:pt x="7887" y="10088"/>
                </a:lnTo>
                <a:lnTo>
                  <a:pt x="6750" y="10455"/>
                </a:lnTo>
                <a:lnTo>
                  <a:pt x="6200" y="10639"/>
                </a:lnTo>
                <a:lnTo>
                  <a:pt x="5906" y="10749"/>
                </a:lnTo>
                <a:lnTo>
                  <a:pt x="5650" y="10895"/>
                </a:lnTo>
                <a:lnTo>
                  <a:pt x="5613" y="10932"/>
                </a:lnTo>
                <a:lnTo>
                  <a:pt x="5613" y="10969"/>
                </a:lnTo>
                <a:lnTo>
                  <a:pt x="5613" y="11005"/>
                </a:lnTo>
                <a:lnTo>
                  <a:pt x="5686" y="11042"/>
                </a:lnTo>
                <a:lnTo>
                  <a:pt x="5943" y="11005"/>
                </a:lnTo>
                <a:lnTo>
                  <a:pt x="6200" y="10969"/>
                </a:lnTo>
                <a:lnTo>
                  <a:pt x="6713" y="10822"/>
                </a:lnTo>
                <a:lnTo>
                  <a:pt x="7337" y="10602"/>
                </a:lnTo>
                <a:lnTo>
                  <a:pt x="7961" y="10419"/>
                </a:lnTo>
                <a:lnTo>
                  <a:pt x="9208" y="10015"/>
                </a:lnTo>
                <a:lnTo>
                  <a:pt x="10418" y="9538"/>
                </a:lnTo>
                <a:lnTo>
                  <a:pt x="11445" y="9061"/>
                </a:lnTo>
                <a:lnTo>
                  <a:pt x="12473" y="8584"/>
                </a:lnTo>
                <a:lnTo>
                  <a:pt x="13573" y="7961"/>
                </a:lnTo>
                <a:lnTo>
                  <a:pt x="14013" y="7741"/>
                </a:lnTo>
                <a:lnTo>
                  <a:pt x="14233" y="7594"/>
                </a:lnTo>
                <a:lnTo>
                  <a:pt x="14417" y="7447"/>
                </a:lnTo>
                <a:lnTo>
                  <a:pt x="14527" y="7594"/>
                </a:lnTo>
                <a:lnTo>
                  <a:pt x="14527" y="7631"/>
                </a:lnTo>
                <a:lnTo>
                  <a:pt x="14417" y="7961"/>
                </a:lnTo>
                <a:lnTo>
                  <a:pt x="14417" y="8328"/>
                </a:lnTo>
                <a:lnTo>
                  <a:pt x="14343" y="8254"/>
                </a:lnTo>
                <a:lnTo>
                  <a:pt x="14233" y="8254"/>
                </a:lnTo>
                <a:lnTo>
                  <a:pt x="13830" y="8438"/>
                </a:lnTo>
                <a:lnTo>
                  <a:pt x="13426" y="8658"/>
                </a:lnTo>
                <a:lnTo>
                  <a:pt x="12693" y="9135"/>
                </a:lnTo>
                <a:lnTo>
                  <a:pt x="12252" y="9428"/>
                </a:lnTo>
                <a:lnTo>
                  <a:pt x="11776" y="9685"/>
                </a:lnTo>
                <a:lnTo>
                  <a:pt x="11299" y="9942"/>
                </a:lnTo>
                <a:lnTo>
                  <a:pt x="10822" y="10125"/>
                </a:lnTo>
                <a:lnTo>
                  <a:pt x="8658" y="10822"/>
                </a:lnTo>
                <a:lnTo>
                  <a:pt x="7741" y="11115"/>
                </a:lnTo>
                <a:lnTo>
                  <a:pt x="7300" y="11262"/>
                </a:lnTo>
                <a:lnTo>
                  <a:pt x="6860" y="11446"/>
                </a:lnTo>
                <a:lnTo>
                  <a:pt x="5283" y="11409"/>
                </a:lnTo>
                <a:lnTo>
                  <a:pt x="5246" y="11189"/>
                </a:lnTo>
                <a:lnTo>
                  <a:pt x="5173" y="11115"/>
                </a:lnTo>
                <a:lnTo>
                  <a:pt x="5026" y="11115"/>
                </a:lnTo>
                <a:lnTo>
                  <a:pt x="4989" y="11189"/>
                </a:lnTo>
                <a:lnTo>
                  <a:pt x="4953" y="11409"/>
                </a:lnTo>
                <a:lnTo>
                  <a:pt x="4182" y="11336"/>
                </a:lnTo>
                <a:lnTo>
                  <a:pt x="3816" y="11336"/>
                </a:lnTo>
                <a:lnTo>
                  <a:pt x="3412" y="11372"/>
                </a:lnTo>
                <a:lnTo>
                  <a:pt x="3119" y="11409"/>
                </a:lnTo>
                <a:lnTo>
                  <a:pt x="2862" y="11556"/>
                </a:lnTo>
                <a:lnTo>
                  <a:pt x="2825" y="11005"/>
                </a:lnTo>
                <a:lnTo>
                  <a:pt x="2715" y="9428"/>
                </a:lnTo>
                <a:lnTo>
                  <a:pt x="2715" y="9171"/>
                </a:lnTo>
                <a:lnTo>
                  <a:pt x="2972" y="9171"/>
                </a:lnTo>
                <a:lnTo>
                  <a:pt x="3265" y="9135"/>
                </a:lnTo>
                <a:lnTo>
                  <a:pt x="3522" y="9061"/>
                </a:lnTo>
                <a:lnTo>
                  <a:pt x="3779" y="8988"/>
                </a:lnTo>
                <a:lnTo>
                  <a:pt x="4036" y="8841"/>
                </a:lnTo>
                <a:lnTo>
                  <a:pt x="4293" y="8695"/>
                </a:lnTo>
                <a:lnTo>
                  <a:pt x="4733" y="8401"/>
                </a:lnTo>
                <a:lnTo>
                  <a:pt x="5063" y="8108"/>
                </a:lnTo>
                <a:lnTo>
                  <a:pt x="5356" y="7777"/>
                </a:lnTo>
                <a:lnTo>
                  <a:pt x="5613" y="7447"/>
                </a:lnTo>
                <a:lnTo>
                  <a:pt x="5870" y="7117"/>
                </a:lnTo>
                <a:lnTo>
                  <a:pt x="6273" y="7007"/>
                </a:lnTo>
                <a:lnTo>
                  <a:pt x="6640" y="6824"/>
                </a:lnTo>
                <a:lnTo>
                  <a:pt x="7410" y="6420"/>
                </a:lnTo>
                <a:lnTo>
                  <a:pt x="8401" y="5980"/>
                </a:lnTo>
                <a:lnTo>
                  <a:pt x="9355" y="5577"/>
                </a:lnTo>
                <a:lnTo>
                  <a:pt x="10308" y="5246"/>
                </a:lnTo>
                <a:lnTo>
                  <a:pt x="11262" y="4880"/>
                </a:lnTo>
                <a:lnTo>
                  <a:pt x="12032" y="4623"/>
                </a:lnTo>
                <a:lnTo>
                  <a:pt x="12436" y="4403"/>
                </a:lnTo>
                <a:lnTo>
                  <a:pt x="12619" y="4219"/>
                </a:lnTo>
                <a:lnTo>
                  <a:pt x="12729" y="4183"/>
                </a:lnTo>
                <a:close/>
                <a:moveTo>
                  <a:pt x="2385" y="1"/>
                </a:moveTo>
                <a:lnTo>
                  <a:pt x="2238" y="38"/>
                </a:lnTo>
                <a:lnTo>
                  <a:pt x="2202" y="74"/>
                </a:lnTo>
                <a:lnTo>
                  <a:pt x="2165" y="111"/>
                </a:lnTo>
                <a:lnTo>
                  <a:pt x="2055" y="368"/>
                </a:lnTo>
                <a:lnTo>
                  <a:pt x="1982" y="515"/>
                </a:lnTo>
                <a:lnTo>
                  <a:pt x="1578" y="1432"/>
                </a:lnTo>
                <a:lnTo>
                  <a:pt x="1541" y="1542"/>
                </a:lnTo>
                <a:lnTo>
                  <a:pt x="1578" y="1615"/>
                </a:lnTo>
                <a:lnTo>
                  <a:pt x="1615" y="1688"/>
                </a:lnTo>
                <a:lnTo>
                  <a:pt x="1688" y="1762"/>
                </a:lnTo>
                <a:lnTo>
                  <a:pt x="1761" y="1798"/>
                </a:lnTo>
                <a:lnTo>
                  <a:pt x="1835" y="1798"/>
                </a:lnTo>
                <a:lnTo>
                  <a:pt x="1908" y="1762"/>
                </a:lnTo>
                <a:lnTo>
                  <a:pt x="1982" y="1652"/>
                </a:lnTo>
                <a:lnTo>
                  <a:pt x="2128" y="1358"/>
                </a:lnTo>
                <a:lnTo>
                  <a:pt x="2092" y="2165"/>
                </a:lnTo>
                <a:lnTo>
                  <a:pt x="2092" y="2972"/>
                </a:lnTo>
                <a:lnTo>
                  <a:pt x="2055" y="4073"/>
                </a:lnTo>
                <a:lnTo>
                  <a:pt x="1982" y="4109"/>
                </a:lnTo>
                <a:lnTo>
                  <a:pt x="1835" y="4073"/>
                </a:lnTo>
                <a:lnTo>
                  <a:pt x="1725" y="3999"/>
                </a:lnTo>
                <a:lnTo>
                  <a:pt x="1615" y="3999"/>
                </a:lnTo>
                <a:lnTo>
                  <a:pt x="1541" y="4036"/>
                </a:lnTo>
                <a:lnTo>
                  <a:pt x="1505" y="4109"/>
                </a:lnTo>
                <a:lnTo>
                  <a:pt x="1541" y="4219"/>
                </a:lnTo>
                <a:lnTo>
                  <a:pt x="1651" y="4293"/>
                </a:lnTo>
                <a:lnTo>
                  <a:pt x="1761" y="4366"/>
                </a:lnTo>
                <a:lnTo>
                  <a:pt x="1908" y="4403"/>
                </a:lnTo>
                <a:lnTo>
                  <a:pt x="2055" y="4439"/>
                </a:lnTo>
                <a:lnTo>
                  <a:pt x="2055" y="5540"/>
                </a:lnTo>
                <a:lnTo>
                  <a:pt x="1908" y="5577"/>
                </a:lnTo>
                <a:lnTo>
                  <a:pt x="1651" y="5613"/>
                </a:lnTo>
                <a:lnTo>
                  <a:pt x="1615" y="5687"/>
                </a:lnTo>
                <a:lnTo>
                  <a:pt x="1541" y="5723"/>
                </a:lnTo>
                <a:lnTo>
                  <a:pt x="1541" y="5760"/>
                </a:lnTo>
                <a:lnTo>
                  <a:pt x="1505" y="5797"/>
                </a:lnTo>
                <a:lnTo>
                  <a:pt x="1541" y="5833"/>
                </a:lnTo>
                <a:lnTo>
                  <a:pt x="1578" y="5833"/>
                </a:lnTo>
                <a:lnTo>
                  <a:pt x="1651" y="5907"/>
                </a:lnTo>
                <a:lnTo>
                  <a:pt x="2055" y="5907"/>
                </a:lnTo>
                <a:lnTo>
                  <a:pt x="2092" y="6200"/>
                </a:lnTo>
                <a:lnTo>
                  <a:pt x="2092" y="7154"/>
                </a:lnTo>
                <a:lnTo>
                  <a:pt x="1835" y="7227"/>
                </a:lnTo>
                <a:lnTo>
                  <a:pt x="1541" y="7374"/>
                </a:lnTo>
                <a:lnTo>
                  <a:pt x="1505" y="7411"/>
                </a:lnTo>
                <a:lnTo>
                  <a:pt x="1505" y="7447"/>
                </a:lnTo>
                <a:lnTo>
                  <a:pt x="1541" y="7484"/>
                </a:lnTo>
                <a:lnTo>
                  <a:pt x="1578" y="7521"/>
                </a:lnTo>
                <a:lnTo>
                  <a:pt x="2092" y="7521"/>
                </a:lnTo>
                <a:lnTo>
                  <a:pt x="2165" y="8951"/>
                </a:lnTo>
                <a:lnTo>
                  <a:pt x="2165" y="8988"/>
                </a:lnTo>
                <a:lnTo>
                  <a:pt x="1982" y="8951"/>
                </a:lnTo>
                <a:lnTo>
                  <a:pt x="1578" y="8951"/>
                </a:lnTo>
                <a:lnTo>
                  <a:pt x="1505" y="8988"/>
                </a:lnTo>
                <a:lnTo>
                  <a:pt x="1468" y="9061"/>
                </a:lnTo>
                <a:lnTo>
                  <a:pt x="1468" y="9135"/>
                </a:lnTo>
                <a:lnTo>
                  <a:pt x="1541" y="9208"/>
                </a:lnTo>
                <a:lnTo>
                  <a:pt x="1688" y="9245"/>
                </a:lnTo>
                <a:lnTo>
                  <a:pt x="1835" y="9318"/>
                </a:lnTo>
                <a:lnTo>
                  <a:pt x="2202" y="9391"/>
                </a:lnTo>
                <a:lnTo>
                  <a:pt x="2238" y="10419"/>
                </a:lnTo>
                <a:lnTo>
                  <a:pt x="2018" y="10419"/>
                </a:lnTo>
                <a:lnTo>
                  <a:pt x="1798" y="10455"/>
                </a:lnTo>
                <a:lnTo>
                  <a:pt x="1725" y="10529"/>
                </a:lnTo>
                <a:lnTo>
                  <a:pt x="1651" y="10602"/>
                </a:lnTo>
                <a:lnTo>
                  <a:pt x="1578" y="10675"/>
                </a:lnTo>
                <a:lnTo>
                  <a:pt x="1615" y="10749"/>
                </a:lnTo>
                <a:lnTo>
                  <a:pt x="1688" y="10822"/>
                </a:lnTo>
                <a:lnTo>
                  <a:pt x="2128" y="10822"/>
                </a:lnTo>
                <a:lnTo>
                  <a:pt x="2275" y="10859"/>
                </a:lnTo>
                <a:lnTo>
                  <a:pt x="2275" y="10895"/>
                </a:lnTo>
                <a:lnTo>
                  <a:pt x="2312" y="11702"/>
                </a:lnTo>
                <a:lnTo>
                  <a:pt x="2348" y="11959"/>
                </a:lnTo>
                <a:lnTo>
                  <a:pt x="2385" y="12106"/>
                </a:lnTo>
                <a:lnTo>
                  <a:pt x="2495" y="12216"/>
                </a:lnTo>
                <a:lnTo>
                  <a:pt x="2568" y="12253"/>
                </a:lnTo>
                <a:lnTo>
                  <a:pt x="2679" y="12253"/>
                </a:lnTo>
                <a:lnTo>
                  <a:pt x="2752" y="12216"/>
                </a:lnTo>
                <a:lnTo>
                  <a:pt x="2789" y="12143"/>
                </a:lnTo>
                <a:lnTo>
                  <a:pt x="2825" y="12106"/>
                </a:lnTo>
                <a:lnTo>
                  <a:pt x="3009" y="11959"/>
                </a:lnTo>
                <a:lnTo>
                  <a:pt x="3265" y="11886"/>
                </a:lnTo>
                <a:lnTo>
                  <a:pt x="3486" y="11849"/>
                </a:lnTo>
                <a:lnTo>
                  <a:pt x="3742" y="11849"/>
                </a:lnTo>
                <a:lnTo>
                  <a:pt x="3742" y="12033"/>
                </a:lnTo>
                <a:lnTo>
                  <a:pt x="3742" y="12216"/>
                </a:lnTo>
                <a:lnTo>
                  <a:pt x="3816" y="12363"/>
                </a:lnTo>
                <a:lnTo>
                  <a:pt x="3889" y="12509"/>
                </a:lnTo>
                <a:lnTo>
                  <a:pt x="3962" y="12583"/>
                </a:lnTo>
                <a:lnTo>
                  <a:pt x="4036" y="12546"/>
                </a:lnTo>
                <a:lnTo>
                  <a:pt x="4109" y="12509"/>
                </a:lnTo>
                <a:lnTo>
                  <a:pt x="4146" y="12436"/>
                </a:lnTo>
                <a:lnTo>
                  <a:pt x="4072" y="12216"/>
                </a:lnTo>
                <a:lnTo>
                  <a:pt x="4036" y="12069"/>
                </a:lnTo>
                <a:lnTo>
                  <a:pt x="4036" y="11886"/>
                </a:lnTo>
                <a:lnTo>
                  <a:pt x="5063" y="11922"/>
                </a:lnTo>
                <a:lnTo>
                  <a:pt x="5063" y="12143"/>
                </a:lnTo>
                <a:lnTo>
                  <a:pt x="5100" y="12619"/>
                </a:lnTo>
                <a:lnTo>
                  <a:pt x="5136" y="12693"/>
                </a:lnTo>
                <a:lnTo>
                  <a:pt x="5173" y="12766"/>
                </a:lnTo>
                <a:lnTo>
                  <a:pt x="5320" y="12766"/>
                </a:lnTo>
                <a:lnTo>
                  <a:pt x="5466" y="12729"/>
                </a:lnTo>
                <a:lnTo>
                  <a:pt x="5503" y="12619"/>
                </a:lnTo>
                <a:lnTo>
                  <a:pt x="5540" y="12473"/>
                </a:lnTo>
                <a:lnTo>
                  <a:pt x="5466" y="12363"/>
                </a:lnTo>
                <a:lnTo>
                  <a:pt x="5393" y="12326"/>
                </a:lnTo>
                <a:lnTo>
                  <a:pt x="5356" y="12106"/>
                </a:lnTo>
                <a:lnTo>
                  <a:pt x="5283" y="11922"/>
                </a:lnTo>
                <a:lnTo>
                  <a:pt x="5906" y="11959"/>
                </a:lnTo>
                <a:lnTo>
                  <a:pt x="6493" y="11959"/>
                </a:lnTo>
                <a:lnTo>
                  <a:pt x="6493" y="11996"/>
                </a:lnTo>
                <a:lnTo>
                  <a:pt x="6457" y="12179"/>
                </a:lnTo>
                <a:lnTo>
                  <a:pt x="6420" y="12399"/>
                </a:lnTo>
                <a:lnTo>
                  <a:pt x="6457" y="12583"/>
                </a:lnTo>
                <a:lnTo>
                  <a:pt x="6567" y="12766"/>
                </a:lnTo>
                <a:lnTo>
                  <a:pt x="6603" y="12840"/>
                </a:lnTo>
                <a:lnTo>
                  <a:pt x="6677" y="12876"/>
                </a:lnTo>
                <a:lnTo>
                  <a:pt x="6750" y="12876"/>
                </a:lnTo>
                <a:lnTo>
                  <a:pt x="6824" y="12840"/>
                </a:lnTo>
                <a:lnTo>
                  <a:pt x="6897" y="12766"/>
                </a:lnTo>
                <a:lnTo>
                  <a:pt x="6897" y="12729"/>
                </a:lnTo>
                <a:lnTo>
                  <a:pt x="6897" y="12656"/>
                </a:lnTo>
                <a:lnTo>
                  <a:pt x="6824" y="12619"/>
                </a:lnTo>
                <a:lnTo>
                  <a:pt x="6787" y="12583"/>
                </a:lnTo>
                <a:lnTo>
                  <a:pt x="6713" y="12399"/>
                </a:lnTo>
                <a:lnTo>
                  <a:pt x="6677" y="12216"/>
                </a:lnTo>
                <a:lnTo>
                  <a:pt x="6640" y="11996"/>
                </a:lnTo>
                <a:lnTo>
                  <a:pt x="6640" y="11959"/>
                </a:lnTo>
                <a:lnTo>
                  <a:pt x="7924" y="11996"/>
                </a:lnTo>
                <a:lnTo>
                  <a:pt x="7851" y="12033"/>
                </a:lnTo>
                <a:lnTo>
                  <a:pt x="7814" y="12106"/>
                </a:lnTo>
                <a:lnTo>
                  <a:pt x="7777" y="12253"/>
                </a:lnTo>
                <a:lnTo>
                  <a:pt x="7777" y="12399"/>
                </a:lnTo>
                <a:lnTo>
                  <a:pt x="7777" y="12509"/>
                </a:lnTo>
                <a:lnTo>
                  <a:pt x="7814" y="12619"/>
                </a:lnTo>
                <a:lnTo>
                  <a:pt x="7887" y="12729"/>
                </a:lnTo>
                <a:lnTo>
                  <a:pt x="7961" y="12766"/>
                </a:lnTo>
                <a:lnTo>
                  <a:pt x="8034" y="12729"/>
                </a:lnTo>
                <a:lnTo>
                  <a:pt x="8107" y="12693"/>
                </a:lnTo>
                <a:lnTo>
                  <a:pt x="8144" y="12619"/>
                </a:lnTo>
                <a:lnTo>
                  <a:pt x="8107" y="12473"/>
                </a:lnTo>
                <a:lnTo>
                  <a:pt x="8071" y="12289"/>
                </a:lnTo>
                <a:lnTo>
                  <a:pt x="8071" y="12179"/>
                </a:lnTo>
                <a:lnTo>
                  <a:pt x="8034" y="12106"/>
                </a:lnTo>
                <a:lnTo>
                  <a:pt x="8034" y="12033"/>
                </a:lnTo>
                <a:lnTo>
                  <a:pt x="8034" y="11996"/>
                </a:lnTo>
                <a:lnTo>
                  <a:pt x="9391" y="11996"/>
                </a:lnTo>
                <a:lnTo>
                  <a:pt x="9318" y="12216"/>
                </a:lnTo>
                <a:lnTo>
                  <a:pt x="9318" y="12473"/>
                </a:lnTo>
                <a:lnTo>
                  <a:pt x="9355" y="12546"/>
                </a:lnTo>
                <a:lnTo>
                  <a:pt x="9428" y="12583"/>
                </a:lnTo>
                <a:lnTo>
                  <a:pt x="9611" y="12583"/>
                </a:lnTo>
                <a:lnTo>
                  <a:pt x="9685" y="12546"/>
                </a:lnTo>
                <a:lnTo>
                  <a:pt x="9721" y="12473"/>
                </a:lnTo>
                <a:lnTo>
                  <a:pt x="9721" y="12436"/>
                </a:lnTo>
                <a:lnTo>
                  <a:pt x="9721" y="12363"/>
                </a:lnTo>
                <a:lnTo>
                  <a:pt x="9611" y="12326"/>
                </a:lnTo>
                <a:lnTo>
                  <a:pt x="9611" y="11996"/>
                </a:lnTo>
                <a:lnTo>
                  <a:pt x="10638" y="11996"/>
                </a:lnTo>
                <a:lnTo>
                  <a:pt x="10675" y="12253"/>
                </a:lnTo>
                <a:lnTo>
                  <a:pt x="10748" y="12509"/>
                </a:lnTo>
                <a:lnTo>
                  <a:pt x="10822" y="12583"/>
                </a:lnTo>
                <a:lnTo>
                  <a:pt x="10969" y="12583"/>
                </a:lnTo>
                <a:lnTo>
                  <a:pt x="11005" y="12509"/>
                </a:lnTo>
                <a:lnTo>
                  <a:pt x="11042" y="12399"/>
                </a:lnTo>
                <a:lnTo>
                  <a:pt x="10969" y="12179"/>
                </a:lnTo>
                <a:lnTo>
                  <a:pt x="10895" y="11996"/>
                </a:lnTo>
                <a:lnTo>
                  <a:pt x="12106" y="11996"/>
                </a:lnTo>
                <a:lnTo>
                  <a:pt x="12069" y="12069"/>
                </a:lnTo>
                <a:lnTo>
                  <a:pt x="12032" y="12143"/>
                </a:lnTo>
                <a:lnTo>
                  <a:pt x="11996" y="12363"/>
                </a:lnTo>
                <a:lnTo>
                  <a:pt x="12032" y="12473"/>
                </a:lnTo>
                <a:lnTo>
                  <a:pt x="12069" y="12619"/>
                </a:lnTo>
                <a:lnTo>
                  <a:pt x="12142" y="12729"/>
                </a:lnTo>
                <a:lnTo>
                  <a:pt x="12216" y="12803"/>
                </a:lnTo>
                <a:lnTo>
                  <a:pt x="12289" y="12840"/>
                </a:lnTo>
                <a:lnTo>
                  <a:pt x="12362" y="12803"/>
                </a:lnTo>
                <a:lnTo>
                  <a:pt x="12399" y="12766"/>
                </a:lnTo>
                <a:lnTo>
                  <a:pt x="12399" y="12693"/>
                </a:lnTo>
                <a:lnTo>
                  <a:pt x="12362" y="12546"/>
                </a:lnTo>
                <a:lnTo>
                  <a:pt x="12289" y="12363"/>
                </a:lnTo>
                <a:lnTo>
                  <a:pt x="12252" y="12179"/>
                </a:lnTo>
                <a:lnTo>
                  <a:pt x="12252" y="11959"/>
                </a:lnTo>
                <a:lnTo>
                  <a:pt x="13353" y="11959"/>
                </a:lnTo>
                <a:lnTo>
                  <a:pt x="13280" y="12106"/>
                </a:lnTo>
                <a:lnTo>
                  <a:pt x="13243" y="12253"/>
                </a:lnTo>
                <a:lnTo>
                  <a:pt x="13243" y="12436"/>
                </a:lnTo>
                <a:lnTo>
                  <a:pt x="13316" y="12583"/>
                </a:lnTo>
                <a:lnTo>
                  <a:pt x="13353" y="12619"/>
                </a:lnTo>
                <a:lnTo>
                  <a:pt x="13426" y="12656"/>
                </a:lnTo>
                <a:lnTo>
                  <a:pt x="13500" y="12656"/>
                </a:lnTo>
                <a:lnTo>
                  <a:pt x="13573" y="12583"/>
                </a:lnTo>
                <a:lnTo>
                  <a:pt x="13610" y="12436"/>
                </a:lnTo>
                <a:lnTo>
                  <a:pt x="13536" y="12216"/>
                </a:lnTo>
                <a:lnTo>
                  <a:pt x="13536" y="12069"/>
                </a:lnTo>
                <a:lnTo>
                  <a:pt x="13573" y="11922"/>
                </a:lnTo>
                <a:lnTo>
                  <a:pt x="14563" y="11886"/>
                </a:lnTo>
                <a:lnTo>
                  <a:pt x="14563" y="11886"/>
                </a:lnTo>
                <a:lnTo>
                  <a:pt x="14527" y="12363"/>
                </a:lnTo>
                <a:lnTo>
                  <a:pt x="14563" y="12436"/>
                </a:lnTo>
                <a:lnTo>
                  <a:pt x="14637" y="12509"/>
                </a:lnTo>
                <a:lnTo>
                  <a:pt x="14747" y="12509"/>
                </a:lnTo>
                <a:lnTo>
                  <a:pt x="14820" y="12473"/>
                </a:lnTo>
                <a:lnTo>
                  <a:pt x="14893" y="12399"/>
                </a:lnTo>
                <a:lnTo>
                  <a:pt x="14967" y="12289"/>
                </a:lnTo>
                <a:lnTo>
                  <a:pt x="14967" y="12179"/>
                </a:lnTo>
                <a:lnTo>
                  <a:pt x="14967" y="12069"/>
                </a:lnTo>
                <a:lnTo>
                  <a:pt x="14930" y="11996"/>
                </a:lnTo>
                <a:lnTo>
                  <a:pt x="14857" y="11959"/>
                </a:lnTo>
                <a:lnTo>
                  <a:pt x="14857" y="11886"/>
                </a:lnTo>
                <a:lnTo>
                  <a:pt x="16618" y="11776"/>
                </a:lnTo>
                <a:lnTo>
                  <a:pt x="16654" y="11812"/>
                </a:lnTo>
                <a:lnTo>
                  <a:pt x="16544" y="11996"/>
                </a:lnTo>
                <a:lnTo>
                  <a:pt x="16361" y="12179"/>
                </a:lnTo>
                <a:lnTo>
                  <a:pt x="16287" y="12289"/>
                </a:lnTo>
                <a:lnTo>
                  <a:pt x="16251" y="12363"/>
                </a:lnTo>
                <a:lnTo>
                  <a:pt x="16287" y="12436"/>
                </a:lnTo>
                <a:lnTo>
                  <a:pt x="16324" y="12509"/>
                </a:lnTo>
                <a:lnTo>
                  <a:pt x="16397" y="12546"/>
                </a:lnTo>
                <a:lnTo>
                  <a:pt x="16471" y="12583"/>
                </a:lnTo>
                <a:lnTo>
                  <a:pt x="16544" y="12583"/>
                </a:lnTo>
                <a:lnTo>
                  <a:pt x="16581" y="12546"/>
                </a:lnTo>
                <a:lnTo>
                  <a:pt x="16728" y="12473"/>
                </a:lnTo>
                <a:lnTo>
                  <a:pt x="16801" y="12363"/>
                </a:lnTo>
                <a:lnTo>
                  <a:pt x="16984" y="12106"/>
                </a:lnTo>
                <a:lnTo>
                  <a:pt x="17461" y="11482"/>
                </a:lnTo>
                <a:lnTo>
                  <a:pt x="17461" y="11409"/>
                </a:lnTo>
                <a:lnTo>
                  <a:pt x="17461" y="11336"/>
                </a:lnTo>
                <a:lnTo>
                  <a:pt x="17461" y="11262"/>
                </a:lnTo>
                <a:lnTo>
                  <a:pt x="17425" y="11189"/>
                </a:lnTo>
                <a:lnTo>
                  <a:pt x="17058" y="10895"/>
                </a:lnTo>
                <a:lnTo>
                  <a:pt x="16728" y="10639"/>
                </a:lnTo>
                <a:lnTo>
                  <a:pt x="16654" y="10602"/>
                </a:lnTo>
                <a:lnTo>
                  <a:pt x="16581" y="10602"/>
                </a:lnTo>
                <a:lnTo>
                  <a:pt x="16544" y="10639"/>
                </a:lnTo>
                <a:lnTo>
                  <a:pt x="16471" y="10675"/>
                </a:lnTo>
                <a:lnTo>
                  <a:pt x="16434" y="10785"/>
                </a:lnTo>
                <a:lnTo>
                  <a:pt x="16434" y="10859"/>
                </a:lnTo>
                <a:lnTo>
                  <a:pt x="16471" y="10932"/>
                </a:lnTo>
                <a:lnTo>
                  <a:pt x="16801" y="11226"/>
                </a:lnTo>
                <a:lnTo>
                  <a:pt x="13940" y="11372"/>
                </a:lnTo>
                <a:lnTo>
                  <a:pt x="14050" y="11336"/>
                </a:lnTo>
                <a:lnTo>
                  <a:pt x="14270" y="11189"/>
                </a:lnTo>
                <a:lnTo>
                  <a:pt x="14343" y="11115"/>
                </a:lnTo>
                <a:lnTo>
                  <a:pt x="14417" y="11005"/>
                </a:lnTo>
                <a:lnTo>
                  <a:pt x="14417" y="10932"/>
                </a:lnTo>
                <a:lnTo>
                  <a:pt x="14380" y="10895"/>
                </a:lnTo>
                <a:lnTo>
                  <a:pt x="14233" y="10895"/>
                </a:lnTo>
                <a:lnTo>
                  <a:pt x="14123" y="10932"/>
                </a:lnTo>
                <a:lnTo>
                  <a:pt x="13903" y="11079"/>
                </a:lnTo>
                <a:lnTo>
                  <a:pt x="13720" y="11226"/>
                </a:lnTo>
                <a:lnTo>
                  <a:pt x="13573" y="11409"/>
                </a:lnTo>
                <a:lnTo>
                  <a:pt x="12289" y="11446"/>
                </a:lnTo>
                <a:lnTo>
                  <a:pt x="12546" y="11336"/>
                </a:lnTo>
                <a:lnTo>
                  <a:pt x="12839" y="11226"/>
                </a:lnTo>
                <a:lnTo>
                  <a:pt x="13169" y="11079"/>
                </a:lnTo>
                <a:lnTo>
                  <a:pt x="13500" y="10895"/>
                </a:lnTo>
                <a:lnTo>
                  <a:pt x="13793" y="10675"/>
                </a:lnTo>
                <a:lnTo>
                  <a:pt x="14050" y="10419"/>
                </a:lnTo>
                <a:lnTo>
                  <a:pt x="14087" y="10308"/>
                </a:lnTo>
                <a:lnTo>
                  <a:pt x="14050" y="10235"/>
                </a:lnTo>
                <a:lnTo>
                  <a:pt x="13976" y="10198"/>
                </a:lnTo>
                <a:lnTo>
                  <a:pt x="13903" y="10235"/>
                </a:lnTo>
                <a:lnTo>
                  <a:pt x="13646" y="10382"/>
                </a:lnTo>
                <a:lnTo>
                  <a:pt x="13390" y="10565"/>
                </a:lnTo>
                <a:lnTo>
                  <a:pt x="13133" y="10749"/>
                </a:lnTo>
                <a:lnTo>
                  <a:pt x="12876" y="10895"/>
                </a:lnTo>
                <a:lnTo>
                  <a:pt x="12583" y="11042"/>
                </a:lnTo>
                <a:lnTo>
                  <a:pt x="12289" y="11152"/>
                </a:lnTo>
                <a:lnTo>
                  <a:pt x="11996" y="11299"/>
                </a:lnTo>
                <a:lnTo>
                  <a:pt x="11702" y="11446"/>
                </a:lnTo>
                <a:lnTo>
                  <a:pt x="10162" y="11482"/>
                </a:lnTo>
                <a:lnTo>
                  <a:pt x="10602" y="11299"/>
                </a:lnTo>
                <a:lnTo>
                  <a:pt x="12216" y="10639"/>
                </a:lnTo>
                <a:lnTo>
                  <a:pt x="12766" y="10455"/>
                </a:lnTo>
                <a:lnTo>
                  <a:pt x="13316" y="10162"/>
                </a:lnTo>
                <a:lnTo>
                  <a:pt x="13573" y="10015"/>
                </a:lnTo>
                <a:lnTo>
                  <a:pt x="13793" y="9832"/>
                </a:lnTo>
                <a:lnTo>
                  <a:pt x="13976" y="9612"/>
                </a:lnTo>
                <a:lnTo>
                  <a:pt x="14087" y="9355"/>
                </a:lnTo>
                <a:lnTo>
                  <a:pt x="14087" y="9245"/>
                </a:lnTo>
                <a:lnTo>
                  <a:pt x="14050" y="9208"/>
                </a:lnTo>
                <a:lnTo>
                  <a:pt x="13940" y="9171"/>
                </a:lnTo>
                <a:lnTo>
                  <a:pt x="13866" y="9208"/>
                </a:lnTo>
                <a:lnTo>
                  <a:pt x="13463" y="9612"/>
                </a:lnTo>
                <a:lnTo>
                  <a:pt x="13243" y="9795"/>
                </a:lnTo>
                <a:lnTo>
                  <a:pt x="12986" y="9978"/>
                </a:lnTo>
                <a:lnTo>
                  <a:pt x="12693" y="10125"/>
                </a:lnTo>
                <a:lnTo>
                  <a:pt x="12399" y="10235"/>
                </a:lnTo>
                <a:lnTo>
                  <a:pt x="11776" y="10492"/>
                </a:lnTo>
                <a:lnTo>
                  <a:pt x="10418" y="11042"/>
                </a:lnTo>
                <a:lnTo>
                  <a:pt x="9905" y="11262"/>
                </a:lnTo>
                <a:lnTo>
                  <a:pt x="9428" y="11482"/>
                </a:lnTo>
                <a:lnTo>
                  <a:pt x="7667" y="11482"/>
                </a:lnTo>
                <a:lnTo>
                  <a:pt x="8621" y="11152"/>
                </a:lnTo>
                <a:lnTo>
                  <a:pt x="10895" y="10419"/>
                </a:lnTo>
                <a:lnTo>
                  <a:pt x="11335" y="10235"/>
                </a:lnTo>
                <a:lnTo>
                  <a:pt x="11776" y="10052"/>
                </a:lnTo>
                <a:lnTo>
                  <a:pt x="12179" y="9832"/>
                </a:lnTo>
                <a:lnTo>
                  <a:pt x="12583" y="9575"/>
                </a:lnTo>
                <a:lnTo>
                  <a:pt x="13426" y="9025"/>
                </a:lnTo>
                <a:lnTo>
                  <a:pt x="13866" y="8768"/>
                </a:lnTo>
                <a:lnTo>
                  <a:pt x="14307" y="8548"/>
                </a:lnTo>
                <a:lnTo>
                  <a:pt x="14380" y="8511"/>
                </a:lnTo>
                <a:lnTo>
                  <a:pt x="14417" y="8474"/>
                </a:lnTo>
                <a:lnTo>
                  <a:pt x="14417" y="8841"/>
                </a:lnTo>
                <a:lnTo>
                  <a:pt x="14453" y="8915"/>
                </a:lnTo>
                <a:lnTo>
                  <a:pt x="14490" y="8951"/>
                </a:lnTo>
                <a:lnTo>
                  <a:pt x="14527" y="8988"/>
                </a:lnTo>
                <a:lnTo>
                  <a:pt x="14600" y="9025"/>
                </a:lnTo>
                <a:lnTo>
                  <a:pt x="14673" y="8988"/>
                </a:lnTo>
                <a:lnTo>
                  <a:pt x="14747" y="8951"/>
                </a:lnTo>
                <a:lnTo>
                  <a:pt x="14783" y="8915"/>
                </a:lnTo>
                <a:lnTo>
                  <a:pt x="14783" y="8841"/>
                </a:lnTo>
                <a:lnTo>
                  <a:pt x="14783" y="8291"/>
                </a:lnTo>
                <a:lnTo>
                  <a:pt x="14747" y="8034"/>
                </a:lnTo>
                <a:lnTo>
                  <a:pt x="14673" y="7777"/>
                </a:lnTo>
                <a:lnTo>
                  <a:pt x="15077" y="8181"/>
                </a:lnTo>
                <a:lnTo>
                  <a:pt x="15517" y="8584"/>
                </a:lnTo>
                <a:lnTo>
                  <a:pt x="15737" y="8768"/>
                </a:lnTo>
                <a:lnTo>
                  <a:pt x="15847" y="8841"/>
                </a:lnTo>
                <a:lnTo>
                  <a:pt x="15994" y="8878"/>
                </a:lnTo>
                <a:lnTo>
                  <a:pt x="16361" y="8915"/>
                </a:lnTo>
                <a:lnTo>
                  <a:pt x="16764" y="8915"/>
                </a:lnTo>
                <a:lnTo>
                  <a:pt x="17204" y="8878"/>
                </a:lnTo>
                <a:lnTo>
                  <a:pt x="17608" y="8731"/>
                </a:lnTo>
                <a:lnTo>
                  <a:pt x="17681" y="8695"/>
                </a:lnTo>
                <a:lnTo>
                  <a:pt x="17755" y="8584"/>
                </a:lnTo>
                <a:lnTo>
                  <a:pt x="17791" y="8511"/>
                </a:lnTo>
                <a:lnTo>
                  <a:pt x="17755" y="8438"/>
                </a:lnTo>
                <a:lnTo>
                  <a:pt x="17718" y="8328"/>
                </a:lnTo>
                <a:lnTo>
                  <a:pt x="17681" y="8291"/>
                </a:lnTo>
                <a:lnTo>
                  <a:pt x="17571" y="8254"/>
                </a:lnTo>
                <a:lnTo>
                  <a:pt x="17461" y="8254"/>
                </a:lnTo>
                <a:lnTo>
                  <a:pt x="17131" y="8364"/>
                </a:lnTo>
                <a:lnTo>
                  <a:pt x="16764" y="8401"/>
                </a:lnTo>
                <a:lnTo>
                  <a:pt x="16397" y="8438"/>
                </a:lnTo>
                <a:lnTo>
                  <a:pt x="16177" y="8401"/>
                </a:lnTo>
                <a:lnTo>
                  <a:pt x="16031" y="8364"/>
                </a:lnTo>
                <a:lnTo>
                  <a:pt x="15480" y="7888"/>
                </a:lnTo>
                <a:lnTo>
                  <a:pt x="15004" y="7374"/>
                </a:lnTo>
                <a:lnTo>
                  <a:pt x="14563" y="6824"/>
                </a:lnTo>
                <a:lnTo>
                  <a:pt x="14160" y="6237"/>
                </a:lnTo>
                <a:lnTo>
                  <a:pt x="13830" y="5613"/>
                </a:lnTo>
                <a:lnTo>
                  <a:pt x="13536" y="4990"/>
                </a:lnTo>
                <a:lnTo>
                  <a:pt x="13096" y="3926"/>
                </a:lnTo>
                <a:lnTo>
                  <a:pt x="12803" y="3412"/>
                </a:lnTo>
                <a:lnTo>
                  <a:pt x="12509" y="2936"/>
                </a:lnTo>
                <a:lnTo>
                  <a:pt x="12326" y="2752"/>
                </a:lnTo>
                <a:lnTo>
                  <a:pt x="12142" y="2532"/>
                </a:lnTo>
                <a:lnTo>
                  <a:pt x="11959" y="2349"/>
                </a:lnTo>
                <a:lnTo>
                  <a:pt x="11739" y="2202"/>
                </a:lnTo>
                <a:lnTo>
                  <a:pt x="11482" y="2092"/>
                </a:lnTo>
                <a:lnTo>
                  <a:pt x="11225" y="1982"/>
                </a:lnTo>
                <a:lnTo>
                  <a:pt x="10932" y="1908"/>
                </a:lnTo>
                <a:lnTo>
                  <a:pt x="10602" y="1872"/>
                </a:lnTo>
                <a:lnTo>
                  <a:pt x="10308" y="1872"/>
                </a:lnTo>
                <a:lnTo>
                  <a:pt x="9978" y="1908"/>
                </a:lnTo>
                <a:lnTo>
                  <a:pt x="9685" y="1982"/>
                </a:lnTo>
                <a:lnTo>
                  <a:pt x="9391" y="2055"/>
                </a:lnTo>
                <a:lnTo>
                  <a:pt x="9098" y="2202"/>
                </a:lnTo>
                <a:lnTo>
                  <a:pt x="8841" y="2349"/>
                </a:lnTo>
                <a:lnTo>
                  <a:pt x="8584" y="2495"/>
                </a:lnTo>
                <a:lnTo>
                  <a:pt x="8327" y="2715"/>
                </a:lnTo>
                <a:lnTo>
                  <a:pt x="7887" y="3119"/>
                </a:lnTo>
                <a:lnTo>
                  <a:pt x="7484" y="3632"/>
                </a:lnTo>
                <a:lnTo>
                  <a:pt x="7117" y="4146"/>
                </a:lnTo>
                <a:lnTo>
                  <a:pt x="6787" y="4660"/>
                </a:lnTo>
                <a:lnTo>
                  <a:pt x="6127" y="5833"/>
                </a:lnTo>
                <a:lnTo>
                  <a:pt x="5796" y="6457"/>
                </a:lnTo>
                <a:lnTo>
                  <a:pt x="5430" y="7044"/>
                </a:lnTo>
                <a:lnTo>
                  <a:pt x="4989" y="7594"/>
                </a:lnTo>
                <a:lnTo>
                  <a:pt x="4769" y="7851"/>
                </a:lnTo>
                <a:lnTo>
                  <a:pt x="4513" y="8071"/>
                </a:lnTo>
                <a:lnTo>
                  <a:pt x="4256" y="8291"/>
                </a:lnTo>
                <a:lnTo>
                  <a:pt x="3962" y="8474"/>
                </a:lnTo>
                <a:lnTo>
                  <a:pt x="3669" y="8621"/>
                </a:lnTo>
                <a:lnTo>
                  <a:pt x="3339" y="8731"/>
                </a:lnTo>
                <a:lnTo>
                  <a:pt x="3009" y="8841"/>
                </a:lnTo>
                <a:lnTo>
                  <a:pt x="2715" y="8915"/>
                </a:lnTo>
                <a:lnTo>
                  <a:pt x="2605" y="6200"/>
                </a:lnTo>
                <a:lnTo>
                  <a:pt x="2568" y="3119"/>
                </a:lnTo>
                <a:lnTo>
                  <a:pt x="2605" y="1505"/>
                </a:lnTo>
                <a:lnTo>
                  <a:pt x="2568" y="1138"/>
                </a:lnTo>
                <a:lnTo>
                  <a:pt x="2715" y="1395"/>
                </a:lnTo>
                <a:lnTo>
                  <a:pt x="2862" y="1652"/>
                </a:lnTo>
                <a:lnTo>
                  <a:pt x="2899" y="1725"/>
                </a:lnTo>
                <a:lnTo>
                  <a:pt x="2972" y="1762"/>
                </a:lnTo>
                <a:lnTo>
                  <a:pt x="3119" y="1762"/>
                </a:lnTo>
                <a:lnTo>
                  <a:pt x="3192" y="1688"/>
                </a:lnTo>
                <a:lnTo>
                  <a:pt x="3229" y="1652"/>
                </a:lnTo>
                <a:lnTo>
                  <a:pt x="3265" y="1578"/>
                </a:lnTo>
                <a:lnTo>
                  <a:pt x="3265" y="1505"/>
                </a:lnTo>
                <a:lnTo>
                  <a:pt x="3155" y="1138"/>
                </a:lnTo>
                <a:lnTo>
                  <a:pt x="2972" y="771"/>
                </a:lnTo>
                <a:lnTo>
                  <a:pt x="2568" y="111"/>
                </a:lnTo>
                <a:lnTo>
                  <a:pt x="2495" y="38"/>
                </a:lnTo>
                <a:lnTo>
                  <a:pt x="2385" y="1"/>
                </a:lnTo>
                <a:close/>
                <a:moveTo>
                  <a:pt x="15554" y="12546"/>
                </a:moveTo>
                <a:lnTo>
                  <a:pt x="15480" y="12583"/>
                </a:lnTo>
                <a:lnTo>
                  <a:pt x="15370" y="12619"/>
                </a:lnTo>
                <a:lnTo>
                  <a:pt x="15224" y="12766"/>
                </a:lnTo>
                <a:lnTo>
                  <a:pt x="15077" y="12913"/>
                </a:lnTo>
                <a:lnTo>
                  <a:pt x="15077" y="12950"/>
                </a:lnTo>
                <a:lnTo>
                  <a:pt x="14820" y="12803"/>
                </a:lnTo>
                <a:lnTo>
                  <a:pt x="14527" y="12693"/>
                </a:lnTo>
                <a:lnTo>
                  <a:pt x="14453" y="12693"/>
                </a:lnTo>
                <a:lnTo>
                  <a:pt x="14417" y="12729"/>
                </a:lnTo>
                <a:lnTo>
                  <a:pt x="14380" y="12803"/>
                </a:lnTo>
                <a:lnTo>
                  <a:pt x="14380" y="12876"/>
                </a:lnTo>
                <a:lnTo>
                  <a:pt x="14563" y="13096"/>
                </a:lnTo>
                <a:lnTo>
                  <a:pt x="14783" y="13316"/>
                </a:lnTo>
                <a:lnTo>
                  <a:pt x="14673" y="13463"/>
                </a:lnTo>
                <a:lnTo>
                  <a:pt x="14490" y="13720"/>
                </a:lnTo>
                <a:lnTo>
                  <a:pt x="14417" y="13867"/>
                </a:lnTo>
                <a:lnTo>
                  <a:pt x="14417" y="14013"/>
                </a:lnTo>
                <a:lnTo>
                  <a:pt x="14453" y="14087"/>
                </a:lnTo>
                <a:lnTo>
                  <a:pt x="14490" y="14123"/>
                </a:lnTo>
                <a:lnTo>
                  <a:pt x="14600" y="14123"/>
                </a:lnTo>
                <a:lnTo>
                  <a:pt x="14673" y="14087"/>
                </a:lnTo>
                <a:lnTo>
                  <a:pt x="14783" y="14050"/>
                </a:lnTo>
                <a:lnTo>
                  <a:pt x="14893" y="13903"/>
                </a:lnTo>
                <a:lnTo>
                  <a:pt x="15150" y="13573"/>
                </a:lnTo>
                <a:lnTo>
                  <a:pt x="15590" y="13903"/>
                </a:lnTo>
                <a:lnTo>
                  <a:pt x="15700" y="13940"/>
                </a:lnTo>
                <a:lnTo>
                  <a:pt x="15774" y="13940"/>
                </a:lnTo>
                <a:lnTo>
                  <a:pt x="15847" y="13903"/>
                </a:lnTo>
                <a:lnTo>
                  <a:pt x="15884" y="13830"/>
                </a:lnTo>
                <a:lnTo>
                  <a:pt x="15921" y="13757"/>
                </a:lnTo>
                <a:lnTo>
                  <a:pt x="15921" y="13647"/>
                </a:lnTo>
                <a:lnTo>
                  <a:pt x="15921" y="13573"/>
                </a:lnTo>
                <a:lnTo>
                  <a:pt x="15847" y="13500"/>
                </a:lnTo>
                <a:lnTo>
                  <a:pt x="15407" y="13170"/>
                </a:lnTo>
                <a:lnTo>
                  <a:pt x="15480" y="13096"/>
                </a:lnTo>
                <a:lnTo>
                  <a:pt x="15590" y="12876"/>
                </a:lnTo>
                <a:lnTo>
                  <a:pt x="15664" y="12803"/>
                </a:lnTo>
                <a:lnTo>
                  <a:pt x="15737" y="12766"/>
                </a:lnTo>
                <a:lnTo>
                  <a:pt x="15774" y="12729"/>
                </a:lnTo>
                <a:lnTo>
                  <a:pt x="15811" y="12693"/>
                </a:lnTo>
                <a:lnTo>
                  <a:pt x="15811" y="12656"/>
                </a:lnTo>
                <a:lnTo>
                  <a:pt x="15774" y="12656"/>
                </a:lnTo>
                <a:lnTo>
                  <a:pt x="15664" y="12583"/>
                </a:lnTo>
                <a:lnTo>
                  <a:pt x="15554" y="12546"/>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71" name="Google Shape;271;p4"/>
          <p:cNvSpPr/>
          <p:nvPr/>
        </p:nvSpPr>
        <p:spPr>
          <a:xfrm>
            <a:off x="258967" y="-86251"/>
            <a:ext cx="470320" cy="442210"/>
          </a:xfrm>
          <a:custGeom>
            <a:rect b="b" l="l" r="r" t="t"/>
            <a:pathLst>
              <a:path extrusionOk="0" h="15590" w="16581">
                <a:moveTo>
                  <a:pt x="13793" y="2568"/>
                </a:moveTo>
                <a:lnTo>
                  <a:pt x="14123" y="2641"/>
                </a:lnTo>
                <a:lnTo>
                  <a:pt x="14123" y="2678"/>
                </a:lnTo>
                <a:lnTo>
                  <a:pt x="14086" y="2825"/>
                </a:lnTo>
                <a:lnTo>
                  <a:pt x="14013" y="2935"/>
                </a:lnTo>
                <a:lnTo>
                  <a:pt x="13866" y="3045"/>
                </a:lnTo>
                <a:lnTo>
                  <a:pt x="13756" y="3081"/>
                </a:lnTo>
                <a:lnTo>
                  <a:pt x="13573" y="2971"/>
                </a:lnTo>
                <a:lnTo>
                  <a:pt x="13609" y="2788"/>
                </a:lnTo>
                <a:lnTo>
                  <a:pt x="13683" y="2678"/>
                </a:lnTo>
                <a:lnTo>
                  <a:pt x="13720" y="2605"/>
                </a:lnTo>
                <a:lnTo>
                  <a:pt x="13793" y="2568"/>
                </a:lnTo>
                <a:close/>
                <a:moveTo>
                  <a:pt x="9428" y="3705"/>
                </a:moveTo>
                <a:lnTo>
                  <a:pt x="9831" y="4475"/>
                </a:lnTo>
                <a:lnTo>
                  <a:pt x="10161" y="5246"/>
                </a:lnTo>
                <a:lnTo>
                  <a:pt x="8327" y="4402"/>
                </a:lnTo>
                <a:lnTo>
                  <a:pt x="8878" y="4035"/>
                </a:lnTo>
                <a:lnTo>
                  <a:pt x="9428" y="3705"/>
                </a:lnTo>
                <a:close/>
                <a:moveTo>
                  <a:pt x="5283" y="3668"/>
                </a:moveTo>
                <a:lnTo>
                  <a:pt x="6383" y="4072"/>
                </a:lnTo>
                <a:lnTo>
                  <a:pt x="7410" y="4512"/>
                </a:lnTo>
                <a:lnTo>
                  <a:pt x="6383" y="5319"/>
                </a:lnTo>
                <a:lnTo>
                  <a:pt x="5393" y="6163"/>
                </a:lnTo>
                <a:lnTo>
                  <a:pt x="5319" y="5282"/>
                </a:lnTo>
                <a:lnTo>
                  <a:pt x="5283" y="4365"/>
                </a:lnTo>
                <a:lnTo>
                  <a:pt x="5283" y="3668"/>
                </a:lnTo>
                <a:close/>
                <a:moveTo>
                  <a:pt x="13096" y="2494"/>
                </a:moveTo>
                <a:lnTo>
                  <a:pt x="13023" y="2641"/>
                </a:lnTo>
                <a:lnTo>
                  <a:pt x="12986" y="2825"/>
                </a:lnTo>
                <a:lnTo>
                  <a:pt x="12949" y="3008"/>
                </a:lnTo>
                <a:lnTo>
                  <a:pt x="12986" y="3191"/>
                </a:lnTo>
                <a:lnTo>
                  <a:pt x="13096" y="3412"/>
                </a:lnTo>
                <a:lnTo>
                  <a:pt x="13243" y="3595"/>
                </a:lnTo>
                <a:lnTo>
                  <a:pt x="13426" y="3705"/>
                </a:lnTo>
                <a:lnTo>
                  <a:pt x="13646" y="3778"/>
                </a:lnTo>
                <a:lnTo>
                  <a:pt x="13793" y="3815"/>
                </a:lnTo>
                <a:lnTo>
                  <a:pt x="13536" y="4512"/>
                </a:lnTo>
                <a:lnTo>
                  <a:pt x="13243" y="5209"/>
                </a:lnTo>
                <a:lnTo>
                  <a:pt x="12913" y="5869"/>
                </a:lnTo>
                <a:lnTo>
                  <a:pt x="12546" y="6529"/>
                </a:lnTo>
                <a:lnTo>
                  <a:pt x="11665" y="6016"/>
                </a:lnTo>
                <a:lnTo>
                  <a:pt x="10785" y="5576"/>
                </a:lnTo>
                <a:lnTo>
                  <a:pt x="10602" y="5026"/>
                </a:lnTo>
                <a:lnTo>
                  <a:pt x="10345" y="4475"/>
                </a:lnTo>
                <a:lnTo>
                  <a:pt x="10125" y="3962"/>
                </a:lnTo>
                <a:lnTo>
                  <a:pt x="9831" y="3448"/>
                </a:lnTo>
                <a:lnTo>
                  <a:pt x="10602" y="3045"/>
                </a:lnTo>
                <a:lnTo>
                  <a:pt x="11005" y="2898"/>
                </a:lnTo>
                <a:lnTo>
                  <a:pt x="11409" y="2751"/>
                </a:lnTo>
                <a:lnTo>
                  <a:pt x="11849" y="2641"/>
                </a:lnTo>
                <a:lnTo>
                  <a:pt x="12252" y="2568"/>
                </a:lnTo>
                <a:lnTo>
                  <a:pt x="12692" y="2494"/>
                </a:lnTo>
                <a:close/>
                <a:moveTo>
                  <a:pt x="2605" y="6713"/>
                </a:moveTo>
                <a:lnTo>
                  <a:pt x="2678" y="6750"/>
                </a:lnTo>
                <a:lnTo>
                  <a:pt x="2752" y="6823"/>
                </a:lnTo>
                <a:lnTo>
                  <a:pt x="2788" y="6970"/>
                </a:lnTo>
                <a:lnTo>
                  <a:pt x="2752" y="7116"/>
                </a:lnTo>
                <a:lnTo>
                  <a:pt x="2715" y="7153"/>
                </a:lnTo>
                <a:lnTo>
                  <a:pt x="2605" y="7226"/>
                </a:lnTo>
                <a:lnTo>
                  <a:pt x="2458" y="7336"/>
                </a:lnTo>
                <a:lnTo>
                  <a:pt x="2165" y="7116"/>
                </a:lnTo>
                <a:lnTo>
                  <a:pt x="2275" y="6970"/>
                </a:lnTo>
                <a:lnTo>
                  <a:pt x="2275" y="6896"/>
                </a:lnTo>
                <a:lnTo>
                  <a:pt x="2458" y="6860"/>
                </a:lnTo>
                <a:lnTo>
                  <a:pt x="2715" y="6860"/>
                </a:lnTo>
                <a:lnTo>
                  <a:pt x="2715" y="6823"/>
                </a:lnTo>
                <a:lnTo>
                  <a:pt x="2678" y="6786"/>
                </a:lnTo>
                <a:lnTo>
                  <a:pt x="2605" y="6713"/>
                </a:lnTo>
                <a:close/>
                <a:moveTo>
                  <a:pt x="8364" y="6529"/>
                </a:moveTo>
                <a:lnTo>
                  <a:pt x="8547" y="6566"/>
                </a:lnTo>
                <a:lnTo>
                  <a:pt x="8657" y="6603"/>
                </a:lnTo>
                <a:lnTo>
                  <a:pt x="8657" y="6713"/>
                </a:lnTo>
                <a:lnTo>
                  <a:pt x="8694" y="6860"/>
                </a:lnTo>
                <a:lnTo>
                  <a:pt x="8694" y="6970"/>
                </a:lnTo>
                <a:lnTo>
                  <a:pt x="8694" y="7116"/>
                </a:lnTo>
                <a:lnTo>
                  <a:pt x="8657" y="7226"/>
                </a:lnTo>
                <a:lnTo>
                  <a:pt x="8621" y="7336"/>
                </a:lnTo>
                <a:lnTo>
                  <a:pt x="8547" y="7446"/>
                </a:lnTo>
                <a:lnTo>
                  <a:pt x="8364" y="7446"/>
                </a:lnTo>
                <a:lnTo>
                  <a:pt x="8107" y="7520"/>
                </a:lnTo>
                <a:lnTo>
                  <a:pt x="7850" y="7593"/>
                </a:lnTo>
                <a:lnTo>
                  <a:pt x="7704" y="7483"/>
                </a:lnTo>
                <a:lnTo>
                  <a:pt x="7630" y="7336"/>
                </a:lnTo>
                <a:lnTo>
                  <a:pt x="7557" y="7190"/>
                </a:lnTo>
                <a:lnTo>
                  <a:pt x="7594" y="7006"/>
                </a:lnTo>
                <a:lnTo>
                  <a:pt x="7667" y="6750"/>
                </a:lnTo>
                <a:lnTo>
                  <a:pt x="7777" y="6750"/>
                </a:lnTo>
                <a:lnTo>
                  <a:pt x="7850" y="6786"/>
                </a:lnTo>
                <a:lnTo>
                  <a:pt x="7924" y="6750"/>
                </a:lnTo>
                <a:lnTo>
                  <a:pt x="7960" y="6713"/>
                </a:lnTo>
                <a:lnTo>
                  <a:pt x="8071" y="6566"/>
                </a:lnTo>
                <a:lnTo>
                  <a:pt x="8364" y="6529"/>
                </a:lnTo>
                <a:close/>
                <a:moveTo>
                  <a:pt x="3155" y="3191"/>
                </a:moveTo>
                <a:lnTo>
                  <a:pt x="3595" y="3228"/>
                </a:lnTo>
                <a:lnTo>
                  <a:pt x="4036" y="3301"/>
                </a:lnTo>
                <a:lnTo>
                  <a:pt x="4439" y="3412"/>
                </a:lnTo>
                <a:lnTo>
                  <a:pt x="4879" y="3522"/>
                </a:lnTo>
                <a:lnTo>
                  <a:pt x="4843" y="4072"/>
                </a:lnTo>
                <a:lnTo>
                  <a:pt x="4843" y="4659"/>
                </a:lnTo>
                <a:lnTo>
                  <a:pt x="4879" y="5282"/>
                </a:lnTo>
                <a:lnTo>
                  <a:pt x="4989" y="6529"/>
                </a:lnTo>
                <a:lnTo>
                  <a:pt x="4182" y="7263"/>
                </a:lnTo>
                <a:lnTo>
                  <a:pt x="3779" y="7630"/>
                </a:lnTo>
                <a:lnTo>
                  <a:pt x="3375" y="8033"/>
                </a:lnTo>
                <a:lnTo>
                  <a:pt x="3265" y="7960"/>
                </a:lnTo>
                <a:lnTo>
                  <a:pt x="2898" y="7667"/>
                </a:lnTo>
                <a:lnTo>
                  <a:pt x="3008" y="7520"/>
                </a:lnTo>
                <a:lnTo>
                  <a:pt x="3119" y="7410"/>
                </a:lnTo>
                <a:lnTo>
                  <a:pt x="3155" y="7336"/>
                </a:lnTo>
                <a:lnTo>
                  <a:pt x="3192" y="7300"/>
                </a:lnTo>
                <a:lnTo>
                  <a:pt x="3192" y="7153"/>
                </a:lnTo>
                <a:lnTo>
                  <a:pt x="3229" y="6933"/>
                </a:lnTo>
                <a:lnTo>
                  <a:pt x="3192" y="6823"/>
                </a:lnTo>
                <a:lnTo>
                  <a:pt x="3155" y="6676"/>
                </a:lnTo>
                <a:lnTo>
                  <a:pt x="3119" y="6566"/>
                </a:lnTo>
                <a:lnTo>
                  <a:pt x="3045" y="6456"/>
                </a:lnTo>
                <a:lnTo>
                  <a:pt x="2972" y="6383"/>
                </a:lnTo>
                <a:lnTo>
                  <a:pt x="2862" y="6309"/>
                </a:lnTo>
                <a:lnTo>
                  <a:pt x="2752" y="6273"/>
                </a:lnTo>
                <a:lnTo>
                  <a:pt x="2605" y="6236"/>
                </a:lnTo>
                <a:lnTo>
                  <a:pt x="2495" y="6236"/>
                </a:lnTo>
                <a:lnTo>
                  <a:pt x="2348" y="6273"/>
                </a:lnTo>
                <a:lnTo>
                  <a:pt x="2128" y="6383"/>
                </a:lnTo>
                <a:lnTo>
                  <a:pt x="1908" y="6529"/>
                </a:lnTo>
                <a:lnTo>
                  <a:pt x="1761" y="6713"/>
                </a:lnTo>
                <a:lnTo>
                  <a:pt x="1321" y="6309"/>
                </a:lnTo>
                <a:lnTo>
                  <a:pt x="954" y="5833"/>
                </a:lnTo>
                <a:lnTo>
                  <a:pt x="734" y="5502"/>
                </a:lnTo>
                <a:lnTo>
                  <a:pt x="624" y="5172"/>
                </a:lnTo>
                <a:lnTo>
                  <a:pt x="551" y="4805"/>
                </a:lnTo>
                <a:lnTo>
                  <a:pt x="514" y="4439"/>
                </a:lnTo>
                <a:lnTo>
                  <a:pt x="551" y="4255"/>
                </a:lnTo>
                <a:lnTo>
                  <a:pt x="624" y="4072"/>
                </a:lnTo>
                <a:lnTo>
                  <a:pt x="734" y="3925"/>
                </a:lnTo>
                <a:lnTo>
                  <a:pt x="844" y="3778"/>
                </a:lnTo>
                <a:lnTo>
                  <a:pt x="991" y="3668"/>
                </a:lnTo>
                <a:lnTo>
                  <a:pt x="1174" y="3558"/>
                </a:lnTo>
                <a:lnTo>
                  <a:pt x="1541" y="3412"/>
                </a:lnTo>
                <a:lnTo>
                  <a:pt x="1908" y="3265"/>
                </a:lnTo>
                <a:lnTo>
                  <a:pt x="2312" y="3191"/>
                </a:lnTo>
                <a:close/>
                <a:moveTo>
                  <a:pt x="11005" y="6199"/>
                </a:moveTo>
                <a:lnTo>
                  <a:pt x="12289" y="6896"/>
                </a:lnTo>
                <a:lnTo>
                  <a:pt x="11885" y="7483"/>
                </a:lnTo>
                <a:lnTo>
                  <a:pt x="11482" y="8033"/>
                </a:lnTo>
                <a:lnTo>
                  <a:pt x="11335" y="7410"/>
                </a:lnTo>
                <a:lnTo>
                  <a:pt x="11188" y="6750"/>
                </a:lnTo>
                <a:lnTo>
                  <a:pt x="11005" y="6199"/>
                </a:lnTo>
                <a:close/>
                <a:moveTo>
                  <a:pt x="7264" y="8180"/>
                </a:moveTo>
                <a:lnTo>
                  <a:pt x="7410" y="8253"/>
                </a:lnTo>
                <a:lnTo>
                  <a:pt x="7594" y="8290"/>
                </a:lnTo>
                <a:lnTo>
                  <a:pt x="7960" y="8290"/>
                </a:lnTo>
                <a:lnTo>
                  <a:pt x="7704" y="8327"/>
                </a:lnTo>
                <a:lnTo>
                  <a:pt x="7557" y="8327"/>
                </a:lnTo>
                <a:lnTo>
                  <a:pt x="7447" y="8290"/>
                </a:lnTo>
                <a:lnTo>
                  <a:pt x="7337" y="8253"/>
                </a:lnTo>
                <a:lnTo>
                  <a:pt x="7264" y="8180"/>
                </a:lnTo>
                <a:close/>
                <a:moveTo>
                  <a:pt x="8181" y="5979"/>
                </a:moveTo>
                <a:lnTo>
                  <a:pt x="7997" y="6016"/>
                </a:lnTo>
                <a:lnTo>
                  <a:pt x="7814" y="6089"/>
                </a:lnTo>
                <a:lnTo>
                  <a:pt x="7667" y="6236"/>
                </a:lnTo>
                <a:lnTo>
                  <a:pt x="7410" y="6346"/>
                </a:lnTo>
                <a:lnTo>
                  <a:pt x="7190" y="6529"/>
                </a:lnTo>
                <a:lnTo>
                  <a:pt x="6970" y="6713"/>
                </a:lnTo>
                <a:lnTo>
                  <a:pt x="6787" y="6933"/>
                </a:lnTo>
                <a:lnTo>
                  <a:pt x="6677" y="7080"/>
                </a:lnTo>
                <a:lnTo>
                  <a:pt x="6640" y="7263"/>
                </a:lnTo>
                <a:lnTo>
                  <a:pt x="6567" y="7410"/>
                </a:lnTo>
                <a:lnTo>
                  <a:pt x="6567" y="7593"/>
                </a:lnTo>
                <a:lnTo>
                  <a:pt x="6567" y="7923"/>
                </a:lnTo>
                <a:lnTo>
                  <a:pt x="6677" y="8253"/>
                </a:lnTo>
                <a:lnTo>
                  <a:pt x="6787" y="8437"/>
                </a:lnTo>
                <a:lnTo>
                  <a:pt x="6897" y="8584"/>
                </a:lnTo>
                <a:lnTo>
                  <a:pt x="7043" y="8694"/>
                </a:lnTo>
                <a:lnTo>
                  <a:pt x="7190" y="8767"/>
                </a:lnTo>
                <a:lnTo>
                  <a:pt x="7374" y="8804"/>
                </a:lnTo>
                <a:lnTo>
                  <a:pt x="7557" y="8840"/>
                </a:lnTo>
                <a:lnTo>
                  <a:pt x="7924" y="8840"/>
                </a:lnTo>
                <a:lnTo>
                  <a:pt x="8254" y="8767"/>
                </a:lnTo>
                <a:lnTo>
                  <a:pt x="8584" y="8620"/>
                </a:lnTo>
                <a:lnTo>
                  <a:pt x="8914" y="8364"/>
                </a:lnTo>
                <a:lnTo>
                  <a:pt x="9208" y="8070"/>
                </a:lnTo>
                <a:lnTo>
                  <a:pt x="9464" y="7740"/>
                </a:lnTo>
                <a:lnTo>
                  <a:pt x="9538" y="7593"/>
                </a:lnTo>
                <a:lnTo>
                  <a:pt x="9611" y="7410"/>
                </a:lnTo>
                <a:lnTo>
                  <a:pt x="9648" y="7226"/>
                </a:lnTo>
                <a:lnTo>
                  <a:pt x="9648" y="7043"/>
                </a:lnTo>
                <a:lnTo>
                  <a:pt x="9648" y="6860"/>
                </a:lnTo>
                <a:lnTo>
                  <a:pt x="9574" y="6713"/>
                </a:lnTo>
                <a:lnTo>
                  <a:pt x="9464" y="6529"/>
                </a:lnTo>
                <a:lnTo>
                  <a:pt x="9354" y="6419"/>
                </a:lnTo>
                <a:lnTo>
                  <a:pt x="9208" y="6273"/>
                </a:lnTo>
                <a:lnTo>
                  <a:pt x="9061" y="6199"/>
                </a:lnTo>
                <a:lnTo>
                  <a:pt x="8731" y="6053"/>
                </a:lnTo>
                <a:lnTo>
                  <a:pt x="8364" y="5979"/>
                </a:lnTo>
                <a:close/>
                <a:moveTo>
                  <a:pt x="5063" y="7080"/>
                </a:moveTo>
                <a:lnTo>
                  <a:pt x="5246" y="8180"/>
                </a:lnTo>
                <a:lnTo>
                  <a:pt x="5466" y="9281"/>
                </a:lnTo>
                <a:lnTo>
                  <a:pt x="4622" y="8804"/>
                </a:lnTo>
                <a:lnTo>
                  <a:pt x="3779" y="8290"/>
                </a:lnTo>
                <a:lnTo>
                  <a:pt x="4439" y="7667"/>
                </a:lnTo>
                <a:lnTo>
                  <a:pt x="5063" y="7080"/>
                </a:lnTo>
                <a:close/>
                <a:moveTo>
                  <a:pt x="7887" y="4732"/>
                </a:moveTo>
                <a:lnTo>
                  <a:pt x="9171" y="5282"/>
                </a:lnTo>
                <a:lnTo>
                  <a:pt x="10381" y="5869"/>
                </a:lnTo>
                <a:lnTo>
                  <a:pt x="10602" y="6529"/>
                </a:lnTo>
                <a:lnTo>
                  <a:pt x="10785" y="7190"/>
                </a:lnTo>
                <a:lnTo>
                  <a:pt x="10932" y="7850"/>
                </a:lnTo>
                <a:lnTo>
                  <a:pt x="11078" y="8547"/>
                </a:lnTo>
                <a:lnTo>
                  <a:pt x="10565" y="9097"/>
                </a:lnTo>
                <a:lnTo>
                  <a:pt x="10015" y="9647"/>
                </a:lnTo>
                <a:lnTo>
                  <a:pt x="9428" y="10161"/>
                </a:lnTo>
                <a:lnTo>
                  <a:pt x="8841" y="10674"/>
                </a:lnTo>
                <a:lnTo>
                  <a:pt x="8107" y="10418"/>
                </a:lnTo>
                <a:lnTo>
                  <a:pt x="7374" y="10161"/>
                </a:lnTo>
                <a:lnTo>
                  <a:pt x="6677" y="9867"/>
                </a:lnTo>
                <a:lnTo>
                  <a:pt x="5980" y="9537"/>
                </a:lnTo>
                <a:lnTo>
                  <a:pt x="5723" y="8143"/>
                </a:lnTo>
                <a:lnTo>
                  <a:pt x="5466" y="6713"/>
                </a:lnTo>
                <a:lnTo>
                  <a:pt x="6677" y="5722"/>
                </a:lnTo>
                <a:lnTo>
                  <a:pt x="7887" y="4732"/>
                </a:lnTo>
                <a:close/>
                <a:moveTo>
                  <a:pt x="11152" y="9171"/>
                </a:moveTo>
                <a:lnTo>
                  <a:pt x="11225" y="10161"/>
                </a:lnTo>
                <a:lnTo>
                  <a:pt x="11225" y="11188"/>
                </a:lnTo>
                <a:lnTo>
                  <a:pt x="11225" y="11225"/>
                </a:lnTo>
                <a:lnTo>
                  <a:pt x="10308" y="11041"/>
                </a:lnTo>
                <a:lnTo>
                  <a:pt x="9391" y="10821"/>
                </a:lnTo>
                <a:lnTo>
                  <a:pt x="10015" y="10308"/>
                </a:lnTo>
                <a:lnTo>
                  <a:pt x="10565" y="9794"/>
                </a:lnTo>
                <a:lnTo>
                  <a:pt x="11152" y="9171"/>
                </a:lnTo>
                <a:close/>
                <a:moveTo>
                  <a:pt x="12729" y="7153"/>
                </a:moveTo>
                <a:lnTo>
                  <a:pt x="13243" y="7483"/>
                </a:lnTo>
                <a:lnTo>
                  <a:pt x="13756" y="7813"/>
                </a:lnTo>
                <a:lnTo>
                  <a:pt x="14233" y="8180"/>
                </a:lnTo>
                <a:lnTo>
                  <a:pt x="14673" y="8584"/>
                </a:lnTo>
                <a:lnTo>
                  <a:pt x="15113" y="9024"/>
                </a:lnTo>
                <a:lnTo>
                  <a:pt x="15480" y="9464"/>
                </a:lnTo>
                <a:lnTo>
                  <a:pt x="15810" y="9941"/>
                </a:lnTo>
                <a:lnTo>
                  <a:pt x="16067" y="10454"/>
                </a:lnTo>
                <a:lnTo>
                  <a:pt x="16251" y="11005"/>
                </a:lnTo>
                <a:lnTo>
                  <a:pt x="16177" y="11041"/>
                </a:lnTo>
                <a:lnTo>
                  <a:pt x="15957" y="11188"/>
                </a:lnTo>
                <a:lnTo>
                  <a:pt x="15700" y="11298"/>
                </a:lnTo>
                <a:lnTo>
                  <a:pt x="15444" y="11371"/>
                </a:lnTo>
                <a:lnTo>
                  <a:pt x="15187" y="11445"/>
                </a:lnTo>
                <a:lnTo>
                  <a:pt x="15113" y="11371"/>
                </a:lnTo>
                <a:lnTo>
                  <a:pt x="15077" y="11408"/>
                </a:lnTo>
                <a:lnTo>
                  <a:pt x="14233" y="11445"/>
                </a:lnTo>
                <a:lnTo>
                  <a:pt x="13389" y="11408"/>
                </a:lnTo>
                <a:lnTo>
                  <a:pt x="12582" y="11371"/>
                </a:lnTo>
                <a:lnTo>
                  <a:pt x="11739" y="11298"/>
                </a:lnTo>
                <a:lnTo>
                  <a:pt x="11702" y="10198"/>
                </a:lnTo>
                <a:lnTo>
                  <a:pt x="11665" y="9464"/>
                </a:lnTo>
                <a:lnTo>
                  <a:pt x="11592" y="8694"/>
                </a:lnTo>
                <a:lnTo>
                  <a:pt x="12179" y="7923"/>
                </a:lnTo>
                <a:lnTo>
                  <a:pt x="12729" y="7153"/>
                </a:lnTo>
                <a:close/>
                <a:moveTo>
                  <a:pt x="6126" y="10161"/>
                </a:moveTo>
                <a:lnTo>
                  <a:pt x="6787" y="10454"/>
                </a:lnTo>
                <a:lnTo>
                  <a:pt x="7447" y="10711"/>
                </a:lnTo>
                <a:lnTo>
                  <a:pt x="8327" y="11005"/>
                </a:lnTo>
                <a:lnTo>
                  <a:pt x="7557" y="11555"/>
                </a:lnTo>
                <a:lnTo>
                  <a:pt x="6713" y="11995"/>
                </a:lnTo>
                <a:lnTo>
                  <a:pt x="6603" y="12068"/>
                </a:lnTo>
                <a:lnTo>
                  <a:pt x="6346" y="11078"/>
                </a:lnTo>
                <a:lnTo>
                  <a:pt x="6126" y="10161"/>
                </a:lnTo>
                <a:close/>
                <a:moveTo>
                  <a:pt x="3449" y="8657"/>
                </a:moveTo>
                <a:lnTo>
                  <a:pt x="3889" y="8950"/>
                </a:lnTo>
                <a:lnTo>
                  <a:pt x="4733" y="9427"/>
                </a:lnTo>
                <a:lnTo>
                  <a:pt x="5613" y="9904"/>
                </a:lnTo>
                <a:lnTo>
                  <a:pt x="5870" y="11078"/>
                </a:lnTo>
                <a:lnTo>
                  <a:pt x="6016" y="11665"/>
                </a:lnTo>
                <a:lnTo>
                  <a:pt x="6200" y="12288"/>
                </a:lnTo>
                <a:lnTo>
                  <a:pt x="5686" y="12509"/>
                </a:lnTo>
                <a:lnTo>
                  <a:pt x="5136" y="12729"/>
                </a:lnTo>
                <a:lnTo>
                  <a:pt x="4622" y="12875"/>
                </a:lnTo>
                <a:lnTo>
                  <a:pt x="4072" y="12985"/>
                </a:lnTo>
                <a:lnTo>
                  <a:pt x="3705" y="12985"/>
                </a:lnTo>
                <a:lnTo>
                  <a:pt x="3375" y="12949"/>
                </a:lnTo>
                <a:lnTo>
                  <a:pt x="3045" y="12875"/>
                </a:lnTo>
                <a:lnTo>
                  <a:pt x="2715" y="12692"/>
                </a:lnTo>
                <a:lnTo>
                  <a:pt x="2568" y="12582"/>
                </a:lnTo>
                <a:lnTo>
                  <a:pt x="2458" y="12435"/>
                </a:lnTo>
                <a:lnTo>
                  <a:pt x="2348" y="12288"/>
                </a:lnTo>
                <a:lnTo>
                  <a:pt x="2275" y="12105"/>
                </a:lnTo>
                <a:lnTo>
                  <a:pt x="2165" y="11775"/>
                </a:lnTo>
                <a:lnTo>
                  <a:pt x="2165" y="11371"/>
                </a:lnTo>
                <a:lnTo>
                  <a:pt x="2201" y="11005"/>
                </a:lnTo>
                <a:lnTo>
                  <a:pt x="2275" y="10638"/>
                </a:lnTo>
                <a:lnTo>
                  <a:pt x="2385" y="10271"/>
                </a:lnTo>
                <a:lnTo>
                  <a:pt x="2532" y="9941"/>
                </a:lnTo>
                <a:lnTo>
                  <a:pt x="2715" y="9574"/>
                </a:lnTo>
                <a:lnTo>
                  <a:pt x="2935" y="9281"/>
                </a:lnTo>
                <a:lnTo>
                  <a:pt x="3192" y="8950"/>
                </a:lnTo>
                <a:lnTo>
                  <a:pt x="3449" y="8657"/>
                </a:lnTo>
                <a:close/>
                <a:moveTo>
                  <a:pt x="8291" y="14049"/>
                </a:moveTo>
                <a:lnTo>
                  <a:pt x="8401" y="14086"/>
                </a:lnTo>
                <a:lnTo>
                  <a:pt x="8401" y="14196"/>
                </a:lnTo>
                <a:lnTo>
                  <a:pt x="8401" y="14343"/>
                </a:lnTo>
                <a:lnTo>
                  <a:pt x="8364" y="14489"/>
                </a:lnTo>
                <a:lnTo>
                  <a:pt x="8291" y="14599"/>
                </a:lnTo>
                <a:lnTo>
                  <a:pt x="8181" y="14673"/>
                </a:lnTo>
                <a:lnTo>
                  <a:pt x="7960" y="14489"/>
                </a:lnTo>
                <a:lnTo>
                  <a:pt x="7777" y="14306"/>
                </a:lnTo>
                <a:lnTo>
                  <a:pt x="7850" y="14159"/>
                </a:lnTo>
                <a:lnTo>
                  <a:pt x="7997" y="14086"/>
                </a:lnTo>
                <a:lnTo>
                  <a:pt x="8144" y="14049"/>
                </a:lnTo>
                <a:close/>
                <a:moveTo>
                  <a:pt x="8914" y="11188"/>
                </a:moveTo>
                <a:lnTo>
                  <a:pt x="10051" y="11481"/>
                </a:lnTo>
                <a:lnTo>
                  <a:pt x="11225" y="11702"/>
                </a:lnTo>
                <a:lnTo>
                  <a:pt x="11188" y="12288"/>
                </a:lnTo>
                <a:lnTo>
                  <a:pt x="11115" y="12839"/>
                </a:lnTo>
                <a:lnTo>
                  <a:pt x="10968" y="13426"/>
                </a:lnTo>
                <a:lnTo>
                  <a:pt x="10822" y="13976"/>
                </a:lnTo>
                <a:lnTo>
                  <a:pt x="10638" y="14269"/>
                </a:lnTo>
                <a:lnTo>
                  <a:pt x="10455" y="14563"/>
                </a:lnTo>
                <a:lnTo>
                  <a:pt x="10198" y="14819"/>
                </a:lnTo>
                <a:lnTo>
                  <a:pt x="9905" y="15003"/>
                </a:lnTo>
                <a:lnTo>
                  <a:pt x="9648" y="15113"/>
                </a:lnTo>
                <a:lnTo>
                  <a:pt x="9391" y="15150"/>
                </a:lnTo>
                <a:lnTo>
                  <a:pt x="9098" y="15113"/>
                </a:lnTo>
                <a:lnTo>
                  <a:pt x="8841" y="15040"/>
                </a:lnTo>
                <a:lnTo>
                  <a:pt x="8951" y="14856"/>
                </a:lnTo>
                <a:lnTo>
                  <a:pt x="8988" y="14673"/>
                </a:lnTo>
                <a:lnTo>
                  <a:pt x="9061" y="14453"/>
                </a:lnTo>
                <a:lnTo>
                  <a:pt x="9061" y="14269"/>
                </a:lnTo>
                <a:lnTo>
                  <a:pt x="9024" y="14086"/>
                </a:lnTo>
                <a:lnTo>
                  <a:pt x="8951" y="13976"/>
                </a:lnTo>
                <a:lnTo>
                  <a:pt x="8841" y="13829"/>
                </a:lnTo>
                <a:lnTo>
                  <a:pt x="8731" y="13756"/>
                </a:lnTo>
                <a:lnTo>
                  <a:pt x="8547" y="13646"/>
                </a:lnTo>
                <a:lnTo>
                  <a:pt x="8401" y="13609"/>
                </a:lnTo>
                <a:lnTo>
                  <a:pt x="8254" y="13572"/>
                </a:lnTo>
                <a:lnTo>
                  <a:pt x="8071" y="13572"/>
                </a:lnTo>
                <a:lnTo>
                  <a:pt x="7887" y="13609"/>
                </a:lnTo>
                <a:lnTo>
                  <a:pt x="7740" y="13682"/>
                </a:lnTo>
                <a:lnTo>
                  <a:pt x="7594" y="13792"/>
                </a:lnTo>
                <a:lnTo>
                  <a:pt x="7447" y="13902"/>
                </a:lnTo>
                <a:lnTo>
                  <a:pt x="7264" y="13609"/>
                </a:lnTo>
                <a:lnTo>
                  <a:pt x="7080" y="13242"/>
                </a:lnTo>
                <a:lnTo>
                  <a:pt x="6897" y="12912"/>
                </a:lnTo>
                <a:lnTo>
                  <a:pt x="6750" y="12545"/>
                </a:lnTo>
                <a:lnTo>
                  <a:pt x="7814" y="11958"/>
                </a:lnTo>
                <a:lnTo>
                  <a:pt x="8364" y="11591"/>
                </a:lnTo>
                <a:lnTo>
                  <a:pt x="8914" y="11188"/>
                </a:lnTo>
                <a:close/>
                <a:moveTo>
                  <a:pt x="6493" y="0"/>
                </a:moveTo>
                <a:lnTo>
                  <a:pt x="6163" y="294"/>
                </a:lnTo>
                <a:lnTo>
                  <a:pt x="5870" y="624"/>
                </a:lnTo>
                <a:lnTo>
                  <a:pt x="5613" y="991"/>
                </a:lnTo>
                <a:lnTo>
                  <a:pt x="5429" y="1394"/>
                </a:lnTo>
                <a:lnTo>
                  <a:pt x="5246" y="1798"/>
                </a:lnTo>
                <a:lnTo>
                  <a:pt x="5099" y="2201"/>
                </a:lnTo>
                <a:lnTo>
                  <a:pt x="5026" y="2641"/>
                </a:lnTo>
                <a:lnTo>
                  <a:pt x="4953" y="3081"/>
                </a:lnTo>
                <a:lnTo>
                  <a:pt x="4219" y="2898"/>
                </a:lnTo>
                <a:lnTo>
                  <a:pt x="3485" y="2788"/>
                </a:lnTo>
                <a:lnTo>
                  <a:pt x="2752" y="2715"/>
                </a:lnTo>
                <a:lnTo>
                  <a:pt x="2385" y="2751"/>
                </a:lnTo>
                <a:lnTo>
                  <a:pt x="2055" y="2788"/>
                </a:lnTo>
                <a:lnTo>
                  <a:pt x="1725" y="2825"/>
                </a:lnTo>
                <a:lnTo>
                  <a:pt x="1394" y="2898"/>
                </a:lnTo>
                <a:lnTo>
                  <a:pt x="1101" y="3045"/>
                </a:lnTo>
                <a:lnTo>
                  <a:pt x="808" y="3191"/>
                </a:lnTo>
                <a:lnTo>
                  <a:pt x="551" y="3338"/>
                </a:lnTo>
                <a:lnTo>
                  <a:pt x="367" y="3558"/>
                </a:lnTo>
                <a:lnTo>
                  <a:pt x="184" y="3815"/>
                </a:lnTo>
                <a:lnTo>
                  <a:pt x="74" y="4108"/>
                </a:lnTo>
                <a:lnTo>
                  <a:pt x="1" y="4402"/>
                </a:lnTo>
                <a:lnTo>
                  <a:pt x="1" y="4732"/>
                </a:lnTo>
                <a:lnTo>
                  <a:pt x="37" y="5026"/>
                </a:lnTo>
                <a:lnTo>
                  <a:pt x="147" y="5356"/>
                </a:lnTo>
                <a:lnTo>
                  <a:pt x="257" y="5649"/>
                </a:lnTo>
                <a:lnTo>
                  <a:pt x="441" y="5943"/>
                </a:lnTo>
                <a:lnTo>
                  <a:pt x="624" y="6236"/>
                </a:lnTo>
                <a:lnTo>
                  <a:pt x="844" y="6493"/>
                </a:lnTo>
                <a:lnTo>
                  <a:pt x="1211" y="6860"/>
                </a:lnTo>
                <a:lnTo>
                  <a:pt x="1615" y="7263"/>
                </a:lnTo>
                <a:lnTo>
                  <a:pt x="1615" y="7300"/>
                </a:lnTo>
                <a:lnTo>
                  <a:pt x="1615" y="7520"/>
                </a:lnTo>
                <a:lnTo>
                  <a:pt x="1688" y="7777"/>
                </a:lnTo>
                <a:lnTo>
                  <a:pt x="1725" y="7887"/>
                </a:lnTo>
                <a:lnTo>
                  <a:pt x="1835" y="7960"/>
                </a:lnTo>
                <a:lnTo>
                  <a:pt x="1908" y="8033"/>
                </a:lnTo>
                <a:lnTo>
                  <a:pt x="2055" y="8070"/>
                </a:lnTo>
                <a:lnTo>
                  <a:pt x="2165" y="8107"/>
                </a:lnTo>
                <a:lnTo>
                  <a:pt x="2275" y="8070"/>
                </a:lnTo>
                <a:lnTo>
                  <a:pt x="2532" y="7997"/>
                </a:lnTo>
                <a:lnTo>
                  <a:pt x="3045" y="8400"/>
                </a:lnTo>
                <a:lnTo>
                  <a:pt x="2642" y="8914"/>
                </a:lnTo>
                <a:lnTo>
                  <a:pt x="2312" y="9464"/>
                </a:lnTo>
                <a:lnTo>
                  <a:pt x="2018" y="10051"/>
                </a:lnTo>
                <a:lnTo>
                  <a:pt x="1871" y="10344"/>
                </a:lnTo>
                <a:lnTo>
                  <a:pt x="1798" y="10674"/>
                </a:lnTo>
                <a:lnTo>
                  <a:pt x="1725" y="10968"/>
                </a:lnTo>
                <a:lnTo>
                  <a:pt x="1688" y="11261"/>
                </a:lnTo>
                <a:lnTo>
                  <a:pt x="1688" y="11555"/>
                </a:lnTo>
                <a:lnTo>
                  <a:pt x="1725" y="11885"/>
                </a:lnTo>
                <a:lnTo>
                  <a:pt x="1798" y="12142"/>
                </a:lnTo>
                <a:lnTo>
                  <a:pt x="1908" y="12435"/>
                </a:lnTo>
                <a:lnTo>
                  <a:pt x="2055" y="12692"/>
                </a:lnTo>
                <a:lnTo>
                  <a:pt x="2238" y="12912"/>
                </a:lnTo>
                <a:lnTo>
                  <a:pt x="2495" y="13132"/>
                </a:lnTo>
                <a:lnTo>
                  <a:pt x="2788" y="13279"/>
                </a:lnTo>
                <a:lnTo>
                  <a:pt x="3045" y="13389"/>
                </a:lnTo>
                <a:lnTo>
                  <a:pt x="3375" y="13426"/>
                </a:lnTo>
                <a:lnTo>
                  <a:pt x="3669" y="13462"/>
                </a:lnTo>
                <a:lnTo>
                  <a:pt x="3999" y="13462"/>
                </a:lnTo>
                <a:lnTo>
                  <a:pt x="4292" y="13426"/>
                </a:lnTo>
                <a:lnTo>
                  <a:pt x="4586" y="13389"/>
                </a:lnTo>
                <a:lnTo>
                  <a:pt x="5026" y="13242"/>
                </a:lnTo>
                <a:lnTo>
                  <a:pt x="5503" y="13095"/>
                </a:lnTo>
                <a:lnTo>
                  <a:pt x="5906" y="12949"/>
                </a:lnTo>
                <a:lnTo>
                  <a:pt x="6346" y="12729"/>
                </a:lnTo>
                <a:lnTo>
                  <a:pt x="6530" y="13169"/>
                </a:lnTo>
                <a:lnTo>
                  <a:pt x="6713" y="13572"/>
                </a:lnTo>
                <a:lnTo>
                  <a:pt x="6970" y="13976"/>
                </a:lnTo>
                <a:lnTo>
                  <a:pt x="7227" y="14343"/>
                </a:lnTo>
                <a:lnTo>
                  <a:pt x="7153" y="14526"/>
                </a:lnTo>
                <a:lnTo>
                  <a:pt x="7117" y="14709"/>
                </a:lnTo>
                <a:lnTo>
                  <a:pt x="7153" y="14893"/>
                </a:lnTo>
                <a:lnTo>
                  <a:pt x="7227" y="15076"/>
                </a:lnTo>
                <a:lnTo>
                  <a:pt x="7337" y="15223"/>
                </a:lnTo>
                <a:lnTo>
                  <a:pt x="7484" y="15333"/>
                </a:lnTo>
                <a:lnTo>
                  <a:pt x="7630" y="15406"/>
                </a:lnTo>
                <a:lnTo>
                  <a:pt x="7777" y="15480"/>
                </a:lnTo>
                <a:lnTo>
                  <a:pt x="7924" y="15516"/>
                </a:lnTo>
                <a:lnTo>
                  <a:pt x="8107" y="15516"/>
                </a:lnTo>
                <a:lnTo>
                  <a:pt x="8254" y="15480"/>
                </a:lnTo>
                <a:lnTo>
                  <a:pt x="8437" y="15406"/>
                </a:lnTo>
                <a:lnTo>
                  <a:pt x="8474" y="15406"/>
                </a:lnTo>
                <a:lnTo>
                  <a:pt x="8804" y="15516"/>
                </a:lnTo>
                <a:lnTo>
                  <a:pt x="9171" y="15590"/>
                </a:lnTo>
                <a:lnTo>
                  <a:pt x="9501" y="15590"/>
                </a:lnTo>
                <a:lnTo>
                  <a:pt x="9868" y="15516"/>
                </a:lnTo>
                <a:lnTo>
                  <a:pt x="10161" y="15406"/>
                </a:lnTo>
                <a:lnTo>
                  <a:pt x="10418" y="15260"/>
                </a:lnTo>
                <a:lnTo>
                  <a:pt x="10675" y="15040"/>
                </a:lnTo>
                <a:lnTo>
                  <a:pt x="10858" y="14819"/>
                </a:lnTo>
                <a:lnTo>
                  <a:pt x="11042" y="14563"/>
                </a:lnTo>
                <a:lnTo>
                  <a:pt x="11188" y="14269"/>
                </a:lnTo>
                <a:lnTo>
                  <a:pt x="11299" y="13976"/>
                </a:lnTo>
                <a:lnTo>
                  <a:pt x="11409" y="13682"/>
                </a:lnTo>
                <a:lnTo>
                  <a:pt x="11519" y="13242"/>
                </a:lnTo>
                <a:lnTo>
                  <a:pt x="11629" y="12765"/>
                </a:lnTo>
                <a:lnTo>
                  <a:pt x="11665" y="12252"/>
                </a:lnTo>
                <a:lnTo>
                  <a:pt x="11702" y="11775"/>
                </a:lnTo>
                <a:lnTo>
                  <a:pt x="12619" y="11848"/>
                </a:lnTo>
                <a:lnTo>
                  <a:pt x="13499" y="11922"/>
                </a:lnTo>
                <a:lnTo>
                  <a:pt x="14416" y="11922"/>
                </a:lnTo>
                <a:lnTo>
                  <a:pt x="15297" y="11885"/>
                </a:lnTo>
                <a:lnTo>
                  <a:pt x="15333" y="11848"/>
                </a:lnTo>
                <a:lnTo>
                  <a:pt x="15333" y="11775"/>
                </a:lnTo>
                <a:lnTo>
                  <a:pt x="15590" y="11702"/>
                </a:lnTo>
                <a:lnTo>
                  <a:pt x="15884" y="11628"/>
                </a:lnTo>
                <a:lnTo>
                  <a:pt x="16140" y="11481"/>
                </a:lnTo>
                <a:lnTo>
                  <a:pt x="16397" y="11335"/>
                </a:lnTo>
                <a:lnTo>
                  <a:pt x="16507" y="11335"/>
                </a:lnTo>
                <a:lnTo>
                  <a:pt x="16544" y="11298"/>
                </a:lnTo>
                <a:lnTo>
                  <a:pt x="16581" y="11225"/>
                </a:lnTo>
                <a:lnTo>
                  <a:pt x="16544" y="10931"/>
                </a:lnTo>
                <a:lnTo>
                  <a:pt x="16471" y="10638"/>
                </a:lnTo>
                <a:lnTo>
                  <a:pt x="16397" y="10344"/>
                </a:lnTo>
                <a:lnTo>
                  <a:pt x="16287" y="10088"/>
                </a:lnTo>
                <a:lnTo>
                  <a:pt x="15994" y="9537"/>
                </a:lnTo>
                <a:lnTo>
                  <a:pt x="15627" y="9060"/>
                </a:lnTo>
                <a:lnTo>
                  <a:pt x="15223" y="8584"/>
                </a:lnTo>
                <a:lnTo>
                  <a:pt x="14783" y="8143"/>
                </a:lnTo>
                <a:lnTo>
                  <a:pt x="14306" y="7740"/>
                </a:lnTo>
                <a:lnTo>
                  <a:pt x="13793" y="7336"/>
                </a:lnTo>
                <a:lnTo>
                  <a:pt x="12949" y="6786"/>
                </a:lnTo>
                <a:lnTo>
                  <a:pt x="13353" y="6053"/>
                </a:lnTo>
                <a:lnTo>
                  <a:pt x="13720" y="5319"/>
                </a:lnTo>
                <a:lnTo>
                  <a:pt x="14050" y="4549"/>
                </a:lnTo>
                <a:lnTo>
                  <a:pt x="14306" y="3778"/>
                </a:lnTo>
                <a:lnTo>
                  <a:pt x="14306" y="3632"/>
                </a:lnTo>
                <a:lnTo>
                  <a:pt x="14453" y="3522"/>
                </a:lnTo>
                <a:lnTo>
                  <a:pt x="14600" y="3375"/>
                </a:lnTo>
                <a:lnTo>
                  <a:pt x="14747" y="3155"/>
                </a:lnTo>
                <a:lnTo>
                  <a:pt x="14820" y="2935"/>
                </a:lnTo>
                <a:lnTo>
                  <a:pt x="14820" y="2678"/>
                </a:lnTo>
                <a:lnTo>
                  <a:pt x="14747" y="2421"/>
                </a:lnTo>
                <a:lnTo>
                  <a:pt x="14637" y="2238"/>
                </a:lnTo>
                <a:lnTo>
                  <a:pt x="14490" y="2054"/>
                </a:lnTo>
                <a:lnTo>
                  <a:pt x="14270" y="1944"/>
                </a:lnTo>
                <a:lnTo>
                  <a:pt x="14160" y="1908"/>
                </a:lnTo>
                <a:lnTo>
                  <a:pt x="14013" y="1908"/>
                </a:lnTo>
                <a:lnTo>
                  <a:pt x="13830" y="1944"/>
                </a:lnTo>
                <a:lnTo>
                  <a:pt x="13683" y="2018"/>
                </a:lnTo>
                <a:lnTo>
                  <a:pt x="13536" y="2091"/>
                </a:lnTo>
                <a:lnTo>
                  <a:pt x="13389" y="2201"/>
                </a:lnTo>
                <a:lnTo>
                  <a:pt x="12949" y="2128"/>
                </a:lnTo>
                <a:lnTo>
                  <a:pt x="12472" y="2164"/>
                </a:lnTo>
                <a:lnTo>
                  <a:pt x="12032" y="2201"/>
                </a:lnTo>
                <a:lnTo>
                  <a:pt x="11592" y="2274"/>
                </a:lnTo>
                <a:lnTo>
                  <a:pt x="11115" y="2421"/>
                </a:lnTo>
                <a:lnTo>
                  <a:pt x="10675" y="2568"/>
                </a:lnTo>
                <a:lnTo>
                  <a:pt x="10271" y="2751"/>
                </a:lnTo>
                <a:lnTo>
                  <a:pt x="9831" y="2971"/>
                </a:lnTo>
                <a:lnTo>
                  <a:pt x="9611" y="3081"/>
                </a:lnTo>
                <a:lnTo>
                  <a:pt x="9208" y="2421"/>
                </a:lnTo>
                <a:lnTo>
                  <a:pt x="8767" y="1761"/>
                </a:lnTo>
                <a:lnTo>
                  <a:pt x="8254" y="1137"/>
                </a:lnTo>
                <a:lnTo>
                  <a:pt x="7740" y="550"/>
                </a:lnTo>
                <a:lnTo>
                  <a:pt x="7630" y="477"/>
                </a:lnTo>
                <a:lnTo>
                  <a:pt x="7520" y="477"/>
                </a:lnTo>
                <a:lnTo>
                  <a:pt x="7117" y="624"/>
                </a:lnTo>
                <a:lnTo>
                  <a:pt x="6713" y="807"/>
                </a:lnTo>
                <a:lnTo>
                  <a:pt x="6640" y="844"/>
                </a:lnTo>
                <a:lnTo>
                  <a:pt x="6603" y="881"/>
                </a:lnTo>
                <a:lnTo>
                  <a:pt x="6640" y="991"/>
                </a:lnTo>
                <a:lnTo>
                  <a:pt x="6677" y="1064"/>
                </a:lnTo>
                <a:lnTo>
                  <a:pt x="6787" y="1064"/>
                </a:lnTo>
                <a:lnTo>
                  <a:pt x="7153" y="1027"/>
                </a:lnTo>
                <a:lnTo>
                  <a:pt x="7484" y="991"/>
                </a:lnTo>
                <a:lnTo>
                  <a:pt x="7960" y="1541"/>
                </a:lnTo>
                <a:lnTo>
                  <a:pt x="8401" y="2091"/>
                </a:lnTo>
                <a:lnTo>
                  <a:pt x="8841" y="2715"/>
                </a:lnTo>
                <a:lnTo>
                  <a:pt x="9208" y="3301"/>
                </a:lnTo>
                <a:lnTo>
                  <a:pt x="8511" y="3742"/>
                </a:lnTo>
                <a:lnTo>
                  <a:pt x="7850" y="4219"/>
                </a:lnTo>
                <a:lnTo>
                  <a:pt x="6603" y="3668"/>
                </a:lnTo>
                <a:lnTo>
                  <a:pt x="5980" y="3412"/>
                </a:lnTo>
                <a:lnTo>
                  <a:pt x="5319" y="3191"/>
                </a:lnTo>
                <a:lnTo>
                  <a:pt x="5393" y="2788"/>
                </a:lnTo>
                <a:lnTo>
                  <a:pt x="5466" y="2384"/>
                </a:lnTo>
                <a:lnTo>
                  <a:pt x="5576" y="1981"/>
                </a:lnTo>
                <a:lnTo>
                  <a:pt x="5723" y="1577"/>
                </a:lnTo>
                <a:lnTo>
                  <a:pt x="5906" y="1211"/>
                </a:lnTo>
                <a:lnTo>
                  <a:pt x="6126" y="844"/>
                </a:lnTo>
                <a:lnTo>
                  <a:pt x="6383" y="514"/>
                </a:lnTo>
                <a:lnTo>
                  <a:pt x="6640" y="184"/>
                </a:lnTo>
                <a:lnTo>
                  <a:pt x="6677" y="110"/>
                </a:lnTo>
                <a:lnTo>
                  <a:pt x="6677" y="37"/>
                </a:lnTo>
                <a:lnTo>
                  <a:pt x="6603"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72" name="Google Shape;272;p4"/>
          <p:cNvSpPr/>
          <p:nvPr/>
        </p:nvSpPr>
        <p:spPr>
          <a:xfrm>
            <a:off x="-35016" y="4075593"/>
            <a:ext cx="339602" cy="400617"/>
          </a:xfrm>
          <a:custGeom>
            <a:rect b="b" l="l" r="r" t="t"/>
            <a:pathLst>
              <a:path extrusionOk="0" h="11079" w="9391">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73" name="Google Shape;273;p4"/>
          <p:cNvSpPr/>
          <p:nvPr/>
        </p:nvSpPr>
        <p:spPr>
          <a:xfrm>
            <a:off x="721258" y="4998019"/>
            <a:ext cx="463059" cy="177962"/>
          </a:xfrm>
          <a:custGeom>
            <a:rect b="b" l="l" r="r" t="t"/>
            <a:pathLst>
              <a:path extrusionOk="0" h="6274" w="16325">
                <a:moveTo>
                  <a:pt x="14710" y="1"/>
                </a:moveTo>
                <a:lnTo>
                  <a:pt x="14527" y="74"/>
                </a:lnTo>
                <a:lnTo>
                  <a:pt x="14380" y="147"/>
                </a:lnTo>
                <a:lnTo>
                  <a:pt x="14270" y="221"/>
                </a:lnTo>
                <a:lnTo>
                  <a:pt x="14270" y="257"/>
                </a:lnTo>
                <a:lnTo>
                  <a:pt x="14197" y="221"/>
                </a:lnTo>
                <a:lnTo>
                  <a:pt x="14087" y="221"/>
                </a:lnTo>
                <a:lnTo>
                  <a:pt x="14013" y="294"/>
                </a:lnTo>
                <a:lnTo>
                  <a:pt x="13977" y="331"/>
                </a:lnTo>
                <a:lnTo>
                  <a:pt x="13977" y="441"/>
                </a:lnTo>
                <a:lnTo>
                  <a:pt x="14013" y="551"/>
                </a:lnTo>
                <a:lnTo>
                  <a:pt x="14050" y="587"/>
                </a:lnTo>
                <a:lnTo>
                  <a:pt x="14123" y="624"/>
                </a:lnTo>
                <a:lnTo>
                  <a:pt x="14343" y="624"/>
                </a:lnTo>
                <a:lnTo>
                  <a:pt x="14527" y="551"/>
                </a:lnTo>
                <a:lnTo>
                  <a:pt x="14710" y="477"/>
                </a:lnTo>
                <a:lnTo>
                  <a:pt x="14894" y="441"/>
                </a:lnTo>
                <a:lnTo>
                  <a:pt x="14967" y="477"/>
                </a:lnTo>
                <a:lnTo>
                  <a:pt x="15004" y="514"/>
                </a:lnTo>
                <a:lnTo>
                  <a:pt x="14967" y="587"/>
                </a:lnTo>
                <a:lnTo>
                  <a:pt x="14930" y="661"/>
                </a:lnTo>
                <a:lnTo>
                  <a:pt x="14747" y="881"/>
                </a:lnTo>
                <a:lnTo>
                  <a:pt x="14123" y="1725"/>
                </a:lnTo>
                <a:lnTo>
                  <a:pt x="14123" y="1798"/>
                </a:lnTo>
                <a:lnTo>
                  <a:pt x="14087" y="1871"/>
                </a:lnTo>
                <a:lnTo>
                  <a:pt x="14123" y="1981"/>
                </a:lnTo>
                <a:lnTo>
                  <a:pt x="14233" y="2055"/>
                </a:lnTo>
                <a:lnTo>
                  <a:pt x="14343" y="2091"/>
                </a:lnTo>
                <a:lnTo>
                  <a:pt x="14820" y="2091"/>
                </a:lnTo>
                <a:lnTo>
                  <a:pt x="15260" y="2055"/>
                </a:lnTo>
                <a:lnTo>
                  <a:pt x="15774" y="1945"/>
                </a:lnTo>
                <a:lnTo>
                  <a:pt x="16031" y="1871"/>
                </a:lnTo>
                <a:lnTo>
                  <a:pt x="16251" y="1761"/>
                </a:lnTo>
                <a:lnTo>
                  <a:pt x="16324" y="1651"/>
                </a:lnTo>
                <a:lnTo>
                  <a:pt x="16324" y="1541"/>
                </a:lnTo>
                <a:lnTo>
                  <a:pt x="16288" y="1468"/>
                </a:lnTo>
                <a:lnTo>
                  <a:pt x="16214" y="1431"/>
                </a:lnTo>
                <a:lnTo>
                  <a:pt x="16141" y="1394"/>
                </a:lnTo>
                <a:lnTo>
                  <a:pt x="15957" y="1431"/>
                </a:lnTo>
                <a:lnTo>
                  <a:pt x="15774" y="1468"/>
                </a:lnTo>
                <a:lnTo>
                  <a:pt x="15370" y="1541"/>
                </a:lnTo>
                <a:lnTo>
                  <a:pt x="14820" y="1615"/>
                </a:lnTo>
                <a:lnTo>
                  <a:pt x="14820" y="1615"/>
                </a:lnTo>
                <a:lnTo>
                  <a:pt x="15260" y="1028"/>
                </a:lnTo>
                <a:lnTo>
                  <a:pt x="15370" y="844"/>
                </a:lnTo>
                <a:lnTo>
                  <a:pt x="15481" y="698"/>
                </a:lnTo>
                <a:lnTo>
                  <a:pt x="15517" y="477"/>
                </a:lnTo>
                <a:lnTo>
                  <a:pt x="15517" y="404"/>
                </a:lnTo>
                <a:lnTo>
                  <a:pt x="15481" y="294"/>
                </a:lnTo>
                <a:lnTo>
                  <a:pt x="15370" y="184"/>
                </a:lnTo>
                <a:lnTo>
                  <a:pt x="15224" y="74"/>
                </a:lnTo>
                <a:lnTo>
                  <a:pt x="15077" y="37"/>
                </a:lnTo>
                <a:lnTo>
                  <a:pt x="14894" y="1"/>
                </a:lnTo>
                <a:close/>
                <a:moveTo>
                  <a:pt x="6604" y="2788"/>
                </a:moveTo>
                <a:lnTo>
                  <a:pt x="6163" y="2898"/>
                </a:lnTo>
                <a:lnTo>
                  <a:pt x="5576" y="2972"/>
                </a:lnTo>
                <a:lnTo>
                  <a:pt x="5283" y="3045"/>
                </a:lnTo>
                <a:lnTo>
                  <a:pt x="4990" y="3118"/>
                </a:lnTo>
                <a:lnTo>
                  <a:pt x="4953" y="3155"/>
                </a:lnTo>
                <a:lnTo>
                  <a:pt x="4880" y="3229"/>
                </a:lnTo>
                <a:lnTo>
                  <a:pt x="4880" y="3302"/>
                </a:lnTo>
                <a:lnTo>
                  <a:pt x="4880" y="3339"/>
                </a:lnTo>
                <a:lnTo>
                  <a:pt x="4880" y="3412"/>
                </a:lnTo>
                <a:lnTo>
                  <a:pt x="4916" y="3485"/>
                </a:lnTo>
                <a:lnTo>
                  <a:pt x="4990" y="3522"/>
                </a:lnTo>
                <a:lnTo>
                  <a:pt x="5063" y="3522"/>
                </a:lnTo>
                <a:lnTo>
                  <a:pt x="5613" y="3485"/>
                </a:lnTo>
                <a:lnTo>
                  <a:pt x="6163" y="3412"/>
                </a:lnTo>
                <a:lnTo>
                  <a:pt x="6640" y="3339"/>
                </a:lnTo>
                <a:lnTo>
                  <a:pt x="6860" y="3265"/>
                </a:lnTo>
                <a:lnTo>
                  <a:pt x="6970" y="3192"/>
                </a:lnTo>
                <a:lnTo>
                  <a:pt x="7044" y="3118"/>
                </a:lnTo>
                <a:lnTo>
                  <a:pt x="7044" y="3008"/>
                </a:lnTo>
                <a:lnTo>
                  <a:pt x="7044" y="2972"/>
                </a:lnTo>
                <a:lnTo>
                  <a:pt x="7007" y="2898"/>
                </a:lnTo>
                <a:lnTo>
                  <a:pt x="6897" y="2862"/>
                </a:lnTo>
                <a:lnTo>
                  <a:pt x="6824" y="2825"/>
                </a:lnTo>
                <a:lnTo>
                  <a:pt x="6604" y="2788"/>
                </a:lnTo>
                <a:close/>
                <a:moveTo>
                  <a:pt x="13500" y="1945"/>
                </a:moveTo>
                <a:lnTo>
                  <a:pt x="13280" y="1981"/>
                </a:lnTo>
                <a:lnTo>
                  <a:pt x="13060" y="2018"/>
                </a:lnTo>
                <a:lnTo>
                  <a:pt x="12876" y="2055"/>
                </a:lnTo>
                <a:lnTo>
                  <a:pt x="12693" y="2201"/>
                </a:lnTo>
                <a:lnTo>
                  <a:pt x="12546" y="2275"/>
                </a:lnTo>
                <a:lnTo>
                  <a:pt x="12436" y="2422"/>
                </a:lnTo>
                <a:lnTo>
                  <a:pt x="12289" y="2678"/>
                </a:lnTo>
                <a:lnTo>
                  <a:pt x="12179" y="3008"/>
                </a:lnTo>
                <a:lnTo>
                  <a:pt x="12179" y="3339"/>
                </a:lnTo>
                <a:lnTo>
                  <a:pt x="12179" y="3522"/>
                </a:lnTo>
                <a:lnTo>
                  <a:pt x="12216" y="3669"/>
                </a:lnTo>
                <a:lnTo>
                  <a:pt x="12289" y="3815"/>
                </a:lnTo>
                <a:lnTo>
                  <a:pt x="12363" y="3962"/>
                </a:lnTo>
                <a:lnTo>
                  <a:pt x="12473" y="4109"/>
                </a:lnTo>
                <a:lnTo>
                  <a:pt x="12583" y="4219"/>
                </a:lnTo>
                <a:lnTo>
                  <a:pt x="12729" y="4292"/>
                </a:lnTo>
                <a:lnTo>
                  <a:pt x="12876" y="4366"/>
                </a:lnTo>
                <a:lnTo>
                  <a:pt x="12986" y="4402"/>
                </a:lnTo>
                <a:lnTo>
                  <a:pt x="13096" y="4402"/>
                </a:lnTo>
                <a:lnTo>
                  <a:pt x="13353" y="4329"/>
                </a:lnTo>
                <a:lnTo>
                  <a:pt x="13757" y="4146"/>
                </a:lnTo>
                <a:lnTo>
                  <a:pt x="14197" y="3999"/>
                </a:lnTo>
                <a:lnTo>
                  <a:pt x="14417" y="3852"/>
                </a:lnTo>
                <a:lnTo>
                  <a:pt x="14564" y="3705"/>
                </a:lnTo>
                <a:lnTo>
                  <a:pt x="14600" y="3632"/>
                </a:lnTo>
                <a:lnTo>
                  <a:pt x="14564" y="3559"/>
                </a:lnTo>
                <a:lnTo>
                  <a:pt x="14527" y="3485"/>
                </a:lnTo>
                <a:lnTo>
                  <a:pt x="14453" y="3449"/>
                </a:lnTo>
                <a:lnTo>
                  <a:pt x="14343" y="3412"/>
                </a:lnTo>
                <a:lnTo>
                  <a:pt x="14197" y="3449"/>
                </a:lnTo>
                <a:lnTo>
                  <a:pt x="13940" y="3522"/>
                </a:lnTo>
                <a:lnTo>
                  <a:pt x="13426" y="3742"/>
                </a:lnTo>
                <a:lnTo>
                  <a:pt x="13280" y="3815"/>
                </a:lnTo>
                <a:lnTo>
                  <a:pt x="13133" y="3852"/>
                </a:lnTo>
                <a:lnTo>
                  <a:pt x="12986" y="3852"/>
                </a:lnTo>
                <a:lnTo>
                  <a:pt x="12839" y="3779"/>
                </a:lnTo>
                <a:lnTo>
                  <a:pt x="12766" y="3669"/>
                </a:lnTo>
                <a:lnTo>
                  <a:pt x="12729" y="3559"/>
                </a:lnTo>
                <a:lnTo>
                  <a:pt x="12656" y="3339"/>
                </a:lnTo>
                <a:lnTo>
                  <a:pt x="12656" y="3118"/>
                </a:lnTo>
                <a:lnTo>
                  <a:pt x="12729" y="2898"/>
                </a:lnTo>
                <a:lnTo>
                  <a:pt x="12839" y="2715"/>
                </a:lnTo>
                <a:lnTo>
                  <a:pt x="12986" y="2532"/>
                </a:lnTo>
                <a:lnTo>
                  <a:pt x="13133" y="2458"/>
                </a:lnTo>
                <a:lnTo>
                  <a:pt x="13280" y="2422"/>
                </a:lnTo>
                <a:lnTo>
                  <a:pt x="13610" y="2385"/>
                </a:lnTo>
                <a:lnTo>
                  <a:pt x="13940" y="2348"/>
                </a:lnTo>
                <a:lnTo>
                  <a:pt x="14307" y="2348"/>
                </a:lnTo>
                <a:lnTo>
                  <a:pt x="14307" y="2311"/>
                </a:lnTo>
                <a:lnTo>
                  <a:pt x="14307" y="2275"/>
                </a:lnTo>
                <a:lnTo>
                  <a:pt x="14307" y="2238"/>
                </a:lnTo>
                <a:lnTo>
                  <a:pt x="14123" y="2128"/>
                </a:lnTo>
                <a:lnTo>
                  <a:pt x="13903" y="2055"/>
                </a:lnTo>
                <a:lnTo>
                  <a:pt x="13720" y="1981"/>
                </a:lnTo>
                <a:lnTo>
                  <a:pt x="13500" y="1945"/>
                </a:lnTo>
                <a:close/>
                <a:moveTo>
                  <a:pt x="6787" y="4182"/>
                </a:moveTo>
                <a:lnTo>
                  <a:pt x="6347" y="4292"/>
                </a:lnTo>
                <a:lnTo>
                  <a:pt x="5907" y="4366"/>
                </a:lnTo>
                <a:lnTo>
                  <a:pt x="5466" y="4439"/>
                </a:lnTo>
                <a:lnTo>
                  <a:pt x="5063" y="4549"/>
                </a:lnTo>
                <a:lnTo>
                  <a:pt x="4990" y="4622"/>
                </a:lnTo>
                <a:lnTo>
                  <a:pt x="4953" y="4696"/>
                </a:lnTo>
                <a:lnTo>
                  <a:pt x="4953" y="4806"/>
                </a:lnTo>
                <a:lnTo>
                  <a:pt x="5063" y="4843"/>
                </a:lnTo>
                <a:lnTo>
                  <a:pt x="5283" y="4879"/>
                </a:lnTo>
                <a:lnTo>
                  <a:pt x="5980" y="4879"/>
                </a:lnTo>
                <a:lnTo>
                  <a:pt x="6457" y="4769"/>
                </a:lnTo>
                <a:lnTo>
                  <a:pt x="6897" y="4659"/>
                </a:lnTo>
                <a:lnTo>
                  <a:pt x="6970" y="4622"/>
                </a:lnTo>
                <a:lnTo>
                  <a:pt x="7044" y="4586"/>
                </a:lnTo>
                <a:lnTo>
                  <a:pt x="7080" y="4512"/>
                </a:lnTo>
                <a:lnTo>
                  <a:pt x="7117" y="4439"/>
                </a:lnTo>
                <a:lnTo>
                  <a:pt x="7080" y="4292"/>
                </a:lnTo>
                <a:lnTo>
                  <a:pt x="7007" y="4219"/>
                </a:lnTo>
                <a:lnTo>
                  <a:pt x="6934" y="4182"/>
                </a:lnTo>
                <a:close/>
                <a:moveTo>
                  <a:pt x="11079" y="2055"/>
                </a:moveTo>
                <a:lnTo>
                  <a:pt x="10785" y="2091"/>
                </a:lnTo>
                <a:lnTo>
                  <a:pt x="10565" y="2165"/>
                </a:lnTo>
                <a:lnTo>
                  <a:pt x="10382" y="2311"/>
                </a:lnTo>
                <a:lnTo>
                  <a:pt x="10235" y="2495"/>
                </a:lnTo>
                <a:lnTo>
                  <a:pt x="10198" y="2385"/>
                </a:lnTo>
                <a:lnTo>
                  <a:pt x="10088" y="2348"/>
                </a:lnTo>
                <a:lnTo>
                  <a:pt x="9942" y="2311"/>
                </a:lnTo>
                <a:lnTo>
                  <a:pt x="9611" y="2311"/>
                </a:lnTo>
                <a:lnTo>
                  <a:pt x="9501" y="2348"/>
                </a:lnTo>
                <a:lnTo>
                  <a:pt x="9208" y="2495"/>
                </a:lnTo>
                <a:lnTo>
                  <a:pt x="8988" y="2678"/>
                </a:lnTo>
                <a:lnTo>
                  <a:pt x="8951" y="2568"/>
                </a:lnTo>
                <a:lnTo>
                  <a:pt x="8915" y="2532"/>
                </a:lnTo>
                <a:lnTo>
                  <a:pt x="8878" y="2532"/>
                </a:lnTo>
                <a:lnTo>
                  <a:pt x="8804" y="2568"/>
                </a:lnTo>
                <a:lnTo>
                  <a:pt x="8731" y="2752"/>
                </a:lnTo>
                <a:lnTo>
                  <a:pt x="8658" y="2935"/>
                </a:lnTo>
                <a:lnTo>
                  <a:pt x="8621" y="3339"/>
                </a:lnTo>
                <a:lnTo>
                  <a:pt x="8584" y="3705"/>
                </a:lnTo>
                <a:lnTo>
                  <a:pt x="8621" y="4072"/>
                </a:lnTo>
                <a:lnTo>
                  <a:pt x="8694" y="4439"/>
                </a:lnTo>
                <a:lnTo>
                  <a:pt x="8768" y="4806"/>
                </a:lnTo>
                <a:lnTo>
                  <a:pt x="8804" y="4879"/>
                </a:lnTo>
                <a:lnTo>
                  <a:pt x="8878" y="4953"/>
                </a:lnTo>
                <a:lnTo>
                  <a:pt x="8951" y="4989"/>
                </a:lnTo>
                <a:lnTo>
                  <a:pt x="9061" y="4953"/>
                </a:lnTo>
                <a:lnTo>
                  <a:pt x="9135" y="4916"/>
                </a:lnTo>
                <a:lnTo>
                  <a:pt x="9208" y="4879"/>
                </a:lnTo>
                <a:lnTo>
                  <a:pt x="9245" y="4769"/>
                </a:lnTo>
                <a:lnTo>
                  <a:pt x="9208" y="4659"/>
                </a:lnTo>
                <a:lnTo>
                  <a:pt x="9135" y="4182"/>
                </a:lnTo>
                <a:lnTo>
                  <a:pt x="9098" y="3669"/>
                </a:lnTo>
                <a:lnTo>
                  <a:pt x="9135" y="3339"/>
                </a:lnTo>
                <a:lnTo>
                  <a:pt x="9208" y="3118"/>
                </a:lnTo>
                <a:lnTo>
                  <a:pt x="9391" y="2972"/>
                </a:lnTo>
                <a:lnTo>
                  <a:pt x="9575" y="2825"/>
                </a:lnTo>
                <a:lnTo>
                  <a:pt x="9795" y="2788"/>
                </a:lnTo>
                <a:lnTo>
                  <a:pt x="9868" y="4072"/>
                </a:lnTo>
                <a:lnTo>
                  <a:pt x="9905" y="4146"/>
                </a:lnTo>
                <a:lnTo>
                  <a:pt x="9942" y="4219"/>
                </a:lnTo>
                <a:lnTo>
                  <a:pt x="10015" y="4292"/>
                </a:lnTo>
                <a:lnTo>
                  <a:pt x="10125" y="4292"/>
                </a:lnTo>
                <a:lnTo>
                  <a:pt x="10198" y="4329"/>
                </a:lnTo>
                <a:lnTo>
                  <a:pt x="10272" y="4292"/>
                </a:lnTo>
                <a:lnTo>
                  <a:pt x="10308" y="4219"/>
                </a:lnTo>
                <a:lnTo>
                  <a:pt x="10345" y="4146"/>
                </a:lnTo>
                <a:lnTo>
                  <a:pt x="10455" y="3559"/>
                </a:lnTo>
                <a:lnTo>
                  <a:pt x="10565" y="3008"/>
                </a:lnTo>
                <a:lnTo>
                  <a:pt x="10602" y="2862"/>
                </a:lnTo>
                <a:lnTo>
                  <a:pt x="10675" y="2752"/>
                </a:lnTo>
                <a:lnTo>
                  <a:pt x="10785" y="2642"/>
                </a:lnTo>
                <a:lnTo>
                  <a:pt x="10895" y="2568"/>
                </a:lnTo>
                <a:lnTo>
                  <a:pt x="11079" y="2568"/>
                </a:lnTo>
                <a:lnTo>
                  <a:pt x="11115" y="2642"/>
                </a:lnTo>
                <a:lnTo>
                  <a:pt x="11115" y="2752"/>
                </a:lnTo>
                <a:lnTo>
                  <a:pt x="11115" y="2862"/>
                </a:lnTo>
                <a:lnTo>
                  <a:pt x="11189" y="3449"/>
                </a:lnTo>
                <a:lnTo>
                  <a:pt x="11299" y="4036"/>
                </a:lnTo>
                <a:lnTo>
                  <a:pt x="11372" y="4256"/>
                </a:lnTo>
                <a:lnTo>
                  <a:pt x="11446" y="4512"/>
                </a:lnTo>
                <a:lnTo>
                  <a:pt x="11556" y="4732"/>
                </a:lnTo>
                <a:lnTo>
                  <a:pt x="11629" y="4806"/>
                </a:lnTo>
                <a:lnTo>
                  <a:pt x="11739" y="4843"/>
                </a:lnTo>
                <a:lnTo>
                  <a:pt x="11849" y="4843"/>
                </a:lnTo>
                <a:lnTo>
                  <a:pt x="11922" y="4806"/>
                </a:lnTo>
                <a:lnTo>
                  <a:pt x="11996" y="4769"/>
                </a:lnTo>
                <a:lnTo>
                  <a:pt x="12032" y="4696"/>
                </a:lnTo>
                <a:lnTo>
                  <a:pt x="12069" y="4586"/>
                </a:lnTo>
                <a:lnTo>
                  <a:pt x="11996" y="4476"/>
                </a:lnTo>
                <a:lnTo>
                  <a:pt x="11922" y="4402"/>
                </a:lnTo>
                <a:lnTo>
                  <a:pt x="11886" y="4256"/>
                </a:lnTo>
                <a:lnTo>
                  <a:pt x="11812" y="4072"/>
                </a:lnTo>
                <a:lnTo>
                  <a:pt x="11776" y="3779"/>
                </a:lnTo>
                <a:lnTo>
                  <a:pt x="11666" y="3339"/>
                </a:lnTo>
                <a:lnTo>
                  <a:pt x="11629" y="2862"/>
                </a:lnTo>
                <a:lnTo>
                  <a:pt x="11629" y="2532"/>
                </a:lnTo>
                <a:lnTo>
                  <a:pt x="11592" y="2385"/>
                </a:lnTo>
                <a:lnTo>
                  <a:pt x="11482" y="2275"/>
                </a:lnTo>
                <a:lnTo>
                  <a:pt x="11299" y="2128"/>
                </a:lnTo>
                <a:lnTo>
                  <a:pt x="11189" y="2091"/>
                </a:lnTo>
                <a:lnTo>
                  <a:pt x="11079" y="2055"/>
                </a:lnTo>
                <a:close/>
                <a:moveTo>
                  <a:pt x="2715" y="1138"/>
                </a:moveTo>
                <a:lnTo>
                  <a:pt x="2569" y="1174"/>
                </a:lnTo>
                <a:lnTo>
                  <a:pt x="2422" y="1284"/>
                </a:lnTo>
                <a:lnTo>
                  <a:pt x="2385" y="1358"/>
                </a:lnTo>
                <a:lnTo>
                  <a:pt x="2165" y="1284"/>
                </a:lnTo>
                <a:lnTo>
                  <a:pt x="1762" y="1284"/>
                </a:lnTo>
                <a:lnTo>
                  <a:pt x="1542" y="1358"/>
                </a:lnTo>
                <a:lnTo>
                  <a:pt x="771" y="1504"/>
                </a:lnTo>
                <a:lnTo>
                  <a:pt x="368" y="1651"/>
                </a:lnTo>
                <a:lnTo>
                  <a:pt x="184" y="1725"/>
                </a:lnTo>
                <a:lnTo>
                  <a:pt x="38" y="1835"/>
                </a:lnTo>
                <a:lnTo>
                  <a:pt x="1" y="1908"/>
                </a:lnTo>
                <a:lnTo>
                  <a:pt x="1" y="1981"/>
                </a:lnTo>
                <a:lnTo>
                  <a:pt x="38" y="2018"/>
                </a:lnTo>
                <a:lnTo>
                  <a:pt x="111" y="2055"/>
                </a:lnTo>
                <a:lnTo>
                  <a:pt x="74" y="2348"/>
                </a:lnTo>
                <a:lnTo>
                  <a:pt x="74" y="2642"/>
                </a:lnTo>
                <a:lnTo>
                  <a:pt x="74" y="3705"/>
                </a:lnTo>
                <a:lnTo>
                  <a:pt x="111" y="4843"/>
                </a:lnTo>
                <a:lnTo>
                  <a:pt x="148" y="5980"/>
                </a:lnTo>
                <a:lnTo>
                  <a:pt x="184" y="6090"/>
                </a:lnTo>
                <a:lnTo>
                  <a:pt x="294" y="6200"/>
                </a:lnTo>
                <a:lnTo>
                  <a:pt x="404" y="6236"/>
                </a:lnTo>
                <a:lnTo>
                  <a:pt x="514" y="6200"/>
                </a:lnTo>
                <a:lnTo>
                  <a:pt x="624" y="6236"/>
                </a:lnTo>
                <a:lnTo>
                  <a:pt x="845" y="6273"/>
                </a:lnTo>
                <a:lnTo>
                  <a:pt x="1028" y="6236"/>
                </a:lnTo>
                <a:lnTo>
                  <a:pt x="1395" y="6163"/>
                </a:lnTo>
                <a:lnTo>
                  <a:pt x="2385" y="5980"/>
                </a:lnTo>
                <a:lnTo>
                  <a:pt x="2605" y="5943"/>
                </a:lnTo>
                <a:lnTo>
                  <a:pt x="2752" y="5906"/>
                </a:lnTo>
                <a:lnTo>
                  <a:pt x="2899" y="5833"/>
                </a:lnTo>
                <a:lnTo>
                  <a:pt x="2972" y="5686"/>
                </a:lnTo>
                <a:lnTo>
                  <a:pt x="2972" y="5576"/>
                </a:lnTo>
                <a:lnTo>
                  <a:pt x="2935" y="5503"/>
                </a:lnTo>
                <a:lnTo>
                  <a:pt x="2825" y="5429"/>
                </a:lnTo>
                <a:lnTo>
                  <a:pt x="2679" y="5393"/>
                </a:lnTo>
                <a:lnTo>
                  <a:pt x="2532" y="5393"/>
                </a:lnTo>
                <a:lnTo>
                  <a:pt x="2385" y="5429"/>
                </a:lnTo>
                <a:lnTo>
                  <a:pt x="2055" y="5503"/>
                </a:lnTo>
                <a:lnTo>
                  <a:pt x="1762" y="5576"/>
                </a:lnTo>
                <a:lnTo>
                  <a:pt x="1028" y="5723"/>
                </a:lnTo>
                <a:lnTo>
                  <a:pt x="698" y="5796"/>
                </a:lnTo>
                <a:lnTo>
                  <a:pt x="661" y="4953"/>
                </a:lnTo>
                <a:lnTo>
                  <a:pt x="624" y="4109"/>
                </a:lnTo>
                <a:lnTo>
                  <a:pt x="845" y="4109"/>
                </a:lnTo>
                <a:lnTo>
                  <a:pt x="1028" y="4072"/>
                </a:lnTo>
                <a:lnTo>
                  <a:pt x="1431" y="3962"/>
                </a:lnTo>
                <a:lnTo>
                  <a:pt x="2459" y="3742"/>
                </a:lnTo>
                <a:lnTo>
                  <a:pt x="2495" y="3779"/>
                </a:lnTo>
                <a:lnTo>
                  <a:pt x="2605" y="3779"/>
                </a:lnTo>
                <a:lnTo>
                  <a:pt x="2679" y="3742"/>
                </a:lnTo>
                <a:lnTo>
                  <a:pt x="2752" y="3705"/>
                </a:lnTo>
                <a:lnTo>
                  <a:pt x="2789" y="3669"/>
                </a:lnTo>
                <a:lnTo>
                  <a:pt x="2862" y="3559"/>
                </a:lnTo>
                <a:lnTo>
                  <a:pt x="2899" y="3485"/>
                </a:lnTo>
                <a:lnTo>
                  <a:pt x="2899" y="3412"/>
                </a:lnTo>
                <a:lnTo>
                  <a:pt x="2862" y="3339"/>
                </a:lnTo>
                <a:lnTo>
                  <a:pt x="2825" y="3265"/>
                </a:lnTo>
                <a:lnTo>
                  <a:pt x="2715" y="3155"/>
                </a:lnTo>
                <a:lnTo>
                  <a:pt x="2532" y="3155"/>
                </a:lnTo>
                <a:lnTo>
                  <a:pt x="1431" y="3449"/>
                </a:lnTo>
                <a:lnTo>
                  <a:pt x="1028" y="3522"/>
                </a:lnTo>
                <a:lnTo>
                  <a:pt x="808" y="3595"/>
                </a:lnTo>
                <a:lnTo>
                  <a:pt x="624" y="3632"/>
                </a:lnTo>
                <a:lnTo>
                  <a:pt x="588" y="2788"/>
                </a:lnTo>
                <a:lnTo>
                  <a:pt x="588" y="2458"/>
                </a:lnTo>
                <a:lnTo>
                  <a:pt x="551" y="2091"/>
                </a:lnTo>
                <a:lnTo>
                  <a:pt x="1065" y="1981"/>
                </a:lnTo>
                <a:lnTo>
                  <a:pt x="1615" y="1835"/>
                </a:lnTo>
                <a:lnTo>
                  <a:pt x="1798" y="1798"/>
                </a:lnTo>
                <a:lnTo>
                  <a:pt x="2055" y="1798"/>
                </a:lnTo>
                <a:lnTo>
                  <a:pt x="2165" y="1871"/>
                </a:lnTo>
                <a:lnTo>
                  <a:pt x="2238" y="1908"/>
                </a:lnTo>
                <a:lnTo>
                  <a:pt x="2312" y="1945"/>
                </a:lnTo>
                <a:lnTo>
                  <a:pt x="2422" y="1945"/>
                </a:lnTo>
                <a:lnTo>
                  <a:pt x="2495" y="1908"/>
                </a:lnTo>
                <a:lnTo>
                  <a:pt x="3009" y="1651"/>
                </a:lnTo>
                <a:lnTo>
                  <a:pt x="3082" y="1615"/>
                </a:lnTo>
                <a:lnTo>
                  <a:pt x="3119" y="1578"/>
                </a:lnTo>
                <a:lnTo>
                  <a:pt x="3156" y="1431"/>
                </a:lnTo>
                <a:lnTo>
                  <a:pt x="3119" y="1284"/>
                </a:lnTo>
                <a:lnTo>
                  <a:pt x="3082" y="1248"/>
                </a:lnTo>
                <a:lnTo>
                  <a:pt x="3009" y="1174"/>
                </a:lnTo>
                <a:lnTo>
                  <a:pt x="2862" y="1138"/>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74" name="Google Shape;274;p4"/>
          <p:cNvSpPr/>
          <p:nvPr/>
        </p:nvSpPr>
        <p:spPr>
          <a:xfrm>
            <a:off x="-243128" y="54210"/>
            <a:ext cx="589992" cy="414129"/>
          </a:xfrm>
          <a:custGeom>
            <a:rect b="b" l="l" r="r" t="t"/>
            <a:pathLst>
              <a:path extrusionOk="0" h="14600" w="2080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75" name="Google Shape;275;p4"/>
          <p:cNvSpPr/>
          <p:nvPr/>
        </p:nvSpPr>
        <p:spPr>
          <a:xfrm>
            <a:off x="7842052" y="-100873"/>
            <a:ext cx="388118" cy="408938"/>
          </a:xfrm>
          <a:custGeom>
            <a:rect b="b" l="l" r="r" t="t"/>
            <a:pathLst>
              <a:path extrusionOk="0" h="14417" w="13683">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76" name="Google Shape;276;p4"/>
          <p:cNvSpPr/>
          <p:nvPr/>
        </p:nvSpPr>
        <p:spPr>
          <a:xfrm>
            <a:off x="-38626" y="579046"/>
            <a:ext cx="297606" cy="211234"/>
          </a:xfrm>
          <a:custGeom>
            <a:rect b="b" l="l" r="r" t="t"/>
            <a:pathLst>
              <a:path extrusionOk="0" h="7447" w="10492">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77" name="Google Shape;277;p4"/>
          <p:cNvSpPr/>
          <p:nvPr/>
        </p:nvSpPr>
        <p:spPr>
          <a:xfrm>
            <a:off x="1403775" y="11500"/>
            <a:ext cx="288245" cy="184202"/>
          </a:xfrm>
          <a:custGeom>
            <a:rect b="b" l="l" r="r" t="t"/>
            <a:pathLst>
              <a:path extrusionOk="0" h="6494" w="10162">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78" name="Google Shape;278;p4"/>
          <p:cNvSpPr/>
          <p:nvPr/>
        </p:nvSpPr>
        <p:spPr>
          <a:xfrm>
            <a:off x="955990" y="-57166"/>
            <a:ext cx="323616" cy="321546"/>
          </a:xfrm>
          <a:custGeom>
            <a:rect b="b" l="l" r="r" t="t"/>
            <a:pathLst>
              <a:path extrusionOk="0" h="11336" w="11409">
                <a:moveTo>
                  <a:pt x="5173" y="4219"/>
                </a:moveTo>
                <a:lnTo>
                  <a:pt x="5136" y="4256"/>
                </a:lnTo>
                <a:lnTo>
                  <a:pt x="5100" y="4292"/>
                </a:lnTo>
                <a:lnTo>
                  <a:pt x="4990" y="4366"/>
                </a:lnTo>
                <a:lnTo>
                  <a:pt x="4916" y="4476"/>
                </a:lnTo>
                <a:lnTo>
                  <a:pt x="4916" y="4512"/>
                </a:lnTo>
                <a:lnTo>
                  <a:pt x="4843" y="4659"/>
                </a:lnTo>
                <a:lnTo>
                  <a:pt x="4843" y="4769"/>
                </a:lnTo>
                <a:lnTo>
                  <a:pt x="4880" y="4843"/>
                </a:lnTo>
                <a:lnTo>
                  <a:pt x="4990" y="4916"/>
                </a:lnTo>
                <a:lnTo>
                  <a:pt x="5100" y="4989"/>
                </a:lnTo>
                <a:lnTo>
                  <a:pt x="5283" y="4989"/>
                </a:lnTo>
                <a:lnTo>
                  <a:pt x="5430" y="4916"/>
                </a:lnTo>
                <a:lnTo>
                  <a:pt x="5540" y="4769"/>
                </a:lnTo>
                <a:lnTo>
                  <a:pt x="5577" y="4696"/>
                </a:lnTo>
                <a:lnTo>
                  <a:pt x="5613" y="4623"/>
                </a:lnTo>
                <a:lnTo>
                  <a:pt x="5577" y="4549"/>
                </a:lnTo>
                <a:lnTo>
                  <a:pt x="5577" y="4476"/>
                </a:lnTo>
                <a:lnTo>
                  <a:pt x="5430" y="4402"/>
                </a:lnTo>
                <a:lnTo>
                  <a:pt x="5320" y="4366"/>
                </a:lnTo>
                <a:lnTo>
                  <a:pt x="5320" y="4292"/>
                </a:lnTo>
                <a:lnTo>
                  <a:pt x="5246" y="4256"/>
                </a:lnTo>
                <a:lnTo>
                  <a:pt x="5173" y="4219"/>
                </a:lnTo>
                <a:close/>
                <a:moveTo>
                  <a:pt x="5980" y="6016"/>
                </a:moveTo>
                <a:lnTo>
                  <a:pt x="6017" y="6053"/>
                </a:lnTo>
                <a:lnTo>
                  <a:pt x="6053" y="6126"/>
                </a:lnTo>
                <a:lnTo>
                  <a:pt x="6053" y="6200"/>
                </a:lnTo>
                <a:lnTo>
                  <a:pt x="5907" y="6237"/>
                </a:lnTo>
                <a:lnTo>
                  <a:pt x="5943" y="6090"/>
                </a:lnTo>
                <a:lnTo>
                  <a:pt x="5980" y="6016"/>
                </a:lnTo>
                <a:close/>
                <a:moveTo>
                  <a:pt x="5833" y="5613"/>
                </a:moveTo>
                <a:lnTo>
                  <a:pt x="5723" y="5650"/>
                </a:lnTo>
                <a:lnTo>
                  <a:pt x="5650" y="5723"/>
                </a:lnTo>
                <a:lnTo>
                  <a:pt x="5613" y="5796"/>
                </a:lnTo>
                <a:lnTo>
                  <a:pt x="5613" y="5870"/>
                </a:lnTo>
                <a:lnTo>
                  <a:pt x="5687" y="5943"/>
                </a:lnTo>
                <a:lnTo>
                  <a:pt x="5577" y="6163"/>
                </a:lnTo>
                <a:lnTo>
                  <a:pt x="5540" y="6420"/>
                </a:lnTo>
                <a:lnTo>
                  <a:pt x="5577" y="6530"/>
                </a:lnTo>
                <a:lnTo>
                  <a:pt x="5687" y="6567"/>
                </a:lnTo>
                <a:lnTo>
                  <a:pt x="5833" y="6603"/>
                </a:lnTo>
                <a:lnTo>
                  <a:pt x="5980" y="6603"/>
                </a:lnTo>
                <a:lnTo>
                  <a:pt x="6090" y="6567"/>
                </a:lnTo>
                <a:lnTo>
                  <a:pt x="6237" y="6530"/>
                </a:lnTo>
                <a:lnTo>
                  <a:pt x="6347" y="6457"/>
                </a:lnTo>
                <a:lnTo>
                  <a:pt x="6420" y="6347"/>
                </a:lnTo>
                <a:lnTo>
                  <a:pt x="6457" y="6200"/>
                </a:lnTo>
                <a:lnTo>
                  <a:pt x="6457" y="6053"/>
                </a:lnTo>
                <a:lnTo>
                  <a:pt x="6420" y="5943"/>
                </a:lnTo>
                <a:lnTo>
                  <a:pt x="6347" y="5833"/>
                </a:lnTo>
                <a:lnTo>
                  <a:pt x="6274" y="5760"/>
                </a:lnTo>
                <a:lnTo>
                  <a:pt x="6163" y="5686"/>
                </a:lnTo>
                <a:lnTo>
                  <a:pt x="6053" y="5650"/>
                </a:lnTo>
                <a:lnTo>
                  <a:pt x="5943" y="5613"/>
                </a:lnTo>
                <a:close/>
                <a:moveTo>
                  <a:pt x="3926" y="441"/>
                </a:moveTo>
                <a:lnTo>
                  <a:pt x="4623" y="478"/>
                </a:lnTo>
                <a:lnTo>
                  <a:pt x="5356" y="478"/>
                </a:lnTo>
                <a:lnTo>
                  <a:pt x="6824" y="551"/>
                </a:lnTo>
                <a:lnTo>
                  <a:pt x="7631" y="551"/>
                </a:lnTo>
                <a:lnTo>
                  <a:pt x="7704" y="734"/>
                </a:lnTo>
                <a:lnTo>
                  <a:pt x="7777" y="1064"/>
                </a:lnTo>
                <a:lnTo>
                  <a:pt x="7521" y="1174"/>
                </a:lnTo>
                <a:lnTo>
                  <a:pt x="7191" y="1211"/>
                </a:lnTo>
                <a:lnTo>
                  <a:pt x="7044" y="1211"/>
                </a:lnTo>
                <a:lnTo>
                  <a:pt x="6860" y="1174"/>
                </a:lnTo>
                <a:lnTo>
                  <a:pt x="6714" y="1174"/>
                </a:lnTo>
                <a:lnTo>
                  <a:pt x="6530" y="1211"/>
                </a:lnTo>
                <a:lnTo>
                  <a:pt x="6494" y="1248"/>
                </a:lnTo>
                <a:lnTo>
                  <a:pt x="6457" y="1321"/>
                </a:lnTo>
                <a:lnTo>
                  <a:pt x="6420" y="1395"/>
                </a:lnTo>
                <a:lnTo>
                  <a:pt x="6457" y="1468"/>
                </a:lnTo>
                <a:lnTo>
                  <a:pt x="6457" y="1505"/>
                </a:lnTo>
                <a:lnTo>
                  <a:pt x="6494" y="1578"/>
                </a:lnTo>
                <a:lnTo>
                  <a:pt x="6567" y="1651"/>
                </a:lnTo>
                <a:lnTo>
                  <a:pt x="6567" y="1871"/>
                </a:lnTo>
                <a:lnTo>
                  <a:pt x="6567" y="2092"/>
                </a:lnTo>
                <a:lnTo>
                  <a:pt x="6640" y="2642"/>
                </a:lnTo>
                <a:lnTo>
                  <a:pt x="6677" y="3192"/>
                </a:lnTo>
                <a:lnTo>
                  <a:pt x="6714" y="3632"/>
                </a:lnTo>
                <a:lnTo>
                  <a:pt x="6714" y="4072"/>
                </a:lnTo>
                <a:lnTo>
                  <a:pt x="6677" y="4586"/>
                </a:lnTo>
                <a:lnTo>
                  <a:pt x="6640" y="4843"/>
                </a:lnTo>
                <a:lnTo>
                  <a:pt x="6640" y="5099"/>
                </a:lnTo>
                <a:lnTo>
                  <a:pt x="6677" y="5246"/>
                </a:lnTo>
                <a:lnTo>
                  <a:pt x="6640" y="5319"/>
                </a:lnTo>
                <a:lnTo>
                  <a:pt x="6640" y="5393"/>
                </a:lnTo>
                <a:lnTo>
                  <a:pt x="6640" y="5466"/>
                </a:lnTo>
                <a:lnTo>
                  <a:pt x="6714" y="5540"/>
                </a:lnTo>
                <a:lnTo>
                  <a:pt x="7117" y="5796"/>
                </a:lnTo>
                <a:lnTo>
                  <a:pt x="7484" y="6016"/>
                </a:lnTo>
                <a:lnTo>
                  <a:pt x="7851" y="6310"/>
                </a:lnTo>
                <a:lnTo>
                  <a:pt x="8218" y="6640"/>
                </a:lnTo>
                <a:lnTo>
                  <a:pt x="8915" y="7300"/>
                </a:lnTo>
                <a:lnTo>
                  <a:pt x="8621" y="7337"/>
                </a:lnTo>
                <a:lnTo>
                  <a:pt x="8328" y="7300"/>
                </a:lnTo>
                <a:lnTo>
                  <a:pt x="8108" y="7227"/>
                </a:lnTo>
                <a:lnTo>
                  <a:pt x="7887" y="7154"/>
                </a:lnTo>
                <a:lnTo>
                  <a:pt x="7484" y="6933"/>
                </a:lnTo>
                <a:lnTo>
                  <a:pt x="7117" y="6823"/>
                </a:lnTo>
                <a:lnTo>
                  <a:pt x="6750" y="6787"/>
                </a:lnTo>
                <a:lnTo>
                  <a:pt x="6384" y="6823"/>
                </a:lnTo>
                <a:lnTo>
                  <a:pt x="5980" y="6933"/>
                </a:lnTo>
                <a:lnTo>
                  <a:pt x="5577" y="7044"/>
                </a:lnTo>
                <a:lnTo>
                  <a:pt x="5210" y="7227"/>
                </a:lnTo>
                <a:lnTo>
                  <a:pt x="4843" y="7374"/>
                </a:lnTo>
                <a:lnTo>
                  <a:pt x="4439" y="7520"/>
                </a:lnTo>
                <a:lnTo>
                  <a:pt x="4109" y="7557"/>
                </a:lnTo>
                <a:lnTo>
                  <a:pt x="3816" y="7594"/>
                </a:lnTo>
                <a:lnTo>
                  <a:pt x="3889" y="7557"/>
                </a:lnTo>
                <a:lnTo>
                  <a:pt x="3926" y="7484"/>
                </a:lnTo>
                <a:lnTo>
                  <a:pt x="3926" y="7374"/>
                </a:lnTo>
                <a:lnTo>
                  <a:pt x="3926" y="7300"/>
                </a:lnTo>
                <a:lnTo>
                  <a:pt x="3889" y="7227"/>
                </a:lnTo>
                <a:lnTo>
                  <a:pt x="3816" y="7190"/>
                </a:lnTo>
                <a:lnTo>
                  <a:pt x="2789" y="7190"/>
                </a:lnTo>
                <a:lnTo>
                  <a:pt x="2935" y="7044"/>
                </a:lnTo>
                <a:lnTo>
                  <a:pt x="3266" y="6677"/>
                </a:lnTo>
                <a:lnTo>
                  <a:pt x="3559" y="6713"/>
                </a:lnTo>
                <a:lnTo>
                  <a:pt x="3853" y="6713"/>
                </a:lnTo>
                <a:lnTo>
                  <a:pt x="4403" y="6677"/>
                </a:lnTo>
                <a:lnTo>
                  <a:pt x="4549" y="6640"/>
                </a:lnTo>
                <a:lnTo>
                  <a:pt x="4623" y="6530"/>
                </a:lnTo>
                <a:lnTo>
                  <a:pt x="4623" y="6457"/>
                </a:lnTo>
                <a:lnTo>
                  <a:pt x="4586" y="6383"/>
                </a:lnTo>
                <a:lnTo>
                  <a:pt x="4513" y="6310"/>
                </a:lnTo>
                <a:lnTo>
                  <a:pt x="4403" y="6273"/>
                </a:lnTo>
                <a:lnTo>
                  <a:pt x="3669" y="6273"/>
                </a:lnTo>
                <a:lnTo>
                  <a:pt x="3926" y="6016"/>
                </a:lnTo>
                <a:lnTo>
                  <a:pt x="4183" y="5723"/>
                </a:lnTo>
                <a:lnTo>
                  <a:pt x="4293" y="5723"/>
                </a:lnTo>
                <a:lnTo>
                  <a:pt x="4366" y="5686"/>
                </a:lnTo>
                <a:lnTo>
                  <a:pt x="4439" y="5576"/>
                </a:lnTo>
                <a:lnTo>
                  <a:pt x="4476" y="5466"/>
                </a:lnTo>
                <a:lnTo>
                  <a:pt x="4403" y="3449"/>
                </a:lnTo>
                <a:lnTo>
                  <a:pt x="4366" y="2495"/>
                </a:lnTo>
                <a:lnTo>
                  <a:pt x="4329" y="2018"/>
                </a:lnTo>
                <a:lnTo>
                  <a:pt x="4293" y="1541"/>
                </a:lnTo>
                <a:lnTo>
                  <a:pt x="4256" y="1431"/>
                </a:lnTo>
                <a:lnTo>
                  <a:pt x="4549" y="1505"/>
                </a:lnTo>
                <a:lnTo>
                  <a:pt x="4953" y="1578"/>
                </a:lnTo>
                <a:lnTo>
                  <a:pt x="5173" y="1578"/>
                </a:lnTo>
                <a:lnTo>
                  <a:pt x="5356" y="1505"/>
                </a:lnTo>
                <a:lnTo>
                  <a:pt x="5393" y="1468"/>
                </a:lnTo>
                <a:lnTo>
                  <a:pt x="5430" y="1431"/>
                </a:lnTo>
                <a:lnTo>
                  <a:pt x="5430" y="1358"/>
                </a:lnTo>
                <a:lnTo>
                  <a:pt x="5393" y="1321"/>
                </a:lnTo>
                <a:lnTo>
                  <a:pt x="5246" y="1211"/>
                </a:lnTo>
                <a:lnTo>
                  <a:pt x="5063" y="1174"/>
                </a:lnTo>
                <a:lnTo>
                  <a:pt x="4733" y="1138"/>
                </a:lnTo>
                <a:lnTo>
                  <a:pt x="4219" y="1064"/>
                </a:lnTo>
                <a:lnTo>
                  <a:pt x="4183" y="1028"/>
                </a:lnTo>
                <a:lnTo>
                  <a:pt x="4146" y="991"/>
                </a:lnTo>
                <a:lnTo>
                  <a:pt x="3999" y="991"/>
                </a:lnTo>
                <a:lnTo>
                  <a:pt x="3853" y="1028"/>
                </a:lnTo>
                <a:lnTo>
                  <a:pt x="3706" y="1064"/>
                </a:lnTo>
                <a:lnTo>
                  <a:pt x="3596" y="1064"/>
                </a:lnTo>
                <a:lnTo>
                  <a:pt x="3522" y="1028"/>
                </a:lnTo>
                <a:lnTo>
                  <a:pt x="3486" y="991"/>
                </a:lnTo>
                <a:lnTo>
                  <a:pt x="3412" y="881"/>
                </a:lnTo>
                <a:lnTo>
                  <a:pt x="3412" y="771"/>
                </a:lnTo>
                <a:lnTo>
                  <a:pt x="3412" y="698"/>
                </a:lnTo>
                <a:lnTo>
                  <a:pt x="3486" y="624"/>
                </a:lnTo>
                <a:lnTo>
                  <a:pt x="3559" y="551"/>
                </a:lnTo>
                <a:lnTo>
                  <a:pt x="3742" y="478"/>
                </a:lnTo>
                <a:lnTo>
                  <a:pt x="3926" y="441"/>
                </a:lnTo>
                <a:close/>
                <a:moveTo>
                  <a:pt x="6090" y="8071"/>
                </a:moveTo>
                <a:lnTo>
                  <a:pt x="6127" y="8144"/>
                </a:lnTo>
                <a:lnTo>
                  <a:pt x="6127" y="8217"/>
                </a:lnTo>
                <a:lnTo>
                  <a:pt x="6090" y="8291"/>
                </a:lnTo>
                <a:lnTo>
                  <a:pt x="6053" y="8364"/>
                </a:lnTo>
                <a:lnTo>
                  <a:pt x="5980" y="8401"/>
                </a:lnTo>
                <a:lnTo>
                  <a:pt x="5907" y="8401"/>
                </a:lnTo>
                <a:lnTo>
                  <a:pt x="5833" y="8364"/>
                </a:lnTo>
                <a:lnTo>
                  <a:pt x="5760" y="8291"/>
                </a:lnTo>
                <a:lnTo>
                  <a:pt x="5760" y="8181"/>
                </a:lnTo>
                <a:lnTo>
                  <a:pt x="5833" y="8144"/>
                </a:lnTo>
                <a:lnTo>
                  <a:pt x="5943" y="8071"/>
                </a:lnTo>
                <a:lnTo>
                  <a:pt x="6017" y="8107"/>
                </a:lnTo>
                <a:lnTo>
                  <a:pt x="6053" y="8107"/>
                </a:lnTo>
                <a:lnTo>
                  <a:pt x="6090" y="8071"/>
                </a:lnTo>
                <a:close/>
                <a:moveTo>
                  <a:pt x="5907" y="7630"/>
                </a:moveTo>
                <a:lnTo>
                  <a:pt x="5797" y="7667"/>
                </a:lnTo>
                <a:lnTo>
                  <a:pt x="5687" y="7704"/>
                </a:lnTo>
                <a:lnTo>
                  <a:pt x="5577" y="7777"/>
                </a:lnTo>
                <a:lnTo>
                  <a:pt x="5467" y="7887"/>
                </a:lnTo>
                <a:lnTo>
                  <a:pt x="5467" y="7924"/>
                </a:lnTo>
                <a:lnTo>
                  <a:pt x="5430" y="7997"/>
                </a:lnTo>
                <a:lnTo>
                  <a:pt x="5503" y="8071"/>
                </a:lnTo>
                <a:lnTo>
                  <a:pt x="5430" y="8217"/>
                </a:lnTo>
                <a:lnTo>
                  <a:pt x="5430" y="8364"/>
                </a:lnTo>
                <a:lnTo>
                  <a:pt x="5467" y="8474"/>
                </a:lnTo>
                <a:lnTo>
                  <a:pt x="5540" y="8584"/>
                </a:lnTo>
                <a:lnTo>
                  <a:pt x="5650" y="8694"/>
                </a:lnTo>
                <a:lnTo>
                  <a:pt x="5797" y="8731"/>
                </a:lnTo>
                <a:lnTo>
                  <a:pt x="5907" y="8768"/>
                </a:lnTo>
                <a:lnTo>
                  <a:pt x="6053" y="8768"/>
                </a:lnTo>
                <a:lnTo>
                  <a:pt x="6200" y="8731"/>
                </a:lnTo>
                <a:lnTo>
                  <a:pt x="6310" y="8658"/>
                </a:lnTo>
                <a:lnTo>
                  <a:pt x="6384" y="8584"/>
                </a:lnTo>
                <a:lnTo>
                  <a:pt x="6457" y="8474"/>
                </a:lnTo>
                <a:lnTo>
                  <a:pt x="6494" y="8327"/>
                </a:lnTo>
                <a:lnTo>
                  <a:pt x="6494" y="8217"/>
                </a:lnTo>
                <a:lnTo>
                  <a:pt x="6494" y="8071"/>
                </a:lnTo>
                <a:lnTo>
                  <a:pt x="6457" y="7961"/>
                </a:lnTo>
                <a:lnTo>
                  <a:pt x="6384" y="7851"/>
                </a:lnTo>
                <a:lnTo>
                  <a:pt x="6310" y="7777"/>
                </a:lnTo>
                <a:lnTo>
                  <a:pt x="6200" y="7704"/>
                </a:lnTo>
                <a:lnTo>
                  <a:pt x="6053" y="7667"/>
                </a:lnTo>
                <a:lnTo>
                  <a:pt x="5907" y="7630"/>
                </a:lnTo>
                <a:close/>
                <a:moveTo>
                  <a:pt x="4476" y="9134"/>
                </a:moveTo>
                <a:lnTo>
                  <a:pt x="4513" y="9281"/>
                </a:lnTo>
                <a:lnTo>
                  <a:pt x="4476" y="9391"/>
                </a:lnTo>
                <a:lnTo>
                  <a:pt x="4403" y="9538"/>
                </a:lnTo>
                <a:lnTo>
                  <a:pt x="4256" y="9648"/>
                </a:lnTo>
                <a:lnTo>
                  <a:pt x="4183" y="9685"/>
                </a:lnTo>
                <a:lnTo>
                  <a:pt x="4109" y="9685"/>
                </a:lnTo>
                <a:lnTo>
                  <a:pt x="4036" y="9648"/>
                </a:lnTo>
                <a:lnTo>
                  <a:pt x="3963" y="9575"/>
                </a:lnTo>
                <a:lnTo>
                  <a:pt x="3926" y="9501"/>
                </a:lnTo>
                <a:lnTo>
                  <a:pt x="3926" y="9428"/>
                </a:lnTo>
                <a:lnTo>
                  <a:pt x="3963" y="9354"/>
                </a:lnTo>
                <a:lnTo>
                  <a:pt x="4036" y="9281"/>
                </a:lnTo>
                <a:lnTo>
                  <a:pt x="4219" y="9208"/>
                </a:lnTo>
                <a:lnTo>
                  <a:pt x="4403" y="9171"/>
                </a:lnTo>
                <a:lnTo>
                  <a:pt x="4439" y="9171"/>
                </a:lnTo>
                <a:lnTo>
                  <a:pt x="4476" y="9134"/>
                </a:lnTo>
                <a:close/>
                <a:moveTo>
                  <a:pt x="7741" y="9391"/>
                </a:moveTo>
                <a:lnTo>
                  <a:pt x="7814" y="9464"/>
                </a:lnTo>
                <a:lnTo>
                  <a:pt x="7851" y="9575"/>
                </a:lnTo>
                <a:lnTo>
                  <a:pt x="7851" y="9685"/>
                </a:lnTo>
                <a:lnTo>
                  <a:pt x="7814" y="9795"/>
                </a:lnTo>
                <a:lnTo>
                  <a:pt x="7704" y="9868"/>
                </a:lnTo>
                <a:lnTo>
                  <a:pt x="7557" y="9905"/>
                </a:lnTo>
                <a:lnTo>
                  <a:pt x="7447" y="9905"/>
                </a:lnTo>
                <a:lnTo>
                  <a:pt x="7301" y="9868"/>
                </a:lnTo>
                <a:lnTo>
                  <a:pt x="7227" y="9795"/>
                </a:lnTo>
                <a:lnTo>
                  <a:pt x="7301" y="9648"/>
                </a:lnTo>
                <a:lnTo>
                  <a:pt x="7374" y="9538"/>
                </a:lnTo>
                <a:lnTo>
                  <a:pt x="7484" y="9464"/>
                </a:lnTo>
                <a:lnTo>
                  <a:pt x="7631" y="9428"/>
                </a:lnTo>
                <a:lnTo>
                  <a:pt x="7704" y="9391"/>
                </a:lnTo>
                <a:close/>
                <a:moveTo>
                  <a:pt x="4439" y="8658"/>
                </a:moveTo>
                <a:lnTo>
                  <a:pt x="4293" y="8694"/>
                </a:lnTo>
                <a:lnTo>
                  <a:pt x="4146" y="8694"/>
                </a:lnTo>
                <a:lnTo>
                  <a:pt x="4073" y="8731"/>
                </a:lnTo>
                <a:lnTo>
                  <a:pt x="3999" y="8804"/>
                </a:lnTo>
                <a:lnTo>
                  <a:pt x="3963" y="8951"/>
                </a:lnTo>
                <a:lnTo>
                  <a:pt x="3742" y="9061"/>
                </a:lnTo>
                <a:lnTo>
                  <a:pt x="3596" y="9244"/>
                </a:lnTo>
                <a:lnTo>
                  <a:pt x="3559" y="9354"/>
                </a:lnTo>
                <a:lnTo>
                  <a:pt x="3522" y="9501"/>
                </a:lnTo>
                <a:lnTo>
                  <a:pt x="3559" y="9611"/>
                </a:lnTo>
                <a:lnTo>
                  <a:pt x="3596" y="9758"/>
                </a:lnTo>
                <a:lnTo>
                  <a:pt x="3706" y="9868"/>
                </a:lnTo>
                <a:lnTo>
                  <a:pt x="3779" y="9978"/>
                </a:lnTo>
                <a:lnTo>
                  <a:pt x="3926" y="10051"/>
                </a:lnTo>
                <a:lnTo>
                  <a:pt x="4036" y="10088"/>
                </a:lnTo>
                <a:lnTo>
                  <a:pt x="4366" y="10088"/>
                </a:lnTo>
                <a:lnTo>
                  <a:pt x="4513" y="10015"/>
                </a:lnTo>
                <a:lnTo>
                  <a:pt x="4623" y="9905"/>
                </a:lnTo>
                <a:lnTo>
                  <a:pt x="4733" y="9795"/>
                </a:lnTo>
                <a:lnTo>
                  <a:pt x="4843" y="9648"/>
                </a:lnTo>
                <a:lnTo>
                  <a:pt x="4880" y="9501"/>
                </a:lnTo>
                <a:lnTo>
                  <a:pt x="4916" y="9354"/>
                </a:lnTo>
                <a:lnTo>
                  <a:pt x="4916" y="9171"/>
                </a:lnTo>
                <a:lnTo>
                  <a:pt x="4880" y="9024"/>
                </a:lnTo>
                <a:lnTo>
                  <a:pt x="4806" y="8878"/>
                </a:lnTo>
                <a:lnTo>
                  <a:pt x="4733" y="8768"/>
                </a:lnTo>
                <a:lnTo>
                  <a:pt x="4586" y="8694"/>
                </a:lnTo>
                <a:lnTo>
                  <a:pt x="4439" y="8658"/>
                </a:lnTo>
                <a:close/>
                <a:moveTo>
                  <a:pt x="7447" y="8951"/>
                </a:moveTo>
                <a:lnTo>
                  <a:pt x="7337" y="8988"/>
                </a:lnTo>
                <a:lnTo>
                  <a:pt x="7264" y="9061"/>
                </a:lnTo>
                <a:lnTo>
                  <a:pt x="7227" y="9134"/>
                </a:lnTo>
                <a:lnTo>
                  <a:pt x="7227" y="9208"/>
                </a:lnTo>
                <a:lnTo>
                  <a:pt x="7117" y="9318"/>
                </a:lnTo>
                <a:lnTo>
                  <a:pt x="7007" y="9391"/>
                </a:lnTo>
                <a:lnTo>
                  <a:pt x="6934" y="9501"/>
                </a:lnTo>
                <a:lnTo>
                  <a:pt x="6897" y="9611"/>
                </a:lnTo>
                <a:lnTo>
                  <a:pt x="6897" y="9575"/>
                </a:lnTo>
                <a:lnTo>
                  <a:pt x="6860" y="9611"/>
                </a:lnTo>
                <a:lnTo>
                  <a:pt x="6824" y="9758"/>
                </a:lnTo>
                <a:lnTo>
                  <a:pt x="6824" y="9905"/>
                </a:lnTo>
                <a:lnTo>
                  <a:pt x="6860" y="9978"/>
                </a:lnTo>
                <a:lnTo>
                  <a:pt x="6897" y="10051"/>
                </a:lnTo>
                <a:lnTo>
                  <a:pt x="7007" y="10125"/>
                </a:lnTo>
                <a:lnTo>
                  <a:pt x="7044" y="10161"/>
                </a:lnTo>
                <a:lnTo>
                  <a:pt x="7044" y="10198"/>
                </a:lnTo>
                <a:lnTo>
                  <a:pt x="7227" y="10271"/>
                </a:lnTo>
                <a:lnTo>
                  <a:pt x="7374" y="10345"/>
                </a:lnTo>
                <a:lnTo>
                  <a:pt x="7704" y="10345"/>
                </a:lnTo>
                <a:lnTo>
                  <a:pt x="7851" y="10271"/>
                </a:lnTo>
                <a:lnTo>
                  <a:pt x="7998" y="10198"/>
                </a:lnTo>
                <a:lnTo>
                  <a:pt x="8108" y="10088"/>
                </a:lnTo>
                <a:lnTo>
                  <a:pt x="8181" y="9941"/>
                </a:lnTo>
                <a:lnTo>
                  <a:pt x="8254" y="9795"/>
                </a:lnTo>
                <a:lnTo>
                  <a:pt x="8291" y="9611"/>
                </a:lnTo>
                <a:lnTo>
                  <a:pt x="8254" y="9464"/>
                </a:lnTo>
                <a:lnTo>
                  <a:pt x="8218" y="9318"/>
                </a:lnTo>
                <a:lnTo>
                  <a:pt x="8144" y="9171"/>
                </a:lnTo>
                <a:lnTo>
                  <a:pt x="7998" y="9024"/>
                </a:lnTo>
                <a:lnTo>
                  <a:pt x="7924" y="8988"/>
                </a:lnTo>
                <a:lnTo>
                  <a:pt x="7851" y="8951"/>
                </a:lnTo>
                <a:close/>
                <a:moveTo>
                  <a:pt x="6970" y="7227"/>
                </a:moveTo>
                <a:lnTo>
                  <a:pt x="7227" y="7300"/>
                </a:lnTo>
                <a:lnTo>
                  <a:pt x="7741" y="7520"/>
                </a:lnTo>
                <a:lnTo>
                  <a:pt x="8071" y="7667"/>
                </a:lnTo>
                <a:lnTo>
                  <a:pt x="8474" y="7740"/>
                </a:lnTo>
                <a:lnTo>
                  <a:pt x="8658" y="7777"/>
                </a:lnTo>
                <a:lnTo>
                  <a:pt x="8878" y="7777"/>
                </a:lnTo>
                <a:lnTo>
                  <a:pt x="9061" y="7740"/>
                </a:lnTo>
                <a:lnTo>
                  <a:pt x="9245" y="7667"/>
                </a:lnTo>
                <a:lnTo>
                  <a:pt x="9575" y="8071"/>
                </a:lnTo>
                <a:lnTo>
                  <a:pt x="10125" y="8841"/>
                </a:lnTo>
                <a:lnTo>
                  <a:pt x="10639" y="9648"/>
                </a:lnTo>
                <a:lnTo>
                  <a:pt x="10785" y="9868"/>
                </a:lnTo>
                <a:lnTo>
                  <a:pt x="10822" y="10015"/>
                </a:lnTo>
                <a:lnTo>
                  <a:pt x="10785" y="10161"/>
                </a:lnTo>
                <a:lnTo>
                  <a:pt x="10749" y="10235"/>
                </a:lnTo>
                <a:lnTo>
                  <a:pt x="10639" y="10345"/>
                </a:lnTo>
                <a:lnTo>
                  <a:pt x="10455" y="10455"/>
                </a:lnTo>
                <a:lnTo>
                  <a:pt x="10235" y="10602"/>
                </a:lnTo>
                <a:lnTo>
                  <a:pt x="9758" y="10565"/>
                </a:lnTo>
                <a:lnTo>
                  <a:pt x="9281" y="10492"/>
                </a:lnTo>
                <a:lnTo>
                  <a:pt x="8328" y="10455"/>
                </a:lnTo>
                <a:lnTo>
                  <a:pt x="7374" y="10492"/>
                </a:lnTo>
                <a:lnTo>
                  <a:pt x="6420" y="10528"/>
                </a:lnTo>
                <a:lnTo>
                  <a:pt x="2092" y="10675"/>
                </a:lnTo>
                <a:lnTo>
                  <a:pt x="1065" y="10712"/>
                </a:lnTo>
                <a:lnTo>
                  <a:pt x="735" y="10712"/>
                </a:lnTo>
                <a:lnTo>
                  <a:pt x="625" y="10638"/>
                </a:lnTo>
                <a:lnTo>
                  <a:pt x="588" y="10602"/>
                </a:lnTo>
                <a:lnTo>
                  <a:pt x="551" y="10565"/>
                </a:lnTo>
                <a:lnTo>
                  <a:pt x="588" y="10418"/>
                </a:lnTo>
                <a:lnTo>
                  <a:pt x="735" y="10198"/>
                </a:lnTo>
                <a:lnTo>
                  <a:pt x="1065" y="9685"/>
                </a:lnTo>
                <a:lnTo>
                  <a:pt x="1542" y="9575"/>
                </a:lnTo>
                <a:lnTo>
                  <a:pt x="1762" y="9538"/>
                </a:lnTo>
                <a:lnTo>
                  <a:pt x="2018" y="9501"/>
                </a:lnTo>
                <a:lnTo>
                  <a:pt x="2092" y="9464"/>
                </a:lnTo>
                <a:lnTo>
                  <a:pt x="2128" y="9428"/>
                </a:lnTo>
                <a:lnTo>
                  <a:pt x="2165" y="9281"/>
                </a:lnTo>
                <a:lnTo>
                  <a:pt x="2128" y="9171"/>
                </a:lnTo>
                <a:lnTo>
                  <a:pt x="2092" y="9134"/>
                </a:lnTo>
                <a:lnTo>
                  <a:pt x="2018" y="9098"/>
                </a:lnTo>
                <a:lnTo>
                  <a:pt x="1872" y="9061"/>
                </a:lnTo>
                <a:lnTo>
                  <a:pt x="1725" y="9061"/>
                </a:lnTo>
                <a:lnTo>
                  <a:pt x="1395" y="9134"/>
                </a:lnTo>
                <a:lnTo>
                  <a:pt x="1395" y="9134"/>
                </a:lnTo>
                <a:lnTo>
                  <a:pt x="1798" y="8547"/>
                </a:lnTo>
                <a:lnTo>
                  <a:pt x="1835" y="8511"/>
                </a:lnTo>
                <a:lnTo>
                  <a:pt x="1945" y="8547"/>
                </a:lnTo>
                <a:lnTo>
                  <a:pt x="2092" y="8584"/>
                </a:lnTo>
                <a:lnTo>
                  <a:pt x="2459" y="8621"/>
                </a:lnTo>
                <a:lnTo>
                  <a:pt x="2972" y="8621"/>
                </a:lnTo>
                <a:lnTo>
                  <a:pt x="3082" y="8584"/>
                </a:lnTo>
                <a:lnTo>
                  <a:pt x="3156" y="8511"/>
                </a:lnTo>
                <a:lnTo>
                  <a:pt x="3192" y="8401"/>
                </a:lnTo>
                <a:lnTo>
                  <a:pt x="3156" y="8291"/>
                </a:lnTo>
                <a:lnTo>
                  <a:pt x="3082" y="8217"/>
                </a:lnTo>
                <a:lnTo>
                  <a:pt x="2972" y="8181"/>
                </a:lnTo>
                <a:lnTo>
                  <a:pt x="2055" y="8181"/>
                </a:lnTo>
                <a:lnTo>
                  <a:pt x="2532" y="7520"/>
                </a:lnTo>
                <a:lnTo>
                  <a:pt x="2752" y="7557"/>
                </a:lnTo>
                <a:lnTo>
                  <a:pt x="2899" y="7704"/>
                </a:lnTo>
                <a:lnTo>
                  <a:pt x="3046" y="7777"/>
                </a:lnTo>
                <a:lnTo>
                  <a:pt x="3192" y="7851"/>
                </a:lnTo>
                <a:lnTo>
                  <a:pt x="3376" y="7924"/>
                </a:lnTo>
                <a:lnTo>
                  <a:pt x="3742" y="7961"/>
                </a:lnTo>
                <a:lnTo>
                  <a:pt x="4073" y="7961"/>
                </a:lnTo>
                <a:lnTo>
                  <a:pt x="4549" y="7887"/>
                </a:lnTo>
                <a:lnTo>
                  <a:pt x="4953" y="7777"/>
                </a:lnTo>
                <a:lnTo>
                  <a:pt x="5797" y="7410"/>
                </a:lnTo>
                <a:lnTo>
                  <a:pt x="6237" y="7264"/>
                </a:lnTo>
                <a:lnTo>
                  <a:pt x="6494" y="7227"/>
                </a:lnTo>
                <a:close/>
                <a:moveTo>
                  <a:pt x="4036" y="1"/>
                </a:moveTo>
                <a:lnTo>
                  <a:pt x="3816" y="37"/>
                </a:lnTo>
                <a:lnTo>
                  <a:pt x="3596" y="74"/>
                </a:lnTo>
                <a:lnTo>
                  <a:pt x="3412" y="147"/>
                </a:lnTo>
                <a:lnTo>
                  <a:pt x="3229" y="257"/>
                </a:lnTo>
                <a:lnTo>
                  <a:pt x="3119" y="404"/>
                </a:lnTo>
                <a:lnTo>
                  <a:pt x="3009" y="551"/>
                </a:lnTo>
                <a:lnTo>
                  <a:pt x="2972" y="771"/>
                </a:lnTo>
                <a:lnTo>
                  <a:pt x="3009" y="991"/>
                </a:lnTo>
                <a:lnTo>
                  <a:pt x="3082" y="1174"/>
                </a:lnTo>
                <a:lnTo>
                  <a:pt x="3156" y="1285"/>
                </a:lnTo>
                <a:lnTo>
                  <a:pt x="3266" y="1358"/>
                </a:lnTo>
                <a:lnTo>
                  <a:pt x="3412" y="1431"/>
                </a:lnTo>
                <a:lnTo>
                  <a:pt x="3559" y="1468"/>
                </a:lnTo>
                <a:lnTo>
                  <a:pt x="3706" y="1468"/>
                </a:lnTo>
                <a:lnTo>
                  <a:pt x="3853" y="1431"/>
                </a:lnTo>
                <a:lnTo>
                  <a:pt x="3999" y="1395"/>
                </a:lnTo>
                <a:lnTo>
                  <a:pt x="4073" y="1395"/>
                </a:lnTo>
                <a:lnTo>
                  <a:pt x="3963" y="1468"/>
                </a:lnTo>
                <a:lnTo>
                  <a:pt x="3926" y="1578"/>
                </a:lnTo>
                <a:lnTo>
                  <a:pt x="3889" y="2055"/>
                </a:lnTo>
                <a:lnTo>
                  <a:pt x="3889" y="2532"/>
                </a:lnTo>
                <a:lnTo>
                  <a:pt x="3926" y="3449"/>
                </a:lnTo>
                <a:lnTo>
                  <a:pt x="3926" y="5099"/>
                </a:lnTo>
                <a:lnTo>
                  <a:pt x="3926" y="5283"/>
                </a:lnTo>
                <a:lnTo>
                  <a:pt x="3963" y="5466"/>
                </a:lnTo>
                <a:lnTo>
                  <a:pt x="3963" y="5503"/>
                </a:lnTo>
                <a:lnTo>
                  <a:pt x="3742" y="5613"/>
                </a:lnTo>
                <a:lnTo>
                  <a:pt x="3559" y="5723"/>
                </a:lnTo>
                <a:lnTo>
                  <a:pt x="3229" y="6016"/>
                </a:lnTo>
                <a:lnTo>
                  <a:pt x="2899" y="6347"/>
                </a:lnTo>
                <a:lnTo>
                  <a:pt x="2605" y="6677"/>
                </a:lnTo>
                <a:lnTo>
                  <a:pt x="2239" y="7080"/>
                </a:lnTo>
                <a:lnTo>
                  <a:pt x="1908" y="7484"/>
                </a:lnTo>
                <a:lnTo>
                  <a:pt x="1285" y="8364"/>
                </a:lnTo>
                <a:lnTo>
                  <a:pt x="698" y="9244"/>
                </a:lnTo>
                <a:lnTo>
                  <a:pt x="148" y="10125"/>
                </a:lnTo>
                <a:lnTo>
                  <a:pt x="38" y="10308"/>
                </a:lnTo>
                <a:lnTo>
                  <a:pt x="1" y="10492"/>
                </a:lnTo>
                <a:lnTo>
                  <a:pt x="38" y="10675"/>
                </a:lnTo>
                <a:lnTo>
                  <a:pt x="111" y="10858"/>
                </a:lnTo>
                <a:lnTo>
                  <a:pt x="221" y="11005"/>
                </a:lnTo>
                <a:lnTo>
                  <a:pt x="368" y="11115"/>
                </a:lnTo>
                <a:lnTo>
                  <a:pt x="551" y="11225"/>
                </a:lnTo>
                <a:lnTo>
                  <a:pt x="771" y="11262"/>
                </a:lnTo>
                <a:lnTo>
                  <a:pt x="1321" y="11299"/>
                </a:lnTo>
                <a:lnTo>
                  <a:pt x="1872" y="11262"/>
                </a:lnTo>
                <a:lnTo>
                  <a:pt x="3009" y="11189"/>
                </a:lnTo>
                <a:lnTo>
                  <a:pt x="5503" y="11115"/>
                </a:lnTo>
                <a:lnTo>
                  <a:pt x="7447" y="11042"/>
                </a:lnTo>
                <a:lnTo>
                  <a:pt x="8401" y="11005"/>
                </a:lnTo>
                <a:lnTo>
                  <a:pt x="9355" y="11042"/>
                </a:lnTo>
                <a:lnTo>
                  <a:pt x="9391" y="11152"/>
                </a:lnTo>
                <a:lnTo>
                  <a:pt x="9465" y="11225"/>
                </a:lnTo>
                <a:lnTo>
                  <a:pt x="9612" y="11299"/>
                </a:lnTo>
                <a:lnTo>
                  <a:pt x="9795" y="11335"/>
                </a:lnTo>
                <a:lnTo>
                  <a:pt x="9978" y="11335"/>
                </a:lnTo>
                <a:lnTo>
                  <a:pt x="10125" y="11299"/>
                </a:lnTo>
                <a:lnTo>
                  <a:pt x="10272" y="11299"/>
                </a:lnTo>
                <a:lnTo>
                  <a:pt x="10382" y="11262"/>
                </a:lnTo>
                <a:lnTo>
                  <a:pt x="10455" y="11189"/>
                </a:lnTo>
                <a:lnTo>
                  <a:pt x="10565" y="11115"/>
                </a:lnTo>
                <a:lnTo>
                  <a:pt x="10785" y="10968"/>
                </a:lnTo>
                <a:lnTo>
                  <a:pt x="10969" y="10785"/>
                </a:lnTo>
                <a:lnTo>
                  <a:pt x="11152" y="10602"/>
                </a:lnTo>
                <a:lnTo>
                  <a:pt x="11299" y="10455"/>
                </a:lnTo>
                <a:lnTo>
                  <a:pt x="11336" y="10308"/>
                </a:lnTo>
                <a:lnTo>
                  <a:pt x="11372" y="10198"/>
                </a:lnTo>
                <a:lnTo>
                  <a:pt x="11409" y="10051"/>
                </a:lnTo>
                <a:lnTo>
                  <a:pt x="11372" y="9941"/>
                </a:lnTo>
                <a:lnTo>
                  <a:pt x="11299" y="9685"/>
                </a:lnTo>
                <a:lnTo>
                  <a:pt x="11189" y="9464"/>
                </a:lnTo>
                <a:lnTo>
                  <a:pt x="10859" y="8914"/>
                </a:lnTo>
                <a:lnTo>
                  <a:pt x="10492" y="8364"/>
                </a:lnTo>
                <a:lnTo>
                  <a:pt x="10125" y="7887"/>
                </a:lnTo>
                <a:lnTo>
                  <a:pt x="9722" y="7410"/>
                </a:lnTo>
                <a:lnTo>
                  <a:pt x="9318" y="6933"/>
                </a:lnTo>
                <a:lnTo>
                  <a:pt x="8878" y="6493"/>
                </a:lnTo>
                <a:lnTo>
                  <a:pt x="8474" y="6126"/>
                </a:lnTo>
                <a:lnTo>
                  <a:pt x="8071" y="5760"/>
                </a:lnTo>
                <a:lnTo>
                  <a:pt x="7851" y="5576"/>
                </a:lnTo>
                <a:lnTo>
                  <a:pt x="7594" y="5430"/>
                </a:lnTo>
                <a:lnTo>
                  <a:pt x="7374" y="5319"/>
                </a:lnTo>
                <a:lnTo>
                  <a:pt x="7117" y="5209"/>
                </a:lnTo>
                <a:lnTo>
                  <a:pt x="7117" y="5173"/>
                </a:lnTo>
                <a:lnTo>
                  <a:pt x="7191" y="4953"/>
                </a:lnTo>
                <a:lnTo>
                  <a:pt x="7227" y="4696"/>
                </a:lnTo>
                <a:lnTo>
                  <a:pt x="7227" y="4182"/>
                </a:lnTo>
                <a:lnTo>
                  <a:pt x="7227" y="3669"/>
                </a:lnTo>
                <a:lnTo>
                  <a:pt x="7191" y="3192"/>
                </a:lnTo>
                <a:lnTo>
                  <a:pt x="7154" y="2825"/>
                </a:lnTo>
                <a:lnTo>
                  <a:pt x="7117" y="2385"/>
                </a:lnTo>
                <a:lnTo>
                  <a:pt x="7044" y="2165"/>
                </a:lnTo>
                <a:lnTo>
                  <a:pt x="7007" y="1945"/>
                </a:lnTo>
                <a:lnTo>
                  <a:pt x="6934" y="1761"/>
                </a:lnTo>
                <a:lnTo>
                  <a:pt x="6824" y="1615"/>
                </a:lnTo>
                <a:lnTo>
                  <a:pt x="7191" y="1651"/>
                </a:lnTo>
                <a:lnTo>
                  <a:pt x="7521" y="1651"/>
                </a:lnTo>
                <a:lnTo>
                  <a:pt x="7851" y="1541"/>
                </a:lnTo>
                <a:lnTo>
                  <a:pt x="7998" y="1468"/>
                </a:lnTo>
                <a:lnTo>
                  <a:pt x="8144" y="1358"/>
                </a:lnTo>
                <a:lnTo>
                  <a:pt x="8254" y="1248"/>
                </a:lnTo>
                <a:lnTo>
                  <a:pt x="8254" y="1174"/>
                </a:lnTo>
                <a:lnTo>
                  <a:pt x="8254" y="1101"/>
                </a:lnTo>
                <a:lnTo>
                  <a:pt x="8144" y="624"/>
                </a:lnTo>
                <a:lnTo>
                  <a:pt x="8071" y="404"/>
                </a:lnTo>
                <a:lnTo>
                  <a:pt x="7998" y="294"/>
                </a:lnTo>
                <a:lnTo>
                  <a:pt x="7924" y="221"/>
                </a:lnTo>
                <a:lnTo>
                  <a:pt x="7851" y="147"/>
                </a:lnTo>
                <a:lnTo>
                  <a:pt x="7777" y="147"/>
                </a:lnTo>
                <a:lnTo>
                  <a:pt x="7631" y="111"/>
                </a:lnTo>
                <a:lnTo>
                  <a:pt x="6824" y="74"/>
                </a:lnTo>
                <a:lnTo>
                  <a:pt x="4036"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79" name="Google Shape;279;p4"/>
          <p:cNvSpPr/>
          <p:nvPr/>
        </p:nvSpPr>
        <p:spPr>
          <a:xfrm>
            <a:off x="1333294" y="4678454"/>
            <a:ext cx="306966" cy="385027"/>
          </a:xfrm>
          <a:custGeom>
            <a:rect b="b" l="l" r="r" t="t"/>
            <a:pathLst>
              <a:path extrusionOk="0" h="13574" w="10822">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80" name="Google Shape;280;p4"/>
          <p:cNvSpPr/>
          <p:nvPr/>
        </p:nvSpPr>
        <p:spPr>
          <a:xfrm>
            <a:off x="91624" y="4552927"/>
            <a:ext cx="416228" cy="409988"/>
          </a:xfrm>
          <a:custGeom>
            <a:rect b="b" l="l" r="r" t="t"/>
            <a:pathLst>
              <a:path extrusionOk="0" h="14454" w="14674">
                <a:moveTo>
                  <a:pt x="7887" y="3779"/>
                </a:moveTo>
                <a:lnTo>
                  <a:pt x="7961" y="3816"/>
                </a:lnTo>
                <a:lnTo>
                  <a:pt x="8071" y="3889"/>
                </a:lnTo>
                <a:lnTo>
                  <a:pt x="8218" y="4072"/>
                </a:lnTo>
                <a:lnTo>
                  <a:pt x="8291" y="4292"/>
                </a:lnTo>
                <a:lnTo>
                  <a:pt x="8364" y="4513"/>
                </a:lnTo>
                <a:lnTo>
                  <a:pt x="8401" y="4696"/>
                </a:lnTo>
                <a:lnTo>
                  <a:pt x="8401" y="4916"/>
                </a:lnTo>
                <a:lnTo>
                  <a:pt x="8401" y="5099"/>
                </a:lnTo>
                <a:lnTo>
                  <a:pt x="8291" y="5283"/>
                </a:lnTo>
                <a:lnTo>
                  <a:pt x="8144" y="4659"/>
                </a:lnTo>
                <a:lnTo>
                  <a:pt x="8034" y="4219"/>
                </a:lnTo>
                <a:lnTo>
                  <a:pt x="7961" y="3999"/>
                </a:lnTo>
                <a:lnTo>
                  <a:pt x="7887" y="3779"/>
                </a:lnTo>
                <a:close/>
                <a:moveTo>
                  <a:pt x="4329" y="5063"/>
                </a:moveTo>
                <a:lnTo>
                  <a:pt x="4476" y="5209"/>
                </a:lnTo>
                <a:lnTo>
                  <a:pt x="4586" y="5356"/>
                </a:lnTo>
                <a:lnTo>
                  <a:pt x="4696" y="5503"/>
                </a:lnTo>
                <a:lnTo>
                  <a:pt x="4769" y="5686"/>
                </a:lnTo>
                <a:lnTo>
                  <a:pt x="4769" y="5870"/>
                </a:lnTo>
                <a:lnTo>
                  <a:pt x="4769" y="6053"/>
                </a:lnTo>
                <a:lnTo>
                  <a:pt x="4659" y="6126"/>
                </a:lnTo>
                <a:lnTo>
                  <a:pt x="4549" y="6237"/>
                </a:lnTo>
                <a:lnTo>
                  <a:pt x="4439" y="5980"/>
                </a:lnTo>
                <a:lnTo>
                  <a:pt x="4329" y="5686"/>
                </a:lnTo>
                <a:lnTo>
                  <a:pt x="4293" y="5393"/>
                </a:lnTo>
                <a:lnTo>
                  <a:pt x="4293" y="5209"/>
                </a:lnTo>
                <a:lnTo>
                  <a:pt x="4293" y="5136"/>
                </a:lnTo>
                <a:lnTo>
                  <a:pt x="4329" y="5063"/>
                </a:lnTo>
                <a:close/>
                <a:moveTo>
                  <a:pt x="6604" y="7594"/>
                </a:moveTo>
                <a:lnTo>
                  <a:pt x="6714" y="7667"/>
                </a:lnTo>
                <a:lnTo>
                  <a:pt x="6787" y="7814"/>
                </a:lnTo>
                <a:lnTo>
                  <a:pt x="6934" y="8071"/>
                </a:lnTo>
                <a:lnTo>
                  <a:pt x="7337" y="8694"/>
                </a:lnTo>
                <a:lnTo>
                  <a:pt x="7117" y="8878"/>
                </a:lnTo>
                <a:lnTo>
                  <a:pt x="7080" y="8768"/>
                </a:lnTo>
                <a:lnTo>
                  <a:pt x="6860" y="8474"/>
                </a:lnTo>
                <a:lnTo>
                  <a:pt x="6677" y="8144"/>
                </a:lnTo>
                <a:lnTo>
                  <a:pt x="6567" y="7887"/>
                </a:lnTo>
                <a:lnTo>
                  <a:pt x="6420" y="7667"/>
                </a:lnTo>
                <a:lnTo>
                  <a:pt x="6604" y="7594"/>
                </a:lnTo>
                <a:close/>
                <a:moveTo>
                  <a:pt x="5283" y="8107"/>
                </a:moveTo>
                <a:lnTo>
                  <a:pt x="5356" y="8144"/>
                </a:lnTo>
                <a:lnTo>
                  <a:pt x="5833" y="9428"/>
                </a:lnTo>
                <a:lnTo>
                  <a:pt x="5650" y="9501"/>
                </a:lnTo>
                <a:lnTo>
                  <a:pt x="5686" y="9318"/>
                </a:lnTo>
                <a:lnTo>
                  <a:pt x="5650" y="9208"/>
                </a:lnTo>
                <a:lnTo>
                  <a:pt x="5613" y="9061"/>
                </a:lnTo>
                <a:lnTo>
                  <a:pt x="5503" y="8768"/>
                </a:lnTo>
                <a:lnTo>
                  <a:pt x="5246" y="8107"/>
                </a:lnTo>
                <a:close/>
                <a:moveTo>
                  <a:pt x="7337" y="9905"/>
                </a:moveTo>
                <a:lnTo>
                  <a:pt x="7337" y="10235"/>
                </a:lnTo>
                <a:lnTo>
                  <a:pt x="7190" y="9978"/>
                </a:lnTo>
                <a:lnTo>
                  <a:pt x="7337" y="9905"/>
                </a:lnTo>
                <a:close/>
                <a:moveTo>
                  <a:pt x="9721" y="9061"/>
                </a:moveTo>
                <a:lnTo>
                  <a:pt x="9832" y="9281"/>
                </a:lnTo>
                <a:lnTo>
                  <a:pt x="9942" y="9501"/>
                </a:lnTo>
                <a:lnTo>
                  <a:pt x="10052" y="9685"/>
                </a:lnTo>
                <a:lnTo>
                  <a:pt x="10162" y="9868"/>
                </a:lnTo>
                <a:lnTo>
                  <a:pt x="10198" y="10015"/>
                </a:lnTo>
                <a:lnTo>
                  <a:pt x="10198" y="10161"/>
                </a:lnTo>
                <a:lnTo>
                  <a:pt x="10198" y="10308"/>
                </a:lnTo>
                <a:lnTo>
                  <a:pt x="10125" y="10455"/>
                </a:lnTo>
                <a:lnTo>
                  <a:pt x="10052" y="10345"/>
                </a:lnTo>
                <a:lnTo>
                  <a:pt x="9978" y="10308"/>
                </a:lnTo>
                <a:lnTo>
                  <a:pt x="9758" y="9758"/>
                </a:lnTo>
                <a:lnTo>
                  <a:pt x="9685" y="9464"/>
                </a:lnTo>
                <a:lnTo>
                  <a:pt x="9575" y="9171"/>
                </a:lnTo>
                <a:lnTo>
                  <a:pt x="9648" y="9134"/>
                </a:lnTo>
                <a:lnTo>
                  <a:pt x="9721" y="9061"/>
                </a:lnTo>
                <a:close/>
                <a:moveTo>
                  <a:pt x="7667" y="9758"/>
                </a:moveTo>
                <a:lnTo>
                  <a:pt x="7777" y="9795"/>
                </a:lnTo>
                <a:lnTo>
                  <a:pt x="7924" y="9868"/>
                </a:lnTo>
                <a:lnTo>
                  <a:pt x="8071" y="10015"/>
                </a:lnTo>
                <a:lnTo>
                  <a:pt x="8181" y="10235"/>
                </a:lnTo>
                <a:lnTo>
                  <a:pt x="8291" y="10638"/>
                </a:lnTo>
                <a:lnTo>
                  <a:pt x="8328" y="10822"/>
                </a:lnTo>
                <a:lnTo>
                  <a:pt x="8328" y="10968"/>
                </a:lnTo>
                <a:lnTo>
                  <a:pt x="8291" y="11115"/>
                </a:lnTo>
                <a:lnTo>
                  <a:pt x="8181" y="11189"/>
                </a:lnTo>
                <a:lnTo>
                  <a:pt x="8181" y="11115"/>
                </a:lnTo>
                <a:lnTo>
                  <a:pt x="8144" y="11005"/>
                </a:lnTo>
                <a:lnTo>
                  <a:pt x="8071" y="10968"/>
                </a:lnTo>
                <a:lnTo>
                  <a:pt x="7997" y="10895"/>
                </a:lnTo>
                <a:lnTo>
                  <a:pt x="7887" y="10675"/>
                </a:lnTo>
                <a:lnTo>
                  <a:pt x="7814" y="10382"/>
                </a:lnTo>
                <a:lnTo>
                  <a:pt x="7741" y="9831"/>
                </a:lnTo>
                <a:lnTo>
                  <a:pt x="7667" y="9758"/>
                </a:lnTo>
                <a:close/>
                <a:moveTo>
                  <a:pt x="10162" y="1321"/>
                </a:moveTo>
                <a:lnTo>
                  <a:pt x="10198" y="1541"/>
                </a:lnTo>
                <a:lnTo>
                  <a:pt x="10272" y="1725"/>
                </a:lnTo>
                <a:lnTo>
                  <a:pt x="10455" y="2092"/>
                </a:lnTo>
                <a:lnTo>
                  <a:pt x="10932" y="3229"/>
                </a:lnTo>
                <a:lnTo>
                  <a:pt x="10969" y="3302"/>
                </a:lnTo>
                <a:lnTo>
                  <a:pt x="10749" y="3375"/>
                </a:lnTo>
                <a:lnTo>
                  <a:pt x="10528" y="3449"/>
                </a:lnTo>
                <a:lnTo>
                  <a:pt x="9758" y="3742"/>
                </a:lnTo>
                <a:lnTo>
                  <a:pt x="8988" y="4146"/>
                </a:lnTo>
                <a:lnTo>
                  <a:pt x="8841" y="4219"/>
                </a:lnTo>
                <a:lnTo>
                  <a:pt x="8731" y="4329"/>
                </a:lnTo>
                <a:lnTo>
                  <a:pt x="8658" y="4072"/>
                </a:lnTo>
                <a:lnTo>
                  <a:pt x="8511" y="3816"/>
                </a:lnTo>
                <a:lnTo>
                  <a:pt x="8364" y="3595"/>
                </a:lnTo>
                <a:lnTo>
                  <a:pt x="8254" y="3522"/>
                </a:lnTo>
                <a:lnTo>
                  <a:pt x="8144" y="3449"/>
                </a:lnTo>
                <a:lnTo>
                  <a:pt x="7997" y="3412"/>
                </a:lnTo>
                <a:lnTo>
                  <a:pt x="7851" y="3375"/>
                </a:lnTo>
                <a:lnTo>
                  <a:pt x="7777" y="3375"/>
                </a:lnTo>
                <a:lnTo>
                  <a:pt x="7704" y="3412"/>
                </a:lnTo>
                <a:lnTo>
                  <a:pt x="7667" y="3485"/>
                </a:lnTo>
                <a:lnTo>
                  <a:pt x="7667" y="3559"/>
                </a:lnTo>
                <a:lnTo>
                  <a:pt x="7484" y="3595"/>
                </a:lnTo>
                <a:lnTo>
                  <a:pt x="7337" y="3706"/>
                </a:lnTo>
                <a:lnTo>
                  <a:pt x="7190" y="3852"/>
                </a:lnTo>
                <a:lnTo>
                  <a:pt x="7044" y="3999"/>
                </a:lnTo>
                <a:lnTo>
                  <a:pt x="7007" y="4109"/>
                </a:lnTo>
                <a:lnTo>
                  <a:pt x="7044" y="4219"/>
                </a:lnTo>
                <a:lnTo>
                  <a:pt x="7264" y="4696"/>
                </a:lnTo>
                <a:lnTo>
                  <a:pt x="7080" y="4769"/>
                </a:lnTo>
                <a:lnTo>
                  <a:pt x="6310" y="5026"/>
                </a:lnTo>
                <a:lnTo>
                  <a:pt x="5576" y="5283"/>
                </a:lnTo>
                <a:lnTo>
                  <a:pt x="5320" y="5356"/>
                </a:lnTo>
                <a:lnTo>
                  <a:pt x="5210" y="5393"/>
                </a:lnTo>
                <a:lnTo>
                  <a:pt x="5136" y="5466"/>
                </a:lnTo>
                <a:lnTo>
                  <a:pt x="5100" y="5356"/>
                </a:lnTo>
                <a:lnTo>
                  <a:pt x="4916" y="5063"/>
                </a:lnTo>
                <a:lnTo>
                  <a:pt x="4806" y="4879"/>
                </a:lnTo>
                <a:lnTo>
                  <a:pt x="4659" y="4733"/>
                </a:lnTo>
                <a:lnTo>
                  <a:pt x="4513" y="4623"/>
                </a:lnTo>
                <a:lnTo>
                  <a:pt x="4329" y="4549"/>
                </a:lnTo>
                <a:lnTo>
                  <a:pt x="4183" y="4513"/>
                </a:lnTo>
                <a:lnTo>
                  <a:pt x="4036" y="4586"/>
                </a:lnTo>
                <a:lnTo>
                  <a:pt x="3852" y="4586"/>
                </a:lnTo>
                <a:lnTo>
                  <a:pt x="3779" y="4623"/>
                </a:lnTo>
                <a:lnTo>
                  <a:pt x="3742" y="4696"/>
                </a:lnTo>
                <a:lnTo>
                  <a:pt x="3706" y="4989"/>
                </a:lnTo>
                <a:lnTo>
                  <a:pt x="3706" y="5283"/>
                </a:lnTo>
                <a:lnTo>
                  <a:pt x="3742" y="5576"/>
                </a:lnTo>
                <a:lnTo>
                  <a:pt x="3816" y="5870"/>
                </a:lnTo>
                <a:lnTo>
                  <a:pt x="3596" y="5833"/>
                </a:lnTo>
                <a:lnTo>
                  <a:pt x="3376" y="5870"/>
                </a:lnTo>
                <a:lnTo>
                  <a:pt x="2972" y="6016"/>
                </a:lnTo>
                <a:lnTo>
                  <a:pt x="2422" y="6163"/>
                </a:lnTo>
                <a:lnTo>
                  <a:pt x="2165" y="6273"/>
                </a:lnTo>
                <a:lnTo>
                  <a:pt x="2055" y="6347"/>
                </a:lnTo>
                <a:lnTo>
                  <a:pt x="1945" y="6457"/>
                </a:lnTo>
                <a:lnTo>
                  <a:pt x="1945" y="6530"/>
                </a:lnTo>
                <a:lnTo>
                  <a:pt x="1982" y="6567"/>
                </a:lnTo>
                <a:lnTo>
                  <a:pt x="2238" y="6603"/>
                </a:lnTo>
                <a:lnTo>
                  <a:pt x="2459" y="6567"/>
                </a:lnTo>
                <a:lnTo>
                  <a:pt x="2972" y="6457"/>
                </a:lnTo>
                <a:lnTo>
                  <a:pt x="3449" y="6347"/>
                </a:lnTo>
                <a:lnTo>
                  <a:pt x="3706" y="6237"/>
                </a:lnTo>
                <a:lnTo>
                  <a:pt x="3816" y="6163"/>
                </a:lnTo>
                <a:lnTo>
                  <a:pt x="3889" y="6090"/>
                </a:lnTo>
                <a:lnTo>
                  <a:pt x="4073" y="6383"/>
                </a:lnTo>
                <a:lnTo>
                  <a:pt x="4256" y="6677"/>
                </a:lnTo>
                <a:lnTo>
                  <a:pt x="4293" y="6713"/>
                </a:lnTo>
                <a:lnTo>
                  <a:pt x="4366" y="6823"/>
                </a:lnTo>
                <a:lnTo>
                  <a:pt x="4549" y="6970"/>
                </a:lnTo>
                <a:lnTo>
                  <a:pt x="4659" y="7007"/>
                </a:lnTo>
                <a:lnTo>
                  <a:pt x="4733" y="7044"/>
                </a:lnTo>
                <a:lnTo>
                  <a:pt x="4806" y="7007"/>
                </a:lnTo>
                <a:lnTo>
                  <a:pt x="4879" y="6933"/>
                </a:lnTo>
                <a:lnTo>
                  <a:pt x="5063" y="6640"/>
                </a:lnTo>
                <a:lnTo>
                  <a:pt x="5173" y="6347"/>
                </a:lnTo>
                <a:lnTo>
                  <a:pt x="5210" y="6053"/>
                </a:lnTo>
                <a:lnTo>
                  <a:pt x="5210" y="5760"/>
                </a:lnTo>
                <a:lnTo>
                  <a:pt x="5320" y="5760"/>
                </a:lnTo>
                <a:lnTo>
                  <a:pt x="5430" y="5723"/>
                </a:lnTo>
                <a:lnTo>
                  <a:pt x="5686" y="5650"/>
                </a:lnTo>
                <a:lnTo>
                  <a:pt x="6457" y="5430"/>
                </a:lnTo>
                <a:lnTo>
                  <a:pt x="7190" y="5173"/>
                </a:lnTo>
                <a:lnTo>
                  <a:pt x="7447" y="5063"/>
                </a:lnTo>
                <a:lnTo>
                  <a:pt x="7631" y="5430"/>
                </a:lnTo>
                <a:lnTo>
                  <a:pt x="7704" y="5613"/>
                </a:lnTo>
                <a:lnTo>
                  <a:pt x="7814" y="5760"/>
                </a:lnTo>
                <a:lnTo>
                  <a:pt x="7924" y="5833"/>
                </a:lnTo>
                <a:lnTo>
                  <a:pt x="8218" y="5833"/>
                </a:lnTo>
                <a:lnTo>
                  <a:pt x="8328" y="5760"/>
                </a:lnTo>
                <a:lnTo>
                  <a:pt x="8548" y="5576"/>
                </a:lnTo>
                <a:lnTo>
                  <a:pt x="8731" y="5356"/>
                </a:lnTo>
                <a:lnTo>
                  <a:pt x="8804" y="5173"/>
                </a:lnTo>
                <a:lnTo>
                  <a:pt x="8841" y="4989"/>
                </a:lnTo>
                <a:lnTo>
                  <a:pt x="8841" y="4806"/>
                </a:lnTo>
                <a:lnTo>
                  <a:pt x="8804" y="4586"/>
                </a:lnTo>
                <a:lnTo>
                  <a:pt x="8914" y="4586"/>
                </a:lnTo>
                <a:lnTo>
                  <a:pt x="9061" y="4513"/>
                </a:lnTo>
                <a:lnTo>
                  <a:pt x="9942" y="4109"/>
                </a:lnTo>
                <a:lnTo>
                  <a:pt x="10639" y="3852"/>
                </a:lnTo>
                <a:lnTo>
                  <a:pt x="10895" y="3742"/>
                </a:lnTo>
                <a:lnTo>
                  <a:pt x="11115" y="3669"/>
                </a:lnTo>
                <a:lnTo>
                  <a:pt x="11519" y="4586"/>
                </a:lnTo>
                <a:lnTo>
                  <a:pt x="11849" y="5540"/>
                </a:lnTo>
                <a:lnTo>
                  <a:pt x="12069" y="6237"/>
                </a:lnTo>
                <a:lnTo>
                  <a:pt x="12032" y="6347"/>
                </a:lnTo>
                <a:lnTo>
                  <a:pt x="11996" y="6457"/>
                </a:lnTo>
                <a:lnTo>
                  <a:pt x="11959" y="6457"/>
                </a:lnTo>
                <a:lnTo>
                  <a:pt x="11592" y="6603"/>
                </a:lnTo>
                <a:lnTo>
                  <a:pt x="10969" y="6787"/>
                </a:lnTo>
                <a:lnTo>
                  <a:pt x="9685" y="7227"/>
                </a:lnTo>
                <a:lnTo>
                  <a:pt x="8438" y="7630"/>
                </a:lnTo>
                <a:lnTo>
                  <a:pt x="7887" y="7777"/>
                </a:lnTo>
                <a:lnTo>
                  <a:pt x="7631" y="7924"/>
                </a:lnTo>
                <a:lnTo>
                  <a:pt x="7521" y="7997"/>
                </a:lnTo>
                <a:lnTo>
                  <a:pt x="7447" y="8107"/>
                </a:lnTo>
                <a:lnTo>
                  <a:pt x="7447" y="8144"/>
                </a:lnTo>
                <a:lnTo>
                  <a:pt x="7631" y="8181"/>
                </a:lnTo>
                <a:lnTo>
                  <a:pt x="7997" y="8181"/>
                </a:lnTo>
                <a:lnTo>
                  <a:pt x="8181" y="8107"/>
                </a:lnTo>
                <a:lnTo>
                  <a:pt x="8914" y="7887"/>
                </a:lnTo>
                <a:lnTo>
                  <a:pt x="10565" y="7374"/>
                </a:lnTo>
                <a:lnTo>
                  <a:pt x="12216" y="6860"/>
                </a:lnTo>
                <a:lnTo>
                  <a:pt x="12289" y="6823"/>
                </a:lnTo>
                <a:lnTo>
                  <a:pt x="12546" y="7777"/>
                </a:lnTo>
                <a:lnTo>
                  <a:pt x="12766" y="8474"/>
                </a:lnTo>
                <a:lnTo>
                  <a:pt x="12729" y="8511"/>
                </a:lnTo>
                <a:lnTo>
                  <a:pt x="12693" y="8584"/>
                </a:lnTo>
                <a:lnTo>
                  <a:pt x="11629" y="8988"/>
                </a:lnTo>
                <a:lnTo>
                  <a:pt x="11042" y="9208"/>
                </a:lnTo>
                <a:lnTo>
                  <a:pt x="10859" y="9281"/>
                </a:lnTo>
                <a:lnTo>
                  <a:pt x="10749" y="9391"/>
                </a:lnTo>
                <a:lnTo>
                  <a:pt x="10455" y="9575"/>
                </a:lnTo>
                <a:lnTo>
                  <a:pt x="10455" y="9611"/>
                </a:lnTo>
                <a:lnTo>
                  <a:pt x="10418" y="9501"/>
                </a:lnTo>
                <a:lnTo>
                  <a:pt x="10198" y="9024"/>
                </a:lnTo>
                <a:lnTo>
                  <a:pt x="10052" y="8804"/>
                </a:lnTo>
                <a:lnTo>
                  <a:pt x="9942" y="8731"/>
                </a:lnTo>
                <a:lnTo>
                  <a:pt x="9832" y="8694"/>
                </a:lnTo>
                <a:lnTo>
                  <a:pt x="9758" y="8694"/>
                </a:lnTo>
                <a:lnTo>
                  <a:pt x="9721" y="8768"/>
                </a:lnTo>
                <a:lnTo>
                  <a:pt x="9685" y="8841"/>
                </a:lnTo>
                <a:lnTo>
                  <a:pt x="9501" y="8841"/>
                </a:lnTo>
                <a:lnTo>
                  <a:pt x="9355" y="8804"/>
                </a:lnTo>
                <a:lnTo>
                  <a:pt x="9208" y="8841"/>
                </a:lnTo>
                <a:lnTo>
                  <a:pt x="9061" y="8878"/>
                </a:lnTo>
                <a:lnTo>
                  <a:pt x="8988" y="8988"/>
                </a:lnTo>
                <a:lnTo>
                  <a:pt x="8914" y="9098"/>
                </a:lnTo>
                <a:lnTo>
                  <a:pt x="8914" y="9208"/>
                </a:lnTo>
                <a:lnTo>
                  <a:pt x="9025" y="9611"/>
                </a:lnTo>
                <a:lnTo>
                  <a:pt x="9135" y="10051"/>
                </a:lnTo>
                <a:lnTo>
                  <a:pt x="8694" y="10161"/>
                </a:lnTo>
                <a:lnTo>
                  <a:pt x="8658" y="10198"/>
                </a:lnTo>
                <a:lnTo>
                  <a:pt x="8621" y="10235"/>
                </a:lnTo>
                <a:lnTo>
                  <a:pt x="8584" y="10345"/>
                </a:lnTo>
                <a:lnTo>
                  <a:pt x="8511" y="10125"/>
                </a:lnTo>
                <a:lnTo>
                  <a:pt x="8401" y="9905"/>
                </a:lnTo>
                <a:lnTo>
                  <a:pt x="8254" y="9685"/>
                </a:lnTo>
                <a:lnTo>
                  <a:pt x="8034" y="9501"/>
                </a:lnTo>
                <a:lnTo>
                  <a:pt x="7777" y="9391"/>
                </a:lnTo>
                <a:lnTo>
                  <a:pt x="7557" y="9391"/>
                </a:lnTo>
                <a:lnTo>
                  <a:pt x="7411" y="9428"/>
                </a:lnTo>
                <a:lnTo>
                  <a:pt x="7300" y="9464"/>
                </a:lnTo>
                <a:lnTo>
                  <a:pt x="7190" y="9538"/>
                </a:lnTo>
                <a:lnTo>
                  <a:pt x="7080" y="9611"/>
                </a:lnTo>
                <a:lnTo>
                  <a:pt x="7044" y="9721"/>
                </a:lnTo>
                <a:lnTo>
                  <a:pt x="7007" y="9868"/>
                </a:lnTo>
                <a:lnTo>
                  <a:pt x="7044" y="9941"/>
                </a:lnTo>
                <a:lnTo>
                  <a:pt x="7117" y="9978"/>
                </a:lnTo>
                <a:lnTo>
                  <a:pt x="7044" y="10235"/>
                </a:lnTo>
                <a:lnTo>
                  <a:pt x="7080" y="10492"/>
                </a:lnTo>
                <a:lnTo>
                  <a:pt x="4806" y="11152"/>
                </a:lnTo>
                <a:lnTo>
                  <a:pt x="4219" y="11335"/>
                </a:lnTo>
                <a:lnTo>
                  <a:pt x="3632" y="11519"/>
                </a:lnTo>
                <a:lnTo>
                  <a:pt x="3449" y="11629"/>
                </a:lnTo>
                <a:lnTo>
                  <a:pt x="3192" y="10602"/>
                </a:lnTo>
                <a:lnTo>
                  <a:pt x="2862" y="9611"/>
                </a:lnTo>
                <a:lnTo>
                  <a:pt x="3339" y="9538"/>
                </a:lnTo>
                <a:lnTo>
                  <a:pt x="3816" y="9428"/>
                </a:lnTo>
                <a:lnTo>
                  <a:pt x="4769" y="9134"/>
                </a:lnTo>
                <a:lnTo>
                  <a:pt x="4843" y="9318"/>
                </a:lnTo>
                <a:lnTo>
                  <a:pt x="4953" y="9501"/>
                </a:lnTo>
                <a:lnTo>
                  <a:pt x="5063" y="9685"/>
                </a:lnTo>
                <a:lnTo>
                  <a:pt x="5246" y="9831"/>
                </a:lnTo>
                <a:lnTo>
                  <a:pt x="5356" y="9868"/>
                </a:lnTo>
                <a:lnTo>
                  <a:pt x="5466" y="9905"/>
                </a:lnTo>
                <a:lnTo>
                  <a:pt x="5613" y="9905"/>
                </a:lnTo>
                <a:lnTo>
                  <a:pt x="5723" y="9868"/>
                </a:lnTo>
                <a:lnTo>
                  <a:pt x="5980" y="9758"/>
                </a:lnTo>
                <a:lnTo>
                  <a:pt x="6163" y="9648"/>
                </a:lnTo>
                <a:lnTo>
                  <a:pt x="6237" y="9538"/>
                </a:lnTo>
                <a:lnTo>
                  <a:pt x="6273" y="9501"/>
                </a:lnTo>
                <a:lnTo>
                  <a:pt x="6237" y="9428"/>
                </a:lnTo>
                <a:lnTo>
                  <a:pt x="5980" y="8731"/>
                </a:lnTo>
                <a:lnTo>
                  <a:pt x="6200" y="8731"/>
                </a:lnTo>
                <a:lnTo>
                  <a:pt x="6383" y="8658"/>
                </a:lnTo>
                <a:lnTo>
                  <a:pt x="6604" y="9244"/>
                </a:lnTo>
                <a:lnTo>
                  <a:pt x="6677" y="9318"/>
                </a:lnTo>
                <a:lnTo>
                  <a:pt x="6714" y="9354"/>
                </a:lnTo>
                <a:lnTo>
                  <a:pt x="6787" y="9354"/>
                </a:lnTo>
                <a:lnTo>
                  <a:pt x="7044" y="9318"/>
                </a:lnTo>
                <a:lnTo>
                  <a:pt x="7300" y="9208"/>
                </a:lnTo>
                <a:lnTo>
                  <a:pt x="7521" y="9061"/>
                </a:lnTo>
                <a:lnTo>
                  <a:pt x="7704" y="8878"/>
                </a:lnTo>
                <a:lnTo>
                  <a:pt x="7741" y="8841"/>
                </a:lnTo>
                <a:lnTo>
                  <a:pt x="7777" y="8768"/>
                </a:lnTo>
                <a:lnTo>
                  <a:pt x="7741" y="8658"/>
                </a:lnTo>
                <a:lnTo>
                  <a:pt x="7264" y="7887"/>
                </a:lnTo>
                <a:lnTo>
                  <a:pt x="7080" y="7520"/>
                </a:lnTo>
                <a:lnTo>
                  <a:pt x="6970" y="7337"/>
                </a:lnTo>
                <a:lnTo>
                  <a:pt x="6824" y="7227"/>
                </a:lnTo>
                <a:lnTo>
                  <a:pt x="6640" y="7154"/>
                </a:lnTo>
                <a:lnTo>
                  <a:pt x="6457" y="7190"/>
                </a:lnTo>
                <a:lnTo>
                  <a:pt x="6383" y="7227"/>
                </a:lnTo>
                <a:lnTo>
                  <a:pt x="6310" y="7264"/>
                </a:lnTo>
                <a:lnTo>
                  <a:pt x="6237" y="7337"/>
                </a:lnTo>
                <a:lnTo>
                  <a:pt x="6200" y="7410"/>
                </a:lnTo>
                <a:lnTo>
                  <a:pt x="6017" y="7447"/>
                </a:lnTo>
                <a:lnTo>
                  <a:pt x="5980" y="7484"/>
                </a:lnTo>
                <a:lnTo>
                  <a:pt x="5943" y="7520"/>
                </a:lnTo>
                <a:lnTo>
                  <a:pt x="5907" y="7594"/>
                </a:lnTo>
                <a:lnTo>
                  <a:pt x="5907" y="7667"/>
                </a:lnTo>
                <a:lnTo>
                  <a:pt x="6200" y="8291"/>
                </a:lnTo>
                <a:lnTo>
                  <a:pt x="6163" y="8364"/>
                </a:lnTo>
                <a:lnTo>
                  <a:pt x="6127" y="8401"/>
                </a:lnTo>
                <a:lnTo>
                  <a:pt x="6090" y="8401"/>
                </a:lnTo>
                <a:lnTo>
                  <a:pt x="6053" y="8437"/>
                </a:lnTo>
                <a:lnTo>
                  <a:pt x="5943" y="8474"/>
                </a:lnTo>
                <a:lnTo>
                  <a:pt x="5907" y="8511"/>
                </a:lnTo>
                <a:lnTo>
                  <a:pt x="5613" y="7814"/>
                </a:lnTo>
                <a:lnTo>
                  <a:pt x="5576" y="7777"/>
                </a:lnTo>
                <a:lnTo>
                  <a:pt x="5540" y="7704"/>
                </a:lnTo>
                <a:lnTo>
                  <a:pt x="5393" y="7704"/>
                </a:lnTo>
                <a:lnTo>
                  <a:pt x="5356" y="7667"/>
                </a:lnTo>
                <a:lnTo>
                  <a:pt x="5173" y="7667"/>
                </a:lnTo>
                <a:lnTo>
                  <a:pt x="4990" y="7704"/>
                </a:lnTo>
                <a:lnTo>
                  <a:pt x="4843" y="7814"/>
                </a:lnTo>
                <a:lnTo>
                  <a:pt x="4733" y="7961"/>
                </a:lnTo>
                <a:lnTo>
                  <a:pt x="4659" y="8144"/>
                </a:lnTo>
                <a:lnTo>
                  <a:pt x="4623" y="8327"/>
                </a:lnTo>
                <a:lnTo>
                  <a:pt x="4623" y="8511"/>
                </a:lnTo>
                <a:lnTo>
                  <a:pt x="4623" y="8694"/>
                </a:lnTo>
                <a:lnTo>
                  <a:pt x="3669" y="8951"/>
                </a:lnTo>
                <a:lnTo>
                  <a:pt x="3229" y="9134"/>
                </a:lnTo>
                <a:lnTo>
                  <a:pt x="2752" y="9318"/>
                </a:lnTo>
                <a:lnTo>
                  <a:pt x="2348" y="7997"/>
                </a:lnTo>
                <a:lnTo>
                  <a:pt x="1908" y="6677"/>
                </a:lnTo>
                <a:lnTo>
                  <a:pt x="1541" y="5356"/>
                </a:lnTo>
                <a:lnTo>
                  <a:pt x="1395" y="4696"/>
                </a:lnTo>
                <a:lnTo>
                  <a:pt x="1285" y="3999"/>
                </a:lnTo>
                <a:lnTo>
                  <a:pt x="1505" y="3962"/>
                </a:lnTo>
                <a:lnTo>
                  <a:pt x="1725" y="3926"/>
                </a:lnTo>
                <a:lnTo>
                  <a:pt x="2165" y="3816"/>
                </a:lnTo>
                <a:lnTo>
                  <a:pt x="3302" y="3485"/>
                </a:lnTo>
                <a:lnTo>
                  <a:pt x="5760" y="2825"/>
                </a:lnTo>
                <a:lnTo>
                  <a:pt x="6934" y="2495"/>
                </a:lnTo>
                <a:lnTo>
                  <a:pt x="8071" y="2092"/>
                </a:lnTo>
                <a:lnTo>
                  <a:pt x="9135" y="1725"/>
                </a:lnTo>
                <a:lnTo>
                  <a:pt x="9758" y="1505"/>
                </a:lnTo>
                <a:lnTo>
                  <a:pt x="9978" y="1395"/>
                </a:lnTo>
                <a:lnTo>
                  <a:pt x="10088" y="1358"/>
                </a:lnTo>
                <a:lnTo>
                  <a:pt x="10162" y="1321"/>
                </a:lnTo>
                <a:close/>
                <a:moveTo>
                  <a:pt x="12876" y="8988"/>
                </a:moveTo>
                <a:lnTo>
                  <a:pt x="13023" y="9575"/>
                </a:lnTo>
                <a:lnTo>
                  <a:pt x="13096" y="9905"/>
                </a:lnTo>
                <a:lnTo>
                  <a:pt x="13206" y="10198"/>
                </a:lnTo>
                <a:lnTo>
                  <a:pt x="12619" y="10271"/>
                </a:lnTo>
                <a:lnTo>
                  <a:pt x="12069" y="10418"/>
                </a:lnTo>
                <a:lnTo>
                  <a:pt x="11519" y="10565"/>
                </a:lnTo>
                <a:lnTo>
                  <a:pt x="10969" y="10748"/>
                </a:lnTo>
                <a:lnTo>
                  <a:pt x="9685" y="11225"/>
                </a:lnTo>
                <a:lnTo>
                  <a:pt x="8438" y="11702"/>
                </a:lnTo>
                <a:lnTo>
                  <a:pt x="5980" y="12619"/>
                </a:lnTo>
                <a:lnTo>
                  <a:pt x="4879" y="13023"/>
                </a:lnTo>
                <a:lnTo>
                  <a:pt x="4329" y="13243"/>
                </a:lnTo>
                <a:lnTo>
                  <a:pt x="3816" y="13499"/>
                </a:lnTo>
                <a:lnTo>
                  <a:pt x="3669" y="12692"/>
                </a:lnTo>
                <a:lnTo>
                  <a:pt x="3522" y="11885"/>
                </a:lnTo>
                <a:lnTo>
                  <a:pt x="3742" y="11885"/>
                </a:lnTo>
                <a:lnTo>
                  <a:pt x="3999" y="11812"/>
                </a:lnTo>
                <a:lnTo>
                  <a:pt x="5173" y="11482"/>
                </a:lnTo>
                <a:lnTo>
                  <a:pt x="7190" y="10932"/>
                </a:lnTo>
                <a:lnTo>
                  <a:pt x="7374" y="11335"/>
                </a:lnTo>
                <a:lnTo>
                  <a:pt x="7594" y="11702"/>
                </a:lnTo>
                <a:lnTo>
                  <a:pt x="7631" y="11775"/>
                </a:lnTo>
                <a:lnTo>
                  <a:pt x="7814" y="11775"/>
                </a:lnTo>
                <a:lnTo>
                  <a:pt x="7887" y="11702"/>
                </a:lnTo>
                <a:lnTo>
                  <a:pt x="7961" y="11629"/>
                </a:lnTo>
                <a:lnTo>
                  <a:pt x="8107" y="11592"/>
                </a:lnTo>
                <a:lnTo>
                  <a:pt x="8401" y="11519"/>
                </a:lnTo>
                <a:lnTo>
                  <a:pt x="8474" y="11445"/>
                </a:lnTo>
                <a:lnTo>
                  <a:pt x="8548" y="11372"/>
                </a:lnTo>
                <a:lnTo>
                  <a:pt x="8658" y="11189"/>
                </a:lnTo>
                <a:lnTo>
                  <a:pt x="8694" y="11005"/>
                </a:lnTo>
                <a:lnTo>
                  <a:pt x="8694" y="10785"/>
                </a:lnTo>
                <a:lnTo>
                  <a:pt x="8658" y="10602"/>
                </a:lnTo>
                <a:lnTo>
                  <a:pt x="8621" y="10418"/>
                </a:lnTo>
                <a:lnTo>
                  <a:pt x="8658" y="10492"/>
                </a:lnTo>
                <a:lnTo>
                  <a:pt x="8768" y="10528"/>
                </a:lnTo>
                <a:lnTo>
                  <a:pt x="9025" y="10492"/>
                </a:lnTo>
                <a:lnTo>
                  <a:pt x="9281" y="10418"/>
                </a:lnTo>
                <a:lnTo>
                  <a:pt x="9428" y="10638"/>
                </a:lnTo>
                <a:lnTo>
                  <a:pt x="9611" y="10822"/>
                </a:lnTo>
                <a:lnTo>
                  <a:pt x="9758" y="10895"/>
                </a:lnTo>
                <a:lnTo>
                  <a:pt x="9942" y="10932"/>
                </a:lnTo>
                <a:lnTo>
                  <a:pt x="10088" y="10932"/>
                </a:lnTo>
                <a:lnTo>
                  <a:pt x="10235" y="10858"/>
                </a:lnTo>
                <a:lnTo>
                  <a:pt x="10382" y="10785"/>
                </a:lnTo>
                <a:lnTo>
                  <a:pt x="10492" y="10638"/>
                </a:lnTo>
                <a:lnTo>
                  <a:pt x="10565" y="10492"/>
                </a:lnTo>
                <a:lnTo>
                  <a:pt x="10602" y="10345"/>
                </a:lnTo>
                <a:lnTo>
                  <a:pt x="10639" y="10161"/>
                </a:lnTo>
                <a:lnTo>
                  <a:pt x="10602" y="9978"/>
                </a:lnTo>
                <a:lnTo>
                  <a:pt x="10492" y="9648"/>
                </a:lnTo>
                <a:lnTo>
                  <a:pt x="10749" y="9648"/>
                </a:lnTo>
                <a:lnTo>
                  <a:pt x="11005" y="9611"/>
                </a:lnTo>
                <a:lnTo>
                  <a:pt x="11629" y="9428"/>
                </a:lnTo>
                <a:lnTo>
                  <a:pt x="12876" y="8988"/>
                </a:lnTo>
                <a:close/>
                <a:moveTo>
                  <a:pt x="13206" y="10675"/>
                </a:moveTo>
                <a:lnTo>
                  <a:pt x="13096" y="10712"/>
                </a:lnTo>
                <a:lnTo>
                  <a:pt x="11592" y="11262"/>
                </a:lnTo>
                <a:lnTo>
                  <a:pt x="8731" y="12362"/>
                </a:lnTo>
                <a:lnTo>
                  <a:pt x="7300" y="12876"/>
                </a:lnTo>
                <a:lnTo>
                  <a:pt x="6604" y="13133"/>
                </a:lnTo>
                <a:lnTo>
                  <a:pt x="5870" y="13316"/>
                </a:lnTo>
                <a:lnTo>
                  <a:pt x="4696" y="13573"/>
                </a:lnTo>
                <a:lnTo>
                  <a:pt x="5393" y="13279"/>
                </a:lnTo>
                <a:lnTo>
                  <a:pt x="6090" y="13023"/>
                </a:lnTo>
                <a:lnTo>
                  <a:pt x="8438" y="12179"/>
                </a:lnTo>
                <a:lnTo>
                  <a:pt x="9611" y="11702"/>
                </a:lnTo>
                <a:lnTo>
                  <a:pt x="10822" y="11299"/>
                </a:lnTo>
                <a:lnTo>
                  <a:pt x="11409" y="11078"/>
                </a:lnTo>
                <a:lnTo>
                  <a:pt x="11996" y="10895"/>
                </a:lnTo>
                <a:lnTo>
                  <a:pt x="12619" y="10748"/>
                </a:lnTo>
                <a:lnTo>
                  <a:pt x="13206" y="10675"/>
                </a:lnTo>
                <a:close/>
                <a:moveTo>
                  <a:pt x="10492" y="478"/>
                </a:moveTo>
                <a:lnTo>
                  <a:pt x="10712" y="1064"/>
                </a:lnTo>
                <a:lnTo>
                  <a:pt x="10969" y="1688"/>
                </a:lnTo>
                <a:lnTo>
                  <a:pt x="11482" y="2862"/>
                </a:lnTo>
                <a:lnTo>
                  <a:pt x="11996" y="4182"/>
                </a:lnTo>
                <a:lnTo>
                  <a:pt x="12473" y="5466"/>
                </a:lnTo>
                <a:lnTo>
                  <a:pt x="12876" y="6713"/>
                </a:lnTo>
                <a:lnTo>
                  <a:pt x="13280" y="7924"/>
                </a:lnTo>
                <a:lnTo>
                  <a:pt x="13683" y="9171"/>
                </a:lnTo>
                <a:lnTo>
                  <a:pt x="14013" y="10418"/>
                </a:lnTo>
                <a:lnTo>
                  <a:pt x="13793" y="10418"/>
                </a:lnTo>
                <a:lnTo>
                  <a:pt x="13573" y="10492"/>
                </a:lnTo>
                <a:lnTo>
                  <a:pt x="13573" y="10418"/>
                </a:lnTo>
                <a:lnTo>
                  <a:pt x="13573" y="10308"/>
                </a:lnTo>
                <a:lnTo>
                  <a:pt x="13646" y="10235"/>
                </a:lnTo>
                <a:lnTo>
                  <a:pt x="13646" y="10125"/>
                </a:lnTo>
                <a:lnTo>
                  <a:pt x="13610" y="9831"/>
                </a:lnTo>
                <a:lnTo>
                  <a:pt x="13610" y="9758"/>
                </a:lnTo>
                <a:lnTo>
                  <a:pt x="13610" y="9721"/>
                </a:lnTo>
                <a:lnTo>
                  <a:pt x="13426" y="9024"/>
                </a:lnTo>
                <a:lnTo>
                  <a:pt x="13096" y="7777"/>
                </a:lnTo>
                <a:lnTo>
                  <a:pt x="12693" y="6603"/>
                </a:lnTo>
                <a:lnTo>
                  <a:pt x="12289" y="5430"/>
                </a:lnTo>
                <a:lnTo>
                  <a:pt x="11849" y="4256"/>
                </a:lnTo>
                <a:lnTo>
                  <a:pt x="11372" y="3119"/>
                </a:lnTo>
                <a:lnTo>
                  <a:pt x="10859" y="1981"/>
                </a:lnTo>
                <a:lnTo>
                  <a:pt x="10675" y="1651"/>
                </a:lnTo>
                <a:lnTo>
                  <a:pt x="10492" y="1358"/>
                </a:lnTo>
                <a:lnTo>
                  <a:pt x="10602" y="1285"/>
                </a:lnTo>
                <a:lnTo>
                  <a:pt x="10639" y="1174"/>
                </a:lnTo>
                <a:lnTo>
                  <a:pt x="10602" y="1064"/>
                </a:lnTo>
                <a:lnTo>
                  <a:pt x="10565" y="991"/>
                </a:lnTo>
                <a:lnTo>
                  <a:pt x="10528" y="954"/>
                </a:lnTo>
                <a:lnTo>
                  <a:pt x="10455" y="918"/>
                </a:lnTo>
                <a:lnTo>
                  <a:pt x="10272" y="881"/>
                </a:lnTo>
                <a:lnTo>
                  <a:pt x="10088" y="918"/>
                </a:lnTo>
                <a:lnTo>
                  <a:pt x="9391" y="1138"/>
                </a:lnTo>
                <a:lnTo>
                  <a:pt x="8658" y="1431"/>
                </a:lnTo>
                <a:lnTo>
                  <a:pt x="7924" y="1688"/>
                </a:lnTo>
                <a:lnTo>
                  <a:pt x="7190" y="1945"/>
                </a:lnTo>
                <a:lnTo>
                  <a:pt x="5650" y="2422"/>
                </a:lnTo>
                <a:lnTo>
                  <a:pt x="4109" y="2862"/>
                </a:lnTo>
                <a:lnTo>
                  <a:pt x="2569" y="3265"/>
                </a:lnTo>
                <a:lnTo>
                  <a:pt x="1762" y="3485"/>
                </a:lnTo>
                <a:lnTo>
                  <a:pt x="1358" y="3632"/>
                </a:lnTo>
                <a:lnTo>
                  <a:pt x="1175" y="3706"/>
                </a:lnTo>
                <a:lnTo>
                  <a:pt x="1028" y="3816"/>
                </a:lnTo>
                <a:lnTo>
                  <a:pt x="991" y="3816"/>
                </a:lnTo>
                <a:lnTo>
                  <a:pt x="955" y="3889"/>
                </a:lnTo>
                <a:lnTo>
                  <a:pt x="918" y="3962"/>
                </a:lnTo>
                <a:lnTo>
                  <a:pt x="991" y="4586"/>
                </a:lnTo>
                <a:lnTo>
                  <a:pt x="1101" y="5209"/>
                </a:lnTo>
                <a:lnTo>
                  <a:pt x="1248" y="5796"/>
                </a:lnTo>
                <a:lnTo>
                  <a:pt x="1395" y="6420"/>
                </a:lnTo>
                <a:lnTo>
                  <a:pt x="1725" y="7594"/>
                </a:lnTo>
                <a:lnTo>
                  <a:pt x="2128" y="8768"/>
                </a:lnTo>
                <a:lnTo>
                  <a:pt x="2532" y="9978"/>
                </a:lnTo>
                <a:lnTo>
                  <a:pt x="2899" y="11152"/>
                </a:lnTo>
                <a:lnTo>
                  <a:pt x="3045" y="11739"/>
                </a:lnTo>
                <a:lnTo>
                  <a:pt x="3192" y="12362"/>
                </a:lnTo>
                <a:lnTo>
                  <a:pt x="3302" y="12949"/>
                </a:lnTo>
                <a:lnTo>
                  <a:pt x="3412" y="13573"/>
                </a:lnTo>
                <a:lnTo>
                  <a:pt x="3412" y="13683"/>
                </a:lnTo>
                <a:lnTo>
                  <a:pt x="3486" y="13720"/>
                </a:lnTo>
                <a:lnTo>
                  <a:pt x="3559" y="13756"/>
                </a:lnTo>
                <a:lnTo>
                  <a:pt x="3632" y="13793"/>
                </a:lnTo>
                <a:lnTo>
                  <a:pt x="3669" y="13830"/>
                </a:lnTo>
                <a:lnTo>
                  <a:pt x="3742" y="13830"/>
                </a:lnTo>
                <a:lnTo>
                  <a:pt x="4036" y="13756"/>
                </a:lnTo>
                <a:lnTo>
                  <a:pt x="3706" y="13903"/>
                </a:lnTo>
                <a:lnTo>
                  <a:pt x="3412" y="14086"/>
                </a:lnTo>
                <a:lnTo>
                  <a:pt x="2569" y="11115"/>
                </a:lnTo>
                <a:lnTo>
                  <a:pt x="2128" y="9611"/>
                </a:lnTo>
                <a:lnTo>
                  <a:pt x="1725" y="8144"/>
                </a:lnTo>
                <a:lnTo>
                  <a:pt x="955" y="5136"/>
                </a:lnTo>
                <a:lnTo>
                  <a:pt x="808" y="4439"/>
                </a:lnTo>
                <a:lnTo>
                  <a:pt x="661" y="3999"/>
                </a:lnTo>
                <a:lnTo>
                  <a:pt x="588" y="3779"/>
                </a:lnTo>
                <a:lnTo>
                  <a:pt x="478" y="3632"/>
                </a:lnTo>
                <a:lnTo>
                  <a:pt x="1065" y="3522"/>
                </a:lnTo>
                <a:lnTo>
                  <a:pt x="1652" y="3412"/>
                </a:lnTo>
                <a:lnTo>
                  <a:pt x="2825" y="3045"/>
                </a:lnTo>
                <a:lnTo>
                  <a:pt x="4183" y="2642"/>
                </a:lnTo>
                <a:lnTo>
                  <a:pt x="5503" y="2202"/>
                </a:lnTo>
                <a:lnTo>
                  <a:pt x="8034" y="1358"/>
                </a:lnTo>
                <a:lnTo>
                  <a:pt x="9281" y="918"/>
                </a:lnTo>
                <a:lnTo>
                  <a:pt x="9905" y="734"/>
                </a:lnTo>
                <a:lnTo>
                  <a:pt x="10198" y="624"/>
                </a:lnTo>
                <a:lnTo>
                  <a:pt x="10492" y="478"/>
                </a:lnTo>
                <a:close/>
                <a:moveTo>
                  <a:pt x="10455" y="1"/>
                </a:moveTo>
                <a:lnTo>
                  <a:pt x="10162" y="37"/>
                </a:lnTo>
                <a:lnTo>
                  <a:pt x="9832" y="147"/>
                </a:lnTo>
                <a:lnTo>
                  <a:pt x="9245" y="367"/>
                </a:lnTo>
                <a:lnTo>
                  <a:pt x="7997" y="808"/>
                </a:lnTo>
                <a:lnTo>
                  <a:pt x="5503" y="1651"/>
                </a:lnTo>
                <a:lnTo>
                  <a:pt x="2935" y="2495"/>
                </a:lnTo>
                <a:lnTo>
                  <a:pt x="1615" y="2899"/>
                </a:lnTo>
                <a:lnTo>
                  <a:pt x="918" y="3082"/>
                </a:lnTo>
                <a:lnTo>
                  <a:pt x="258" y="3339"/>
                </a:lnTo>
                <a:lnTo>
                  <a:pt x="184" y="3412"/>
                </a:lnTo>
                <a:lnTo>
                  <a:pt x="148" y="3522"/>
                </a:lnTo>
                <a:lnTo>
                  <a:pt x="38" y="3559"/>
                </a:lnTo>
                <a:lnTo>
                  <a:pt x="1" y="3595"/>
                </a:lnTo>
                <a:lnTo>
                  <a:pt x="1" y="3632"/>
                </a:lnTo>
                <a:lnTo>
                  <a:pt x="38" y="3779"/>
                </a:lnTo>
                <a:lnTo>
                  <a:pt x="111" y="3926"/>
                </a:lnTo>
                <a:lnTo>
                  <a:pt x="184" y="4036"/>
                </a:lnTo>
                <a:lnTo>
                  <a:pt x="221" y="4146"/>
                </a:lnTo>
                <a:lnTo>
                  <a:pt x="294" y="4366"/>
                </a:lnTo>
                <a:lnTo>
                  <a:pt x="588" y="5796"/>
                </a:lnTo>
                <a:lnTo>
                  <a:pt x="955" y="7227"/>
                </a:lnTo>
                <a:lnTo>
                  <a:pt x="1285" y="8658"/>
                </a:lnTo>
                <a:lnTo>
                  <a:pt x="2055" y="11482"/>
                </a:lnTo>
                <a:lnTo>
                  <a:pt x="2459" y="12876"/>
                </a:lnTo>
                <a:lnTo>
                  <a:pt x="2899" y="14233"/>
                </a:lnTo>
                <a:lnTo>
                  <a:pt x="2935" y="14380"/>
                </a:lnTo>
                <a:lnTo>
                  <a:pt x="3045" y="14416"/>
                </a:lnTo>
                <a:lnTo>
                  <a:pt x="3155" y="14453"/>
                </a:lnTo>
                <a:lnTo>
                  <a:pt x="3302" y="14416"/>
                </a:lnTo>
                <a:lnTo>
                  <a:pt x="3596" y="14343"/>
                </a:lnTo>
                <a:lnTo>
                  <a:pt x="3889" y="14270"/>
                </a:lnTo>
                <a:lnTo>
                  <a:pt x="4513" y="14086"/>
                </a:lnTo>
                <a:lnTo>
                  <a:pt x="5980" y="13793"/>
                </a:lnTo>
                <a:lnTo>
                  <a:pt x="6714" y="13610"/>
                </a:lnTo>
                <a:lnTo>
                  <a:pt x="7447" y="13353"/>
                </a:lnTo>
                <a:lnTo>
                  <a:pt x="8878" y="12839"/>
                </a:lnTo>
                <a:lnTo>
                  <a:pt x="11739" y="11775"/>
                </a:lnTo>
                <a:lnTo>
                  <a:pt x="13133" y="11225"/>
                </a:lnTo>
                <a:lnTo>
                  <a:pt x="13646" y="11078"/>
                </a:lnTo>
                <a:lnTo>
                  <a:pt x="13903" y="10968"/>
                </a:lnTo>
                <a:lnTo>
                  <a:pt x="14160" y="10822"/>
                </a:lnTo>
                <a:lnTo>
                  <a:pt x="14197" y="10932"/>
                </a:lnTo>
                <a:lnTo>
                  <a:pt x="14270" y="10968"/>
                </a:lnTo>
                <a:lnTo>
                  <a:pt x="14380" y="11005"/>
                </a:lnTo>
                <a:lnTo>
                  <a:pt x="14490" y="11005"/>
                </a:lnTo>
                <a:lnTo>
                  <a:pt x="14563" y="10932"/>
                </a:lnTo>
                <a:lnTo>
                  <a:pt x="14637" y="10895"/>
                </a:lnTo>
                <a:lnTo>
                  <a:pt x="14674" y="10785"/>
                </a:lnTo>
                <a:lnTo>
                  <a:pt x="14637" y="10675"/>
                </a:lnTo>
                <a:lnTo>
                  <a:pt x="14270" y="9318"/>
                </a:lnTo>
                <a:lnTo>
                  <a:pt x="13867" y="7997"/>
                </a:lnTo>
                <a:lnTo>
                  <a:pt x="13426" y="6640"/>
                </a:lnTo>
                <a:lnTo>
                  <a:pt x="12949" y="5356"/>
                </a:lnTo>
                <a:lnTo>
                  <a:pt x="12473" y="4036"/>
                </a:lnTo>
                <a:lnTo>
                  <a:pt x="11922" y="2752"/>
                </a:lnTo>
                <a:lnTo>
                  <a:pt x="11409" y="1468"/>
                </a:lnTo>
                <a:lnTo>
                  <a:pt x="11115" y="881"/>
                </a:lnTo>
                <a:lnTo>
                  <a:pt x="10785" y="257"/>
                </a:lnTo>
                <a:lnTo>
                  <a:pt x="10749" y="221"/>
                </a:lnTo>
                <a:lnTo>
                  <a:pt x="10675" y="184"/>
                </a:lnTo>
                <a:lnTo>
                  <a:pt x="10639" y="111"/>
                </a:lnTo>
                <a:lnTo>
                  <a:pt x="10602" y="74"/>
                </a:lnTo>
                <a:lnTo>
                  <a:pt x="10528" y="37"/>
                </a:lnTo>
                <a:lnTo>
                  <a:pt x="10455"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81" name="Google Shape;281;p4"/>
          <p:cNvSpPr/>
          <p:nvPr/>
        </p:nvSpPr>
        <p:spPr>
          <a:xfrm>
            <a:off x="1525678" y="4911343"/>
            <a:ext cx="391238" cy="289295"/>
          </a:xfrm>
          <a:custGeom>
            <a:rect b="b" l="l" r="r" t="t"/>
            <a:pathLst>
              <a:path extrusionOk="0" h="10199" w="13793">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82" name="Google Shape;282;p4"/>
          <p:cNvSpPr/>
          <p:nvPr/>
        </p:nvSpPr>
        <p:spPr>
          <a:xfrm>
            <a:off x="2704" y="4900231"/>
            <a:ext cx="180033" cy="373539"/>
          </a:xfrm>
          <a:custGeom>
            <a:rect b="b" l="l" r="r" t="t"/>
            <a:pathLst>
              <a:path extrusionOk="0" h="13169" w="6347">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83" name="Google Shape;283;p4"/>
          <p:cNvSpPr/>
          <p:nvPr/>
        </p:nvSpPr>
        <p:spPr>
          <a:xfrm rot="1920548">
            <a:off x="8225551" y="625274"/>
            <a:ext cx="501522" cy="425557"/>
          </a:xfrm>
          <a:custGeom>
            <a:rect b="b" l="l" r="r" t="t"/>
            <a:pathLst>
              <a:path extrusionOk="0" h="15004" w="17681">
                <a:moveTo>
                  <a:pt x="6823" y="1981"/>
                </a:moveTo>
                <a:lnTo>
                  <a:pt x="6676" y="2018"/>
                </a:lnTo>
                <a:lnTo>
                  <a:pt x="6566" y="2055"/>
                </a:lnTo>
                <a:lnTo>
                  <a:pt x="6493" y="2201"/>
                </a:lnTo>
                <a:lnTo>
                  <a:pt x="6420" y="2385"/>
                </a:lnTo>
                <a:lnTo>
                  <a:pt x="6383" y="2531"/>
                </a:lnTo>
                <a:lnTo>
                  <a:pt x="6383" y="2641"/>
                </a:lnTo>
                <a:lnTo>
                  <a:pt x="6420" y="2752"/>
                </a:lnTo>
                <a:lnTo>
                  <a:pt x="6493" y="2825"/>
                </a:lnTo>
                <a:lnTo>
                  <a:pt x="6566" y="2862"/>
                </a:lnTo>
                <a:lnTo>
                  <a:pt x="6713" y="2862"/>
                </a:lnTo>
                <a:lnTo>
                  <a:pt x="6860" y="2825"/>
                </a:lnTo>
                <a:lnTo>
                  <a:pt x="6933" y="2752"/>
                </a:lnTo>
                <a:lnTo>
                  <a:pt x="7006" y="2641"/>
                </a:lnTo>
                <a:lnTo>
                  <a:pt x="7080" y="2531"/>
                </a:lnTo>
                <a:lnTo>
                  <a:pt x="7080" y="2421"/>
                </a:lnTo>
                <a:lnTo>
                  <a:pt x="7080" y="2275"/>
                </a:lnTo>
                <a:lnTo>
                  <a:pt x="7006" y="2165"/>
                </a:lnTo>
                <a:lnTo>
                  <a:pt x="6933" y="2055"/>
                </a:lnTo>
                <a:lnTo>
                  <a:pt x="6823" y="1981"/>
                </a:lnTo>
                <a:close/>
                <a:moveTo>
                  <a:pt x="5282" y="2641"/>
                </a:moveTo>
                <a:lnTo>
                  <a:pt x="5209" y="2678"/>
                </a:lnTo>
                <a:lnTo>
                  <a:pt x="5136" y="2715"/>
                </a:lnTo>
                <a:lnTo>
                  <a:pt x="5062" y="2788"/>
                </a:lnTo>
                <a:lnTo>
                  <a:pt x="5062" y="2898"/>
                </a:lnTo>
                <a:lnTo>
                  <a:pt x="5062" y="2935"/>
                </a:lnTo>
                <a:lnTo>
                  <a:pt x="4989" y="2972"/>
                </a:lnTo>
                <a:lnTo>
                  <a:pt x="4952" y="3045"/>
                </a:lnTo>
                <a:lnTo>
                  <a:pt x="4952" y="3118"/>
                </a:lnTo>
                <a:lnTo>
                  <a:pt x="4952" y="3228"/>
                </a:lnTo>
                <a:lnTo>
                  <a:pt x="5026" y="3338"/>
                </a:lnTo>
                <a:lnTo>
                  <a:pt x="5099" y="3412"/>
                </a:lnTo>
                <a:lnTo>
                  <a:pt x="5319" y="3412"/>
                </a:lnTo>
                <a:lnTo>
                  <a:pt x="5429" y="3338"/>
                </a:lnTo>
                <a:lnTo>
                  <a:pt x="5502" y="3265"/>
                </a:lnTo>
                <a:lnTo>
                  <a:pt x="5576" y="3155"/>
                </a:lnTo>
                <a:lnTo>
                  <a:pt x="5613" y="3008"/>
                </a:lnTo>
                <a:lnTo>
                  <a:pt x="5576" y="2862"/>
                </a:lnTo>
                <a:lnTo>
                  <a:pt x="5502" y="2752"/>
                </a:lnTo>
                <a:lnTo>
                  <a:pt x="5392" y="2678"/>
                </a:lnTo>
                <a:lnTo>
                  <a:pt x="5282" y="2641"/>
                </a:lnTo>
                <a:close/>
                <a:moveTo>
                  <a:pt x="6786" y="3559"/>
                </a:moveTo>
                <a:lnTo>
                  <a:pt x="6640" y="3595"/>
                </a:lnTo>
                <a:lnTo>
                  <a:pt x="6493" y="3705"/>
                </a:lnTo>
                <a:lnTo>
                  <a:pt x="6383" y="3815"/>
                </a:lnTo>
                <a:lnTo>
                  <a:pt x="6309" y="3962"/>
                </a:lnTo>
                <a:lnTo>
                  <a:pt x="6273" y="4109"/>
                </a:lnTo>
                <a:lnTo>
                  <a:pt x="6273" y="4255"/>
                </a:lnTo>
                <a:lnTo>
                  <a:pt x="6273" y="4366"/>
                </a:lnTo>
                <a:lnTo>
                  <a:pt x="6383" y="4439"/>
                </a:lnTo>
                <a:lnTo>
                  <a:pt x="6493" y="4476"/>
                </a:lnTo>
                <a:lnTo>
                  <a:pt x="6603" y="4439"/>
                </a:lnTo>
                <a:lnTo>
                  <a:pt x="6750" y="4329"/>
                </a:lnTo>
                <a:lnTo>
                  <a:pt x="6860" y="4329"/>
                </a:lnTo>
                <a:lnTo>
                  <a:pt x="6970" y="4292"/>
                </a:lnTo>
                <a:lnTo>
                  <a:pt x="7080" y="4182"/>
                </a:lnTo>
                <a:lnTo>
                  <a:pt x="7153" y="4035"/>
                </a:lnTo>
                <a:lnTo>
                  <a:pt x="7153" y="3852"/>
                </a:lnTo>
                <a:lnTo>
                  <a:pt x="7080" y="3705"/>
                </a:lnTo>
                <a:lnTo>
                  <a:pt x="7043" y="3632"/>
                </a:lnTo>
                <a:lnTo>
                  <a:pt x="6970" y="3595"/>
                </a:lnTo>
                <a:lnTo>
                  <a:pt x="6786" y="3559"/>
                </a:lnTo>
                <a:close/>
                <a:moveTo>
                  <a:pt x="4806" y="5979"/>
                </a:moveTo>
                <a:lnTo>
                  <a:pt x="4622" y="6090"/>
                </a:lnTo>
                <a:lnTo>
                  <a:pt x="4439" y="6200"/>
                </a:lnTo>
                <a:lnTo>
                  <a:pt x="4402" y="6236"/>
                </a:lnTo>
                <a:lnTo>
                  <a:pt x="4329" y="6310"/>
                </a:lnTo>
                <a:lnTo>
                  <a:pt x="4255" y="6383"/>
                </a:lnTo>
                <a:lnTo>
                  <a:pt x="4219" y="6493"/>
                </a:lnTo>
                <a:lnTo>
                  <a:pt x="4219" y="6566"/>
                </a:lnTo>
                <a:lnTo>
                  <a:pt x="4255" y="6713"/>
                </a:lnTo>
                <a:lnTo>
                  <a:pt x="4329" y="6860"/>
                </a:lnTo>
                <a:lnTo>
                  <a:pt x="4365" y="6897"/>
                </a:lnTo>
                <a:lnTo>
                  <a:pt x="4475" y="6970"/>
                </a:lnTo>
                <a:lnTo>
                  <a:pt x="4585" y="7007"/>
                </a:lnTo>
                <a:lnTo>
                  <a:pt x="4696" y="7043"/>
                </a:lnTo>
                <a:lnTo>
                  <a:pt x="4842" y="7007"/>
                </a:lnTo>
                <a:lnTo>
                  <a:pt x="4952" y="6970"/>
                </a:lnTo>
                <a:lnTo>
                  <a:pt x="5026" y="6897"/>
                </a:lnTo>
                <a:lnTo>
                  <a:pt x="5209" y="6750"/>
                </a:lnTo>
                <a:lnTo>
                  <a:pt x="5282" y="6640"/>
                </a:lnTo>
                <a:lnTo>
                  <a:pt x="5319" y="6493"/>
                </a:lnTo>
                <a:lnTo>
                  <a:pt x="5356" y="6346"/>
                </a:lnTo>
                <a:lnTo>
                  <a:pt x="5356" y="6236"/>
                </a:lnTo>
                <a:lnTo>
                  <a:pt x="5282" y="6126"/>
                </a:lnTo>
                <a:lnTo>
                  <a:pt x="5209" y="6053"/>
                </a:lnTo>
                <a:lnTo>
                  <a:pt x="5136" y="5979"/>
                </a:lnTo>
                <a:close/>
                <a:moveTo>
                  <a:pt x="4219" y="4916"/>
                </a:moveTo>
                <a:lnTo>
                  <a:pt x="4219" y="5062"/>
                </a:lnTo>
                <a:lnTo>
                  <a:pt x="4255" y="5136"/>
                </a:lnTo>
                <a:lnTo>
                  <a:pt x="4292" y="5173"/>
                </a:lnTo>
                <a:lnTo>
                  <a:pt x="4439" y="5209"/>
                </a:lnTo>
                <a:lnTo>
                  <a:pt x="4549" y="5173"/>
                </a:lnTo>
                <a:lnTo>
                  <a:pt x="4585" y="5136"/>
                </a:lnTo>
                <a:lnTo>
                  <a:pt x="4622" y="5062"/>
                </a:lnTo>
                <a:lnTo>
                  <a:pt x="4659" y="5026"/>
                </a:lnTo>
                <a:lnTo>
                  <a:pt x="4989" y="5136"/>
                </a:lnTo>
                <a:lnTo>
                  <a:pt x="5319" y="5209"/>
                </a:lnTo>
                <a:lnTo>
                  <a:pt x="5392" y="5319"/>
                </a:lnTo>
                <a:lnTo>
                  <a:pt x="5466" y="5429"/>
                </a:lnTo>
                <a:lnTo>
                  <a:pt x="5686" y="5613"/>
                </a:lnTo>
                <a:lnTo>
                  <a:pt x="5869" y="5833"/>
                </a:lnTo>
                <a:lnTo>
                  <a:pt x="5979" y="6053"/>
                </a:lnTo>
                <a:lnTo>
                  <a:pt x="6016" y="6273"/>
                </a:lnTo>
                <a:lnTo>
                  <a:pt x="5979" y="6530"/>
                </a:lnTo>
                <a:lnTo>
                  <a:pt x="5943" y="6676"/>
                </a:lnTo>
                <a:lnTo>
                  <a:pt x="5869" y="6823"/>
                </a:lnTo>
                <a:lnTo>
                  <a:pt x="5686" y="7080"/>
                </a:lnTo>
                <a:lnTo>
                  <a:pt x="5466" y="7227"/>
                </a:lnTo>
                <a:lnTo>
                  <a:pt x="5209" y="7373"/>
                </a:lnTo>
                <a:lnTo>
                  <a:pt x="4916" y="7447"/>
                </a:lnTo>
                <a:lnTo>
                  <a:pt x="4622" y="7483"/>
                </a:lnTo>
                <a:lnTo>
                  <a:pt x="4329" y="7520"/>
                </a:lnTo>
                <a:lnTo>
                  <a:pt x="4035" y="7483"/>
                </a:lnTo>
                <a:lnTo>
                  <a:pt x="3778" y="7447"/>
                </a:lnTo>
                <a:lnTo>
                  <a:pt x="3485" y="7337"/>
                </a:lnTo>
                <a:lnTo>
                  <a:pt x="3338" y="7227"/>
                </a:lnTo>
                <a:lnTo>
                  <a:pt x="3228" y="7080"/>
                </a:lnTo>
                <a:lnTo>
                  <a:pt x="3155" y="6897"/>
                </a:lnTo>
                <a:lnTo>
                  <a:pt x="3118" y="6713"/>
                </a:lnTo>
                <a:lnTo>
                  <a:pt x="3082" y="6383"/>
                </a:lnTo>
                <a:lnTo>
                  <a:pt x="3155" y="6090"/>
                </a:lnTo>
                <a:lnTo>
                  <a:pt x="3228" y="5796"/>
                </a:lnTo>
                <a:lnTo>
                  <a:pt x="3375" y="5539"/>
                </a:lnTo>
                <a:lnTo>
                  <a:pt x="3558" y="5319"/>
                </a:lnTo>
                <a:lnTo>
                  <a:pt x="3742" y="5173"/>
                </a:lnTo>
                <a:lnTo>
                  <a:pt x="3962" y="5026"/>
                </a:lnTo>
                <a:lnTo>
                  <a:pt x="4219" y="4916"/>
                </a:lnTo>
                <a:close/>
                <a:moveTo>
                  <a:pt x="11628" y="7190"/>
                </a:moveTo>
                <a:lnTo>
                  <a:pt x="11958" y="7263"/>
                </a:lnTo>
                <a:lnTo>
                  <a:pt x="12252" y="7263"/>
                </a:lnTo>
                <a:lnTo>
                  <a:pt x="12362" y="7227"/>
                </a:lnTo>
                <a:lnTo>
                  <a:pt x="12435" y="7447"/>
                </a:lnTo>
                <a:lnTo>
                  <a:pt x="12509" y="7704"/>
                </a:lnTo>
                <a:lnTo>
                  <a:pt x="12509" y="7814"/>
                </a:lnTo>
                <a:lnTo>
                  <a:pt x="12472" y="7814"/>
                </a:lnTo>
                <a:lnTo>
                  <a:pt x="12399" y="7850"/>
                </a:lnTo>
                <a:lnTo>
                  <a:pt x="12399" y="7887"/>
                </a:lnTo>
                <a:lnTo>
                  <a:pt x="12252" y="7814"/>
                </a:lnTo>
                <a:lnTo>
                  <a:pt x="11738" y="7557"/>
                </a:lnTo>
                <a:lnTo>
                  <a:pt x="11702" y="7483"/>
                </a:lnTo>
                <a:lnTo>
                  <a:pt x="11628" y="7373"/>
                </a:lnTo>
                <a:lnTo>
                  <a:pt x="11628" y="7190"/>
                </a:lnTo>
                <a:close/>
                <a:moveTo>
                  <a:pt x="4329" y="4402"/>
                </a:moveTo>
                <a:lnTo>
                  <a:pt x="4255" y="4476"/>
                </a:lnTo>
                <a:lnTo>
                  <a:pt x="4035" y="4512"/>
                </a:lnTo>
                <a:lnTo>
                  <a:pt x="3815" y="4622"/>
                </a:lnTo>
                <a:lnTo>
                  <a:pt x="3632" y="4732"/>
                </a:lnTo>
                <a:lnTo>
                  <a:pt x="3448" y="4842"/>
                </a:lnTo>
                <a:lnTo>
                  <a:pt x="3265" y="4989"/>
                </a:lnTo>
                <a:lnTo>
                  <a:pt x="3082" y="5173"/>
                </a:lnTo>
                <a:lnTo>
                  <a:pt x="2971" y="5356"/>
                </a:lnTo>
                <a:lnTo>
                  <a:pt x="2825" y="5576"/>
                </a:lnTo>
                <a:lnTo>
                  <a:pt x="2715" y="5906"/>
                </a:lnTo>
                <a:lnTo>
                  <a:pt x="2641" y="6236"/>
                </a:lnTo>
                <a:lnTo>
                  <a:pt x="2641" y="6603"/>
                </a:lnTo>
                <a:lnTo>
                  <a:pt x="2678" y="6933"/>
                </a:lnTo>
                <a:lnTo>
                  <a:pt x="2825" y="7263"/>
                </a:lnTo>
                <a:lnTo>
                  <a:pt x="3008" y="7520"/>
                </a:lnTo>
                <a:lnTo>
                  <a:pt x="3118" y="7667"/>
                </a:lnTo>
                <a:lnTo>
                  <a:pt x="3265" y="7740"/>
                </a:lnTo>
                <a:lnTo>
                  <a:pt x="3412" y="7850"/>
                </a:lnTo>
                <a:lnTo>
                  <a:pt x="3595" y="7887"/>
                </a:lnTo>
                <a:lnTo>
                  <a:pt x="3962" y="7997"/>
                </a:lnTo>
                <a:lnTo>
                  <a:pt x="4292" y="8034"/>
                </a:lnTo>
                <a:lnTo>
                  <a:pt x="4659" y="7997"/>
                </a:lnTo>
                <a:lnTo>
                  <a:pt x="5026" y="7960"/>
                </a:lnTo>
                <a:lnTo>
                  <a:pt x="5356" y="7850"/>
                </a:lnTo>
                <a:lnTo>
                  <a:pt x="5686" y="7704"/>
                </a:lnTo>
                <a:lnTo>
                  <a:pt x="5979" y="7483"/>
                </a:lnTo>
                <a:lnTo>
                  <a:pt x="6236" y="7227"/>
                </a:lnTo>
                <a:lnTo>
                  <a:pt x="6383" y="6933"/>
                </a:lnTo>
                <a:lnTo>
                  <a:pt x="6456" y="6640"/>
                </a:lnTo>
                <a:lnTo>
                  <a:pt x="6530" y="6346"/>
                </a:lnTo>
                <a:lnTo>
                  <a:pt x="6493" y="6016"/>
                </a:lnTo>
                <a:lnTo>
                  <a:pt x="6420" y="5759"/>
                </a:lnTo>
                <a:lnTo>
                  <a:pt x="6273" y="5503"/>
                </a:lnTo>
                <a:lnTo>
                  <a:pt x="6163" y="5393"/>
                </a:lnTo>
                <a:lnTo>
                  <a:pt x="5979" y="5246"/>
                </a:lnTo>
                <a:lnTo>
                  <a:pt x="5833" y="5099"/>
                </a:lnTo>
                <a:lnTo>
                  <a:pt x="5796" y="5026"/>
                </a:lnTo>
                <a:lnTo>
                  <a:pt x="5796" y="4952"/>
                </a:lnTo>
                <a:lnTo>
                  <a:pt x="5759" y="4879"/>
                </a:lnTo>
                <a:lnTo>
                  <a:pt x="5723" y="4806"/>
                </a:lnTo>
                <a:lnTo>
                  <a:pt x="5649" y="4732"/>
                </a:lnTo>
                <a:lnTo>
                  <a:pt x="5539" y="4696"/>
                </a:lnTo>
                <a:lnTo>
                  <a:pt x="5209" y="4659"/>
                </a:lnTo>
                <a:lnTo>
                  <a:pt x="5136" y="4586"/>
                </a:lnTo>
                <a:lnTo>
                  <a:pt x="5136" y="4512"/>
                </a:lnTo>
                <a:lnTo>
                  <a:pt x="5062" y="4439"/>
                </a:lnTo>
                <a:lnTo>
                  <a:pt x="4585" y="4439"/>
                </a:lnTo>
                <a:lnTo>
                  <a:pt x="4475" y="4402"/>
                </a:lnTo>
                <a:close/>
                <a:moveTo>
                  <a:pt x="1761" y="7447"/>
                </a:moveTo>
                <a:lnTo>
                  <a:pt x="1908" y="7483"/>
                </a:lnTo>
                <a:lnTo>
                  <a:pt x="2054" y="7520"/>
                </a:lnTo>
                <a:lnTo>
                  <a:pt x="2164" y="7630"/>
                </a:lnTo>
                <a:lnTo>
                  <a:pt x="2275" y="7740"/>
                </a:lnTo>
                <a:lnTo>
                  <a:pt x="2348" y="7887"/>
                </a:lnTo>
                <a:lnTo>
                  <a:pt x="2348" y="8070"/>
                </a:lnTo>
                <a:lnTo>
                  <a:pt x="2348" y="8107"/>
                </a:lnTo>
                <a:lnTo>
                  <a:pt x="2311" y="8144"/>
                </a:lnTo>
                <a:lnTo>
                  <a:pt x="2238" y="8144"/>
                </a:lnTo>
                <a:lnTo>
                  <a:pt x="2128" y="8070"/>
                </a:lnTo>
                <a:lnTo>
                  <a:pt x="2018" y="7960"/>
                </a:lnTo>
                <a:lnTo>
                  <a:pt x="1908" y="7814"/>
                </a:lnTo>
                <a:lnTo>
                  <a:pt x="1724" y="7520"/>
                </a:lnTo>
                <a:lnTo>
                  <a:pt x="1651" y="7447"/>
                </a:lnTo>
                <a:close/>
                <a:moveTo>
                  <a:pt x="14233" y="7630"/>
                </a:moveTo>
                <a:lnTo>
                  <a:pt x="14159" y="7667"/>
                </a:lnTo>
                <a:lnTo>
                  <a:pt x="14123" y="7740"/>
                </a:lnTo>
                <a:lnTo>
                  <a:pt x="14013" y="7960"/>
                </a:lnTo>
                <a:lnTo>
                  <a:pt x="14013" y="8070"/>
                </a:lnTo>
                <a:lnTo>
                  <a:pt x="14049" y="8180"/>
                </a:lnTo>
                <a:lnTo>
                  <a:pt x="14086" y="8254"/>
                </a:lnTo>
                <a:lnTo>
                  <a:pt x="14159" y="8290"/>
                </a:lnTo>
                <a:lnTo>
                  <a:pt x="14306" y="8290"/>
                </a:lnTo>
                <a:lnTo>
                  <a:pt x="14416" y="8254"/>
                </a:lnTo>
                <a:lnTo>
                  <a:pt x="14453" y="8180"/>
                </a:lnTo>
                <a:lnTo>
                  <a:pt x="14490" y="8107"/>
                </a:lnTo>
                <a:lnTo>
                  <a:pt x="14490" y="7997"/>
                </a:lnTo>
                <a:lnTo>
                  <a:pt x="14490" y="7924"/>
                </a:lnTo>
                <a:lnTo>
                  <a:pt x="14490" y="7777"/>
                </a:lnTo>
                <a:lnTo>
                  <a:pt x="14453" y="7704"/>
                </a:lnTo>
                <a:lnTo>
                  <a:pt x="14416" y="7667"/>
                </a:lnTo>
                <a:lnTo>
                  <a:pt x="14306" y="7630"/>
                </a:lnTo>
                <a:close/>
                <a:moveTo>
                  <a:pt x="7410" y="6236"/>
                </a:moveTo>
                <a:lnTo>
                  <a:pt x="7300" y="6310"/>
                </a:lnTo>
                <a:lnTo>
                  <a:pt x="7227" y="6346"/>
                </a:lnTo>
                <a:lnTo>
                  <a:pt x="7190" y="6420"/>
                </a:lnTo>
                <a:lnTo>
                  <a:pt x="7153" y="6566"/>
                </a:lnTo>
                <a:lnTo>
                  <a:pt x="7153" y="6750"/>
                </a:lnTo>
                <a:lnTo>
                  <a:pt x="7190" y="6933"/>
                </a:lnTo>
                <a:lnTo>
                  <a:pt x="7227" y="7007"/>
                </a:lnTo>
                <a:lnTo>
                  <a:pt x="7300" y="7080"/>
                </a:lnTo>
                <a:lnTo>
                  <a:pt x="7667" y="7153"/>
                </a:lnTo>
                <a:lnTo>
                  <a:pt x="7410" y="7373"/>
                </a:lnTo>
                <a:lnTo>
                  <a:pt x="7263" y="7520"/>
                </a:lnTo>
                <a:lnTo>
                  <a:pt x="7190" y="7593"/>
                </a:lnTo>
                <a:lnTo>
                  <a:pt x="7153" y="7704"/>
                </a:lnTo>
                <a:lnTo>
                  <a:pt x="7153" y="7887"/>
                </a:lnTo>
                <a:lnTo>
                  <a:pt x="7227" y="8070"/>
                </a:lnTo>
                <a:lnTo>
                  <a:pt x="7337" y="8180"/>
                </a:lnTo>
                <a:lnTo>
                  <a:pt x="7483" y="8290"/>
                </a:lnTo>
                <a:lnTo>
                  <a:pt x="7520" y="8400"/>
                </a:lnTo>
                <a:lnTo>
                  <a:pt x="7557" y="8474"/>
                </a:lnTo>
                <a:lnTo>
                  <a:pt x="7593" y="8511"/>
                </a:lnTo>
                <a:lnTo>
                  <a:pt x="7740" y="8511"/>
                </a:lnTo>
                <a:lnTo>
                  <a:pt x="7813" y="8437"/>
                </a:lnTo>
                <a:lnTo>
                  <a:pt x="7850" y="8364"/>
                </a:lnTo>
                <a:lnTo>
                  <a:pt x="7923" y="8217"/>
                </a:lnTo>
                <a:lnTo>
                  <a:pt x="7923" y="8144"/>
                </a:lnTo>
                <a:lnTo>
                  <a:pt x="7887" y="8070"/>
                </a:lnTo>
                <a:lnTo>
                  <a:pt x="7850" y="7997"/>
                </a:lnTo>
                <a:lnTo>
                  <a:pt x="7777" y="7960"/>
                </a:lnTo>
                <a:lnTo>
                  <a:pt x="7667" y="7924"/>
                </a:lnTo>
                <a:lnTo>
                  <a:pt x="7630" y="7887"/>
                </a:lnTo>
                <a:lnTo>
                  <a:pt x="7630" y="7814"/>
                </a:lnTo>
                <a:lnTo>
                  <a:pt x="7630" y="7777"/>
                </a:lnTo>
                <a:lnTo>
                  <a:pt x="7703" y="7667"/>
                </a:lnTo>
                <a:lnTo>
                  <a:pt x="7850" y="7593"/>
                </a:lnTo>
                <a:lnTo>
                  <a:pt x="7997" y="7410"/>
                </a:lnTo>
                <a:lnTo>
                  <a:pt x="8107" y="7190"/>
                </a:lnTo>
                <a:lnTo>
                  <a:pt x="8107" y="7080"/>
                </a:lnTo>
                <a:lnTo>
                  <a:pt x="8070" y="6970"/>
                </a:lnTo>
                <a:lnTo>
                  <a:pt x="8034" y="6897"/>
                </a:lnTo>
                <a:lnTo>
                  <a:pt x="7960" y="6823"/>
                </a:lnTo>
                <a:lnTo>
                  <a:pt x="7740" y="6750"/>
                </a:lnTo>
                <a:lnTo>
                  <a:pt x="7520" y="6713"/>
                </a:lnTo>
                <a:lnTo>
                  <a:pt x="7557" y="6566"/>
                </a:lnTo>
                <a:lnTo>
                  <a:pt x="7593" y="6493"/>
                </a:lnTo>
                <a:lnTo>
                  <a:pt x="7667" y="6456"/>
                </a:lnTo>
                <a:lnTo>
                  <a:pt x="7703" y="6383"/>
                </a:lnTo>
                <a:lnTo>
                  <a:pt x="7667" y="6310"/>
                </a:lnTo>
                <a:lnTo>
                  <a:pt x="7593" y="6236"/>
                </a:lnTo>
                <a:close/>
                <a:moveTo>
                  <a:pt x="1651" y="6897"/>
                </a:moveTo>
                <a:lnTo>
                  <a:pt x="1578" y="6933"/>
                </a:lnTo>
                <a:lnTo>
                  <a:pt x="1541" y="7007"/>
                </a:lnTo>
                <a:lnTo>
                  <a:pt x="1504" y="7080"/>
                </a:lnTo>
                <a:lnTo>
                  <a:pt x="1504" y="7227"/>
                </a:lnTo>
                <a:lnTo>
                  <a:pt x="1541" y="7300"/>
                </a:lnTo>
                <a:lnTo>
                  <a:pt x="1578" y="7373"/>
                </a:lnTo>
                <a:lnTo>
                  <a:pt x="1541" y="7410"/>
                </a:lnTo>
                <a:lnTo>
                  <a:pt x="1504" y="7410"/>
                </a:lnTo>
                <a:lnTo>
                  <a:pt x="1468" y="7483"/>
                </a:lnTo>
                <a:lnTo>
                  <a:pt x="1431" y="7557"/>
                </a:lnTo>
                <a:lnTo>
                  <a:pt x="1468" y="7814"/>
                </a:lnTo>
                <a:lnTo>
                  <a:pt x="1578" y="8034"/>
                </a:lnTo>
                <a:lnTo>
                  <a:pt x="1724" y="8254"/>
                </a:lnTo>
                <a:lnTo>
                  <a:pt x="1908" y="8437"/>
                </a:lnTo>
                <a:lnTo>
                  <a:pt x="2128" y="8547"/>
                </a:lnTo>
                <a:lnTo>
                  <a:pt x="2238" y="8584"/>
                </a:lnTo>
                <a:lnTo>
                  <a:pt x="2348" y="8621"/>
                </a:lnTo>
                <a:lnTo>
                  <a:pt x="2458" y="8621"/>
                </a:lnTo>
                <a:lnTo>
                  <a:pt x="2568" y="8547"/>
                </a:lnTo>
                <a:lnTo>
                  <a:pt x="2641" y="8474"/>
                </a:lnTo>
                <a:lnTo>
                  <a:pt x="2715" y="8364"/>
                </a:lnTo>
                <a:lnTo>
                  <a:pt x="2788" y="8144"/>
                </a:lnTo>
                <a:lnTo>
                  <a:pt x="2788" y="7960"/>
                </a:lnTo>
                <a:lnTo>
                  <a:pt x="2751" y="7740"/>
                </a:lnTo>
                <a:lnTo>
                  <a:pt x="2678" y="7557"/>
                </a:lnTo>
                <a:lnTo>
                  <a:pt x="2531" y="7373"/>
                </a:lnTo>
                <a:lnTo>
                  <a:pt x="2385" y="7227"/>
                </a:lnTo>
                <a:lnTo>
                  <a:pt x="2201" y="7117"/>
                </a:lnTo>
                <a:lnTo>
                  <a:pt x="1981" y="7043"/>
                </a:lnTo>
                <a:lnTo>
                  <a:pt x="1908" y="6933"/>
                </a:lnTo>
                <a:lnTo>
                  <a:pt x="1834" y="6897"/>
                </a:lnTo>
                <a:close/>
                <a:moveTo>
                  <a:pt x="14306" y="7227"/>
                </a:moveTo>
                <a:lnTo>
                  <a:pt x="14453" y="7263"/>
                </a:lnTo>
                <a:lnTo>
                  <a:pt x="14563" y="7300"/>
                </a:lnTo>
                <a:lnTo>
                  <a:pt x="14636" y="7410"/>
                </a:lnTo>
                <a:lnTo>
                  <a:pt x="14673" y="7520"/>
                </a:lnTo>
                <a:lnTo>
                  <a:pt x="14673" y="7667"/>
                </a:lnTo>
                <a:lnTo>
                  <a:pt x="14673" y="7814"/>
                </a:lnTo>
                <a:lnTo>
                  <a:pt x="14600" y="8070"/>
                </a:lnTo>
                <a:lnTo>
                  <a:pt x="14490" y="8290"/>
                </a:lnTo>
                <a:lnTo>
                  <a:pt x="14343" y="8511"/>
                </a:lnTo>
                <a:lnTo>
                  <a:pt x="14269" y="8584"/>
                </a:lnTo>
                <a:lnTo>
                  <a:pt x="14196" y="8621"/>
                </a:lnTo>
                <a:lnTo>
                  <a:pt x="14123" y="8621"/>
                </a:lnTo>
                <a:lnTo>
                  <a:pt x="14049" y="8584"/>
                </a:lnTo>
                <a:lnTo>
                  <a:pt x="14013" y="8547"/>
                </a:lnTo>
                <a:lnTo>
                  <a:pt x="13976" y="8474"/>
                </a:lnTo>
                <a:lnTo>
                  <a:pt x="13903" y="8290"/>
                </a:lnTo>
                <a:lnTo>
                  <a:pt x="13939" y="8034"/>
                </a:lnTo>
                <a:lnTo>
                  <a:pt x="13976" y="7777"/>
                </a:lnTo>
                <a:lnTo>
                  <a:pt x="14086" y="7263"/>
                </a:lnTo>
                <a:lnTo>
                  <a:pt x="14306" y="7227"/>
                </a:lnTo>
                <a:close/>
                <a:moveTo>
                  <a:pt x="14233" y="6750"/>
                </a:moveTo>
                <a:lnTo>
                  <a:pt x="14123" y="6786"/>
                </a:lnTo>
                <a:lnTo>
                  <a:pt x="13866" y="6786"/>
                </a:lnTo>
                <a:lnTo>
                  <a:pt x="13829" y="6823"/>
                </a:lnTo>
                <a:lnTo>
                  <a:pt x="13756" y="6933"/>
                </a:lnTo>
                <a:lnTo>
                  <a:pt x="13609" y="7373"/>
                </a:lnTo>
                <a:lnTo>
                  <a:pt x="13499" y="7850"/>
                </a:lnTo>
                <a:lnTo>
                  <a:pt x="13462" y="8107"/>
                </a:lnTo>
                <a:lnTo>
                  <a:pt x="13462" y="8327"/>
                </a:lnTo>
                <a:lnTo>
                  <a:pt x="13499" y="8584"/>
                </a:lnTo>
                <a:lnTo>
                  <a:pt x="13572" y="8804"/>
                </a:lnTo>
                <a:lnTo>
                  <a:pt x="13683" y="8914"/>
                </a:lnTo>
                <a:lnTo>
                  <a:pt x="13829" y="9024"/>
                </a:lnTo>
                <a:lnTo>
                  <a:pt x="13976" y="9097"/>
                </a:lnTo>
                <a:lnTo>
                  <a:pt x="14123" y="9134"/>
                </a:lnTo>
                <a:lnTo>
                  <a:pt x="14343" y="9097"/>
                </a:lnTo>
                <a:lnTo>
                  <a:pt x="14490" y="9024"/>
                </a:lnTo>
                <a:lnTo>
                  <a:pt x="14600" y="8877"/>
                </a:lnTo>
                <a:lnTo>
                  <a:pt x="14746" y="8731"/>
                </a:lnTo>
                <a:lnTo>
                  <a:pt x="14966" y="8400"/>
                </a:lnTo>
                <a:lnTo>
                  <a:pt x="15076" y="8180"/>
                </a:lnTo>
                <a:lnTo>
                  <a:pt x="15113" y="7997"/>
                </a:lnTo>
                <a:lnTo>
                  <a:pt x="15150" y="7814"/>
                </a:lnTo>
                <a:lnTo>
                  <a:pt x="15150" y="7593"/>
                </a:lnTo>
                <a:lnTo>
                  <a:pt x="15113" y="7410"/>
                </a:lnTo>
                <a:lnTo>
                  <a:pt x="15040" y="7190"/>
                </a:lnTo>
                <a:lnTo>
                  <a:pt x="15003" y="7080"/>
                </a:lnTo>
                <a:lnTo>
                  <a:pt x="14893" y="7007"/>
                </a:lnTo>
                <a:lnTo>
                  <a:pt x="14673" y="6823"/>
                </a:lnTo>
                <a:lnTo>
                  <a:pt x="14526" y="6786"/>
                </a:lnTo>
                <a:lnTo>
                  <a:pt x="14379" y="6750"/>
                </a:lnTo>
                <a:close/>
                <a:moveTo>
                  <a:pt x="6273" y="7887"/>
                </a:moveTo>
                <a:lnTo>
                  <a:pt x="6199" y="7924"/>
                </a:lnTo>
                <a:lnTo>
                  <a:pt x="6126" y="7997"/>
                </a:lnTo>
                <a:lnTo>
                  <a:pt x="5979" y="8107"/>
                </a:lnTo>
                <a:lnTo>
                  <a:pt x="5869" y="8290"/>
                </a:lnTo>
                <a:lnTo>
                  <a:pt x="5796" y="8474"/>
                </a:lnTo>
                <a:lnTo>
                  <a:pt x="5796" y="8584"/>
                </a:lnTo>
                <a:lnTo>
                  <a:pt x="5833" y="8657"/>
                </a:lnTo>
                <a:lnTo>
                  <a:pt x="5906" y="8694"/>
                </a:lnTo>
                <a:lnTo>
                  <a:pt x="6236" y="8694"/>
                </a:lnTo>
                <a:lnTo>
                  <a:pt x="6420" y="8767"/>
                </a:lnTo>
                <a:lnTo>
                  <a:pt x="6199" y="9024"/>
                </a:lnTo>
                <a:lnTo>
                  <a:pt x="6199" y="9061"/>
                </a:lnTo>
                <a:lnTo>
                  <a:pt x="6199" y="9134"/>
                </a:lnTo>
                <a:lnTo>
                  <a:pt x="6236" y="9244"/>
                </a:lnTo>
                <a:lnTo>
                  <a:pt x="6346" y="9354"/>
                </a:lnTo>
                <a:lnTo>
                  <a:pt x="6456" y="9391"/>
                </a:lnTo>
                <a:lnTo>
                  <a:pt x="6713" y="9391"/>
                </a:lnTo>
                <a:lnTo>
                  <a:pt x="6786" y="9318"/>
                </a:lnTo>
                <a:lnTo>
                  <a:pt x="6860" y="9207"/>
                </a:lnTo>
                <a:lnTo>
                  <a:pt x="6823" y="9097"/>
                </a:lnTo>
                <a:lnTo>
                  <a:pt x="6750" y="9024"/>
                </a:lnTo>
                <a:lnTo>
                  <a:pt x="6860" y="8951"/>
                </a:lnTo>
                <a:lnTo>
                  <a:pt x="6933" y="8877"/>
                </a:lnTo>
                <a:lnTo>
                  <a:pt x="6933" y="8804"/>
                </a:lnTo>
                <a:lnTo>
                  <a:pt x="6933" y="8731"/>
                </a:lnTo>
                <a:lnTo>
                  <a:pt x="6896" y="8621"/>
                </a:lnTo>
                <a:lnTo>
                  <a:pt x="6750" y="8511"/>
                </a:lnTo>
                <a:lnTo>
                  <a:pt x="6603" y="8437"/>
                </a:lnTo>
                <a:lnTo>
                  <a:pt x="6456" y="8364"/>
                </a:lnTo>
                <a:lnTo>
                  <a:pt x="6273" y="8327"/>
                </a:lnTo>
                <a:lnTo>
                  <a:pt x="6346" y="8180"/>
                </a:lnTo>
                <a:lnTo>
                  <a:pt x="6420" y="8034"/>
                </a:lnTo>
                <a:lnTo>
                  <a:pt x="6420" y="7960"/>
                </a:lnTo>
                <a:lnTo>
                  <a:pt x="6383" y="7924"/>
                </a:lnTo>
                <a:lnTo>
                  <a:pt x="6346" y="7924"/>
                </a:lnTo>
                <a:lnTo>
                  <a:pt x="6273" y="7887"/>
                </a:lnTo>
                <a:close/>
                <a:moveTo>
                  <a:pt x="7630" y="551"/>
                </a:moveTo>
                <a:lnTo>
                  <a:pt x="7777" y="587"/>
                </a:lnTo>
                <a:lnTo>
                  <a:pt x="7923" y="661"/>
                </a:lnTo>
                <a:lnTo>
                  <a:pt x="8437" y="1101"/>
                </a:lnTo>
                <a:lnTo>
                  <a:pt x="8657" y="1321"/>
                </a:lnTo>
                <a:lnTo>
                  <a:pt x="8877" y="1578"/>
                </a:lnTo>
                <a:lnTo>
                  <a:pt x="9061" y="1834"/>
                </a:lnTo>
                <a:lnTo>
                  <a:pt x="9207" y="2128"/>
                </a:lnTo>
                <a:lnTo>
                  <a:pt x="9281" y="2421"/>
                </a:lnTo>
                <a:lnTo>
                  <a:pt x="9317" y="2752"/>
                </a:lnTo>
                <a:lnTo>
                  <a:pt x="9281" y="3082"/>
                </a:lnTo>
                <a:lnTo>
                  <a:pt x="9244" y="3375"/>
                </a:lnTo>
                <a:lnTo>
                  <a:pt x="9024" y="3962"/>
                </a:lnTo>
                <a:lnTo>
                  <a:pt x="8804" y="4512"/>
                </a:lnTo>
                <a:lnTo>
                  <a:pt x="8584" y="5099"/>
                </a:lnTo>
                <a:lnTo>
                  <a:pt x="8547" y="5356"/>
                </a:lnTo>
                <a:lnTo>
                  <a:pt x="8510" y="5613"/>
                </a:lnTo>
                <a:lnTo>
                  <a:pt x="8510" y="5869"/>
                </a:lnTo>
                <a:lnTo>
                  <a:pt x="8547" y="6163"/>
                </a:lnTo>
                <a:lnTo>
                  <a:pt x="8584" y="6310"/>
                </a:lnTo>
                <a:lnTo>
                  <a:pt x="8657" y="6493"/>
                </a:lnTo>
                <a:lnTo>
                  <a:pt x="8804" y="6823"/>
                </a:lnTo>
                <a:lnTo>
                  <a:pt x="8987" y="7117"/>
                </a:lnTo>
                <a:lnTo>
                  <a:pt x="9134" y="7447"/>
                </a:lnTo>
                <a:lnTo>
                  <a:pt x="9207" y="7777"/>
                </a:lnTo>
                <a:lnTo>
                  <a:pt x="9244" y="8144"/>
                </a:lnTo>
                <a:lnTo>
                  <a:pt x="9207" y="8474"/>
                </a:lnTo>
                <a:lnTo>
                  <a:pt x="9097" y="8804"/>
                </a:lnTo>
                <a:lnTo>
                  <a:pt x="8951" y="9134"/>
                </a:lnTo>
                <a:lnTo>
                  <a:pt x="8767" y="9428"/>
                </a:lnTo>
                <a:lnTo>
                  <a:pt x="8510" y="9684"/>
                </a:lnTo>
                <a:lnTo>
                  <a:pt x="8254" y="9904"/>
                </a:lnTo>
                <a:lnTo>
                  <a:pt x="7960" y="10051"/>
                </a:lnTo>
                <a:lnTo>
                  <a:pt x="7667" y="10198"/>
                </a:lnTo>
                <a:lnTo>
                  <a:pt x="7373" y="10308"/>
                </a:lnTo>
                <a:lnTo>
                  <a:pt x="7043" y="10345"/>
                </a:lnTo>
                <a:lnTo>
                  <a:pt x="6676" y="10418"/>
                </a:lnTo>
                <a:lnTo>
                  <a:pt x="6493" y="10381"/>
                </a:lnTo>
                <a:lnTo>
                  <a:pt x="6309" y="10345"/>
                </a:lnTo>
                <a:lnTo>
                  <a:pt x="6163" y="10235"/>
                </a:lnTo>
                <a:lnTo>
                  <a:pt x="6016" y="10088"/>
                </a:lnTo>
                <a:lnTo>
                  <a:pt x="5906" y="9941"/>
                </a:lnTo>
                <a:lnTo>
                  <a:pt x="5759" y="9831"/>
                </a:lnTo>
                <a:lnTo>
                  <a:pt x="5649" y="9758"/>
                </a:lnTo>
                <a:lnTo>
                  <a:pt x="5502" y="9684"/>
                </a:lnTo>
                <a:lnTo>
                  <a:pt x="5209" y="9611"/>
                </a:lnTo>
                <a:lnTo>
                  <a:pt x="4916" y="9611"/>
                </a:lnTo>
                <a:lnTo>
                  <a:pt x="4622" y="9684"/>
                </a:lnTo>
                <a:lnTo>
                  <a:pt x="3999" y="9868"/>
                </a:lnTo>
                <a:lnTo>
                  <a:pt x="3705" y="9978"/>
                </a:lnTo>
                <a:lnTo>
                  <a:pt x="3412" y="10051"/>
                </a:lnTo>
                <a:lnTo>
                  <a:pt x="3118" y="10088"/>
                </a:lnTo>
                <a:lnTo>
                  <a:pt x="2825" y="10051"/>
                </a:lnTo>
                <a:lnTo>
                  <a:pt x="2495" y="10014"/>
                </a:lnTo>
                <a:lnTo>
                  <a:pt x="2201" y="9904"/>
                </a:lnTo>
                <a:lnTo>
                  <a:pt x="1944" y="9794"/>
                </a:lnTo>
                <a:lnTo>
                  <a:pt x="1651" y="9648"/>
                </a:lnTo>
                <a:lnTo>
                  <a:pt x="1394" y="9464"/>
                </a:lnTo>
                <a:lnTo>
                  <a:pt x="1174" y="9281"/>
                </a:lnTo>
                <a:lnTo>
                  <a:pt x="954" y="8987"/>
                </a:lnTo>
                <a:lnTo>
                  <a:pt x="771" y="8694"/>
                </a:lnTo>
                <a:lnTo>
                  <a:pt x="624" y="8364"/>
                </a:lnTo>
                <a:lnTo>
                  <a:pt x="550" y="8034"/>
                </a:lnTo>
                <a:lnTo>
                  <a:pt x="514" y="7667"/>
                </a:lnTo>
                <a:lnTo>
                  <a:pt x="514" y="7337"/>
                </a:lnTo>
                <a:lnTo>
                  <a:pt x="587" y="6970"/>
                </a:lnTo>
                <a:lnTo>
                  <a:pt x="661" y="6640"/>
                </a:lnTo>
                <a:lnTo>
                  <a:pt x="807" y="6310"/>
                </a:lnTo>
                <a:lnTo>
                  <a:pt x="991" y="6016"/>
                </a:lnTo>
                <a:lnTo>
                  <a:pt x="1211" y="5759"/>
                </a:lnTo>
                <a:lnTo>
                  <a:pt x="1468" y="5539"/>
                </a:lnTo>
                <a:lnTo>
                  <a:pt x="2018" y="5099"/>
                </a:lnTo>
                <a:lnTo>
                  <a:pt x="2568" y="4622"/>
                </a:lnTo>
                <a:lnTo>
                  <a:pt x="2788" y="4366"/>
                </a:lnTo>
                <a:lnTo>
                  <a:pt x="2971" y="4109"/>
                </a:lnTo>
                <a:lnTo>
                  <a:pt x="3082" y="3815"/>
                </a:lnTo>
                <a:lnTo>
                  <a:pt x="3192" y="3485"/>
                </a:lnTo>
                <a:lnTo>
                  <a:pt x="3265" y="3118"/>
                </a:lnTo>
                <a:lnTo>
                  <a:pt x="3302" y="2715"/>
                </a:lnTo>
                <a:lnTo>
                  <a:pt x="3375" y="2348"/>
                </a:lnTo>
                <a:lnTo>
                  <a:pt x="3448" y="2165"/>
                </a:lnTo>
                <a:lnTo>
                  <a:pt x="3558" y="1981"/>
                </a:lnTo>
                <a:lnTo>
                  <a:pt x="3705" y="1798"/>
                </a:lnTo>
                <a:lnTo>
                  <a:pt x="3852" y="1651"/>
                </a:lnTo>
                <a:lnTo>
                  <a:pt x="4072" y="1541"/>
                </a:lnTo>
                <a:lnTo>
                  <a:pt x="4292" y="1468"/>
                </a:lnTo>
                <a:lnTo>
                  <a:pt x="4512" y="1431"/>
                </a:lnTo>
                <a:lnTo>
                  <a:pt x="4769" y="1394"/>
                </a:lnTo>
                <a:lnTo>
                  <a:pt x="4989" y="1394"/>
                </a:lnTo>
                <a:lnTo>
                  <a:pt x="5209" y="1468"/>
                </a:lnTo>
                <a:lnTo>
                  <a:pt x="4952" y="1688"/>
                </a:lnTo>
                <a:lnTo>
                  <a:pt x="4916" y="1761"/>
                </a:lnTo>
                <a:lnTo>
                  <a:pt x="4879" y="1834"/>
                </a:lnTo>
                <a:lnTo>
                  <a:pt x="4916" y="1981"/>
                </a:lnTo>
                <a:lnTo>
                  <a:pt x="4989" y="2091"/>
                </a:lnTo>
                <a:lnTo>
                  <a:pt x="5062" y="2128"/>
                </a:lnTo>
                <a:lnTo>
                  <a:pt x="5136" y="2128"/>
                </a:lnTo>
                <a:lnTo>
                  <a:pt x="5319" y="2091"/>
                </a:lnTo>
                <a:lnTo>
                  <a:pt x="5429" y="2018"/>
                </a:lnTo>
                <a:lnTo>
                  <a:pt x="5539" y="1945"/>
                </a:lnTo>
                <a:lnTo>
                  <a:pt x="5613" y="1798"/>
                </a:lnTo>
                <a:lnTo>
                  <a:pt x="5759" y="1651"/>
                </a:lnTo>
                <a:lnTo>
                  <a:pt x="5833" y="1614"/>
                </a:lnTo>
                <a:lnTo>
                  <a:pt x="5869" y="1578"/>
                </a:lnTo>
                <a:lnTo>
                  <a:pt x="6420" y="1138"/>
                </a:lnTo>
                <a:lnTo>
                  <a:pt x="7006" y="771"/>
                </a:lnTo>
                <a:lnTo>
                  <a:pt x="7337" y="624"/>
                </a:lnTo>
                <a:lnTo>
                  <a:pt x="7483" y="551"/>
                </a:lnTo>
                <a:close/>
                <a:moveTo>
                  <a:pt x="10821" y="9281"/>
                </a:moveTo>
                <a:lnTo>
                  <a:pt x="10968" y="9538"/>
                </a:lnTo>
                <a:lnTo>
                  <a:pt x="11115" y="9758"/>
                </a:lnTo>
                <a:lnTo>
                  <a:pt x="11335" y="9978"/>
                </a:lnTo>
                <a:lnTo>
                  <a:pt x="11592" y="10161"/>
                </a:lnTo>
                <a:lnTo>
                  <a:pt x="11408" y="10418"/>
                </a:lnTo>
                <a:lnTo>
                  <a:pt x="11188" y="10198"/>
                </a:lnTo>
                <a:lnTo>
                  <a:pt x="10968" y="9978"/>
                </a:lnTo>
                <a:lnTo>
                  <a:pt x="10711" y="9831"/>
                </a:lnTo>
                <a:lnTo>
                  <a:pt x="10455" y="9648"/>
                </a:lnTo>
                <a:lnTo>
                  <a:pt x="10601" y="9464"/>
                </a:lnTo>
                <a:lnTo>
                  <a:pt x="10821" y="9281"/>
                </a:lnTo>
                <a:close/>
                <a:moveTo>
                  <a:pt x="13903" y="9941"/>
                </a:moveTo>
                <a:lnTo>
                  <a:pt x="13829" y="9978"/>
                </a:lnTo>
                <a:lnTo>
                  <a:pt x="13756" y="10014"/>
                </a:lnTo>
                <a:lnTo>
                  <a:pt x="13719" y="10014"/>
                </a:lnTo>
                <a:lnTo>
                  <a:pt x="13719" y="10051"/>
                </a:lnTo>
                <a:lnTo>
                  <a:pt x="13646" y="10161"/>
                </a:lnTo>
                <a:lnTo>
                  <a:pt x="13609" y="10271"/>
                </a:lnTo>
                <a:lnTo>
                  <a:pt x="13646" y="10418"/>
                </a:lnTo>
                <a:lnTo>
                  <a:pt x="13719" y="10565"/>
                </a:lnTo>
                <a:lnTo>
                  <a:pt x="13829" y="10638"/>
                </a:lnTo>
                <a:lnTo>
                  <a:pt x="13939" y="10675"/>
                </a:lnTo>
                <a:lnTo>
                  <a:pt x="14049" y="10638"/>
                </a:lnTo>
                <a:lnTo>
                  <a:pt x="14159" y="10601"/>
                </a:lnTo>
                <a:lnTo>
                  <a:pt x="14269" y="10491"/>
                </a:lnTo>
                <a:lnTo>
                  <a:pt x="14343" y="10418"/>
                </a:lnTo>
                <a:lnTo>
                  <a:pt x="14379" y="10308"/>
                </a:lnTo>
                <a:lnTo>
                  <a:pt x="14379" y="10271"/>
                </a:lnTo>
                <a:lnTo>
                  <a:pt x="14379" y="10198"/>
                </a:lnTo>
                <a:lnTo>
                  <a:pt x="14306" y="10124"/>
                </a:lnTo>
                <a:lnTo>
                  <a:pt x="14233" y="10051"/>
                </a:lnTo>
                <a:lnTo>
                  <a:pt x="14159" y="10014"/>
                </a:lnTo>
                <a:lnTo>
                  <a:pt x="14086" y="9978"/>
                </a:lnTo>
                <a:lnTo>
                  <a:pt x="13939" y="9941"/>
                </a:lnTo>
                <a:close/>
                <a:moveTo>
                  <a:pt x="7593" y="0"/>
                </a:moveTo>
                <a:lnTo>
                  <a:pt x="7447" y="37"/>
                </a:lnTo>
                <a:lnTo>
                  <a:pt x="7190" y="110"/>
                </a:lnTo>
                <a:lnTo>
                  <a:pt x="6970" y="221"/>
                </a:lnTo>
                <a:lnTo>
                  <a:pt x="6566" y="441"/>
                </a:lnTo>
                <a:lnTo>
                  <a:pt x="6199" y="697"/>
                </a:lnTo>
                <a:lnTo>
                  <a:pt x="5502" y="1211"/>
                </a:lnTo>
                <a:lnTo>
                  <a:pt x="5209" y="1064"/>
                </a:lnTo>
                <a:lnTo>
                  <a:pt x="4916" y="991"/>
                </a:lnTo>
                <a:lnTo>
                  <a:pt x="4585" y="991"/>
                </a:lnTo>
                <a:lnTo>
                  <a:pt x="4255" y="1027"/>
                </a:lnTo>
                <a:lnTo>
                  <a:pt x="3999" y="1101"/>
                </a:lnTo>
                <a:lnTo>
                  <a:pt x="3778" y="1211"/>
                </a:lnTo>
                <a:lnTo>
                  <a:pt x="3595" y="1358"/>
                </a:lnTo>
                <a:lnTo>
                  <a:pt x="3412" y="1504"/>
                </a:lnTo>
                <a:lnTo>
                  <a:pt x="3228" y="1688"/>
                </a:lnTo>
                <a:lnTo>
                  <a:pt x="3118" y="1908"/>
                </a:lnTo>
                <a:lnTo>
                  <a:pt x="3008" y="2128"/>
                </a:lnTo>
                <a:lnTo>
                  <a:pt x="2935" y="2348"/>
                </a:lnTo>
                <a:lnTo>
                  <a:pt x="2861" y="2678"/>
                </a:lnTo>
                <a:lnTo>
                  <a:pt x="2788" y="3008"/>
                </a:lnTo>
                <a:lnTo>
                  <a:pt x="2751" y="3338"/>
                </a:lnTo>
                <a:lnTo>
                  <a:pt x="2641" y="3669"/>
                </a:lnTo>
                <a:lnTo>
                  <a:pt x="2605" y="3852"/>
                </a:lnTo>
                <a:lnTo>
                  <a:pt x="2495" y="3999"/>
                </a:lnTo>
                <a:lnTo>
                  <a:pt x="2275" y="4255"/>
                </a:lnTo>
                <a:lnTo>
                  <a:pt x="2018" y="4476"/>
                </a:lnTo>
                <a:lnTo>
                  <a:pt x="1761" y="4696"/>
                </a:lnTo>
                <a:lnTo>
                  <a:pt x="1284" y="5062"/>
                </a:lnTo>
                <a:lnTo>
                  <a:pt x="844" y="5466"/>
                </a:lnTo>
                <a:lnTo>
                  <a:pt x="661" y="5649"/>
                </a:lnTo>
                <a:lnTo>
                  <a:pt x="514" y="5906"/>
                </a:lnTo>
                <a:lnTo>
                  <a:pt x="367" y="6126"/>
                </a:lnTo>
                <a:lnTo>
                  <a:pt x="220" y="6420"/>
                </a:lnTo>
                <a:lnTo>
                  <a:pt x="110" y="6713"/>
                </a:lnTo>
                <a:lnTo>
                  <a:pt x="37" y="7007"/>
                </a:lnTo>
                <a:lnTo>
                  <a:pt x="0" y="7263"/>
                </a:lnTo>
                <a:lnTo>
                  <a:pt x="0" y="7557"/>
                </a:lnTo>
                <a:lnTo>
                  <a:pt x="37" y="7850"/>
                </a:lnTo>
                <a:lnTo>
                  <a:pt x="74" y="8144"/>
                </a:lnTo>
                <a:lnTo>
                  <a:pt x="147" y="8400"/>
                </a:lnTo>
                <a:lnTo>
                  <a:pt x="220" y="8657"/>
                </a:lnTo>
                <a:lnTo>
                  <a:pt x="367" y="8914"/>
                </a:lnTo>
                <a:lnTo>
                  <a:pt x="514" y="9171"/>
                </a:lnTo>
                <a:lnTo>
                  <a:pt x="661" y="9391"/>
                </a:lnTo>
                <a:lnTo>
                  <a:pt x="844" y="9611"/>
                </a:lnTo>
                <a:lnTo>
                  <a:pt x="1064" y="9831"/>
                </a:lnTo>
                <a:lnTo>
                  <a:pt x="1284" y="10014"/>
                </a:lnTo>
                <a:lnTo>
                  <a:pt x="1541" y="10161"/>
                </a:lnTo>
                <a:lnTo>
                  <a:pt x="1798" y="10308"/>
                </a:lnTo>
                <a:lnTo>
                  <a:pt x="2054" y="10381"/>
                </a:lnTo>
                <a:lnTo>
                  <a:pt x="2348" y="10491"/>
                </a:lnTo>
                <a:lnTo>
                  <a:pt x="2641" y="10528"/>
                </a:lnTo>
                <a:lnTo>
                  <a:pt x="2898" y="10565"/>
                </a:lnTo>
                <a:lnTo>
                  <a:pt x="3192" y="10565"/>
                </a:lnTo>
                <a:lnTo>
                  <a:pt x="3485" y="10528"/>
                </a:lnTo>
                <a:lnTo>
                  <a:pt x="3742" y="10491"/>
                </a:lnTo>
                <a:lnTo>
                  <a:pt x="4035" y="10418"/>
                </a:lnTo>
                <a:lnTo>
                  <a:pt x="4365" y="10271"/>
                </a:lnTo>
                <a:lnTo>
                  <a:pt x="4696" y="10161"/>
                </a:lnTo>
                <a:lnTo>
                  <a:pt x="4879" y="10124"/>
                </a:lnTo>
                <a:lnTo>
                  <a:pt x="5209" y="10124"/>
                </a:lnTo>
                <a:lnTo>
                  <a:pt x="5392" y="10161"/>
                </a:lnTo>
                <a:lnTo>
                  <a:pt x="5502" y="10271"/>
                </a:lnTo>
                <a:lnTo>
                  <a:pt x="5613" y="10381"/>
                </a:lnTo>
                <a:lnTo>
                  <a:pt x="5833" y="10601"/>
                </a:lnTo>
                <a:lnTo>
                  <a:pt x="5979" y="10711"/>
                </a:lnTo>
                <a:lnTo>
                  <a:pt x="6089" y="10785"/>
                </a:lnTo>
                <a:lnTo>
                  <a:pt x="6273" y="10858"/>
                </a:lnTo>
                <a:lnTo>
                  <a:pt x="6420" y="10895"/>
                </a:lnTo>
                <a:lnTo>
                  <a:pt x="6933" y="10895"/>
                </a:lnTo>
                <a:lnTo>
                  <a:pt x="7227" y="10858"/>
                </a:lnTo>
                <a:lnTo>
                  <a:pt x="7483" y="10821"/>
                </a:lnTo>
                <a:lnTo>
                  <a:pt x="7740" y="10748"/>
                </a:lnTo>
                <a:lnTo>
                  <a:pt x="7997" y="10638"/>
                </a:lnTo>
                <a:lnTo>
                  <a:pt x="8217" y="10528"/>
                </a:lnTo>
                <a:lnTo>
                  <a:pt x="8437" y="10381"/>
                </a:lnTo>
                <a:lnTo>
                  <a:pt x="8657" y="10198"/>
                </a:lnTo>
                <a:lnTo>
                  <a:pt x="8877" y="10014"/>
                </a:lnTo>
                <a:lnTo>
                  <a:pt x="9061" y="9831"/>
                </a:lnTo>
                <a:lnTo>
                  <a:pt x="9207" y="9611"/>
                </a:lnTo>
                <a:lnTo>
                  <a:pt x="9354" y="9391"/>
                </a:lnTo>
                <a:lnTo>
                  <a:pt x="9501" y="9171"/>
                </a:lnTo>
                <a:lnTo>
                  <a:pt x="9574" y="8914"/>
                </a:lnTo>
                <a:lnTo>
                  <a:pt x="9684" y="8694"/>
                </a:lnTo>
                <a:lnTo>
                  <a:pt x="9721" y="8400"/>
                </a:lnTo>
                <a:lnTo>
                  <a:pt x="9721" y="8144"/>
                </a:lnTo>
                <a:lnTo>
                  <a:pt x="9721" y="7887"/>
                </a:lnTo>
                <a:lnTo>
                  <a:pt x="9684" y="7630"/>
                </a:lnTo>
                <a:lnTo>
                  <a:pt x="9611" y="7373"/>
                </a:lnTo>
                <a:lnTo>
                  <a:pt x="9537" y="7117"/>
                </a:lnTo>
                <a:lnTo>
                  <a:pt x="9281" y="6640"/>
                </a:lnTo>
                <a:lnTo>
                  <a:pt x="9171" y="6383"/>
                </a:lnTo>
                <a:lnTo>
                  <a:pt x="9061" y="6090"/>
                </a:lnTo>
                <a:lnTo>
                  <a:pt x="9061" y="5833"/>
                </a:lnTo>
                <a:lnTo>
                  <a:pt x="9061" y="5576"/>
                </a:lnTo>
                <a:lnTo>
                  <a:pt x="9097" y="5319"/>
                </a:lnTo>
                <a:lnTo>
                  <a:pt x="9134" y="5062"/>
                </a:lnTo>
                <a:lnTo>
                  <a:pt x="9317" y="4512"/>
                </a:lnTo>
                <a:lnTo>
                  <a:pt x="9501" y="4035"/>
                </a:lnTo>
                <a:lnTo>
                  <a:pt x="9684" y="3559"/>
                </a:lnTo>
                <a:lnTo>
                  <a:pt x="9794" y="3082"/>
                </a:lnTo>
                <a:lnTo>
                  <a:pt x="9831" y="2825"/>
                </a:lnTo>
                <a:lnTo>
                  <a:pt x="9831" y="2568"/>
                </a:lnTo>
                <a:lnTo>
                  <a:pt x="9794" y="2311"/>
                </a:lnTo>
                <a:lnTo>
                  <a:pt x="9721" y="2055"/>
                </a:lnTo>
                <a:lnTo>
                  <a:pt x="9611" y="1834"/>
                </a:lnTo>
                <a:lnTo>
                  <a:pt x="9501" y="1578"/>
                </a:lnTo>
                <a:lnTo>
                  <a:pt x="9354" y="1358"/>
                </a:lnTo>
                <a:lnTo>
                  <a:pt x="9207" y="1174"/>
                </a:lnTo>
                <a:lnTo>
                  <a:pt x="8841" y="771"/>
                </a:lnTo>
                <a:lnTo>
                  <a:pt x="8400" y="404"/>
                </a:lnTo>
                <a:lnTo>
                  <a:pt x="7960" y="110"/>
                </a:lnTo>
                <a:lnTo>
                  <a:pt x="7850" y="37"/>
                </a:lnTo>
                <a:lnTo>
                  <a:pt x="7703" y="0"/>
                </a:lnTo>
                <a:close/>
                <a:moveTo>
                  <a:pt x="12912" y="10675"/>
                </a:moveTo>
                <a:lnTo>
                  <a:pt x="12839" y="10711"/>
                </a:lnTo>
                <a:lnTo>
                  <a:pt x="12765" y="10785"/>
                </a:lnTo>
                <a:lnTo>
                  <a:pt x="12729" y="10858"/>
                </a:lnTo>
                <a:lnTo>
                  <a:pt x="12729" y="11005"/>
                </a:lnTo>
                <a:lnTo>
                  <a:pt x="12765" y="11115"/>
                </a:lnTo>
                <a:lnTo>
                  <a:pt x="12876" y="11225"/>
                </a:lnTo>
                <a:lnTo>
                  <a:pt x="13022" y="11262"/>
                </a:lnTo>
                <a:lnTo>
                  <a:pt x="13132" y="11225"/>
                </a:lnTo>
                <a:lnTo>
                  <a:pt x="13242" y="11115"/>
                </a:lnTo>
                <a:lnTo>
                  <a:pt x="13279" y="11005"/>
                </a:lnTo>
                <a:lnTo>
                  <a:pt x="13279" y="10858"/>
                </a:lnTo>
                <a:lnTo>
                  <a:pt x="13242" y="10785"/>
                </a:lnTo>
                <a:lnTo>
                  <a:pt x="13169" y="10711"/>
                </a:lnTo>
                <a:lnTo>
                  <a:pt x="13096" y="10675"/>
                </a:lnTo>
                <a:close/>
                <a:moveTo>
                  <a:pt x="13572" y="11262"/>
                </a:moveTo>
                <a:lnTo>
                  <a:pt x="13499" y="11298"/>
                </a:lnTo>
                <a:lnTo>
                  <a:pt x="13462" y="11372"/>
                </a:lnTo>
                <a:lnTo>
                  <a:pt x="13389" y="11408"/>
                </a:lnTo>
                <a:lnTo>
                  <a:pt x="13316" y="11445"/>
                </a:lnTo>
                <a:lnTo>
                  <a:pt x="13242" y="11555"/>
                </a:lnTo>
                <a:lnTo>
                  <a:pt x="13242" y="11702"/>
                </a:lnTo>
                <a:lnTo>
                  <a:pt x="13242" y="11775"/>
                </a:lnTo>
                <a:lnTo>
                  <a:pt x="13279" y="11849"/>
                </a:lnTo>
                <a:lnTo>
                  <a:pt x="13352" y="11959"/>
                </a:lnTo>
                <a:lnTo>
                  <a:pt x="13609" y="11959"/>
                </a:lnTo>
                <a:lnTo>
                  <a:pt x="13719" y="11922"/>
                </a:lnTo>
                <a:lnTo>
                  <a:pt x="13829" y="11849"/>
                </a:lnTo>
                <a:lnTo>
                  <a:pt x="13866" y="11738"/>
                </a:lnTo>
                <a:lnTo>
                  <a:pt x="13939" y="11628"/>
                </a:lnTo>
                <a:lnTo>
                  <a:pt x="13939" y="11555"/>
                </a:lnTo>
                <a:lnTo>
                  <a:pt x="13939" y="11518"/>
                </a:lnTo>
                <a:lnTo>
                  <a:pt x="13903" y="11445"/>
                </a:lnTo>
                <a:lnTo>
                  <a:pt x="13866" y="11372"/>
                </a:lnTo>
                <a:lnTo>
                  <a:pt x="13829" y="11298"/>
                </a:lnTo>
                <a:lnTo>
                  <a:pt x="13719" y="11262"/>
                </a:lnTo>
                <a:close/>
                <a:moveTo>
                  <a:pt x="12215" y="11555"/>
                </a:moveTo>
                <a:lnTo>
                  <a:pt x="12142" y="11592"/>
                </a:lnTo>
                <a:lnTo>
                  <a:pt x="12069" y="11702"/>
                </a:lnTo>
                <a:lnTo>
                  <a:pt x="12032" y="11812"/>
                </a:lnTo>
                <a:lnTo>
                  <a:pt x="12032" y="11959"/>
                </a:lnTo>
                <a:lnTo>
                  <a:pt x="12032" y="12069"/>
                </a:lnTo>
                <a:lnTo>
                  <a:pt x="12105" y="12362"/>
                </a:lnTo>
                <a:lnTo>
                  <a:pt x="12252" y="12582"/>
                </a:lnTo>
                <a:lnTo>
                  <a:pt x="12325" y="12619"/>
                </a:lnTo>
                <a:lnTo>
                  <a:pt x="12399" y="12656"/>
                </a:lnTo>
                <a:lnTo>
                  <a:pt x="12509" y="12656"/>
                </a:lnTo>
                <a:lnTo>
                  <a:pt x="12582" y="12582"/>
                </a:lnTo>
                <a:lnTo>
                  <a:pt x="12619" y="12545"/>
                </a:lnTo>
                <a:lnTo>
                  <a:pt x="12692" y="12545"/>
                </a:lnTo>
                <a:lnTo>
                  <a:pt x="12802" y="12619"/>
                </a:lnTo>
                <a:lnTo>
                  <a:pt x="12876" y="12619"/>
                </a:lnTo>
                <a:lnTo>
                  <a:pt x="12949" y="12582"/>
                </a:lnTo>
                <a:lnTo>
                  <a:pt x="12986" y="12545"/>
                </a:lnTo>
                <a:lnTo>
                  <a:pt x="13022" y="12435"/>
                </a:lnTo>
                <a:lnTo>
                  <a:pt x="12986" y="12325"/>
                </a:lnTo>
                <a:lnTo>
                  <a:pt x="12912" y="12215"/>
                </a:lnTo>
                <a:lnTo>
                  <a:pt x="12802" y="12179"/>
                </a:lnTo>
                <a:lnTo>
                  <a:pt x="12655" y="12142"/>
                </a:lnTo>
                <a:lnTo>
                  <a:pt x="12545" y="12142"/>
                </a:lnTo>
                <a:lnTo>
                  <a:pt x="12472" y="12179"/>
                </a:lnTo>
                <a:lnTo>
                  <a:pt x="12399" y="12032"/>
                </a:lnTo>
                <a:lnTo>
                  <a:pt x="12399" y="11849"/>
                </a:lnTo>
                <a:lnTo>
                  <a:pt x="12399" y="11665"/>
                </a:lnTo>
                <a:lnTo>
                  <a:pt x="12362" y="11592"/>
                </a:lnTo>
                <a:lnTo>
                  <a:pt x="12289" y="11555"/>
                </a:lnTo>
                <a:close/>
                <a:moveTo>
                  <a:pt x="14049" y="5466"/>
                </a:moveTo>
                <a:lnTo>
                  <a:pt x="14196" y="5503"/>
                </a:lnTo>
                <a:lnTo>
                  <a:pt x="14490" y="5649"/>
                </a:lnTo>
                <a:lnTo>
                  <a:pt x="14673" y="5723"/>
                </a:lnTo>
                <a:lnTo>
                  <a:pt x="14930" y="5906"/>
                </a:lnTo>
                <a:lnTo>
                  <a:pt x="15150" y="6090"/>
                </a:lnTo>
                <a:lnTo>
                  <a:pt x="15370" y="6310"/>
                </a:lnTo>
                <a:lnTo>
                  <a:pt x="15590" y="6566"/>
                </a:lnTo>
                <a:lnTo>
                  <a:pt x="15773" y="6860"/>
                </a:lnTo>
                <a:lnTo>
                  <a:pt x="15883" y="7190"/>
                </a:lnTo>
                <a:lnTo>
                  <a:pt x="15993" y="7520"/>
                </a:lnTo>
                <a:lnTo>
                  <a:pt x="16067" y="7850"/>
                </a:lnTo>
                <a:lnTo>
                  <a:pt x="16104" y="8217"/>
                </a:lnTo>
                <a:lnTo>
                  <a:pt x="16104" y="8547"/>
                </a:lnTo>
                <a:lnTo>
                  <a:pt x="16067" y="9244"/>
                </a:lnTo>
                <a:lnTo>
                  <a:pt x="15957" y="9941"/>
                </a:lnTo>
                <a:lnTo>
                  <a:pt x="15773" y="10601"/>
                </a:lnTo>
                <a:lnTo>
                  <a:pt x="15517" y="11225"/>
                </a:lnTo>
                <a:lnTo>
                  <a:pt x="15370" y="11555"/>
                </a:lnTo>
                <a:lnTo>
                  <a:pt x="15186" y="11849"/>
                </a:lnTo>
                <a:lnTo>
                  <a:pt x="15003" y="12105"/>
                </a:lnTo>
                <a:lnTo>
                  <a:pt x="14783" y="12362"/>
                </a:lnTo>
                <a:lnTo>
                  <a:pt x="14526" y="12619"/>
                </a:lnTo>
                <a:lnTo>
                  <a:pt x="14269" y="12839"/>
                </a:lnTo>
                <a:lnTo>
                  <a:pt x="14013" y="13022"/>
                </a:lnTo>
                <a:lnTo>
                  <a:pt x="13719" y="13169"/>
                </a:lnTo>
                <a:lnTo>
                  <a:pt x="13389" y="13316"/>
                </a:lnTo>
                <a:lnTo>
                  <a:pt x="13059" y="13463"/>
                </a:lnTo>
                <a:lnTo>
                  <a:pt x="12802" y="13499"/>
                </a:lnTo>
                <a:lnTo>
                  <a:pt x="12509" y="13536"/>
                </a:lnTo>
                <a:lnTo>
                  <a:pt x="12325" y="13499"/>
                </a:lnTo>
                <a:lnTo>
                  <a:pt x="12179" y="13426"/>
                </a:lnTo>
                <a:lnTo>
                  <a:pt x="12032" y="13279"/>
                </a:lnTo>
                <a:lnTo>
                  <a:pt x="11922" y="13169"/>
                </a:lnTo>
                <a:lnTo>
                  <a:pt x="11482" y="12692"/>
                </a:lnTo>
                <a:lnTo>
                  <a:pt x="11298" y="12435"/>
                </a:lnTo>
                <a:lnTo>
                  <a:pt x="11225" y="12289"/>
                </a:lnTo>
                <a:lnTo>
                  <a:pt x="11188" y="12105"/>
                </a:lnTo>
                <a:lnTo>
                  <a:pt x="11188" y="11922"/>
                </a:lnTo>
                <a:lnTo>
                  <a:pt x="11262" y="11738"/>
                </a:lnTo>
                <a:lnTo>
                  <a:pt x="11445" y="11408"/>
                </a:lnTo>
                <a:lnTo>
                  <a:pt x="11812" y="10785"/>
                </a:lnTo>
                <a:lnTo>
                  <a:pt x="12142" y="10161"/>
                </a:lnTo>
                <a:lnTo>
                  <a:pt x="12472" y="9501"/>
                </a:lnTo>
                <a:lnTo>
                  <a:pt x="12765" y="8877"/>
                </a:lnTo>
                <a:lnTo>
                  <a:pt x="12876" y="8547"/>
                </a:lnTo>
                <a:lnTo>
                  <a:pt x="12949" y="8217"/>
                </a:lnTo>
                <a:lnTo>
                  <a:pt x="12986" y="7887"/>
                </a:lnTo>
                <a:lnTo>
                  <a:pt x="12949" y="7593"/>
                </a:lnTo>
                <a:lnTo>
                  <a:pt x="12876" y="7263"/>
                </a:lnTo>
                <a:lnTo>
                  <a:pt x="12765" y="6970"/>
                </a:lnTo>
                <a:lnTo>
                  <a:pt x="12729" y="6750"/>
                </a:lnTo>
                <a:lnTo>
                  <a:pt x="12692" y="6566"/>
                </a:lnTo>
                <a:lnTo>
                  <a:pt x="12729" y="6346"/>
                </a:lnTo>
                <a:lnTo>
                  <a:pt x="12802" y="6200"/>
                </a:lnTo>
                <a:lnTo>
                  <a:pt x="12876" y="6016"/>
                </a:lnTo>
                <a:lnTo>
                  <a:pt x="12986" y="5869"/>
                </a:lnTo>
                <a:lnTo>
                  <a:pt x="13132" y="5723"/>
                </a:lnTo>
                <a:lnTo>
                  <a:pt x="13279" y="5613"/>
                </a:lnTo>
                <a:lnTo>
                  <a:pt x="13316" y="5686"/>
                </a:lnTo>
                <a:lnTo>
                  <a:pt x="13389" y="5723"/>
                </a:lnTo>
                <a:lnTo>
                  <a:pt x="13536" y="5759"/>
                </a:lnTo>
                <a:lnTo>
                  <a:pt x="13646" y="5686"/>
                </a:lnTo>
                <a:lnTo>
                  <a:pt x="13719" y="5649"/>
                </a:lnTo>
                <a:lnTo>
                  <a:pt x="13756" y="5576"/>
                </a:lnTo>
                <a:lnTo>
                  <a:pt x="13829" y="5503"/>
                </a:lnTo>
                <a:lnTo>
                  <a:pt x="13939" y="5466"/>
                </a:lnTo>
                <a:close/>
                <a:moveTo>
                  <a:pt x="13646" y="3852"/>
                </a:moveTo>
                <a:lnTo>
                  <a:pt x="13609" y="3925"/>
                </a:lnTo>
                <a:lnTo>
                  <a:pt x="13499" y="4182"/>
                </a:lnTo>
                <a:lnTo>
                  <a:pt x="13462" y="4476"/>
                </a:lnTo>
                <a:lnTo>
                  <a:pt x="13462" y="4732"/>
                </a:lnTo>
                <a:lnTo>
                  <a:pt x="13499" y="5026"/>
                </a:lnTo>
                <a:lnTo>
                  <a:pt x="13316" y="5099"/>
                </a:lnTo>
                <a:lnTo>
                  <a:pt x="13132" y="5173"/>
                </a:lnTo>
                <a:lnTo>
                  <a:pt x="13022" y="4769"/>
                </a:lnTo>
                <a:lnTo>
                  <a:pt x="12839" y="4439"/>
                </a:lnTo>
                <a:lnTo>
                  <a:pt x="12802" y="4402"/>
                </a:lnTo>
                <a:lnTo>
                  <a:pt x="12729" y="4402"/>
                </a:lnTo>
                <a:lnTo>
                  <a:pt x="12692" y="4439"/>
                </a:lnTo>
                <a:lnTo>
                  <a:pt x="12692" y="4476"/>
                </a:lnTo>
                <a:lnTo>
                  <a:pt x="12655" y="4732"/>
                </a:lnTo>
                <a:lnTo>
                  <a:pt x="12692" y="4952"/>
                </a:lnTo>
                <a:lnTo>
                  <a:pt x="12802" y="5429"/>
                </a:lnTo>
                <a:lnTo>
                  <a:pt x="12582" y="5649"/>
                </a:lnTo>
                <a:lnTo>
                  <a:pt x="12399" y="5466"/>
                </a:lnTo>
                <a:lnTo>
                  <a:pt x="12142" y="5173"/>
                </a:lnTo>
                <a:lnTo>
                  <a:pt x="12105" y="5136"/>
                </a:lnTo>
                <a:lnTo>
                  <a:pt x="12032" y="5173"/>
                </a:lnTo>
                <a:lnTo>
                  <a:pt x="11995" y="5209"/>
                </a:lnTo>
                <a:lnTo>
                  <a:pt x="11995" y="5283"/>
                </a:lnTo>
                <a:lnTo>
                  <a:pt x="12032" y="5466"/>
                </a:lnTo>
                <a:lnTo>
                  <a:pt x="12142" y="5649"/>
                </a:lnTo>
                <a:lnTo>
                  <a:pt x="12252" y="5796"/>
                </a:lnTo>
                <a:lnTo>
                  <a:pt x="12435" y="5906"/>
                </a:lnTo>
                <a:lnTo>
                  <a:pt x="12399" y="6016"/>
                </a:lnTo>
                <a:lnTo>
                  <a:pt x="12362" y="6053"/>
                </a:lnTo>
                <a:lnTo>
                  <a:pt x="12142" y="6016"/>
                </a:lnTo>
                <a:lnTo>
                  <a:pt x="11738" y="5833"/>
                </a:lnTo>
                <a:lnTo>
                  <a:pt x="11665" y="5686"/>
                </a:lnTo>
                <a:lnTo>
                  <a:pt x="11628" y="5649"/>
                </a:lnTo>
                <a:lnTo>
                  <a:pt x="11592" y="5686"/>
                </a:lnTo>
                <a:lnTo>
                  <a:pt x="11555" y="5833"/>
                </a:lnTo>
                <a:lnTo>
                  <a:pt x="11518" y="5906"/>
                </a:lnTo>
                <a:lnTo>
                  <a:pt x="11518" y="5979"/>
                </a:lnTo>
                <a:lnTo>
                  <a:pt x="11555" y="6053"/>
                </a:lnTo>
                <a:lnTo>
                  <a:pt x="11628" y="6126"/>
                </a:lnTo>
                <a:lnTo>
                  <a:pt x="11775" y="6236"/>
                </a:lnTo>
                <a:lnTo>
                  <a:pt x="11995" y="6346"/>
                </a:lnTo>
                <a:lnTo>
                  <a:pt x="12289" y="6456"/>
                </a:lnTo>
                <a:lnTo>
                  <a:pt x="12252" y="6676"/>
                </a:lnTo>
                <a:lnTo>
                  <a:pt x="12289" y="6897"/>
                </a:lnTo>
                <a:lnTo>
                  <a:pt x="11555" y="6897"/>
                </a:lnTo>
                <a:lnTo>
                  <a:pt x="11445" y="6933"/>
                </a:lnTo>
                <a:lnTo>
                  <a:pt x="11408" y="7007"/>
                </a:lnTo>
                <a:lnTo>
                  <a:pt x="11408" y="7153"/>
                </a:lnTo>
                <a:lnTo>
                  <a:pt x="11408" y="7337"/>
                </a:lnTo>
                <a:lnTo>
                  <a:pt x="11482" y="7483"/>
                </a:lnTo>
                <a:lnTo>
                  <a:pt x="11555" y="7593"/>
                </a:lnTo>
                <a:lnTo>
                  <a:pt x="11592" y="7630"/>
                </a:lnTo>
                <a:lnTo>
                  <a:pt x="11922" y="7960"/>
                </a:lnTo>
                <a:lnTo>
                  <a:pt x="12142" y="8107"/>
                </a:lnTo>
                <a:lnTo>
                  <a:pt x="12252" y="8180"/>
                </a:lnTo>
                <a:lnTo>
                  <a:pt x="12362" y="8217"/>
                </a:lnTo>
                <a:lnTo>
                  <a:pt x="12472" y="8217"/>
                </a:lnTo>
                <a:lnTo>
                  <a:pt x="12362" y="8547"/>
                </a:lnTo>
                <a:lnTo>
                  <a:pt x="12252" y="8804"/>
                </a:lnTo>
                <a:lnTo>
                  <a:pt x="12215" y="8841"/>
                </a:lnTo>
                <a:lnTo>
                  <a:pt x="12179" y="8877"/>
                </a:lnTo>
                <a:lnTo>
                  <a:pt x="11812" y="8731"/>
                </a:lnTo>
                <a:lnTo>
                  <a:pt x="11555" y="8584"/>
                </a:lnTo>
                <a:lnTo>
                  <a:pt x="11335" y="8364"/>
                </a:lnTo>
                <a:lnTo>
                  <a:pt x="11225" y="8364"/>
                </a:lnTo>
                <a:lnTo>
                  <a:pt x="11188" y="8437"/>
                </a:lnTo>
                <a:lnTo>
                  <a:pt x="11188" y="8511"/>
                </a:lnTo>
                <a:lnTo>
                  <a:pt x="11335" y="8731"/>
                </a:lnTo>
                <a:lnTo>
                  <a:pt x="11555" y="8951"/>
                </a:lnTo>
                <a:lnTo>
                  <a:pt x="11812" y="9134"/>
                </a:lnTo>
                <a:lnTo>
                  <a:pt x="12069" y="9244"/>
                </a:lnTo>
                <a:lnTo>
                  <a:pt x="11848" y="9648"/>
                </a:lnTo>
                <a:lnTo>
                  <a:pt x="11738" y="9648"/>
                </a:lnTo>
                <a:lnTo>
                  <a:pt x="11665" y="9721"/>
                </a:lnTo>
                <a:lnTo>
                  <a:pt x="11262" y="9428"/>
                </a:lnTo>
                <a:lnTo>
                  <a:pt x="10895" y="9134"/>
                </a:lnTo>
                <a:lnTo>
                  <a:pt x="10858" y="9097"/>
                </a:lnTo>
                <a:lnTo>
                  <a:pt x="10821" y="9134"/>
                </a:lnTo>
                <a:lnTo>
                  <a:pt x="10601" y="9391"/>
                </a:lnTo>
                <a:lnTo>
                  <a:pt x="10381" y="9648"/>
                </a:lnTo>
                <a:lnTo>
                  <a:pt x="10308" y="9648"/>
                </a:lnTo>
                <a:lnTo>
                  <a:pt x="10234" y="9684"/>
                </a:lnTo>
                <a:lnTo>
                  <a:pt x="10198" y="9758"/>
                </a:lnTo>
                <a:lnTo>
                  <a:pt x="10234" y="9831"/>
                </a:lnTo>
                <a:lnTo>
                  <a:pt x="10748" y="10308"/>
                </a:lnTo>
                <a:lnTo>
                  <a:pt x="11188" y="10821"/>
                </a:lnTo>
                <a:lnTo>
                  <a:pt x="10968" y="11262"/>
                </a:lnTo>
                <a:lnTo>
                  <a:pt x="10785" y="11152"/>
                </a:lnTo>
                <a:lnTo>
                  <a:pt x="10601" y="11078"/>
                </a:lnTo>
                <a:lnTo>
                  <a:pt x="10381" y="11042"/>
                </a:lnTo>
                <a:lnTo>
                  <a:pt x="10308" y="11005"/>
                </a:lnTo>
                <a:lnTo>
                  <a:pt x="10198" y="10968"/>
                </a:lnTo>
                <a:lnTo>
                  <a:pt x="10161" y="10931"/>
                </a:lnTo>
                <a:lnTo>
                  <a:pt x="10088" y="10931"/>
                </a:lnTo>
                <a:lnTo>
                  <a:pt x="9978" y="10968"/>
                </a:lnTo>
                <a:lnTo>
                  <a:pt x="9941" y="11078"/>
                </a:lnTo>
                <a:lnTo>
                  <a:pt x="9941" y="11152"/>
                </a:lnTo>
                <a:lnTo>
                  <a:pt x="9978" y="11188"/>
                </a:lnTo>
                <a:lnTo>
                  <a:pt x="10124" y="11335"/>
                </a:lnTo>
                <a:lnTo>
                  <a:pt x="10308" y="11445"/>
                </a:lnTo>
                <a:lnTo>
                  <a:pt x="10565" y="11555"/>
                </a:lnTo>
                <a:lnTo>
                  <a:pt x="10675" y="11592"/>
                </a:lnTo>
                <a:lnTo>
                  <a:pt x="10785" y="11592"/>
                </a:lnTo>
                <a:lnTo>
                  <a:pt x="10748" y="11775"/>
                </a:lnTo>
                <a:lnTo>
                  <a:pt x="10711" y="11959"/>
                </a:lnTo>
                <a:lnTo>
                  <a:pt x="10675" y="12179"/>
                </a:lnTo>
                <a:lnTo>
                  <a:pt x="10711" y="12362"/>
                </a:lnTo>
                <a:lnTo>
                  <a:pt x="10785" y="12582"/>
                </a:lnTo>
                <a:lnTo>
                  <a:pt x="10638" y="12692"/>
                </a:lnTo>
                <a:lnTo>
                  <a:pt x="10455" y="12876"/>
                </a:lnTo>
                <a:lnTo>
                  <a:pt x="10381" y="12949"/>
                </a:lnTo>
                <a:lnTo>
                  <a:pt x="10308" y="12949"/>
                </a:lnTo>
                <a:lnTo>
                  <a:pt x="10271" y="12986"/>
                </a:lnTo>
                <a:lnTo>
                  <a:pt x="10234" y="13059"/>
                </a:lnTo>
                <a:lnTo>
                  <a:pt x="10234" y="13169"/>
                </a:lnTo>
                <a:lnTo>
                  <a:pt x="10271" y="13206"/>
                </a:lnTo>
                <a:lnTo>
                  <a:pt x="10308" y="13242"/>
                </a:lnTo>
                <a:lnTo>
                  <a:pt x="10455" y="13242"/>
                </a:lnTo>
                <a:lnTo>
                  <a:pt x="10565" y="13206"/>
                </a:lnTo>
                <a:lnTo>
                  <a:pt x="10748" y="13059"/>
                </a:lnTo>
                <a:lnTo>
                  <a:pt x="11005" y="12912"/>
                </a:lnTo>
                <a:lnTo>
                  <a:pt x="11408" y="13352"/>
                </a:lnTo>
                <a:lnTo>
                  <a:pt x="11482" y="13426"/>
                </a:lnTo>
                <a:lnTo>
                  <a:pt x="11335" y="13609"/>
                </a:lnTo>
                <a:lnTo>
                  <a:pt x="11262" y="13829"/>
                </a:lnTo>
                <a:lnTo>
                  <a:pt x="11188" y="13829"/>
                </a:lnTo>
                <a:lnTo>
                  <a:pt x="11115" y="13866"/>
                </a:lnTo>
                <a:lnTo>
                  <a:pt x="11005" y="13939"/>
                </a:lnTo>
                <a:lnTo>
                  <a:pt x="10968" y="14013"/>
                </a:lnTo>
                <a:lnTo>
                  <a:pt x="11005" y="14123"/>
                </a:lnTo>
                <a:lnTo>
                  <a:pt x="11041" y="14233"/>
                </a:lnTo>
                <a:lnTo>
                  <a:pt x="11151" y="14306"/>
                </a:lnTo>
                <a:lnTo>
                  <a:pt x="11262" y="14343"/>
                </a:lnTo>
                <a:lnTo>
                  <a:pt x="11372" y="14343"/>
                </a:lnTo>
                <a:lnTo>
                  <a:pt x="11482" y="14270"/>
                </a:lnTo>
                <a:lnTo>
                  <a:pt x="11555" y="14196"/>
                </a:lnTo>
                <a:lnTo>
                  <a:pt x="11628" y="14086"/>
                </a:lnTo>
                <a:lnTo>
                  <a:pt x="11665" y="13976"/>
                </a:lnTo>
                <a:lnTo>
                  <a:pt x="11665" y="13866"/>
                </a:lnTo>
                <a:lnTo>
                  <a:pt x="11738" y="13719"/>
                </a:lnTo>
                <a:lnTo>
                  <a:pt x="11848" y="13829"/>
                </a:lnTo>
                <a:lnTo>
                  <a:pt x="11995" y="13903"/>
                </a:lnTo>
                <a:lnTo>
                  <a:pt x="12142" y="13976"/>
                </a:lnTo>
                <a:lnTo>
                  <a:pt x="12325" y="14013"/>
                </a:lnTo>
                <a:lnTo>
                  <a:pt x="12362" y="14049"/>
                </a:lnTo>
                <a:lnTo>
                  <a:pt x="12252" y="14270"/>
                </a:lnTo>
                <a:lnTo>
                  <a:pt x="12179" y="14453"/>
                </a:lnTo>
                <a:lnTo>
                  <a:pt x="12105" y="14563"/>
                </a:lnTo>
                <a:lnTo>
                  <a:pt x="11995" y="14600"/>
                </a:lnTo>
                <a:lnTo>
                  <a:pt x="11958" y="14600"/>
                </a:lnTo>
                <a:lnTo>
                  <a:pt x="11885" y="14636"/>
                </a:lnTo>
                <a:lnTo>
                  <a:pt x="11848" y="14746"/>
                </a:lnTo>
                <a:lnTo>
                  <a:pt x="11848" y="14856"/>
                </a:lnTo>
                <a:lnTo>
                  <a:pt x="11922" y="14930"/>
                </a:lnTo>
                <a:lnTo>
                  <a:pt x="11995" y="15003"/>
                </a:lnTo>
                <a:lnTo>
                  <a:pt x="12069" y="15003"/>
                </a:lnTo>
                <a:lnTo>
                  <a:pt x="12215" y="14966"/>
                </a:lnTo>
                <a:lnTo>
                  <a:pt x="12362" y="14856"/>
                </a:lnTo>
                <a:lnTo>
                  <a:pt x="12472" y="14746"/>
                </a:lnTo>
                <a:lnTo>
                  <a:pt x="12545" y="14563"/>
                </a:lnTo>
                <a:lnTo>
                  <a:pt x="12619" y="14416"/>
                </a:lnTo>
                <a:lnTo>
                  <a:pt x="12692" y="14049"/>
                </a:lnTo>
                <a:lnTo>
                  <a:pt x="13132" y="13976"/>
                </a:lnTo>
                <a:lnTo>
                  <a:pt x="13536" y="13829"/>
                </a:lnTo>
                <a:lnTo>
                  <a:pt x="13279" y="14526"/>
                </a:lnTo>
                <a:lnTo>
                  <a:pt x="13206" y="14710"/>
                </a:lnTo>
                <a:lnTo>
                  <a:pt x="13206" y="14820"/>
                </a:lnTo>
                <a:lnTo>
                  <a:pt x="13242" y="14856"/>
                </a:lnTo>
                <a:lnTo>
                  <a:pt x="13279" y="14930"/>
                </a:lnTo>
                <a:lnTo>
                  <a:pt x="13352" y="14966"/>
                </a:lnTo>
                <a:lnTo>
                  <a:pt x="13426" y="14966"/>
                </a:lnTo>
                <a:lnTo>
                  <a:pt x="13499" y="14930"/>
                </a:lnTo>
                <a:lnTo>
                  <a:pt x="13572" y="14893"/>
                </a:lnTo>
                <a:lnTo>
                  <a:pt x="13609" y="14820"/>
                </a:lnTo>
                <a:lnTo>
                  <a:pt x="13719" y="14563"/>
                </a:lnTo>
                <a:lnTo>
                  <a:pt x="13793" y="14270"/>
                </a:lnTo>
                <a:lnTo>
                  <a:pt x="13829" y="13976"/>
                </a:lnTo>
                <a:lnTo>
                  <a:pt x="13829" y="13719"/>
                </a:lnTo>
                <a:lnTo>
                  <a:pt x="14269" y="13463"/>
                </a:lnTo>
                <a:lnTo>
                  <a:pt x="14306" y="13939"/>
                </a:lnTo>
                <a:lnTo>
                  <a:pt x="14343" y="14049"/>
                </a:lnTo>
                <a:lnTo>
                  <a:pt x="14379" y="14123"/>
                </a:lnTo>
                <a:lnTo>
                  <a:pt x="14379" y="14159"/>
                </a:lnTo>
                <a:lnTo>
                  <a:pt x="14416" y="14270"/>
                </a:lnTo>
                <a:lnTo>
                  <a:pt x="14490" y="14343"/>
                </a:lnTo>
                <a:lnTo>
                  <a:pt x="14673" y="14343"/>
                </a:lnTo>
                <a:lnTo>
                  <a:pt x="14673" y="14306"/>
                </a:lnTo>
                <a:lnTo>
                  <a:pt x="14746" y="14233"/>
                </a:lnTo>
                <a:lnTo>
                  <a:pt x="14783" y="14159"/>
                </a:lnTo>
                <a:lnTo>
                  <a:pt x="14710" y="13903"/>
                </a:lnTo>
                <a:lnTo>
                  <a:pt x="14673" y="13646"/>
                </a:lnTo>
                <a:lnTo>
                  <a:pt x="14563" y="13279"/>
                </a:lnTo>
                <a:lnTo>
                  <a:pt x="15003" y="12876"/>
                </a:lnTo>
                <a:lnTo>
                  <a:pt x="15113" y="13022"/>
                </a:lnTo>
                <a:lnTo>
                  <a:pt x="15223" y="13132"/>
                </a:lnTo>
                <a:lnTo>
                  <a:pt x="15370" y="13352"/>
                </a:lnTo>
                <a:lnTo>
                  <a:pt x="15480" y="13463"/>
                </a:lnTo>
                <a:lnTo>
                  <a:pt x="15590" y="13536"/>
                </a:lnTo>
                <a:lnTo>
                  <a:pt x="15663" y="13536"/>
                </a:lnTo>
                <a:lnTo>
                  <a:pt x="15737" y="13463"/>
                </a:lnTo>
                <a:lnTo>
                  <a:pt x="15773" y="13389"/>
                </a:lnTo>
                <a:lnTo>
                  <a:pt x="15773" y="13316"/>
                </a:lnTo>
                <a:lnTo>
                  <a:pt x="15737" y="13132"/>
                </a:lnTo>
                <a:lnTo>
                  <a:pt x="15627" y="12986"/>
                </a:lnTo>
                <a:lnTo>
                  <a:pt x="15480" y="12876"/>
                </a:lnTo>
                <a:lnTo>
                  <a:pt x="15370" y="12729"/>
                </a:lnTo>
                <a:lnTo>
                  <a:pt x="15260" y="12582"/>
                </a:lnTo>
                <a:lnTo>
                  <a:pt x="15480" y="12289"/>
                </a:lnTo>
                <a:lnTo>
                  <a:pt x="15700" y="11995"/>
                </a:lnTo>
                <a:lnTo>
                  <a:pt x="15773" y="12069"/>
                </a:lnTo>
                <a:lnTo>
                  <a:pt x="15993" y="12215"/>
                </a:lnTo>
                <a:lnTo>
                  <a:pt x="16177" y="12399"/>
                </a:lnTo>
                <a:lnTo>
                  <a:pt x="16250" y="12435"/>
                </a:lnTo>
                <a:lnTo>
                  <a:pt x="16397" y="12435"/>
                </a:lnTo>
                <a:lnTo>
                  <a:pt x="16434" y="12399"/>
                </a:lnTo>
                <a:lnTo>
                  <a:pt x="16470" y="12325"/>
                </a:lnTo>
                <a:lnTo>
                  <a:pt x="16507" y="12252"/>
                </a:lnTo>
                <a:lnTo>
                  <a:pt x="16507" y="12179"/>
                </a:lnTo>
                <a:lnTo>
                  <a:pt x="16434" y="12105"/>
                </a:lnTo>
                <a:lnTo>
                  <a:pt x="16250" y="11922"/>
                </a:lnTo>
                <a:lnTo>
                  <a:pt x="16030" y="11775"/>
                </a:lnTo>
                <a:lnTo>
                  <a:pt x="15883" y="11702"/>
                </a:lnTo>
                <a:lnTo>
                  <a:pt x="16140" y="11115"/>
                </a:lnTo>
                <a:lnTo>
                  <a:pt x="16324" y="11225"/>
                </a:lnTo>
                <a:lnTo>
                  <a:pt x="16617" y="11335"/>
                </a:lnTo>
                <a:lnTo>
                  <a:pt x="16984" y="11408"/>
                </a:lnTo>
                <a:lnTo>
                  <a:pt x="17057" y="11408"/>
                </a:lnTo>
                <a:lnTo>
                  <a:pt x="17094" y="11372"/>
                </a:lnTo>
                <a:lnTo>
                  <a:pt x="17131" y="11298"/>
                </a:lnTo>
                <a:lnTo>
                  <a:pt x="17167" y="11225"/>
                </a:lnTo>
                <a:lnTo>
                  <a:pt x="17167" y="11152"/>
                </a:lnTo>
                <a:lnTo>
                  <a:pt x="17131" y="11078"/>
                </a:lnTo>
                <a:lnTo>
                  <a:pt x="17094" y="11042"/>
                </a:lnTo>
                <a:lnTo>
                  <a:pt x="17021" y="11005"/>
                </a:lnTo>
                <a:lnTo>
                  <a:pt x="16764" y="10968"/>
                </a:lnTo>
                <a:lnTo>
                  <a:pt x="16544" y="10895"/>
                </a:lnTo>
                <a:lnTo>
                  <a:pt x="16250" y="10821"/>
                </a:lnTo>
                <a:lnTo>
                  <a:pt x="16397" y="10345"/>
                </a:lnTo>
                <a:lnTo>
                  <a:pt x="16507" y="9831"/>
                </a:lnTo>
                <a:lnTo>
                  <a:pt x="16727" y="9941"/>
                </a:lnTo>
                <a:lnTo>
                  <a:pt x="16984" y="9978"/>
                </a:lnTo>
                <a:lnTo>
                  <a:pt x="17131" y="10014"/>
                </a:lnTo>
                <a:lnTo>
                  <a:pt x="17277" y="10014"/>
                </a:lnTo>
                <a:lnTo>
                  <a:pt x="17424" y="9978"/>
                </a:lnTo>
                <a:lnTo>
                  <a:pt x="17461" y="9904"/>
                </a:lnTo>
                <a:lnTo>
                  <a:pt x="17497" y="9831"/>
                </a:lnTo>
                <a:lnTo>
                  <a:pt x="17497" y="9794"/>
                </a:lnTo>
                <a:lnTo>
                  <a:pt x="17497" y="9721"/>
                </a:lnTo>
                <a:lnTo>
                  <a:pt x="17387" y="9648"/>
                </a:lnTo>
                <a:lnTo>
                  <a:pt x="17277" y="9611"/>
                </a:lnTo>
                <a:lnTo>
                  <a:pt x="17167" y="9574"/>
                </a:lnTo>
                <a:lnTo>
                  <a:pt x="16544" y="9501"/>
                </a:lnTo>
                <a:lnTo>
                  <a:pt x="16544" y="9464"/>
                </a:lnTo>
                <a:lnTo>
                  <a:pt x="16580" y="8987"/>
                </a:lnTo>
                <a:lnTo>
                  <a:pt x="16617" y="8511"/>
                </a:lnTo>
                <a:lnTo>
                  <a:pt x="16800" y="8584"/>
                </a:lnTo>
                <a:lnTo>
                  <a:pt x="17021" y="8621"/>
                </a:lnTo>
                <a:lnTo>
                  <a:pt x="17204" y="8657"/>
                </a:lnTo>
                <a:lnTo>
                  <a:pt x="17424" y="8621"/>
                </a:lnTo>
                <a:lnTo>
                  <a:pt x="17571" y="8584"/>
                </a:lnTo>
                <a:lnTo>
                  <a:pt x="17644" y="8511"/>
                </a:lnTo>
                <a:lnTo>
                  <a:pt x="17681" y="8437"/>
                </a:lnTo>
                <a:lnTo>
                  <a:pt x="17681" y="8364"/>
                </a:lnTo>
                <a:lnTo>
                  <a:pt x="17644" y="8290"/>
                </a:lnTo>
                <a:lnTo>
                  <a:pt x="17534" y="8217"/>
                </a:lnTo>
                <a:lnTo>
                  <a:pt x="17387" y="8217"/>
                </a:lnTo>
                <a:lnTo>
                  <a:pt x="17094" y="8254"/>
                </a:lnTo>
                <a:lnTo>
                  <a:pt x="16617" y="8217"/>
                </a:lnTo>
                <a:lnTo>
                  <a:pt x="16580" y="7814"/>
                </a:lnTo>
                <a:lnTo>
                  <a:pt x="16507" y="7410"/>
                </a:lnTo>
                <a:lnTo>
                  <a:pt x="16507" y="7410"/>
                </a:lnTo>
                <a:lnTo>
                  <a:pt x="16690" y="7447"/>
                </a:lnTo>
                <a:lnTo>
                  <a:pt x="16874" y="7447"/>
                </a:lnTo>
                <a:lnTo>
                  <a:pt x="17021" y="7410"/>
                </a:lnTo>
                <a:lnTo>
                  <a:pt x="17204" y="7337"/>
                </a:lnTo>
                <a:lnTo>
                  <a:pt x="17351" y="7263"/>
                </a:lnTo>
                <a:lnTo>
                  <a:pt x="17387" y="7190"/>
                </a:lnTo>
                <a:lnTo>
                  <a:pt x="17424" y="7117"/>
                </a:lnTo>
                <a:lnTo>
                  <a:pt x="17424" y="7043"/>
                </a:lnTo>
                <a:lnTo>
                  <a:pt x="17424" y="7007"/>
                </a:lnTo>
                <a:lnTo>
                  <a:pt x="17351" y="6933"/>
                </a:lnTo>
                <a:lnTo>
                  <a:pt x="17314" y="6897"/>
                </a:lnTo>
                <a:lnTo>
                  <a:pt x="17131" y="6897"/>
                </a:lnTo>
                <a:lnTo>
                  <a:pt x="16947" y="6970"/>
                </a:lnTo>
                <a:lnTo>
                  <a:pt x="16764" y="7007"/>
                </a:lnTo>
                <a:lnTo>
                  <a:pt x="16397" y="7080"/>
                </a:lnTo>
                <a:lnTo>
                  <a:pt x="16324" y="6897"/>
                </a:lnTo>
                <a:lnTo>
                  <a:pt x="16140" y="6493"/>
                </a:lnTo>
                <a:lnTo>
                  <a:pt x="16397" y="6420"/>
                </a:lnTo>
                <a:lnTo>
                  <a:pt x="16764" y="6273"/>
                </a:lnTo>
                <a:lnTo>
                  <a:pt x="16947" y="6200"/>
                </a:lnTo>
                <a:lnTo>
                  <a:pt x="17094" y="6090"/>
                </a:lnTo>
                <a:lnTo>
                  <a:pt x="17131" y="6053"/>
                </a:lnTo>
                <a:lnTo>
                  <a:pt x="17131" y="5979"/>
                </a:lnTo>
                <a:lnTo>
                  <a:pt x="17131" y="5906"/>
                </a:lnTo>
                <a:lnTo>
                  <a:pt x="17021" y="5833"/>
                </a:lnTo>
                <a:lnTo>
                  <a:pt x="16910" y="5796"/>
                </a:lnTo>
                <a:lnTo>
                  <a:pt x="16764" y="5833"/>
                </a:lnTo>
                <a:lnTo>
                  <a:pt x="16580" y="5906"/>
                </a:lnTo>
                <a:lnTo>
                  <a:pt x="16250" y="6090"/>
                </a:lnTo>
                <a:lnTo>
                  <a:pt x="16104" y="6163"/>
                </a:lnTo>
                <a:lnTo>
                  <a:pt x="15957" y="6236"/>
                </a:lnTo>
                <a:lnTo>
                  <a:pt x="15957" y="6200"/>
                </a:lnTo>
                <a:lnTo>
                  <a:pt x="15957" y="6163"/>
                </a:lnTo>
                <a:lnTo>
                  <a:pt x="15920" y="6163"/>
                </a:lnTo>
                <a:lnTo>
                  <a:pt x="15590" y="5796"/>
                </a:lnTo>
                <a:lnTo>
                  <a:pt x="15920" y="5503"/>
                </a:lnTo>
                <a:lnTo>
                  <a:pt x="16250" y="5173"/>
                </a:lnTo>
                <a:lnTo>
                  <a:pt x="16287" y="5099"/>
                </a:lnTo>
                <a:lnTo>
                  <a:pt x="16324" y="4989"/>
                </a:lnTo>
                <a:lnTo>
                  <a:pt x="16287" y="4916"/>
                </a:lnTo>
                <a:lnTo>
                  <a:pt x="16250" y="4879"/>
                </a:lnTo>
                <a:lnTo>
                  <a:pt x="16177" y="4806"/>
                </a:lnTo>
                <a:lnTo>
                  <a:pt x="16030" y="4806"/>
                </a:lnTo>
                <a:lnTo>
                  <a:pt x="15957" y="4842"/>
                </a:lnTo>
                <a:lnTo>
                  <a:pt x="15627" y="5209"/>
                </a:lnTo>
                <a:lnTo>
                  <a:pt x="15333" y="5576"/>
                </a:lnTo>
                <a:lnTo>
                  <a:pt x="15076" y="5393"/>
                </a:lnTo>
                <a:lnTo>
                  <a:pt x="14820" y="5246"/>
                </a:lnTo>
                <a:lnTo>
                  <a:pt x="14673" y="5173"/>
                </a:lnTo>
                <a:lnTo>
                  <a:pt x="14746" y="5026"/>
                </a:lnTo>
                <a:lnTo>
                  <a:pt x="14966" y="4659"/>
                </a:lnTo>
                <a:lnTo>
                  <a:pt x="15003" y="4586"/>
                </a:lnTo>
                <a:lnTo>
                  <a:pt x="15003" y="4512"/>
                </a:lnTo>
                <a:lnTo>
                  <a:pt x="14930" y="4402"/>
                </a:lnTo>
                <a:lnTo>
                  <a:pt x="14856" y="4366"/>
                </a:lnTo>
                <a:lnTo>
                  <a:pt x="14746" y="4366"/>
                </a:lnTo>
                <a:lnTo>
                  <a:pt x="14673" y="4439"/>
                </a:lnTo>
                <a:lnTo>
                  <a:pt x="14526" y="4622"/>
                </a:lnTo>
                <a:lnTo>
                  <a:pt x="14416" y="4842"/>
                </a:lnTo>
                <a:lnTo>
                  <a:pt x="14343" y="5026"/>
                </a:lnTo>
                <a:lnTo>
                  <a:pt x="14159" y="4989"/>
                </a:lnTo>
                <a:lnTo>
                  <a:pt x="13939" y="4989"/>
                </a:lnTo>
                <a:lnTo>
                  <a:pt x="13903" y="4732"/>
                </a:lnTo>
                <a:lnTo>
                  <a:pt x="13866" y="4476"/>
                </a:lnTo>
                <a:lnTo>
                  <a:pt x="13829" y="3962"/>
                </a:lnTo>
                <a:lnTo>
                  <a:pt x="13829" y="3889"/>
                </a:lnTo>
                <a:lnTo>
                  <a:pt x="13756" y="3852"/>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84" name="Google Shape;284;p4"/>
          <p:cNvSpPr/>
          <p:nvPr/>
        </p:nvSpPr>
        <p:spPr>
          <a:xfrm>
            <a:off x="346867" y="4064142"/>
            <a:ext cx="479681" cy="339217"/>
          </a:xfrm>
          <a:custGeom>
            <a:rect b="b" l="l" r="r" t="t"/>
            <a:pathLst>
              <a:path extrusionOk="0" h="11959" w="16911">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85" name="Google Shape;285;p4"/>
          <p:cNvSpPr/>
          <p:nvPr/>
        </p:nvSpPr>
        <p:spPr>
          <a:xfrm rot="-5400000">
            <a:off x="7996280" y="316930"/>
            <a:ext cx="279906" cy="357966"/>
          </a:xfrm>
          <a:custGeom>
            <a:rect b="b" l="l" r="r" t="t"/>
            <a:pathLst>
              <a:path extrusionOk="0" h="12620" w="9868">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86" name="Google Shape;286;p4"/>
          <p:cNvSpPr/>
          <p:nvPr/>
        </p:nvSpPr>
        <p:spPr>
          <a:xfrm>
            <a:off x="8801760" y="790271"/>
            <a:ext cx="377708" cy="426638"/>
          </a:xfrm>
          <a:custGeom>
            <a:rect b="b" l="l" r="r" t="t"/>
            <a:pathLst>
              <a:path extrusionOk="0" h="15041" w="13316">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87" name="Google Shape;287;p4"/>
          <p:cNvSpPr/>
          <p:nvPr/>
        </p:nvSpPr>
        <p:spPr>
          <a:xfrm>
            <a:off x="258963" y="4957957"/>
            <a:ext cx="386048" cy="258065"/>
          </a:xfrm>
          <a:custGeom>
            <a:rect b="b" l="l" r="r" t="t"/>
            <a:pathLst>
              <a:path extrusionOk="0" h="9098" w="1361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88" name="Google Shape;288;p4"/>
          <p:cNvSpPr/>
          <p:nvPr/>
        </p:nvSpPr>
        <p:spPr>
          <a:xfrm>
            <a:off x="8699345" y="1151407"/>
            <a:ext cx="174842" cy="187322"/>
          </a:xfrm>
          <a:custGeom>
            <a:rect b="b" l="l" r="r" t="t"/>
            <a:pathLst>
              <a:path extrusionOk="0" h="6604" w="6164">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89" name="Google Shape;289;p4"/>
          <p:cNvSpPr txBox="1"/>
          <p:nvPr>
            <p:ph idx="12" type="sldNum"/>
          </p:nvPr>
        </p:nvSpPr>
        <p:spPr>
          <a:xfrm>
            <a:off x="4297650" y="4853299"/>
            <a:ext cx="548700" cy="290100"/>
          </a:xfrm>
          <a:prstGeom prst="rect">
            <a:avLst/>
          </a:prstGeom>
        </p:spPr>
        <p:txBody>
          <a:bodyPr anchorCtr="0" anchor="ctr" bIns="91425" lIns="91425" spcFirstLastPara="1" rIns="91425" wrap="square" tIns="91425">
            <a:noAutofit/>
          </a:bodyPr>
          <a:lstStyle>
            <a:lvl1pPr lvl="0" rtl="0" algn="ctr">
              <a:buNone/>
              <a:defRPr/>
            </a:lvl1pPr>
            <a:lvl2pPr lvl="1" rtl="0" algn="ctr">
              <a:buNone/>
              <a:defRPr/>
            </a:lvl2pPr>
            <a:lvl3pPr lvl="2" rtl="0" algn="ctr">
              <a:buNone/>
              <a:defRPr/>
            </a:lvl3pPr>
            <a:lvl4pPr lvl="3" rtl="0" algn="ctr">
              <a:buNone/>
              <a:defRPr/>
            </a:lvl4pPr>
            <a:lvl5pPr lvl="4" rtl="0" algn="ctr">
              <a:buNone/>
              <a:defRPr/>
            </a:lvl5pPr>
            <a:lvl6pPr lvl="5" rtl="0" algn="ctr">
              <a:buNone/>
              <a:defRPr/>
            </a:lvl6pPr>
            <a:lvl7pPr lvl="6" rtl="0" algn="ctr">
              <a:buNone/>
              <a:defRPr/>
            </a:lvl7pPr>
            <a:lvl8pPr lvl="7" rtl="0" algn="ctr">
              <a:buNone/>
              <a:defRPr/>
            </a:lvl8pPr>
            <a:lvl9pPr lvl="8" rtl="0" algn="ctr">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1 column" type="tx">
  <p:cSld name="TITLE_AND_BODY">
    <p:spTree>
      <p:nvGrpSpPr>
        <p:cNvPr id="290" name="Shape 290"/>
        <p:cNvGrpSpPr/>
        <p:nvPr/>
      </p:nvGrpSpPr>
      <p:grpSpPr>
        <a:xfrm>
          <a:off x="0" y="0"/>
          <a:ext cx="0" cy="0"/>
          <a:chOff x="0" y="0"/>
          <a:chExt cx="0" cy="0"/>
        </a:xfrm>
      </p:grpSpPr>
      <p:sp>
        <p:nvSpPr>
          <p:cNvPr id="291" name="Google Shape;291;p5"/>
          <p:cNvSpPr txBox="1"/>
          <p:nvPr>
            <p:ph type="title"/>
          </p:nvPr>
        </p:nvSpPr>
        <p:spPr>
          <a:xfrm>
            <a:off x="747925" y="225025"/>
            <a:ext cx="6140400" cy="857400"/>
          </a:xfrm>
          <a:prstGeom prst="rect">
            <a:avLst/>
          </a:prstGeom>
        </p:spPr>
        <p:txBody>
          <a:bodyPr anchorCtr="0" anchor="b" bIns="91425" lIns="91425" spcFirstLastPara="1" rIns="91425" wrap="square" tIns="91425">
            <a:noAutofit/>
          </a:bodyPr>
          <a:lstStyle>
            <a:lvl1pPr lvl="0">
              <a:spcBef>
                <a:spcPts val="0"/>
              </a:spcBef>
              <a:spcAft>
                <a:spcPts val="0"/>
              </a:spcAft>
              <a:buSzPts val="1800"/>
              <a:buNone/>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p:txBody>
      </p:sp>
      <p:sp>
        <p:nvSpPr>
          <p:cNvPr id="292" name="Google Shape;292;p5"/>
          <p:cNvSpPr txBox="1"/>
          <p:nvPr>
            <p:ph idx="1" type="body"/>
          </p:nvPr>
        </p:nvSpPr>
        <p:spPr>
          <a:xfrm>
            <a:off x="747925" y="1302837"/>
            <a:ext cx="6140400" cy="3610800"/>
          </a:xfrm>
          <a:prstGeom prst="rect">
            <a:avLst/>
          </a:prstGeom>
        </p:spPr>
        <p:txBody>
          <a:bodyPr anchorCtr="0" anchor="t" bIns="91425" lIns="91425" spcFirstLastPara="1" rIns="91425" wrap="square" tIns="91425">
            <a:noAutofit/>
          </a:bodyPr>
          <a:lstStyle>
            <a:lvl1pPr indent="-387350" lvl="0" marL="457200">
              <a:spcBef>
                <a:spcPts val="600"/>
              </a:spcBef>
              <a:spcAft>
                <a:spcPts val="0"/>
              </a:spcAft>
              <a:buSzPts val="2500"/>
              <a:buChar char="✘"/>
              <a:defRPr sz="2500"/>
            </a:lvl1pPr>
            <a:lvl2pPr indent="-355600" lvl="1" marL="914400">
              <a:spcBef>
                <a:spcPts val="0"/>
              </a:spcBef>
              <a:spcAft>
                <a:spcPts val="0"/>
              </a:spcAft>
              <a:buSzPts val="2000"/>
              <a:buChar char="✗"/>
              <a:defRPr/>
            </a:lvl2pPr>
            <a:lvl3pPr indent="-355600" lvl="2" marL="1371600">
              <a:spcBef>
                <a:spcPts val="0"/>
              </a:spcBef>
              <a:spcAft>
                <a:spcPts val="0"/>
              </a:spcAft>
              <a:buSzPts val="2000"/>
              <a:buChar char="■"/>
              <a:defRPr/>
            </a:lvl3pPr>
            <a:lvl4pPr indent="-342900" lvl="3" marL="1828800">
              <a:spcBef>
                <a:spcPts val="0"/>
              </a:spcBef>
              <a:spcAft>
                <a:spcPts val="0"/>
              </a:spcAft>
              <a:buSzPts val="1800"/>
              <a:buChar char="●"/>
              <a:defRPr/>
            </a:lvl4pPr>
            <a:lvl5pPr indent="-342900" lvl="4" marL="2286000">
              <a:spcBef>
                <a:spcPts val="0"/>
              </a:spcBef>
              <a:spcAft>
                <a:spcPts val="0"/>
              </a:spcAft>
              <a:buSzPts val="1800"/>
              <a:buChar char="○"/>
              <a:defRPr/>
            </a:lvl5pPr>
            <a:lvl6pPr indent="-342900" lvl="5" marL="2743200">
              <a:spcBef>
                <a:spcPts val="0"/>
              </a:spcBef>
              <a:spcAft>
                <a:spcPts val="0"/>
              </a:spcAft>
              <a:buSzPts val="1800"/>
              <a:buChar char="■"/>
              <a:defRPr/>
            </a:lvl6pPr>
            <a:lvl7pPr indent="-342900" lvl="6" marL="3200400">
              <a:spcBef>
                <a:spcPts val="0"/>
              </a:spcBef>
              <a:spcAft>
                <a:spcPts val="0"/>
              </a:spcAft>
              <a:buSzPts val="1800"/>
              <a:buChar char="●"/>
              <a:defRPr/>
            </a:lvl7pPr>
            <a:lvl8pPr indent="-342900" lvl="7" marL="3657600">
              <a:spcBef>
                <a:spcPts val="0"/>
              </a:spcBef>
              <a:spcAft>
                <a:spcPts val="0"/>
              </a:spcAft>
              <a:buSzPts val="1800"/>
              <a:buChar char="○"/>
              <a:defRPr/>
            </a:lvl8pPr>
            <a:lvl9pPr indent="-342900" lvl="8" marL="4114800">
              <a:spcBef>
                <a:spcPts val="0"/>
              </a:spcBef>
              <a:spcAft>
                <a:spcPts val="0"/>
              </a:spcAft>
              <a:buSzPts val="1800"/>
              <a:buChar char="■"/>
              <a:defRPr/>
            </a:lvl9pPr>
          </a:lstStyle>
          <a:p/>
        </p:txBody>
      </p:sp>
      <p:grpSp>
        <p:nvGrpSpPr>
          <p:cNvPr id="293" name="Google Shape;293;p5"/>
          <p:cNvGrpSpPr/>
          <p:nvPr/>
        </p:nvGrpSpPr>
        <p:grpSpPr>
          <a:xfrm>
            <a:off x="7442902" y="-91154"/>
            <a:ext cx="1796289" cy="5330574"/>
            <a:chOff x="6023725" y="842300"/>
            <a:chExt cx="1358150" cy="4030375"/>
          </a:xfrm>
        </p:grpSpPr>
        <p:sp>
          <p:nvSpPr>
            <p:cNvPr id="294" name="Google Shape;294;p5"/>
            <p:cNvSpPr/>
            <p:nvPr/>
          </p:nvSpPr>
          <p:spPr>
            <a:xfrm>
              <a:off x="6371275" y="842300"/>
              <a:ext cx="397100" cy="492450"/>
            </a:xfrm>
            <a:custGeom>
              <a:rect b="b" l="l" r="r" t="t"/>
              <a:pathLst>
                <a:path extrusionOk="0" h="19698" w="15884">
                  <a:moveTo>
                    <a:pt x="9355" y="4108"/>
                  </a:moveTo>
                  <a:lnTo>
                    <a:pt x="9465" y="4145"/>
                  </a:lnTo>
                  <a:lnTo>
                    <a:pt x="9538" y="4182"/>
                  </a:lnTo>
                  <a:lnTo>
                    <a:pt x="9648" y="4328"/>
                  </a:lnTo>
                  <a:lnTo>
                    <a:pt x="9721" y="4549"/>
                  </a:lnTo>
                  <a:lnTo>
                    <a:pt x="9721" y="4769"/>
                  </a:lnTo>
                  <a:lnTo>
                    <a:pt x="9721" y="4842"/>
                  </a:lnTo>
                  <a:lnTo>
                    <a:pt x="9685" y="4879"/>
                  </a:lnTo>
                  <a:lnTo>
                    <a:pt x="9575" y="4952"/>
                  </a:lnTo>
                  <a:lnTo>
                    <a:pt x="9391" y="4952"/>
                  </a:lnTo>
                  <a:lnTo>
                    <a:pt x="9355" y="4915"/>
                  </a:lnTo>
                  <a:lnTo>
                    <a:pt x="9281" y="4842"/>
                  </a:lnTo>
                  <a:lnTo>
                    <a:pt x="9208" y="4695"/>
                  </a:lnTo>
                  <a:lnTo>
                    <a:pt x="9171" y="4549"/>
                  </a:lnTo>
                  <a:lnTo>
                    <a:pt x="9171" y="4438"/>
                  </a:lnTo>
                  <a:lnTo>
                    <a:pt x="9171" y="4328"/>
                  </a:lnTo>
                  <a:lnTo>
                    <a:pt x="9245" y="4108"/>
                  </a:lnTo>
                  <a:close/>
                  <a:moveTo>
                    <a:pt x="9355" y="3705"/>
                  </a:moveTo>
                  <a:lnTo>
                    <a:pt x="9245" y="3742"/>
                  </a:lnTo>
                  <a:lnTo>
                    <a:pt x="9135" y="3778"/>
                  </a:lnTo>
                  <a:lnTo>
                    <a:pt x="9025" y="3852"/>
                  </a:lnTo>
                  <a:lnTo>
                    <a:pt x="8988" y="3925"/>
                  </a:lnTo>
                  <a:lnTo>
                    <a:pt x="8914" y="3998"/>
                  </a:lnTo>
                  <a:lnTo>
                    <a:pt x="8841" y="4218"/>
                  </a:lnTo>
                  <a:lnTo>
                    <a:pt x="8804" y="4475"/>
                  </a:lnTo>
                  <a:lnTo>
                    <a:pt x="8804" y="4659"/>
                  </a:lnTo>
                  <a:lnTo>
                    <a:pt x="8841" y="4805"/>
                  </a:lnTo>
                  <a:lnTo>
                    <a:pt x="8878" y="4952"/>
                  </a:lnTo>
                  <a:lnTo>
                    <a:pt x="8988" y="5099"/>
                  </a:lnTo>
                  <a:lnTo>
                    <a:pt x="9098" y="5209"/>
                  </a:lnTo>
                  <a:lnTo>
                    <a:pt x="9245" y="5282"/>
                  </a:lnTo>
                  <a:lnTo>
                    <a:pt x="9391" y="5355"/>
                  </a:lnTo>
                  <a:lnTo>
                    <a:pt x="9538" y="5355"/>
                  </a:lnTo>
                  <a:lnTo>
                    <a:pt x="9721" y="5319"/>
                  </a:lnTo>
                  <a:lnTo>
                    <a:pt x="9868" y="5245"/>
                  </a:lnTo>
                  <a:lnTo>
                    <a:pt x="10015" y="5135"/>
                  </a:lnTo>
                  <a:lnTo>
                    <a:pt x="10088" y="4989"/>
                  </a:lnTo>
                  <a:lnTo>
                    <a:pt x="10125" y="4805"/>
                  </a:lnTo>
                  <a:lnTo>
                    <a:pt x="10125" y="4659"/>
                  </a:lnTo>
                  <a:lnTo>
                    <a:pt x="10088" y="4475"/>
                  </a:lnTo>
                  <a:lnTo>
                    <a:pt x="10052" y="4292"/>
                  </a:lnTo>
                  <a:lnTo>
                    <a:pt x="9978" y="4145"/>
                  </a:lnTo>
                  <a:lnTo>
                    <a:pt x="9905" y="3998"/>
                  </a:lnTo>
                  <a:lnTo>
                    <a:pt x="9795" y="3888"/>
                  </a:lnTo>
                  <a:lnTo>
                    <a:pt x="9648" y="3778"/>
                  </a:lnTo>
                  <a:lnTo>
                    <a:pt x="9501" y="3742"/>
                  </a:lnTo>
                  <a:lnTo>
                    <a:pt x="9355" y="3705"/>
                  </a:lnTo>
                  <a:close/>
                  <a:moveTo>
                    <a:pt x="11262" y="6676"/>
                  </a:moveTo>
                  <a:lnTo>
                    <a:pt x="11262" y="6786"/>
                  </a:lnTo>
                  <a:lnTo>
                    <a:pt x="11225" y="6859"/>
                  </a:lnTo>
                  <a:lnTo>
                    <a:pt x="11152" y="6933"/>
                  </a:lnTo>
                  <a:lnTo>
                    <a:pt x="11042" y="7006"/>
                  </a:lnTo>
                  <a:lnTo>
                    <a:pt x="10785" y="7116"/>
                  </a:lnTo>
                  <a:lnTo>
                    <a:pt x="10602" y="7190"/>
                  </a:lnTo>
                  <a:lnTo>
                    <a:pt x="9795" y="7556"/>
                  </a:lnTo>
                  <a:lnTo>
                    <a:pt x="9721" y="7263"/>
                  </a:lnTo>
                  <a:lnTo>
                    <a:pt x="10639" y="6823"/>
                  </a:lnTo>
                  <a:lnTo>
                    <a:pt x="11079" y="6676"/>
                  </a:lnTo>
                  <a:close/>
                  <a:moveTo>
                    <a:pt x="11115" y="6273"/>
                  </a:moveTo>
                  <a:lnTo>
                    <a:pt x="10859" y="6346"/>
                  </a:lnTo>
                  <a:lnTo>
                    <a:pt x="10052" y="6639"/>
                  </a:lnTo>
                  <a:lnTo>
                    <a:pt x="9648" y="6823"/>
                  </a:lnTo>
                  <a:lnTo>
                    <a:pt x="9281" y="7006"/>
                  </a:lnTo>
                  <a:lnTo>
                    <a:pt x="9208" y="7080"/>
                  </a:lnTo>
                  <a:lnTo>
                    <a:pt x="9208" y="7116"/>
                  </a:lnTo>
                  <a:lnTo>
                    <a:pt x="9208" y="7190"/>
                  </a:lnTo>
                  <a:lnTo>
                    <a:pt x="9208" y="7263"/>
                  </a:lnTo>
                  <a:lnTo>
                    <a:pt x="9318" y="7336"/>
                  </a:lnTo>
                  <a:lnTo>
                    <a:pt x="9465" y="7336"/>
                  </a:lnTo>
                  <a:lnTo>
                    <a:pt x="9465" y="7593"/>
                  </a:lnTo>
                  <a:lnTo>
                    <a:pt x="9538" y="7813"/>
                  </a:lnTo>
                  <a:lnTo>
                    <a:pt x="9575" y="7887"/>
                  </a:lnTo>
                  <a:lnTo>
                    <a:pt x="9648" y="7923"/>
                  </a:lnTo>
                  <a:lnTo>
                    <a:pt x="9758" y="7923"/>
                  </a:lnTo>
                  <a:lnTo>
                    <a:pt x="10492" y="7630"/>
                  </a:lnTo>
                  <a:lnTo>
                    <a:pt x="10859" y="7483"/>
                  </a:lnTo>
                  <a:lnTo>
                    <a:pt x="11225" y="7336"/>
                  </a:lnTo>
                  <a:lnTo>
                    <a:pt x="11409" y="7190"/>
                  </a:lnTo>
                  <a:lnTo>
                    <a:pt x="11556" y="7006"/>
                  </a:lnTo>
                  <a:lnTo>
                    <a:pt x="11629" y="6896"/>
                  </a:lnTo>
                  <a:lnTo>
                    <a:pt x="11629" y="6786"/>
                  </a:lnTo>
                  <a:lnTo>
                    <a:pt x="11629" y="6676"/>
                  </a:lnTo>
                  <a:lnTo>
                    <a:pt x="11592" y="6566"/>
                  </a:lnTo>
                  <a:lnTo>
                    <a:pt x="11556" y="6419"/>
                  </a:lnTo>
                  <a:lnTo>
                    <a:pt x="11482" y="6346"/>
                  </a:lnTo>
                  <a:lnTo>
                    <a:pt x="11372" y="6273"/>
                  </a:lnTo>
                  <a:close/>
                  <a:moveTo>
                    <a:pt x="10198" y="2861"/>
                  </a:moveTo>
                  <a:lnTo>
                    <a:pt x="10235" y="3228"/>
                  </a:lnTo>
                  <a:lnTo>
                    <a:pt x="10345" y="3595"/>
                  </a:lnTo>
                  <a:lnTo>
                    <a:pt x="10565" y="4292"/>
                  </a:lnTo>
                  <a:lnTo>
                    <a:pt x="10822" y="5062"/>
                  </a:lnTo>
                  <a:lnTo>
                    <a:pt x="10895" y="5282"/>
                  </a:lnTo>
                  <a:lnTo>
                    <a:pt x="9025" y="6052"/>
                  </a:lnTo>
                  <a:lnTo>
                    <a:pt x="7154" y="6786"/>
                  </a:lnTo>
                  <a:lnTo>
                    <a:pt x="5173" y="7593"/>
                  </a:lnTo>
                  <a:lnTo>
                    <a:pt x="4146" y="7997"/>
                  </a:lnTo>
                  <a:lnTo>
                    <a:pt x="3816" y="8143"/>
                  </a:lnTo>
                  <a:lnTo>
                    <a:pt x="3486" y="8290"/>
                  </a:lnTo>
                  <a:lnTo>
                    <a:pt x="3266" y="7887"/>
                  </a:lnTo>
                  <a:lnTo>
                    <a:pt x="3045" y="7446"/>
                  </a:lnTo>
                  <a:lnTo>
                    <a:pt x="2679" y="6566"/>
                  </a:lnTo>
                  <a:lnTo>
                    <a:pt x="2532" y="6162"/>
                  </a:lnTo>
                  <a:lnTo>
                    <a:pt x="2385" y="5869"/>
                  </a:lnTo>
                  <a:lnTo>
                    <a:pt x="2238" y="5612"/>
                  </a:lnTo>
                  <a:lnTo>
                    <a:pt x="2715" y="5539"/>
                  </a:lnTo>
                  <a:lnTo>
                    <a:pt x="3192" y="5429"/>
                  </a:lnTo>
                  <a:lnTo>
                    <a:pt x="3669" y="5282"/>
                  </a:lnTo>
                  <a:lnTo>
                    <a:pt x="4146" y="5099"/>
                  </a:lnTo>
                  <a:lnTo>
                    <a:pt x="5210" y="4659"/>
                  </a:lnTo>
                  <a:lnTo>
                    <a:pt x="6273" y="4218"/>
                  </a:lnTo>
                  <a:lnTo>
                    <a:pt x="6824" y="4035"/>
                  </a:lnTo>
                  <a:lnTo>
                    <a:pt x="7374" y="3852"/>
                  </a:lnTo>
                  <a:lnTo>
                    <a:pt x="8474" y="3558"/>
                  </a:lnTo>
                  <a:lnTo>
                    <a:pt x="9025" y="3411"/>
                  </a:lnTo>
                  <a:lnTo>
                    <a:pt x="9538" y="3191"/>
                  </a:lnTo>
                  <a:lnTo>
                    <a:pt x="9868" y="3081"/>
                  </a:lnTo>
                  <a:lnTo>
                    <a:pt x="10015" y="2971"/>
                  </a:lnTo>
                  <a:lnTo>
                    <a:pt x="10198" y="2861"/>
                  </a:lnTo>
                  <a:close/>
                  <a:moveTo>
                    <a:pt x="8658" y="7740"/>
                  </a:moveTo>
                  <a:lnTo>
                    <a:pt x="8694" y="7923"/>
                  </a:lnTo>
                  <a:lnTo>
                    <a:pt x="8071" y="8253"/>
                  </a:lnTo>
                  <a:lnTo>
                    <a:pt x="7704" y="8437"/>
                  </a:lnTo>
                  <a:lnTo>
                    <a:pt x="7594" y="8437"/>
                  </a:lnTo>
                  <a:lnTo>
                    <a:pt x="7557" y="8363"/>
                  </a:lnTo>
                  <a:lnTo>
                    <a:pt x="7557" y="8180"/>
                  </a:lnTo>
                  <a:lnTo>
                    <a:pt x="8658" y="7740"/>
                  </a:lnTo>
                  <a:close/>
                  <a:moveTo>
                    <a:pt x="10198" y="2384"/>
                  </a:moveTo>
                  <a:lnTo>
                    <a:pt x="9978" y="2458"/>
                  </a:lnTo>
                  <a:lnTo>
                    <a:pt x="9795" y="2568"/>
                  </a:lnTo>
                  <a:lnTo>
                    <a:pt x="9391" y="2788"/>
                  </a:lnTo>
                  <a:lnTo>
                    <a:pt x="8841" y="2971"/>
                  </a:lnTo>
                  <a:lnTo>
                    <a:pt x="8328" y="3155"/>
                  </a:lnTo>
                  <a:lnTo>
                    <a:pt x="7264" y="3411"/>
                  </a:lnTo>
                  <a:lnTo>
                    <a:pt x="6750" y="3558"/>
                  </a:lnTo>
                  <a:lnTo>
                    <a:pt x="6237" y="3742"/>
                  </a:lnTo>
                  <a:lnTo>
                    <a:pt x="5210" y="4145"/>
                  </a:lnTo>
                  <a:lnTo>
                    <a:pt x="4219" y="4585"/>
                  </a:lnTo>
                  <a:lnTo>
                    <a:pt x="3669" y="4805"/>
                  </a:lnTo>
                  <a:lnTo>
                    <a:pt x="3119" y="4989"/>
                  </a:lnTo>
                  <a:lnTo>
                    <a:pt x="2018" y="5319"/>
                  </a:lnTo>
                  <a:lnTo>
                    <a:pt x="1945" y="5355"/>
                  </a:lnTo>
                  <a:lnTo>
                    <a:pt x="1908" y="5392"/>
                  </a:lnTo>
                  <a:lnTo>
                    <a:pt x="1908" y="5466"/>
                  </a:lnTo>
                  <a:lnTo>
                    <a:pt x="1945" y="5539"/>
                  </a:lnTo>
                  <a:lnTo>
                    <a:pt x="1982" y="5576"/>
                  </a:lnTo>
                  <a:lnTo>
                    <a:pt x="1945" y="5686"/>
                  </a:lnTo>
                  <a:lnTo>
                    <a:pt x="1945" y="5759"/>
                  </a:lnTo>
                  <a:lnTo>
                    <a:pt x="2018" y="5979"/>
                  </a:lnTo>
                  <a:lnTo>
                    <a:pt x="2165" y="6456"/>
                  </a:lnTo>
                  <a:lnTo>
                    <a:pt x="2385" y="6933"/>
                  </a:lnTo>
                  <a:lnTo>
                    <a:pt x="2752" y="7850"/>
                  </a:lnTo>
                  <a:lnTo>
                    <a:pt x="2972" y="8290"/>
                  </a:lnTo>
                  <a:lnTo>
                    <a:pt x="3192" y="8694"/>
                  </a:lnTo>
                  <a:lnTo>
                    <a:pt x="3266" y="8767"/>
                  </a:lnTo>
                  <a:lnTo>
                    <a:pt x="3302" y="8804"/>
                  </a:lnTo>
                  <a:lnTo>
                    <a:pt x="3412" y="8804"/>
                  </a:lnTo>
                  <a:lnTo>
                    <a:pt x="3522" y="8730"/>
                  </a:lnTo>
                  <a:lnTo>
                    <a:pt x="3596" y="8620"/>
                  </a:lnTo>
                  <a:lnTo>
                    <a:pt x="3999" y="8510"/>
                  </a:lnTo>
                  <a:lnTo>
                    <a:pt x="4403" y="8363"/>
                  </a:lnTo>
                  <a:lnTo>
                    <a:pt x="5173" y="8033"/>
                  </a:lnTo>
                  <a:lnTo>
                    <a:pt x="7300" y="7190"/>
                  </a:lnTo>
                  <a:lnTo>
                    <a:pt x="9281" y="6419"/>
                  </a:lnTo>
                  <a:lnTo>
                    <a:pt x="10235" y="6052"/>
                  </a:lnTo>
                  <a:lnTo>
                    <a:pt x="10712" y="5832"/>
                  </a:lnTo>
                  <a:lnTo>
                    <a:pt x="11152" y="5612"/>
                  </a:lnTo>
                  <a:lnTo>
                    <a:pt x="11262" y="5612"/>
                  </a:lnTo>
                  <a:lnTo>
                    <a:pt x="11335" y="5539"/>
                  </a:lnTo>
                  <a:lnTo>
                    <a:pt x="11372" y="5392"/>
                  </a:lnTo>
                  <a:lnTo>
                    <a:pt x="11372" y="5282"/>
                  </a:lnTo>
                  <a:lnTo>
                    <a:pt x="11299" y="5025"/>
                  </a:lnTo>
                  <a:lnTo>
                    <a:pt x="11042" y="4255"/>
                  </a:lnTo>
                  <a:lnTo>
                    <a:pt x="10785" y="3485"/>
                  </a:lnTo>
                  <a:lnTo>
                    <a:pt x="10639" y="3118"/>
                  </a:lnTo>
                  <a:lnTo>
                    <a:pt x="10455" y="2751"/>
                  </a:lnTo>
                  <a:lnTo>
                    <a:pt x="10418" y="2714"/>
                  </a:lnTo>
                  <a:lnTo>
                    <a:pt x="10345" y="2678"/>
                  </a:lnTo>
                  <a:lnTo>
                    <a:pt x="10382" y="2568"/>
                  </a:lnTo>
                  <a:lnTo>
                    <a:pt x="10382" y="2494"/>
                  </a:lnTo>
                  <a:lnTo>
                    <a:pt x="10308" y="2421"/>
                  </a:lnTo>
                  <a:lnTo>
                    <a:pt x="10198" y="2384"/>
                  </a:lnTo>
                  <a:close/>
                  <a:moveTo>
                    <a:pt x="8694" y="7263"/>
                  </a:moveTo>
                  <a:lnTo>
                    <a:pt x="7337" y="7813"/>
                  </a:lnTo>
                  <a:lnTo>
                    <a:pt x="7264" y="7850"/>
                  </a:lnTo>
                  <a:lnTo>
                    <a:pt x="7227" y="7923"/>
                  </a:lnTo>
                  <a:lnTo>
                    <a:pt x="7190" y="7997"/>
                  </a:lnTo>
                  <a:lnTo>
                    <a:pt x="7227" y="8070"/>
                  </a:lnTo>
                  <a:lnTo>
                    <a:pt x="7190" y="8143"/>
                  </a:lnTo>
                  <a:lnTo>
                    <a:pt x="7154" y="8363"/>
                  </a:lnTo>
                  <a:lnTo>
                    <a:pt x="7190" y="8620"/>
                  </a:lnTo>
                  <a:lnTo>
                    <a:pt x="7227" y="8730"/>
                  </a:lnTo>
                  <a:lnTo>
                    <a:pt x="7300" y="8840"/>
                  </a:lnTo>
                  <a:lnTo>
                    <a:pt x="7411" y="8877"/>
                  </a:lnTo>
                  <a:lnTo>
                    <a:pt x="7557" y="8877"/>
                  </a:lnTo>
                  <a:lnTo>
                    <a:pt x="7704" y="8840"/>
                  </a:lnTo>
                  <a:lnTo>
                    <a:pt x="7887" y="8804"/>
                  </a:lnTo>
                  <a:lnTo>
                    <a:pt x="8218" y="8620"/>
                  </a:lnTo>
                  <a:lnTo>
                    <a:pt x="9061" y="8217"/>
                  </a:lnTo>
                  <a:lnTo>
                    <a:pt x="9098" y="8180"/>
                  </a:lnTo>
                  <a:lnTo>
                    <a:pt x="9171" y="8107"/>
                  </a:lnTo>
                  <a:lnTo>
                    <a:pt x="9171" y="8033"/>
                  </a:lnTo>
                  <a:lnTo>
                    <a:pt x="9171" y="7960"/>
                  </a:lnTo>
                  <a:lnTo>
                    <a:pt x="8951" y="7410"/>
                  </a:lnTo>
                  <a:lnTo>
                    <a:pt x="8914" y="7336"/>
                  </a:lnTo>
                  <a:lnTo>
                    <a:pt x="8841" y="7300"/>
                  </a:lnTo>
                  <a:lnTo>
                    <a:pt x="8768" y="7263"/>
                  </a:lnTo>
                  <a:close/>
                  <a:moveTo>
                    <a:pt x="11702" y="8327"/>
                  </a:moveTo>
                  <a:lnTo>
                    <a:pt x="11886" y="8694"/>
                  </a:lnTo>
                  <a:lnTo>
                    <a:pt x="12106" y="9060"/>
                  </a:lnTo>
                  <a:lnTo>
                    <a:pt x="11702" y="9244"/>
                  </a:lnTo>
                  <a:lnTo>
                    <a:pt x="11335" y="9390"/>
                  </a:lnTo>
                  <a:lnTo>
                    <a:pt x="10932" y="9500"/>
                  </a:lnTo>
                  <a:lnTo>
                    <a:pt x="10528" y="9611"/>
                  </a:lnTo>
                  <a:lnTo>
                    <a:pt x="10382" y="9244"/>
                  </a:lnTo>
                  <a:lnTo>
                    <a:pt x="10198" y="8877"/>
                  </a:lnTo>
                  <a:lnTo>
                    <a:pt x="10162" y="8840"/>
                  </a:lnTo>
                  <a:lnTo>
                    <a:pt x="10565" y="8730"/>
                  </a:lnTo>
                  <a:lnTo>
                    <a:pt x="10932" y="8620"/>
                  </a:lnTo>
                  <a:lnTo>
                    <a:pt x="11702" y="8327"/>
                  </a:lnTo>
                  <a:close/>
                  <a:moveTo>
                    <a:pt x="11776" y="7887"/>
                  </a:moveTo>
                  <a:lnTo>
                    <a:pt x="11299" y="8070"/>
                  </a:lnTo>
                  <a:lnTo>
                    <a:pt x="10822" y="8217"/>
                  </a:lnTo>
                  <a:lnTo>
                    <a:pt x="9868" y="8510"/>
                  </a:lnTo>
                  <a:lnTo>
                    <a:pt x="9832" y="8510"/>
                  </a:lnTo>
                  <a:lnTo>
                    <a:pt x="9795" y="8583"/>
                  </a:lnTo>
                  <a:lnTo>
                    <a:pt x="9758" y="8694"/>
                  </a:lnTo>
                  <a:lnTo>
                    <a:pt x="9832" y="8804"/>
                  </a:lnTo>
                  <a:lnTo>
                    <a:pt x="9868" y="8840"/>
                  </a:lnTo>
                  <a:lnTo>
                    <a:pt x="9942" y="8877"/>
                  </a:lnTo>
                  <a:lnTo>
                    <a:pt x="9905" y="8950"/>
                  </a:lnTo>
                  <a:lnTo>
                    <a:pt x="9905" y="9024"/>
                  </a:lnTo>
                  <a:lnTo>
                    <a:pt x="10088" y="9427"/>
                  </a:lnTo>
                  <a:lnTo>
                    <a:pt x="10198" y="9867"/>
                  </a:lnTo>
                  <a:lnTo>
                    <a:pt x="10235" y="9941"/>
                  </a:lnTo>
                  <a:lnTo>
                    <a:pt x="10272" y="9977"/>
                  </a:lnTo>
                  <a:lnTo>
                    <a:pt x="10308" y="10014"/>
                  </a:lnTo>
                  <a:lnTo>
                    <a:pt x="10382" y="10051"/>
                  </a:lnTo>
                  <a:lnTo>
                    <a:pt x="10932" y="9904"/>
                  </a:lnTo>
                  <a:lnTo>
                    <a:pt x="11446" y="9757"/>
                  </a:lnTo>
                  <a:lnTo>
                    <a:pt x="11959" y="9574"/>
                  </a:lnTo>
                  <a:lnTo>
                    <a:pt x="12436" y="9317"/>
                  </a:lnTo>
                  <a:lnTo>
                    <a:pt x="12509" y="9280"/>
                  </a:lnTo>
                  <a:lnTo>
                    <a:pt x="12583" y="9207"/>
                  </a:lnTo>
                  <a:lnTo>
                    <a:pt x="12583" y="9097"/>
                  </a:lnTo>
                  <a:lnTo>
                    <a:pt x="12546" y="9024"/>
                  </a:lnTo>
                  <a:lnTo>
                    <a:pt x="12253" y="8547"/>
                  </a:lnTo>
                  <a:lnTo>
                    <a:pt x="11996" y="7997"/>
                  </a:lnTo>
                  <a:lnTo>
                    <a:pt x="11959" y="7923"/>
                  </a:lnTo>
                  <a:lnTo>
                    <a:pt x="11922" y="7887"/>
                  </a:lnTo>
                  <a:close/>
                  <a:moveTo>
                    <a:pt x="8914" y="9354"/>
                  </a:moveTo>
                  <a:lnTo>
                    <a:pt x="9061" y="9757"/>
                  </a:lnTo>
                  <a:lnTo>
                    <a:pt x="9281" y="10161"/>
                  </a:lnTo>
                  <a:lnTo>
                    <a:pt x="8658" y="10491"/>
                  </a:lnTo>
                  <a:lnTo>
                    <a:pt x="7961" y="10784"/>
                  </a:lnTo>
                  <a:lnTo>
                    <a:pt x="7814" y="10858"/>
                  </a:lnTo>
                  <a:lnTo>
                    <a:pt x="7741" y="10858"/>
                  </a:lnTo>
                  <a:lnTo>
                    <a:pt x="7704" y="10821"/>
                  </a:lnTo>
                  <a:lnTo>
                    <a:pt x="7631" y="10674"/>
                  </a:lnTo>
                  <a:lnTo>
                    <a:pt x="7594" y="10491"/>
                  </a:lnTo>
                  <a:lnTo>
                    <a:pt x="7521" y="10161"/>
                  </a:lnTo>
                  <a:lnTo>
                    <a:pt x="7374" y="9867"/>
                  </a:lnTo>
                  <a:lnTo>
                    <a:pt x="8914" y="9354"/>
                  </a:lnTo>
                  <a:close/>
                  <a:moveTo>
                    <a:pt x="8951" y="8950"/>
                  </a:moveTo>
                  <a:lnTo>
                    <a:pt x="7154" y="9537"/>
                  </a:lnTo>
                  <a:lnTo>
                    <a:pt x="7117" y="9574"/>
                  </a:lnTo>
                  <a:lnTo>
                    <a:pt x="7080" y="9611"/>
                  </a:lnTo>
                  <a:lnTo>
                    <a:pt x="7044" y="9721"/>
                  </a:lnTo>
                  <a:lnTo>
                    <a:pt x="7080" y="9831"/>
                  </a:lnTo>
                  <a:lnTo>
                    <a:pt x="7190" y="9904"/>
                  </a:lnTo>
                  <a:lnTo>
                    <a:pt x="7190" y="10124"/>
                  </a:lnTo>
                  <a:lnTo>
                    <a:pt x="7227" y="10381"/>
                  </a:lnTo>
                  <a:lnTo>
                    <a:pt x="7374" y="10858"/>
                  </a:lnTo>
                  <a:lnTo>
                    <a:pt x="7411" y="11004"/>
                  </a:lnTo>
                  <a:lnTo>
                    <a:pt x="7521" y="11114"/>
                  </a:lnTo>
                  <a:lnTo>
                    <a:pt x="7631" y="11188"/>
                  </a:lnTo>
                  <a:lnTo>
                    <a:pt x="7777" y="11225"/>
                  </a:lnTo>
                  <a:lnTo>
                    <a:pt x="8034" y="11151"/>
                  </a:lnTo>
                  <a:lnTo>
                    <a:pt x="8291" y="11078"/>
                  </a:lnTo>
                  <a:lnTo>
                    <a:pt x="8768" y="10858"/>
                  </a:lnTo>
                  <a:lnTo>
                    <a:pt x="9245" y="10601"/>
                  </a:lnTo>
                  <a:lnTo>
                    <a:pt x="9685" y="10344"/>
                  </a:lnTo>
                  <a:lnTo>
                    <a:pt x="9721" y="10271"/>
                  </a:lnTo>
                  <a:lnTo>
                    <a:pt x="9758" y="10197"/>
                  </a:lnTo>
                  <a:lnTo>
                    <a:pt x="9758" y="10161"/>
                  </a:lnTo>
                  <a:lnTo>
                    <a:pt x="9721" y="10087"/>
                  </a:lnTo>
                  <a:lnTo>
                    <a:pt x="9538" y="9867"/>
                  </a:lnTo>
                  <a:lnTo>
                    <a:pt x="9391" y="9611"/>
                  </a:lnTo>
                  <a:lnTo>
                    <a:pt x="9281" y="9354"/>
                  </a:lnTo>
                  <a:lnTo>
                    <a:pt x="9208" y="9060"/>
                  </a:lnTo>
                  <a:lnTo>
                    <a:pt x="9171" y="8987"/>
                  </a:lnTo>
                  <a:lnTo>
                    <a:pt x="9098" y="8950"/>
                  </a:lnTo>
                  <a:close/>
                  <a:moveTo>
                    <a:pt x="12473" y="10344"/>
                  </a:moveTo>
                  <a:lnTo>
                    <a:pt x="12619" y="10711"/>
                  </a:lnTo>
                  <a:lnTo>
                    <a:pt x="11959" y="11078"/>
                  </a:lnTo>
                  <a:lnTo>
                    <a:pt x="11299" y="11445"/>
                  </a:lnTo>
                  <a:lnTo>
                    <a:pt x="11152" y="10894"/>
                  </a:lnTo>
                  <a:lnTo>
                    <a:pt x="11189" y="10858"/>
                  </a:lnTo>
                  <a:lnTo>
                    <a:pt x="11189" y="10784"/>
                  </a:lnTo>
                  <a:lnTo>
                    <a:pt x="11482" y="10674"/>
                  </a:lnTo>
                  <a:lnTo>
                    <a:pt x="11776" y="10601"/>
                  </a:lnTo>
                  <a:lnTo>
                    <a:pt x="12473" y="10344"/>
                  </a:lnTo>
                  <a:close/>
                  <a:moveTo>
                    <a:pt x="6273" y="10418"/>
                  </a:moveTo>
                  <a:lnTo>
                    <a:pt x="6347" y="10454"/>
                  </a:lnTo>
                  <a:lnTo>
                    <a:pt x="6420" y="10564"/>
                  </a:lnTo>
                  <a:lnTo>
                    <a:pt x="6567" y="10894"/>
                  </a:lnTo>
                  <a:lnTo>
                    <a:pt x="5797" y="11261"/>
                  </a:lnTo>
                  <a:lnTo>
                    <a:pt x="5100" y="11738"/>
                  </a:lnTo>
                  <a:lnTo>
                    <a:pt x="4953" y="11298"/>
                  </a:lnTo>
                  <a:lnTo>
                    <a:pt x="4843" y="11078"/>
                  </a:lnTo>
                  <a:lnTo>
                    <a:pt x="4733" y="10894"/>
                  </a:lnTo>
                  <a:lnTo>
                    <a:pt x="5613" y="10601"/>
                  </a:lnTo>
                  <a:lnTo>
                    <a:pt x="5943" y="10491"/>
                  </a:lnTo>
                  <a:lnTo>
                    <a:pt x="6237" y="10418"/>
                  </a:lnTo>
                  <a:close/>
                  <a:moveTo>
                    <a:pt x="12583" y="9867"/>
                  </a:moveTo>
                  <a:lnTo>
                    <a:pt x="12509" y="9904"/>
                  </a:lnTo>
                  <a:lnTo>
                    <a:pt x="11519" y="10271"/>
                  </a:lnTo>
                  <a:lnTo>
                    <a:pt x="11115" y="10381"/>
                  </a:lnTo>
                  <a:lnTo>
                    <a:pt x="10932" y="10491"/>
                  </a:lnTo>
                  <a:lnTo>
                    <a:pt x="10859" y="10564"/>
                  </a:lnTo>
                  <a:lnTo>
                    <a:pt x="10785" y="10638"/>
                  </a:lnTo>
                  <a:lnTo>
                    <a:pt x="10785" y="10748"/>
                  </a:lnTo>
                  <a:lnTo>
                    <a:pt x="10822" y="10821"/>
                  </a:lnTo>
                  <a:lnTo>
                    <a:pt x="10859" y="10858"/>
                  </a:lnTo>
                  <a:lnTo>
                    <a:pt x="10859" y="10894"/>
                  </a:lnTo>
                  <a:lnTo>
                    <a:pt x="10895" y="11335"/>
                  </a:lnTo>
                  <a:lnTo>
                    <a:pt x="11005" y="11738"/>
                  </a:lnTo>
                  <a:lnTo>
                    <a:pt x="11005" y="11848"/>
                  </a:lnTo>
                  <a:lnTo>
                    <a:pt x="11079" y="11885"/>
                  </a:lnTo>
                  <a:lnTo>
                    <a:pt x="11152" y="11921"/>
                  </a:lnTo>
                  <a:lnTo>
                    <a:pt x="11225" y="11921"/>
                  </a:lnTo>
                  <a:lnTo>
                    <a:pt x="12142" y="11445"/>
                  </a:lnTo>
                  <a:lnTo>
                    <a:pt x="12986" y="10931"/>
                  </a:lnTo>
                  <a:lnTo>
                    <a:pt x="13060" y="10858"/>
                  </a:lnTo>
                  <a:lnTo>
                    <a:pt x="13096" y="10784"/>
                  </a:lnTo>
                  <a:lnTo>
                    <a:pt x="13096" y="10711"/>
                  </a:lnTo>
                  <a:lnTo>
                    <a:pt x="13060" y="10638"/>
                  </a:lnTo>
                  <a:lnTo>
                    <a:pt x="12876" y="10344"/>
                  </a:lnTo>
                  <a:lnTo>
                    <a:pt x="12766" y="10014"/>
                  </a:lnTo>
                  <a:lnTo>
                    <a:pt x="12729" y="9941"/>
                  </a:lnTo>
                  <a:lnTo>
                    <a:pt x="12656" y="9904"/>
                  </a:lnTo>
                  <a:lnTo>
                    <a:pt x="12583" y="9867"/>
                  </a:lnTo>
                  <a:close/>
                  <a:moveTo>
                    <a:pt x="6200" y="9977"/>
                  </a:moveTo>
                  <a:lnTo>
                    <a:pt x="5980" y="10014"/>
                  </a:lnTo>
                  <a:lnTo>
                    <a:pt x="5760" y="10087"/>
                  </a:lnTo>
                  <a:lnTo>
                    <a:pt x="5356" y="10234"/>
                  </a:lnTo>
                  <a:lnTo>
                    <a:pt x="4843" y="10381"/>
                  </a:lnTo>
                  <a:lnTo>
                    <a:pt x="4329" y="10564"/>
                  </a:lnTo>
                  <a:lnTo>
                    <a:pt x="4293" y="10601"/>
                  </a:lnTo>
                  <a:lnTo>
                    <a:pt x="4256" y="10638"/>
                  </a:lnTo>
                  <a:lnTo>
                    <a:pt x="4219" y="10784"/>
                  </a:lnTo>
                  <a:lnTo>
                    <a:pt x="4256" y="10894"/>
                  </a:lnTo>
                  <a:lnTo>
                    <a:pt x="4293" y="10931"/>
                  </a:lnTo>
                  <a:lnTo>
                    <a:pt x="4366" y="10968"/>
                  </a:lnTo>
                  <a:lnTo>
                    <a:pt x="4513" y="11298"/>
                  </a:lnTo>
                  <a:lnTo>
                    <a:pt x="4659" y="11701"/>
                  </a:lnTo>
                  <a:lnTo>
                    <a:pt x="4769" y="12142"/>
                  </a:lnTo>
                  <a:lnTo>
                    <a:pt x="4843" y="12215"/>
                  </a:lnTo>
                  <a:lnTo>
                    <a:pt x="4916" y="12252"/>
                  </a:lnTo>
                  <a:lnTo>
                    <a:pt x="4990" y="12252"/>
                  </a:lnTo>
                  <a:lnTo>
                    <a:pt x="5100" y="12215"/>
                  </a:lnTo>
                  <a:lnTo>
                    <a:pt x="5540" y="11921"/>
                  </a:lnTo>
                  <a:lnTo>
                    <a:pt x="5980" y="11665"/>
                  </a:lnTo>
                  <a:lnTo>
                    <a:pt x="6420" y="11445"/>
                  </a:lnTo>
                  <a:lnTo>
                    <a:pt x="6934" y="11225"/>
                  </a:lnTo>
                  <a:lnTo>
                    <a:pt x="6970" y="11188"/>
                  </a:lnTo>
                  <a:lnTo>
                    <a:pt x="7044" y="11114"/>
                  </a:lnTo>
                  <a:lnTo>
                    <a:pt x="7044" y="11041"/>
                  </a:lnTo>
                  <a:lnTo>
                    <a:pt x="7044" y="10931"/>
                  </a:lnTo>
                  <a:lnTo>
                    <a:pt x="6897" y="10601"/>
                  </a:lnTo>
                  <a:lnTo>
                    <a:pt x="6750" y="10307"/>
                  </a:lnTo>
                  <a:lnTo>
                    <a:pt x="6677" y="10161"/>
                  </a:lnTo>
                  <a:lnTo>
                    <a:pt x="6530" y="10051"/>
                  </a:lnTo>
                  <a:lnTo>
                    <a:pt x="6383" y="10014"/>
                  </a:lnTo>
                  <a:lnTo>
                    <a:pt x="6200" y="9977"/>
                  </a:lnTo>
                  <a:close/>
                  <a:moveTo>
                    <a:pt x="9832" y="11371"/>
                  </a:moveTo>
                  <a:lnTo>
                    <a:pt x="10125" y="11921"/>
                  </a:lnTo>
                  <a:lnTo>
                    <a:pt x="9721" y="12142"/>
                  </a:lnTo>
                  <a:lnTo>
                    <a:pt x="9318" y="12288"/>
                  </a:lnTo>
                  <a:lnTo>
                    <a:pt x="8914" y="12435"/>
                  </a:lnTo>
                  <a:lnTo>
                    <a:pt x="8511" y="12545"/>
                  </a:lnTo>
                  <a:lnTo>
                    <a:pt x="8328" y="12032"/>
                  </a:lnTo>
                  <a:lnTo>
                    <a:pt x="8694" y="11921"/>
                  </a:lnTo>
                  <a:lnTo>
                    <a:pt x="9098" y="11738"/>
                  </a:lnTo>
                  <a:lnTo>
                    <a:pt x="9832" y="11371"/>
                  </a:lnTo>
                  <a:close/>
                  <a:moveTo>
                    <a:pt x="9868" y="10894"/>
                  </a:moveTo>
                  <a:lnTo>
                    <a:pt x="8951" y="11298"/>
                  </a:lnTo>
                  <a:lnTo>
                    <a:pt x="8474" y="11481"/>
                  </a:lnTo>
                  <a:lnTo>
                    <a:pt x="8071" y="11738"/>
                  </a:lnTo>
                  <a:lnTo>
                    <a:pt x="7997" y="11738"/>
                  </a:lnTo>
                  <a:lnTo>
                    <a:pt x="7924" y="11775"/>
                  </a:lnTo>
                  <a:lnTo>
                    <a:pt x="7887" y="11885"/>
                  </a:lnTo>
                  <a:lnTo>
                    <a:pt x="7887" y="11958"/>
                  </a:lnTo>
                  <a:lnTo>
                    <a:pt x="8034" y="12398"/>
                  </a:lnTo>
                  <a:lnTo>
                    <a:pt x="8181" y="12839"/>
                  </a:lnTo>
                  <a:lnTo>
                    <a:pt x="8254" y="12949"/>
                  </a:lnTo>
                  <a:lnTo>
                    <a:pt x="8328" y="12985"/>
                  </a:lnTo>
                  <a:lnTo>
                    <a:pt x="8364" y="12985"/>
                  </a:lnTo>
                  <a:lnTo>
                    <a:pt x="8951" y="12839"/>
                  </a:lnTo>
                  <a:lnTo>
                    <a:pt x="9465" y="12655"/>
                  </a:lnTo>
                  <a:lnTo>
                    <a:pt x="10015" y="12472"/>
                  </a:lnTo>
                  <a:lnTo>
                    <a:pt x="10528" y="12215"/>
                  </a:lnTo>
                  <a:lnTo>
                    <a:pt x="10565" y="12142"/>
                  </a:lnTo>
                  <a:lnTo>
                    <a:pt x="10602" y="12105"/>
                  </a:lnTo>
                  <a:lnTo>
                    <a:pt x="10602" y="12032"/>
                  </a:lnTo>
                  <a:lnTo>
                    <a:pt x="10602" y="11958"/>
                  </a:lnTo>
                  <a:lnTo>
                    <a:pt x="10125" y="11041"/>
                  </a:lnTo>
                  <a:lnTo>
                    <a:pt x="10088" y="10968"/>
                  </a:lnTo>
                  <a:lnTo>
                    <a:pt x="10015" y="10894"/>
                  </a:lnTo>
                  <a:close/>
                  <a:moveTo>
                    <a:pt x="13133" y="12288"/>
                  </a:moveTo>
                  <a:lnTo>
                    <a:pt x="13243" y="12325"/>
                  </a:lnTo>
                  <a:lnTo>
                    <a:pt x="13353" y="12472"/>
                  </a:lnTo>
                  <a:lnTo>
                    <a:pt x="13610" y="12985"/>
                  </a:lnTo>
                  <a:lnTo>
                    <a:pt x="12839" y="13242"/>
                  </a:lnTo>
                  <a:lnTo>
                    <a:pt x="12106" y="13572"/>
                  </a:lnTo>
                  <a:lnTo>
                    <a:pt x="11996" y="13352"/>
                  </a:lnTo>
                  <a:lnTo>
                    <a:pt x="11886" y="13132"/>
                  </a:lnTo>
                  <a:lnTo>
                    <a:pt x="11739" y="12692"/>
                  </a:lnTo>
                  <a:lnTo>
                    <a:pt x="12032" y="12618"/>
                  </a:lnTo>
                  <a:lnTo>
                    <a:pt x="12289" y="12545"/>
                  </a:lnTo>
                  <a:lnTo>
                    <a:pt x="12839" y="12362"/>
                  </a:lnTo>
                  <a:lnTo>
                    <a:pt x="13023" y="12288"/>
                  </a:lnTo>
                  <a:close/>
                  <a:moveTo>
                    <a:pt x="7044" y="12325"/>
                  </a:moveTo>
                  <a:lnTo>
                    <a:pt x="7337" y="13022"/>
                  </a:lnTo>
                  <a:lnTo>
                    <a:pt x="5833" y="13792"/>
                  </a:lnTo>
                  <a:lnTo>
                    <a:pt x="5613" y="13132"/>
                  </a:lnTo>
                  <a:lnTo>
                    <a:pt x="5943" y="12875"/>
                  </a:lnTo>
                  <a:lnTo>
                    <a:pt x="6273" y="12655"/>
                  </a:lnTo>
                  <a:lnTo>
                    <a:pt x="6677" y="12472"/>
                  </a:lnTo>
                  <a:lnTo>
                    <a:pt x="7044" y="12325"/>
                  </a:lnTo>
                  <a:close/>
                  <a:moveTo>
                    <a:pt x="13060" y="11885"/>
                  </a:moveTo>
                  <a:lnTo>
                    <a:pt x="12839" y="11921"/>
                  </a:lnTo>
                  <a:lnTo>
                    <a:pt x="12473" y="12068"/>
                  </a:lnTo>
                  <a:lnTo>
                    <a:pt x="11922" y="12215"/>
                  </a:lnTo>
                  <a:lnTo>
                    <a:pt x="11666" y="12288"/>
                  </a:lnTo>
                  <a:lnTo>
                    <a:pt x="11446" y="12398"/>
                  </a:lnTo>
                  <a:lnTo>
                    <a:pt x="11372" y="12435"/>
                  </a:lnTo>
                  <a:lnTo>
                    <a:pt x="11372" y="12472"/>
                  </a:lnTo>
                  <a:lnTo>
                    <a:pt x="11372" y="12582"/>
                  </a:lnTo>
                  <a:lnTo>
                    <a:pt x="11446" y="12655"/>
                  </a:lnTo>
                  <a:lnTo>
                    <a:pt x="11519" y="12692"/>
                  </a:lnTo>
                  <a:lnTo>
                    <a:pt x="11482" y="12839"/>
                  </a:lnTo>
                  <a:lnTo>
                    <a:pt x="11482" y="13022"/>
                  </a:lnTo>
                  <a:lnTo>
                    <a:pt x="11519" y="13169"/>
                  </a:lnTo>
                  <a:lnTo>
                    <a:pt x="11556" y="13315"/>
                  </a:lnTo>
                  <a:lnTo>
                    <a:pt x="11702" y="13646"/>
                  </a:lnTo>
                  <a:lnTo>
                    <a:pt x="11886" y="13902"/>
                  </a:lnTo>
                  <a:lnTo>
                    <a:pt x="11996" y="13976"/>
                  </a:lnTo>
                  <a:lnTo>
                    <a:pt x="12106" y="13976"/>
                  </a:lnTo>
                  <a:lnTo>
                    <a:pt x="13023" y="13609"/>
                  </a:lnTo>
                  <a:lnTo>
                    <a:pt x="13940" y="13279"/>
                  </a:lnTo>
                  <a:lnTo>
                    <a:pt x="14013" y="13205"/>
                  </a:lnTo>
                  <a:lnTo>
                    <a:pt x="14050" y="13169"/>
                  </a:lnTo>
                  <a:lnTo>
                    <a:pt x="14087" y="13095"/>
                  </a:lnTo>
                  <a:lnTo>
                    <a:pt x="14050" y="13022"/>
                  </a:lnTo>
                  <a:lnTo>
                    <a:pt x="13646" y="12142"/>
                  </a:lnTo>
                  <a:lnTo>
                    <a:pt x="13573" y="12032"/>
                  </a:lnTo>
                  <a:lnTo>
                    <a:pt x="13463" y="11958"/>
                  </a:lnTo>
                  <a:lnTo>
                    <a:pt x="13353" y="11885"/>
                  </a:lnTo>
                  <a:close/>
                  <a:moveTo>
                    <a:pt x="7190" y="11848"/>
                  </a:moveTo>
                  <a:lnTo>
                    <a:pt x="7117" y="11885"/>
                  </a:lnTo>
                  <a:lnTo>
                    <a:pt x="6640" y="12032"/>
                  </a:lnTo>
                  <a:lnTo>
                    <a:pt x="6163" y="12215"/>
                  </a:lnTo>
                  <a:lnTo>
                    <a:pt x="5723" y="12508"/>
                  </a:lnTo>
                  <a:lnTo>
                    <a:pt x="5320" y="12802"/>
                  </a:lnTo>
                  <a:lnTo>
                    <a:pt x="5246" y="12839"/>
                  </a:lnTo>
                  <a:lnTo>
                    <a:pt x="5210" y="12875"/>
                  </a:lnTo>
                  <a:lnTo>
                    <a:pt x="5173" y="12912"/>
                  </a:lnTo>
                  <a:lnTo>
                    <a:pt x="5173" y="12985"/>
                  </a:lnTo>
                  <a:lnTo>
                    <a:pt x="5246" y="13279"/>
                  </a:lnTo>
                  <a:lnTo>
                    <a:pt x="5320" y="13572"/>
                  </a:lnTo>
                  <a:lnTo>
                    <a:pt x="5540" y="14159"/>
                  </a:lnTo>
                  <a:lnTo>
                    <a:pt x="5576" y="14196"/>
                  </a:lnTo>
                  <a:lnTo>
                    <a:pt x="5650" y="14269"/>
                  </a:lnTo>
                  <a:lnTo>
                    <a:pt x="5797" y="14269"/>
                  </a:lnTo>
                  <a:lnTo>
                    <a:pt x="7667" y="13315"/>
                  </a:lnTo>
                  <a:lnTo>
                    <a:pt x="7741" y="13279"/>
                  </a:lnTo>
                  <a:lnTo>
                    <a:pt x="7777" y="13205"/>
                  </a:lnTo>
                  <a:lnTo>
                    <a:pt x="7814" y="13132"/>
                  </a:lnTo>
                  <a:lnTo>
                    <a:pt x="7777" y="13059"/>
                  </a:lnTo>
                  <a:lnTo>
                    <a:pt x="7374" y="11995"/>
                  </a:lnTo>
                  <a:lnTo>
                    <a:pt x="7337" y="11921"/>
                  </a:lnTo>
                  <a:lnTo>
                    <a:pt x="7264" y="11885"/>
                  </a:lnTo>
                  <a:lnTo>
                    <a:pt x="7190" y="11848"/>
                  </a:lnTo>
                  <a:close/>
                  <a:moveTo>
                    <a:pt x="10528" y="13279"/>
                  </a:moveTo>
                  <a:lnTo>
                    <a:pt x="10895" y="13976"/>
                  </a:lnTo>
                  <a:lnTo>
                    <a:pt x="9318" y="14599"/>
                  </a:lnTo>
                  <a:lnTo>
                    <a:pt x="9025" y="13902"/>
                  </a:lnTo>
                  <a:lnTo>
                    <a:pt x="9098" y="13829"/>
                  </a:lnTo>
                  <a:lnTo>
                    <a:pt x="9098" y="13792"/>
                  </a:lnTo>
                  <a:lnTo>
                    <a:pt x="9135" y="13756"/>
                  </a:lnTo>
                  <a:lnTo>
                    <a:pt x="9465" y="13609"/>
                  </a:lnTo>
                  <a:lnTo>
                    <a:pt x="9758" y="13535"/>
                  </a:lnTo>
                  <a:lnTo>
                    <a:pt x="10528" y="13279"/>
                  </a:lnTo>
                  <a:close/>
                  <a:moveTo>
                    <a:pt x="10639" y="12839"/>
                  </a:moveTo>
                  <a:lnTo>
                    <a:pt x="10565" y="12875"/>
                  </a:lnTo>
                  <a:lnTo>
                    <a:pt x="9501" y="13242"/>
                  </a:lnTo>
                  <a:lnTo>
                    <a:pt x="9061" y="13352"/>
                  </a:lnTo>
                  <a:lnTo>
                    <a:pt x="8878" y="13462"/>
                  </a:lnTo>
                  <a:lnTo>
                    <a:pt x="8768" y="13499"/>
                  </a:lnTo>
                  <a:lnTo>
                    <a:pt x="8731" y="13572"/>
                  </a:lnTo>
                  <a:lnTo>
                    <a:pt x="8658" y="13682"/>
                  </a:lnTo>
                  <a:lnTo>
                    <a:pt x="8694" y="13829"/>
                  </a:lnTo>
                  <a:lnTo>
                    <a:pt x="8731" y="13866"/>
                  </a:lnTo>
                  <a:lnTo>
                    <a:pt x="8731" y="13902"/>
                  </a:lnTo>
                  <a:lnTo>
                    <a:pt x="8768" y="14159"/>
                  </a:lnTo>
                  <a:lnTo>
                    <a:pt x="8841" y="14416"/>
                  </a:lnTo>
                  <a:lnTo>
                    <a:pt x="9025" y="14893"/>
                  </a:lnTo>
                  <a:lnTo>
                    <a:pt x="9098" y="14929"/>
                  </a:lnTo>
                  <a:lnTo>
                    <a:pt x="9135" y="14966"/>
                  </a:lnTo>
                  <a:lnTo>
                    <a:pt x="9208" y="15003"/>
                  </a:lnTo>
                  <a:lnTo>
                    <a:pt x="9281" y="15003"/>
                  </a:lnTo>
                  <a:lnTo>
                    <a:pt x="11225" y="14269"/>
                  </a:lnTo>
                  <a:lnTo>
                    <a:pt x="11262" y="14232"/>
                  </a:lnTo>
                  <a:lnTo>
                    <a:pt x="11299" y="14159"/>
                  </a:lnTo>
                  <a:lnTo>
                    <a:pt x="11335" y="14086"/>
                  </a:lnTo>
                  <a:lnTo>
                    <a:pt x="11335" y="14012"/>
                  </a:lnTo>
                  <a:lnTo>
                    <a:pt x="10822" y="12985"/>
                  </a:lnTo>
                  <a:lnTo>
                    <a:pt x="10785" y="12912"/>
                  </a:lnTo>
                  <a:lnTo>
                    <a:pt x="10712" y="12875"/>
                  </a:lnTo>
                  <a:lnTo>
                    <a:pt x="10639" y="12839"/>
                  </a:lnTo>
                  <a:close/>
                  <a:moveTo>
                    <a:pt x="7997" y="14342"/>
                  </a:moveTo>
                  <a:lnTo>
                    <a:pt x="8107" y="14489"/>
                  </a:lnTo>
                  <a:lnTo>
                    <a:pt x="8144" y="14599"/>
                  </a:lnTo>
                  <a:lnTo>
                    <a:pt x="8107" y="14746"/>
                  </a:lnTo>
                  <a:lnTo>
                    <a:pt x="8034" y="14893"/>
                  </a:lnTo>
                  <a:lnTo>
                    <a:pt x="7924" y="15003"/>
                  </a:lnTo>
                  <a:lnTo>
                    <a:pt x="7814" y="15149"/>
                  </a:lnTo>
                  <a:lnTo>
                    <a:pt x="7557" y="15296"/>
                  </a:lnTo>
                  <a:lnTo>
                    <a:pt x="7044" y="15516"/>
                  </a:lnTo>
                  <a:lnTo>
                    <a:pt x="6787" y="15590"/>
                  </a:lnTo>
                  <a:lnTo>
                    <a:pt x="6567" y="15736"/>
                  </a:lnTo>
                  <a:lnTo>
                    <a:pt x="6310" y="15113"/>
                  </a:lnTo>
                  <a:lnTo>
                    <a:pt x="6383" y="15076"/>
                  </a:lnTo>
                  <a:lnTo>
                    <a:pt x="6457" y="14966"/>
                  </a:lnTo>
                  <a:lnTo>
                    <a:pt x="6457" y="14929"/>
                  </a:lnTo>
                  <a:lnTo>
                    <a:pt x="6530" y="15003"/>
                  </a:lnTo>
                  <a:lnTo>
                    <a:pt x="6604" y="14966"/>
                  </a:lnTo>
                  <a:lnTo>
                    <a:pt x="6787" y="14929"/>
                  </a:lnTo>
                  <a:lnTo>
                    <a:pt x="7227" y="14783"/>
                  </a:lnTo>
                  <a:lnTo>
                    <a:pt x="7631" y="14599"/>
                  </a:lnTo>
                  <a:lnTo>
                    <a:pt x="7997" y="14342"/>
                  </a:lnTo>
                  <a:close/>
                  <a:moveTo>
                    <a:pt x="15150" y="15370"/>
                  </a:moveTo>
                  <a:lnTo>
                    <a:pt x="15150" y="15443"/>
                  </a:lnTo>
                  <a:lnTo>
                    <a:pt x="15224" y="15480"/>
                  </a:lnTo>
                  <a:lnTo>
                    <a:pt x="15260" y="15516"/>
                  </a:lnTo>
                  <a:lnTo>
                    <a:pt x="15150" y="15736"/>
                  </a:lnTo>
                  <a:lnTo>
                    <a:pt x="15004" y="15993"/>
                  </a:lnTo>
                  <a:lnTo>
                    <a:pt x="14857" y="15626"/>
                  </a:lnTo>
                  <a:lnTo>
                    <a:pt x="15150" y="15370"/>
                  </a:lnTo>
                  <a:close/>
                  <a:moveTo>
                    <a:pt x="7997" y="13902"/>
                  </a:moveTo>
                  <a:lnTo>
                    <a:pt x="7887" y="13939"/>
                  </a:lnTo>
                  <a:lnTo>
                    <a:pt x="7631" y="14122"/>
                  </a:lnTo>
                  <a:lnTo>
                    <a:pt x="7337" y="14269"/>
                  </a:lnTo>
                  <a:lnTo>
                    <a:pt x="7044" y="14416"/>
                  </a:lnTo>
                  <a:lnTo>
                    <a:pt x="6750" y="14526"/>
                  </a:lnTo>
                  <a:lnTo>
                    <a:pt x="6347" y="14599"/>
                  </a:lnTo>
                  <a:lnTo>
                    <a:pt x="6163" y="14673"/>
                  </a:lnTo>
                  <a:lnTo>
                    <a:pt x="6090" y="14746"/>
                  </a:lnTo>
                  <a:lnTo>
                    <a:pt x="6017" y="14819"/>
                  </a:lnTo>
                  <a:lnTo>
                    <a:pt x="6017" y="14929"/>
                  </a:lnTo>
                  <a:lnTo>
                    <a:pt x="5943" y="15003"/>
                  </a:lnTo>
                  <a:lnTo>
                    <a:pt x="5943" y="15113"/>
                  </a:lnTo>
                  <a:lnTo>
                    <a:pt x="6127" y="15590"/>
                  </a:lnTo>
                  <a:lnTo>
                    <a:pt x="6273" y="16103"/>
                  </a:lnTo>
                  <a:lnTo>
                    <a:pt x="6347" y="16177"/>
                  </a:lnTo>
                  <a:lnTo>
                    <a:pt x="6420" y="16213"/>
                  </a:lnTo>
                  <a:lnTo>
                    <a:pt x="6493" y="16213"/>
                  </a:lnTo>
                  <a:lnTo>
                    <a:pt x="6567" y="16177"/>
                  </a:lnTo>
                  <a:lnTo>
                    <a:pt x="6787" y="16030"/>
                  </a:lnTo>
                  <a:lnTo>
                    <a:pt x="7007" y="15920"/>
                  </a:lnTo>
                  <a:lnTo>
                    <a:pt x="7484" y="15736"/>
                  </a:lnTo>
                  <a:lnTo>
                    <a:pt x="7704" y="15663"/>
                  </a:lnTo>
                  <a:lnTo>
                    <a:pt x="7924" y="15553"/>
                  </a:lnTo>
                  <a:lnTo>
                    <a:pt x="8144" y="15406"/>
                  </a:lnTo>
                  <a:lnTo>
                    <a:pt x="8328" y="15223"/>
                  </a:lnTo>
                  <a:lnTo>
                    <a:pt x="8438" y="15076"/>
                  </a:lnTo>
                  <a:lnTo>
                    <a:pt x="8511" y="14893"/>
                  </a:lnTo>
                  <a:lnTo>
                    <a:pt x="8511" y="14709"/>
                  </a:lnTo>
                  <a:lnTo>
                    <a:pt x="8511" y="14526"/>
                  </a:lnTo>
                  <a:lnTo>
                    <a:pt x="8474" y="14342"/>
                  </a:lnTo>
                  <a:lnTo>
                    <a:pt x="8364" y="14159"/>
                  </a:lnTo>
                  <a:lnTo>
                    <a:pt x="8254" y="14049"/>
                  </a:lnTo>
                  <a:lnTo>
                    <a:pt x="8071" y="13939"/>
                  </a:lnTo>
                  <a:lnTo>
                    <a:pt x="7997" y="13902"/>
                  </a:lnTo>
                  <a:close/>
                  <a:moveTo>
                    <a:pt x="14710" y="15736"/>
                  </a:moveTo>
                  <a:lnTo>
                    <a:pt x="14747" y="15993"/>
                  </a:lnTo>
                  <a:lnTo>
                    <a:pt x="14820" y="16250"/>
                  </a:lnTo>
                  <a:lnTo>
                    <a:pt x="14490" y="16507"/>
                  </a:lnTo>
                  <a:lnTo>
                    <a:pt x="14417" y="16397"/>
                  </a:lnTo>
                  <a:lnTo>
                    <a:pt x="14307" y="15993"/>
                  </a:lnTo>
                  <a:lnTo>
                    <a:pt x="14380" y="15956"/>
                  </a:lnTo>
                  <a:lnTo>
                    <a:pt x="14710" y="15736"/>
                  </a:lnTo>
                  <a:close/>
                  <a:moveTo>
                    <a:pt x="14123" y="16103"/>
                  </a:moveTo>
                  <a:lnTo>
                    <a:pt x="14160" y="16397"/>
                  </a:lnTo>
                  <a:lnTo>
                    <a:pt x="14233" y="16690"/>
                  </a:lnTo>
                  <a:lnTo>
                    <a:pt x="13830" y="16873"/>
                  </a:lnTo>
                  <a:lnTo>
                    <a:pt x="13720" y="16727"/>
                  </a:lnTo>
                  <a:lnTo>
                    <a:pt x="13500" y="16433"/>
                  </a:lnTo>
                  <a:lnTo>
                    <a:pt x="14123" y="16103"/>
                  </a:lnTo>
                  <a:close/>
                  <a:moveTo>
                    <a:pt x="13426" y="16470"/>
                  </a:moveTo>
                  <a:lnTo>
                    <a:pt x="13500" y="16727"/>
                  </a:lnTo>
                  <a:lnTo>
                    <a:pt x="13536" y="16873"/>
                  </a:lnTo>
                  <a:lnTo>
                    <a:pt x="13573" y="16984"/>
                  </a:lnTo>
                  <a:lnTo>
                    <a:pt x="13096" y="17167"/>
                  </a:lnTo>
                  <a:lnTo>
                    <a:pt x="12986" y="17057"/>
                  </a:lnTo>
                  <a:lnTo>
                    <a:pt x="12876" y="16873"/>
                  </a:lnTo>
                  <a:lnTo>
                    <a:pt x="12839" y="16727"/>
                  </a:lnTo>
                  <a:lnTo>
                    <a:pt x="13426" y="16470"/>
                  </a:lnTo>
                  <a:close/>
                  <a:moveTo>
                    <a:pt x="12583" y="16837"/>
                  </a:moveTo>
                  <a:lnTo>
                    <a:pt x="12656" y="17094"/>
                  </a:lnTo>
                  <a:lnTo>
                    <a:pt x="12803" y="17277"/>
                  </a:lnTo>
                  <a:lnTo>
                    <a:pt x="12399" y="17460"/>
                  </a:lnTo>
                  <a:lnTo>
                    <a:pt x="12326" y="17387"/>
                  </a:lnTo>
                  <a:lnTo>
                    <a:pt x="12253" y="17277"/>
                  </a:lnTo>
                  <a:lnTo>
                    <a:pt x="12216" y="17167"/>
                  </a:lnTo>
                  <a:lnTo>
                    <a:pt x="12216" y="17020"/>
                  </a:lnTo>
                  <a:lnTo>
                    <a:pt x="12583" y="16837"/>
                  </a:lnTo>
                  <a:close/>
                  <a:moveTo>
                    <a:pt x="12032" y="17094"/>
                  </a:moveTo>
                  <a:lnTo>
                    <a:pt x="11996" y="17240"/>
                  </a:lnTo>
                  <a:lnTo>
                    <a:pt x="12032" y="17387"/>
                  </a:lnTo>
                  <a:lnTo>
                    <a:pt x="12106" y="17570"/>
                  </a:lnTo>
                  <a:lnTo>
                    <a:pt x="11812" y="17644"/>
                  </a:lnTo>
                  <a:lnTo>
                    <a:pt x="11776" y="17644"/>
                  </a:lnTo>
                  <a:lnTo>
                    <a:pt x="11739" y="17497"/>
                  </a:lnTo>
                  <a:lnTo>
                    <a:pt x="11666" y="17240"/>
                  </a:lnTo>
                  <a:lnTo>
                    <a:pt x="12032" y="17094"/>
                  </a:lnTo>
                  <a:close/>
                  <a:moveTo>
                    <a:pt x="11446" y="17350"/>
                  </a:moveTo>
                  <a:lnTo>
                    <a:pt x="11482" y="17607"/>
                  </a:lnTo>
                  <a:lnTo>
                    <a:pt x="11519" y="17791"/>
                  </a:lnTo>
                  <a:lnTo>
                    <a:pt x="11189" y="17901"/>
                  </a:lnTo>
                  <a:lnTo>
                    <a:pt x="11115" y="17937"/>
                  </a:lnTo>
                  <a:lnTo>
                    <a:pt x="11115" y="17864"/>
                  </a:lnTo>
                  <a:lnTo>
                    <a:pt x="11115" y="17827"/>
                  </a:lnTo>
                  <a:lnTo>
                    <a:pt x="11115" y="17717"/>
                  </a:lnTo>
                  <a:lnTo>
                    <a:pt x="11005" y="17607"/>
                  </a:lnTo>
                  <a:lnTo>
                    <a:pt x="10969" y="17534"/>
                  </a:lnTo>
                  <a:lnTo>
                    <a:pt x="11446" y="17350"/>
                  </a:lnTo>
                  <a:close/>
                  <a:moveTo>
                    <a:pt x="10639" y="17644"/>
                  </a:moveTo>
                  <a:lnTo>
                    <a:pt x="10749" y="17791"/>
                  </a:lnTo>
                  <a:lnTo>
                    <a:pt x="10859" y="17901"/>
                  </a:lnTo>
                  <a:lnTo>
                    <a:pt x="10932" y="17974"/>
                  </a:lnTo>
                  <a:lnTo>
                    <a:pt x="10969" y="17974"/>
                  </a:lnTo>
                  <a:lnTo>
                    <a:pt x="10455" y="18194"/>
                  </a:lnTo>
                  <a:lnTo>
                    <a:pt x="10418" y="18121"/>
                  </a:lnTo>
                  <a:lnTo>
                    <a:pt x="10345" y="18121"/>
                  </a:lnTo>
                  <a:lnTo>
                    <a:pt x="10235" y="18157"/>
                  </a:lnTo>
                  <a:lnTo>
                    <a:pt x="10162" y="17901"/>
                  </a:lnTo>
                  <a:lnTo>
                    <a:pt x="10125" y="17827"/>
                  </a:lnTo>
                  <a:lnTo>
                    <a:pt x="10639" y="17644"/>
                  </a:lnTo>
                  <a:close/>
                  <a:moveTo>
                    <a:pt x="10272" y="440"/>
                  </a:moveTo>
                  <a:lnTo>
                    <a:pt x="10455" y="477"/>
                  </a:lnTo>
                  <a:lnTo>
                    <a:pt x="10565" y="550"/>
                  </a:lnTo>
                  <a:lnTo>
                    <a:pt x="10675" y="624"/>
                  </a:lnTo>
                  <a:lnTo>
                    <a:pt x="10785" y="734"/>
                  </a:lnTo>
                  <a:lnTo>
                    <a:pt x="10969" y="990"/>
                  </a:lnTo>
                  <a:lnTo>
                    <a:pt x="11005" y="1210"/>
                  </a:lnTo>
                  <a:lnTo>
                    <a:pt x="11042" y="1431"/>
                  </a:lnTo>
                  <a:lnTo>
                    <a:pt x="11335" y="2348"/>
                  </a:lnTo>
                  <a:lnTo>
                    <a:pt x="11886" y="3998"/>
                  </a:lnTo>
                  <a:lnTo>
                    <a:pt x="13060" y="7300"/>
                  </a:lnTo>
                  <a:lnTo>
                    <a:pt x="14233" y="10564"/>
                  </a:lnTo>
                  <a:lnTo>
                    <a:pt x="14857" y="12215"/>
                  </a:lnTo>
                  <a:lnTo>
                    <a:pt x="15187" y="13095"/>
                  </a:lnTo>
                  <a:lnTo>
                    <a:pt x="15407" y="13646"/>
                  </a:lnTo>
                  <a:lnTo>
                    <a:pt x="15334" y="13682"/>
                  </a:lnTo>
                  <a:lnTo>
                    <a:pt x="15297" y="13829"/>
                  </a:lnTo>
                  <a:lnTo>
                    <a:pt x="15297" y="13939"/>
                  </a:lnTo>
                  <a:lnTo>
                    <a:pt x="15260" y="14196"/>
                  </a:lnTo>
                  <a:lnTo>
                    <a:pt x="15224" y="14379"/>
                  </a:lnTo>
                  <a:lnTo>
                    <a:pt x="15187" y="14526"/>
                  </a:lnTo>
                  <a:lnTo>
                    <a:pt x="15004" y="14856"/>
                  </a:lnTo>
                  <a:lnTo>
                    <a:pt x="14747" y="15149"/>
                  </a:lnTo>
                  <a:lnTo>
                    <a:pt x="14453" y="15370"/>
                  </a:lnTo>
                  <a:lnTo>
                    <a:pt x="14123" y="15590"/>
                  </a:lnTo>
                  <a:lnTo>
                    <a:pt x="13793" y="15773"/>
                  </a:lnTo>
                  <a:lnTo>
                    <a:pt x="13060" y="16140"/>
                  </a:lnTo>
                  <a:lnTo>
                    <a:pt x="12326" y="16470"/>
                  </a:lnTo>
                  <a:lnTo>
                    <a:pt x="10859" y="17094"/>
                  </a:lnTo>
                  <a:lnTo>
                    <a:pt x="10015" y="17424"/>
                  </a:lnTo>
                  <a:lnTo>
                    <a:pt x="9978" y="17387"/>
                  </a:lnTo>
                  <a:lnTo>
                    <a:pt x="9942" y="17387"/>
                  </a:lnTo>
                  <a:lnTo>
                    <a:pt x="9905" y="17424"/>
                  </a:lnTo>
                  <a:lnTo>
                    <a:pt x="9905" y="17460"/>
                  </a:lnTo>
                  <a:lnTo>
                    <a:pt x="8841" y="17791"/>
                  </a:lnTo>
                  <a:lnTo>
                    <a:pt x="7777" y="18121"/>
                  </a:lnTo>
                  <a:lnTo>
                    <a:pt x="6970" y="18304"/>
                  </a:lnTo>
                  <a:lnTo>
                    <a:pt x="6163" y="18487"/>
                  </a:lnTo>
                  <a:lnTo>
                    <a:pt x="5797" y="18524"/>
                  </a:lnTo>
                  <a:lnTo>
                    <a:pt x="5613" y="18524"/>
                  </a:lnTo>
                  <a:lnTo>
                    <a:pt x="5430" y="18451"/>
                  </a:lnTo>
                  <a:lnTo>
                    <a:pt x="5283" y="18377"/>
                  </a:lnTo>
                  <a:lnTo>
                    <a:pt x="5173" y="18231"/>
                  </a:lnTo>
                  <a:lnTo>
                    <a:pt x="5063" y="18121"/>
                  </a:lnTo>
                  <a:lnTo>
                    <a:pt x="4953" y="17974"/>
                  </a:lnTo>
                  <a:lnTo>
                    <a:pt x="4879" y="17680"/>
                  </a:lnTo>
                  <a:lnTo>
                    <a:pt x="4769" y="17387"/>
                  </a:lnTo>
                  <a:lnTo>
                    <a:pt x="4476" y="16507"/>
                  </a:lnTo>
                  <a:lnTo>
                    <a:pt x="3926" y="14819"/>
                  </a:lnTo>
                  <a:lnTo>
                    <a:pt x="3376" y="13169"/>
                  </a:lnTo>
                  <a:lnTo>
                    <a:pt x="2752" y="11518"/>
                  </a:lnTo>
                  <a:lnTo>
                    <a:pt x="2165" y="9867"/>
                  </a:lnTo>
                  <a:lnTo>
                    <a:pt x="1505" y="8253"/>
                  </a:lnTo>
                  <a:lnTo>
                    <a:pt x="845" y="6603"/>
                  </a:lnTo>
                  <a:lnTo>
                    <a:pt x="588" y="6052"/>
                  </a:lnTo>
                  <a:lnTo>
                    <a:pt x="478" y="5796"/>
                  </a:lnTo>
                  <a:lnTo>
                    <a:pt x="331" y="5539"/>
                  </a:lnTo>
                  <a:lnTo>
                    <a:pt x="368" y="5502"/>
                  </a:lnTo>
                  <a:lnTo>
                    <a:pt x="404" y="5429"/>
                  </a:lnTo>
                  <a:lnTo>
                    <a:pt x="368" y="5209"/>
                  </a:lnTo>
                  <a:lnTo>
                    <a:pt x="404" y="5025"/>
                  </a:lnTo>
                  <a:lnTo>
                    <a:pt x="404" y="4879"/>
                  </a:lnTo>
                  <a:lnTo>
                    <a:pt x="478" y="4695"/>
                  </a:lnTo>
                  <a:lnTo>
                    <a:pt x="624" y="4402"/>
                  </a:lnTo>
                  <a:lnTo>
                    <a:pt x="845" y="4145"/>
                  </a:lnTo>
                  <a:lnTo>
                    <a:pt x="1101" y="3888"/>
                  </a:lnTo>
                  <a:lnTo>
                    <a:pt x="1395" y="3668"/>
                  </a:lnTo>
                  <a:lnTo>
                    <a:pt x="1725" y="3485"/>
                  </a:lnTo>
                  <a:lnTo>
                    <a:pt x="2018" y="3301"/>
                  </a:lnTo>
                  <a:lnTo>
                    <a:pt x="2789" y="2935"/>
                  </a:lnTo>
                  <a:lnTo>
                    <a:pt x="3596" y="2641"/>
                  </a:lnTo>
                  <a:lnTo>
                    <a:pt x="5210" y="2017"/>
                  </a:lnTo>
                  <a:lnTo>
                    <a:pt x="6787" y="1394"/>
                  </a:lnTo>
                  <a:lnTo>
                    <a:pt x="7557" y="1100"/>
                  </a:lnTo>
                  <a:lnTo>
                    <a:pt x="8364" y="807"/>
                  </a:lnTo>
                  <a:lnTo>
                    <a:pt x="9135" y="587"/>
                  </a:lnTo>
                  <a:lnTo>
                    <a:pt x="9538" y="514"/>
                  </a:lnTo>
                  <a:lnTo>
                    <a:pt x="9942" y="440"/>
                  </a:lnTo>
                  <a:close/>
                  <a:moveTo>
                    <a:pt x="9868" y="17937"/>
                  </a:moveTo>
                  <a:lnTo>
                    <a:pt x="9868" y="17974"/>
                  </a:lnTo>
                  <a:lnTo>
                    <a:pt x="9905" y="18157"/>
                  </a:lnTo>
                  <a:lnTo>
                    <a:pt x="10015" y="18341"/>
                  </a:lnTo>
                  <a:lnTo>
                    <a:pt x="9575" y="18524"/>
                  </a:lnTo>
                  <a:lnTo>
                    <a:pt x="9575" y="18487"/>
                  </a:lnTo>
                  <a:lnTo>
                    <a:pt x="9538" y="18341"/>
                  </a:lnTo>
                  <a:lnTo>
                    <a:pt x="9465" y="18231"/>
                  </a:lnTo>
                  <a:lnTo>
                    <a:pt x="9391" y="18084"/>
                  </a:lnTo>
                  <a:lnTo>
                    <a:pt x="9868" y="17937"/>
                  </a:lnTo>
                  <a:close/>
                  <a:moveTo>
                    <a:pt x="9098" y="18194"/>
                  </a:moveTo>
                  <a:lnTo>
                    <a:pt x="9171" y="18414"/>
                  </a:lnTo>
                  <a:lnTo>
                    <a:pt x="9245" y="18524"/>
                  </a:lnTo>
                  <a:lnTo>
                    <a:pt x="9318" y="18598"/>
                  </a:lnTo>
                  <a:lnTo>
                    <a:pt x="8841" y="18781"/>
                  </a:lnTo>
                  <a:lnTo>
                    <a:pt x="8768" y="18708"/>
                  </a:lnTo>
                  <a:lnTo>
                    <a:pt x="8694" y="18598"/>
                  </a:lnTo>
                  <a:lnTo>
                    <a:pt x="8621" y="18487"/>
                  </a:lnTo>
                  <a:lnTo>
                    <a:pt x="8584" y="18341"/>
                  </a:lnTo>
                  <a:lnTo>
                    <a:pt x="9098" y="18194"/>
                  </a:lnTo>
                  <a:close/>
                  <a:moveTo>
                    <a:pt x="8254" y="18414"/>
                  </a:moveTo>
                  <a:lnTo>
                    <a:pt x="8291" y="18561"/>
                  </a:lnTo>
                  <a:lnTo>
                    <a:pt x="8364" y="18744"/>
                  </a:lnTo>
                  <a:lnTo>
                    <a:pt x="8511" y="18928"/>
                  </a:lnTo>
                  <a:lnTo>
                    <a:pt x="8181" y="19038"/>
                  </a:lnTo>
                  <a:lnTo>
                    <a:pt x="8144" y="18964"/>
                  </a:lnTo>
                  <a:lnTo>
                    <a:pt x="8107" y="18928"/>
                  </a:lnTo>
                  <a:lnTo>
                    <a:pt x="7997" y="18854"/>
                  </a:lnTo>
                  <a:lnTo>
                    <a:pt x="7961" y="18818"/>
                  </a:lnTo>
                  <a:lnTo>
                    <a:pt x="7851" y="18634"/>
                  </a:lnTo>
                  <a:lnTo>
                    <a:pt x="7851" y="18561"/>
                  </a:lnTo>
                  <a:lnTo>
                    <a:pt x="8254" y="18414"/>
                  </a:lnTo>
                  <a:close/>
                  <a:moveTo>
                    <a:pt x="5246" y="18818"/>
                  </a:moveTo>
                  <a:lnTo>
                    <a:pt x="5430" y="18891"/>
                  </a:lnTo>
                  <a:lnTo>
                    <a:pt x="5650" y="18928"/>
                  </a:lnTo>
                  <a:lnTo>
                    <a:pt x="5870" y="18964"/>
                  </a:lnTo>
                  <a:lnTo>
                    <a:pt x="5943" y="19221"/>
                  </a:lnTo>
                  <a:lnTo>
                    <a:pt x="5760" y="19148"/>
                  </a:lnTo>
                  <a:lnTo>
                    <a:pt x="5576" y="19038"/>
                  </a:lnTo>
                  <a:lnTo>
                    <a:pt x="5393" y="18928"/>
                  </a:lnTo>
                  <a:lnTo>
                    <a:pt x="5246" y="18818"/>
                  </a:lnTo>
                  <a:close/>
                  <a:moveTo>
                    <a:pt x="7557" y="18634"/>
                  </a:moveTo>
                  <a:lnTo>
                    <a:pt x="7557" y="18781"/>
                  </a:lnTo>
                  <a:lnTo>
                    <a:pt x="7631" y="18928"/>
                  </a:lnTo>
                  <a:lnTo>
                    <a:pt x="7704" y="19038"/>
                  </a:lnTo>
                  <a:lnTo>
                    <a:pt x="7777" y="19148"/>
                  </a:lnTo>
                  <a:lnTo>
                    <a:pt x="7704" y="19184"/>
                  </a:lnTo>
                  <a:lnTo>
                    <a:pt x="7227" y="19294"/>
                  </a:lnTo>
                  <a:lnTo>
                    <a:pt x="7154" y="19184"/>
                  </a:lnTo>
                  <a:lnTo>
                    <a:pt x="7080" y="19074"/>
                  </a:lnTo>
                  <a:lnTo>
                    <a:pt x="6970" y="18928"/>
                  </a:lnTo>
                  <a:lnTo>
                    <a:pt x="6897" y="18781"/>
                  </a:lnTo>
                  <a:lnTo>
                    <a:pt x="7117" y="18708"/>
                  </a:lnTo>
                  <a:lnTo>
                    <a:pt x="7557" y="18634"/>
                  </a:lnTo>
                  <a:close/>
                  <a:moveTo>
                    <a:pt x="6604" y="18854"/>
                  </a:moveTo>
                  <a:lnTo>
                    <a:pt x="6677" y="19111"/>
                  </a:lnTo>
                  <a:lnTo>
                    <a:pt x="6750" y="19221"/>
                  </a:lnTo>
                  <a:lnTo>
                    <a:pt x="6824" y="19331"/>
                  </a:lnTo>
                  <a:lnTo>
                    <a:pt x="6493" y="19331"/>
                  </a:lnTo>
                  <a:lnTo>
                    <a:pt x="6493" y="19258"/>
                  </a:lnTo>
                  <a:lnTo>
                    <a:pt x="6493" y="19221"/>
                  </a:lnTo>
                  <a:lnTo>
                    <a:pt x="6420" y="19184"/>
                  </a:lnTo>
                  <a:lnTo>
                    <a:pt x="6383" y="19184"/>
                  </a:lnTo>
                  <a:lnTo>
                    <a:pt x="6310" y="19221"/>
                  </a:lnTo>
                  <a:lnTo>
                    <a:pt x="6273" y="19221"/>
                  </a:lnTo>
                  <a:lnTo>
                    <a:pt x="6200" y="19184"/>
                  </a:lnTo>
                  <a:lnTo>
                    <a:pt x="6163" y="19074"/>
                  </a:lnTo>
                  <a:lnTo>
                    <a:pt x="6127" y="18928"/>
                  </a:lnTo>
                  <a:lnTo>
                    <a:pt x="6604" y="18854"/>
                  </a:lnTo>
                  <a:close/>
                  <a:moveTo>
                    <a:pt x="10125" y="0"/>
                  </a:moveTo>
                  <a:lnTo>
                    <a:pt x="9721" y="37"/>
                  </a:lnTo>
                  <a:lnTo>
                    <a:pt x="9318" y="110"/>
                  </a:lnTo>
                  <a:lnTo>
                    <a:pt x="8804" y="220"/>
                  </a:lnTo>
                  <a:lnTo>
                    <a:pt x="8291" y="403"/>
                  </a:lnTo>
                  <a:lnTo>
                    <a:pt x="7300" y="734"/>
                  </a:lnTo>
                  <a:lnTo>
                    <a:pt x="5320" y="1504"/>
                  </a:lnTo>
                  <a:lnTo>
                    <a:pt x="3376" y="2274"/>
                  </a:lnTo>
                  <a:lnTo>
                    <a:pt x="2422" y="2678"/>
                  </a:lnTo>
                  <a:lnTo>
                    <a:pt x="1945" y="2898"/>
                  </a:lnTo>
                  <a:lnTo>
                    <a:pt x="1505" y="3118"/>
                  </a:lnTo>
                  <a:lnTo>
                    <a:pt x="1248" y="3301"/>
                  </a:lnTo>
                  <a:lnTo>
                    <a:pt x="955" y="3485"/>
                  </a:lnTo>
                  <a:lnTo>
                    <a:pt x="698" y="3742"/>
                  </a:lnTo>
                  <a:lnTo>
                    <a:pt x="441" y="3998"/>
                  </a:lnTo>
                  <a:lnTo>
                    <a:pt x="221" y="4292"/>
                  </a:lnTo>
                  <a:lnTo>
                    <a:pt x="74" y="4622"/>
                  </a:lnTo>
                  <a:lnTo>
                    <a:pt x="38" y="4769"/>
                  </a:lnTo>
                  <a:lnTo>
                    <a:pt x="38" y="4915"/>
                  </a:lnTo>
                  <a:lnTo>
                    <a:pt x="38" y="5099"/>
                  </a:lnTo>
                  <a:lnTo>
                    <a:pt x="74" y="5245"/>
                  </a:lnTo>
                  <a:lnTo>
                    <a:pt x="1" y="5282"/>
                  </a:lnTo>
                  <a:lnTo>
                    <a:pt x="1" y="5319"/>
                  </a:lnTo>
                  <a:lnTo>
                    <a:pt x="38" y="5722"/>
                  </a:lnTo>
                  <a:lnTo>
                    <a:pt x="148" y="6052"/>
                  </a:lnTo>
                  <a:lnTo>
                    <a:pt x="441" y="6786"/>
                  </a:lnTo>
                  <a:lnTo>
                    <a:pt x="1065" y="8400"/>
                  </a:lnTo>
                  <a:lnTo>
                    <a:pt x="2348" y="11665"/>
                  </a:lnTo>
                  <a:lnTo>
                    <a:pt x="2935" y="13315"/>
                  </a:lnTo>
                  <a:lnTo>
                    <a:pt x="3522" y="15003"/>
                  </a:lnTo>
                  <a:lnTo>
                    <a:pt x="4072" y="16653"/>
                  </a:lnTo>
                  <a:lnTo>
                    <a:pt x="4293" y="17424"/>
                  </a:lnTo>
                  <a:lnTo>
                    <a:pt x="4439" y="17827"/>
                  </a:lnTo>
                  <a:lnTo>
                    <a:pt x="4513" y="18047"/>
                  </a:lnTo>
                  <a:lnTo>
                    <a:pt x="4623" y="18231"/>
                  </a:lnTo>
                  <a:lnTo>
                    <a:pt x="4659" y="18451"/>
                  </a:lnTo>
                  <a:lnTo>
                    <a:pt x="4733" y="18634"/>
                  </a:lnTo>
                  <a:lnTo>
                    <a:pt x="4806" y="18781"/>
                  </a:lnTo>
                  <a:lnTo>
                    <a:pt x="4916" y="18928"/>
                  </a:lnTo>
                  <a:lnTo>
                    <a:pt x="5026" y="19074"/>
                  </a:lnTo>
                  <a:lnTo>
                    <a:pt x="5173" y="19221"/>
                  </a:lnTo>
                  <a:lnTo>
                    <a:pt x="5503" y="19404"/>
                  </a:lnTo>
                  <a:lnTo>
                    <a:pt x="5833" y="19551"/>
                  </a:lnTo>
                  <a:lnTo>
                    <a:pt x="6237" y="19661"/>
                  </a:lnTo>
                  <a:lnTo>
                    <a:pt x="6604" y="19698"/>
                  </a:lnTo>
                  <a:lnTo>
                    <a:pt x="7007" y="19698"/>
                  </a:lnTo>
                  <a:lnTo>
                    <a:pt x="7484" y="19625"/>
                  </a:lnTo>
                  <a:lnTo>
                    <a:pt x="7924" y="19515"/>
                  </a:lnTo>
                  <a:lnTo>
                    <a:pt x="8841" y="19184"/>
                  </a:lnTo>
                  <a:lnTo>
                    <a:pt x="11079" y="18341"/>
                  </a:lnTo>
                  <a:lnTo>
                    <a:pt x="13206" y="17570"/>
                  </a:lnTo>
                  <a:lnTo>
                    <a:pt x="13830" y="17314"/>
                  </a:lnTo>
                  <a:lnTo>
                    <a:pt x="14417" y="17020"/>
                  </a:lnTo>
                  <a:lnTo>
                    <a:pt x="14527" y="17020"/>
                  </a:lnTo>
                  <a:lnTo>
                    <a:pt x="14674" y="16947"/>
                  </a:lnTo>
                  <a:lnTo>
                    <a:pt x="14710" y="16873"/>
                  </a:lnTo>
                  <a:lnTo>
                    <a:pt x="14710" y="16837"/>
                  </a:lnTo>
                  <a:lnTo>
                    <a:pt x="14894" y="16690"/>
                  </a:lnTo>
                  <a:lnTo>
                    <a:pt x="15187" y="16433"/>
                  </a:lnTo>
                  <a:lnTo>
                    <a:pt x="15407" y="16103"/>
                  </a:lnTo>
                  <a:lnTo>
                    <a:pt x="15554" y="15773"/>
                  </a:lnTo>
                  <a:lnTo>
                    <a:pt x="15701" y="15406"/>
                  </a:lnTo>
                  <a:lnTo>
                    <a:pt x="15774" y="15039"/>
                  </a:lnTo>
                  <a:lnTo>
                    <a:pt x="15811" y="14636"/>
                  </a:lnTo>
                  <a:lnTo>
                    <a:pt x="15847" y="13866"/>
                  </a:lnTo>
                  <a:lnTo>
                    <a:pt x="15884" y="13829"/>
                  </a:lnTo>
                  <a:lnTo>
                    <a:pt x="15884" y="13756"/>
                  </a:lnTo>
                  <a:lnTo>
                    <a:pt x="15847" y="13572"/>
                  </a:lnTo>
                  <a:lnTo>
                    <a:pt x="15811" y="13389"/>
                  </a:lnTo>
                  <a:lnTo>
                    <a:pt x="15664" y="13059"/>
                  </a:lnTo>
                  <a:lnTo>
                    <a:pt x="15334" y="12178"/>
                  </a:lnTo>
                  <a:lnTo>
                    <a:pt x="14710" y="10564"/>
                  </a:lnTo>
                  <a:lnTo>
                    <a:pt x="13500" y="7263"/>
                  </a:lnTo>
                  <a:lnTo>
                    <a:pt x="12326" y="3962"/>
                  </a:lnTo>
                  <a:lnTo>
                    <a:pt x="11776" y="2311"/>
                  </a:lnTo>
                  <a:lnTo>
                    <a:pt x="11446" y="1431"/>
                  </a:lnTo>
                  <a:lnTo>
                    <a:pt x="11372" y="1174"/>
                  </a:lnTo>
                  <a:lnTo>
                    <a:pt x="11409" y="1027"/>
                  </a:lnTo>
                  <a:lnTo>
                    <a:pt x="11409" y="917"/>
                  </a:lnTo>
                  <a:lnTo>
                    <a:pt x="11372" y="770"/>
                  </a:lnTo>
                  <a:lnTo>
                    <a:pt x="11299" y="624"/>
                  </a:lnTo>
                  <a:lnTo>
                    <a:pt x="11152" y="403"/>
                  </a:lnTo>
                  <a:lnTo>
                    <a:pt x="10895" y="220"/>
                  </a:lnTo>
                  <a:lnTo>
                    <a:pt x="10712" y="110"/>
                  </a:lnTo>
                  <a:lnTo>
                    <a:pt x="10528" y="37"/>
                  </a:lnTo>
                  <a:lnTo>
                    <a:pt x="10345"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95" name="Google Shape;295;p5"/>
            <p:cNvSpPr/>
            <p:nvPr/>
          </p:nvSpPr>
          <p:spPr>
            <a:xfrm>
              <a:off x="6991200" y="2879025"/>
              <a:ext cx="390675" cy="444800"/>
            </a:xfrm>
            <a:custGeom>
              <a:rect b="b" l="l" r="r" t="t"/>
              <a:pathLst>
                <a:path extrusionOk="0" h="17792" w="15627">
                  <a:moveTo>
                    <a:pt x="10528" y="1"/>
                  </a:moveTo>
                  <a:lnTo>
                    <a:pt x="10455" y="37"/>
                  </a:lnTo>
                  <a:lnTo>
                    <a:pt x="10308" y="221"/>
                  </a:lnTo>
                  <a:lnTo>
                    <a:pt x="10198" y="441"/>
                  </a:lnTo>
                  <a:lnTo>
                    <a:pt x="10015" y="881"/>
                  </a:lnTo>
                  <a:lnTo>
                    <a:pt x="9831" y="1468"/>
                  </a:lnTo>
                  <a:lnTo>
                    <a:pt x="9685" y="2091"/>
                  </a:lnTo>
                  <a:lnTo>
                    <a:pt x="9685" y="2201"/>
                  </a:lnTo>
                  <a:lnTo>
                    <a:pt x="9721" y="2311"/>
                  </a:lnTo>
                  <a:lnTo>
                    <a:pt x="9795" y="2348"/>
                  </a:lnTo>
                  <a:lnTo>
                    <a:pt x="9868" y="2385"/>
                  </a:lnTo>
                  <a:lnTo>
                    <a:pt x="9941" y="2421"/>
                  </a:lnTo>
                  <a:lnTo>
                    <a:pt x="10051" y="2385"/>
                  </a:lnTo>
                  <a:lnTo>
                    <a:pt x="10125" y="2311"/>
                  </a:lnTo>
                  <a:lnTo>
                    <a:pt x="10198" y="2238"/>
                  </a:lnTo>
                  <a:lnTo>
                    <a:pt x="10235" y="2055"/>
                  </a:lnTo>
                  <a:lnTo>
                    <a:pt x="10235" y="2018"/>
                  </a:lnTo>
                  <a:lnTo>
                    <a:pt x="10235" y="1981"/>
                  </a:lnTo>
                  <a:lnTo>
                    <a:pt x="10455" y="1138"/>
                  </a:lnTo>
                  <a:lnTo>
                    <a:pt x="10638" y="624"/>
                  </a:lnTo>
                  <a:lnTo>
                    <a:pt x="10675" y="367"/>
                  </a:lnTo>
                  <a:lnTo>
                    <a:pt x="10712" y="111"/>
                  </a:lnTo>
                  <a:lnTo>
                    <a:pt x="10675" y="37"/>
                  </a:lnTo>
                  <a:lnTo>
                    <a:pt x="10602" y="1"/>
                  </a:lnTo>
                  <a:close/>
                  <a:moveTo>
                    <a:pt x="3559" y="1028"/>
                  </a:moveTo>
                  <a:lnTo>
                    <a:pt x="3522" y="1064"/>
                  </a:lnTo>
                  <a:lnTo>
                    <a:pt x="3485" y="1101"/>
                  </a:lnTo>
                  <a:lnTo>
                    <a:pt x="3485" y="1138"/>
                  </a:lnTo>
                  <a:lnTo>
                    <a:pt x="3559" y="1321"/>
                  </a:lnTo>
                  <a:lnTo>
                    <a:pt x="3669" y="1468"/>
                  </a:lnTo>
                  <a:lnTo>
                    <a:pt x="3889" y="1761"/>
                  </a:lnTo>
                  <a:lnTo>
                    <a:pt x="4109" y="2055"/>
                  </a:lnTo>
                  <a:lnTo>
                    <a:pt x="4366" y="2348"/>
                  </a:lnTo>
                  <a:lnTo>
                    <a:pt x="4476" y="2605"/>
                  </a:lnTo>
                  <a:lnTo>
                    <a:pt x="4586" y="2862"/>
                  </a:lnTo>
                  <a:lnTo>
                    <a:pt x="4696" y="2972"/>
                  </a:lnTo>
                  <a:lnTo>
                    <a:pt x="4769" y="3045"/>
                  </a:lnTo>
                  <a:lnTo>
                    <a:pt x="4916" y="3082"/>
                  </a:lnTo>
                  <a:lnTo>
                    <a:pt x="5063" y="3082"/>
                  </a:lnTo>
                  <a:lnTo>
                    <a:pt x="5136" y="3045"/>
                  </a:lnTo>
                  <a:lnTo>
                    <a:pt x="5209" y="3008"/>
                  </a:lnTo>
                  <a:lnTo>
                    <a:pt x="5246" y="2935"/>
                  </a:lnTo>
                  <a:lnTo>
                    <a:pt x="5246" y="2862"/>
                  </a:lnTo>
                  <a:lnTo>
                    <a:pt x="5209" y="2715"/>
                  </a:lnTo>
                  <a:lnTo>
                    <a:pt x="5173" y="2642"/>
                  </a:lnTo>
                  <a:lnTo>
                    <a:pt x="5099" y="2605"/>
                  </a:lnTo>
                  <a:lnTo>
                    <a:pt x="4989" y="2605"/>
                  </a:lnTo>
                  <a:lnTo>
                    <a:pt x="4989" y="2568"/>
                  </a:lnTo>
                  <a:lnTo>
                    <a:pt x="4989" y="2495"/>
                  </a:lnTo>
                  <a:lnTo>
                    <a:pt x="4953" y="2385"/>
                  </a:lnTo>
                  <a:lnTo>
                    <a:pt x="4806" y="2128"/>
                  </a:lnTo>
                  <a:lnTo>
                    <a:pt x="4623" y="1871"/>
                  </a:lnTo>
                  <a:lnTo>
                    <a:pt x="4402" y="1615"/>
                  </a:lnTo>
                  <a:lnTo>
                    <a:pt x="4146" y="1394"/>
                  </a:lnTo>
                  <a:lnTo>
                    <a:pt x="3889" y="1174"/>
                  </a:lnTo>
                  <a:lnTo>
                    <a:pt x="3595" y="1028"/>
                  </a:lnTo>
                  <a:close/>
                  <a:moveTo>
                    <a:pt x="15334" y="3999"/>
                  </a:moveTo>
                  <a:lnTo>
                    <a:pt x="15260" y="4035"/>
                  </a:lnTo>
                  <a:lnTo>
                    <a:pt x="15187" y="4109"/>
                  </a:lnTo>
                  <a:lnTo>
                    <a:pt x="15077" y="4182"/>
                  </a:lnTo>
                  <a:lnTo>
                    <a:pt x="14967" y="4256"/>
                  </a:lnTo>
                  <a:lnTo>
                    <a:pt x="14820" y="4329"/>
                  </a:lnTo>
                  <a:lnTo>
                    <a:pt x="14673" y="4329"/>
                  </a:lnTo>
                  <a:lnTo>
                    <a:pt x="14527" y="4402"/>
                  </a:lnTo>
                  <a:lnTo>
                    <a:pt x="14490" y="4439"/>
                  </a:lnTo>
                  <a:lnTo>
                    <a:pt x="14453" y="4549"/>
                  </a:lnTo>
                  <a:lnTo>
                    <a:pt x="14417" y="4586"/>
                  </a:lnTo>
                  <a:lnTo>
                    <a:pt x="14380" y="4622"/>
                  </a:lnTo>
                  <a:lnTo>
                    <a:pt x="14233" y="4732"/>
                  </a:lnTo>
                  <a:lnTo>
                    <a:pt x="13940" y="4842"/>
                  </a:lnTo>
                  <a:lnTo>
                    <a:pt x="13720" y="4989"/>
                  </a:lnTo>
                  <a:lnTo>
                    <a:pt x="13536" y="5173"/>
                  </a:lnTo>
                  <a:lnTo>
                    <a:pt x="13499" y="5246"/>
                  </a:lnTo>
                  <a:lnTo>
                    <a:pt x="13499" y="5319"/>
                  </a:lnTo>
                  <a:lnTo>
                    <a:pt x="13573" y="5356"/>
                  </a:lnTo>
                  <a:lnTo>
                    <a:pt x="13830" y="5356"/>
                  </a:lnTo>
                  <a:lnTo>
                    <a:pt x="14013" y="5319"/>
                  </a:lnTo>
                  <a:lnTo>
                    <a:pt x="14380" y="5173"/>
                  </a:lnTo>
                  <a:lnTo>
                    <a:pt x="14673" y="5026"/>
                  </a:lnTo>
                  <a:lnTo>
                    <a:pt x="14783" y="4953"/>
                  </a:lnTo>
                  <a:lnTo>
                    <a:pt x="14857" y="4806"/>
                  </a:lnTo>
                  <a:lnTo>
                    <a:pt x="15077" y="4769"/>
                  </a:lnTo>
                  <a:lnTo>
                    <a:pt x="15260" y="4659"/>
                  </a:lnTo>
                  <a:lnTo>
                    <a:pt x="15370" y="4696"/>
                  </a:lnTo>
                  <a:lnTo>
                    <a:pt x="15444" y="4696"/>
                  </a:lnTo>
                  <a:lnTo>
                    <a:pt x="15554" y="4622"/>
                  </a:lnTo>
                  <a:lnTo>
                    <a:pt x="15627" y="4549"/>
                  </a:lnTo>
                  <a:lnTo>
                    <a:pt x="15627" y="4476"/>
                  </a:lnTo>
                  <a:lnTo>
                    <a:pt x="15590" y="4366"/>
                  </a:lnTo>
                  <a:lnTo>
                    <a:pt x="15627" y="4329"/>
                  </a:lnTo>
                  <a:lnTo>
                    <a:pt x="15627" y="4256"/>
                  </a:lnTo>
                  <a:lnTo>
                    <a:pt x="15590" y="4182"/>
                  </a:lnTo>
                  <a:lnTo>
                    <a:pt x="15554" y="4109"/>
                  </a:lnTo>
                  <a:lnTo>
                    <a:pt x="15480" y="4035"/>
                  </a:lnTo>
                  <a:lnTo>
                    <a:pt x="15407" y="4035"/>
                  </a:lnTo>
                  <a:lnTo>
                    <a:pt x="15334" y="3999"/>
                  </a:lnTo>
                  <a:close/>
                  <a:moveTo>
                    <a:pt x="2238" y="7447"/>
                  </a:moveTo>
                  <a:lnTo>
                    <a:pt x="2128" y="7484"/>
                  </a:lnTo>
                  <a:lnTo>
                    <a:pt x="1064" y="7960"/>
                  </a:lnTo>
                  <a:lnTo>
                    <a:pt x="477" y="8217"/>
                  </a:lnTo>
                  <a:lnTo>
                    <a:pt x="257" y="8364"/>
                  </a:lnTo>
                  <a:lnTo>
                    <a:pt x="147" y="8474"/>
                  </a:lnTo>
                  <a:lnTo>
                    <a:pt x="111" y="8437"/>
                  </a:lnTo>
                  <a:lnTo>
                    <a:pt x="74" y="8437"/>
                  </a:lnTo>
                  <a:lnTo>
                    <a:pt x="1" y="8511"/>
                  </a:lnTo>
                  <a:lnTo>
                    <a:pt x="1" y="8584"/>
                  </a:lnTo>
                  <a:lnTo>
                    <a:pt x="37" y="8621"/>
                  </a:lnTo>
                  <a:lnTo>
                    <a:pt x="111" y="8694"/>
                  </a:lnTo>
                  <a:lnTo>
                    <a:pt x="221" y="8731"/>
                  </a:lnTo>
                  <a:lnTo>
                    <a:pt x="367" y="8694"/>
                  </a:lnTo>
                  <a:lnTo>
                    <a:pt x="514" y="8657"/>
                  </a:lnTo>
                  <a:lnTo>
                    <a:pt x="808" y="8547"/>
                  </a:lnTo>
                  <a:lnTo>
                    <a:pt x="1028" y="8474"/>
                  </a:lnTo>
                  <a:lnTo>
                    <a:pt x="2385" y="7887"/>
                  </a:lnTo>
                  <a:lnTo>
                    <a:pt x="2458" y="7850"/>
                  </a:lnTo>
                  <a:lnTo>
                    <a:pt x="2532" y="7777"/>
                  </a:lnTo>
                  <a:lnTo>
                    <a:pt x="2532" y="7667"/>
                  </a:lnTo>
                  <a:lnTo>
                    <a:pt x="2495" y="7594"/>
                  </a:lnTo>
                  <a:lnTo>
                    <a:pt x="2422" y="7520"/>
                  </a:lnTo>
                  <a:lnTo>
                    <a:pt x="2348" y="7484"/>
                  </a:lnTo>
                  <a:lnTo>
                    <a:pt x="2238" y="7447"/>
                  </a:lnTo>
                  <a:close/>
                  <a:moveTo>
                    <a:pt x="6677" y="7814"/>
                  </a:moveTo>
                  <a:lnTo>
                    <a:pt x="6603" y="7887"/>
                  </a:lnTo>
                  <a:lnTo>
                    <a:pt x="6603" y="7960"/>
                  </a:lnTo>
                  <a:lnTo>
                    <a:pt x="6603" y="8070"/>
                  </a:lnTo>
                  <a:lnTo>
                    <a:pt x="6933" y="8474"/>
                  </a:lnTo>
                  <a:lnTo>
                    <a:pt x="7044" y="8694"/>
                  </a:lnTo>
                  <a:lnTo>
                    <a:pt x="7154" y="8914"/>
                  </a:lnTo>
                  <a:lnTo>
                    <a:pt x="7227" y="8951"/>
                  </a:lnTo>
                  <a:lnTo>
                    <a:pt x="7264" y="8987"/>
                  </a:lnTo>
                  <a:lnTo>
                    <a:pt x="7410" y="8987"/>
                  </a:lnTo>
                  <a:lnTo>
                    <a:pt x="7594" y="8877"/>
                  </a:lnTo>
                  <a:lnTo>
                    <a:pt x="7777" y="8767"/>
                  </a:lnTo>
                  <a:lnTo>
                    <a:pt x="7924" y="8621"/>
                  </a:lnTo>
                  <a:lnTo>
                    <a:pt x="7924" y="8657"/>
                  </a:lnTo>
                  <a:lnTo>
                    <a:pt x="7997" y="8767"/>
                  </a:lnTo>
                  <a:lnTo>
                    <a:pt x="8071" y="8877"/>
                  </a:lnTo>
                  <a:lnTo>
                    <a:pt x="8181" y="8951"/>
                  </a:lnTo>
                  <a:lnTo>
                    <a:pt x="8327" y="9024"/>
                  </a:lnTo>
                  <a:lnTo>
                    <a:pt x="8584" y="9061"/>
                  </a:lnTo>
                  <a:lnTo>
                    <a:pt x="8768" y="9061"/>
                  </a:lnTo>
                  <a:lnTo>
                    <a:pt x="8951" y="8987"/>
                  </a:lnTo>
                  <a:lnTo>
                    <a:pt x="9281" y="8841"/>
                  </a:lnTo>
                  <a:lnTo>
                    <a:pt x="9611" y="8657"/>
                  </a:lnTo>
                  <a:lnTo>
                    <a:pt x="9721" y="8547"/>
                  </a:lnTo>
                  <a:lnTo>
                    <a:pt x="9758" y="8474"/>
                  </a:lnTo>
                  <a:lnTo>
                    <a:pt x="9758" y="8364"/>
                  </a:lnTo>
                  <a:lnTo>
                    <a:pt x="9685" y="8254"/>
                  </a:lnTo>
                  <a:lnTo>
                    <a:pt x="9648" y="8217"/>
                  </a:lnTo>
                  <a:lnTo>
                    <a:pt x="9464" y="8217"/>
                  </a:lnTo>
                  <a:lnTo>
                    <a:pt x="9428" y="8291"/>
                  </a:lnTo>
                  <a:lnTo>
                    <a:pt x="9244" y="8437"/>
                  </a:lnTo>
                  <a:lnTo>
                    <a:pt x="8988" y="8547"/>
                  </a:lnTo>
                  <a:lnTo>
                    <a:pt x="8768" y="8621"/>
                  </a:lnTo>
                  <a:lnTo>
                    <a:pt x="8584" y="8657"/>
                  </a:lnTo>
                  <a:lnTo>
                    <a:pt x="8474" y="8657"/>
                  </a:lnTo>
                  <a:lnTo>
                    <a:pt x="8401" y="8621"/>
                  </a:lnTo>
                  <a:lnTo>
                    <a:pt x="8364" y="8584"/>
                  </a:lnTo>
                  <a:lnTo>
                    <a:pt x="8327" y="8547"/>
                  </a:lnTo>
                  <a:lnTo>
                    <a:pt x="8254" y="8254"/>
                  </a:lnTo>
                  <a:lnTo>
                    <a:pt x="8181" y="8144"/>
                  </a:lnTo>
                  <a:lnTo>
                    <a:pt x="8071" y="8107"/>
                  </a:lnTo>
                  <a:lnTo>
                    <a:pt x="7961" y="8107"/>
                  </a:lnTo>
                  <a:lnTo>
                    <a:pt x="7887" y="8144"/>
                  </a:lnTo>
                  <a:lnTo>
                    <a:pt x="7740" y="8254"/>
                  </a:lnTo>
                  <a:lnTo>
                    <a:pt x="7630" y="8401"/>
                  </a:lnTo>
                  <a:lnTo>
                    <a:pt x="7410" y="8547"/>
                  </a:lnTo>
                  <a:lnTo>
                    <a:pt x="7264" y="8364"/>
                  </a:lnTo>
                  <a:lnTo>
                    <a:pt x="7117" y="8180"/>
                  </a:lnTo>
                  <a:lnTo>
                    <a:pt x="6970" y="7997"/>
                  </a:lnTo>
                  <a:lnTo>
                    <a:pt x="6787" y="7850"/>
                  </a:lnTo>
                  <a:lnTo>
                    <a:pt x="6713" y="7814"/>
                  </a:lnTo>
                  <a:close/>
                  <a:moveTo>
                    <a:pt x="12876" y="11005"/>
                  </a:moveTo>
                  <a:lnTo>
                    <a:pt x="12803" y="11042"/>
                  </a:lnTo>
                  <a:lnTo>
                    <a:pt x="12766" y="11078"/>
                  </a:lnTo>
                  <a:lnTo>
                    <a:pt x="12766" y="11152"/>
                  </a:lnTo>
                  <a:lnTo>
                    <a:pt x="12729" y="11225"/>
                  </a:lnTo>
                  <a:lnTo>
                    <a:pt x="12766" y="11298"/>
                  </a:lnTo>
                  <a:lnTo>
                    <a:pt x="12986" y="11702"/>
                  </a:lnTo>
                  <a:lnTo>
                    <a:pt x="13279" y="12069"/>
                  </a:lnTo>
                  <a:lnTo>
                    <a:pt x="13499" y="12399"/>
                  </a:lnTo>
                  <a:lnTo>
                    <a:pt x="13646" y="12509"/>
                  </a:lnTo>
                  <a:lnTo>
                    <a:pt x="13830" y="12619"/>
                  </a:lnTo>
                  <a:lnTo>
                    <a:pt x="13976" y="12619"/>
                  </a:lnTo>
                  <a:lnTo>
                    <a:pt x="14013" y="12582"/>
                  </a:lnTo>
                  <a:lnTo>
                    <a:pt x="14086" y="12546"/>
                  </a:lnTo>
                  <a:lnTo>
                    <a:pt x="14160" y="12436"/>
                  </a:lnTo>
                  <a:lnTo>
                    <a:pt x="14160" y="12325"/>
                  </a:lnTo>
                  <a:lnTo>
                    <a:pt x="14160" y="12252"/>
                  </a:lnTo>
                  <a:lnTo>
                    <a:pt x="14123" y="12142"/>
                  </a:lnTo>
                  <a:lnTo>
                    <a:pt x="14086" y="12069"/>
                  </a:lnTo>
                  <a:lnTo>
                    <a:pt x="14050" y="12032"/>
                  </a:lnTo>
                  <a:lnTo>
                    <a:pt x="13903" y="12032"/>
                  </a:lnTo>
                  <a:lnTo>
                    <a:pt x="13830" y="11885"/>
                  </a:lnTo>
                  <a:lnTo>
                    <a:pt x="13573" y="11592"/>
                  </a:lnTo>
                  <a:lnTo>
                    <a:pt x="13316" y="11298"/>
                  </a:lnTo>
                  <a:lnTo>
                    <a:pt x="13059" y="11042"/>
                  </a:lnTo>
                  <a:lnTo>
                    <a:pt x="13023" y="11005"/>
                  </a:lnTo>
                  <a:close/>
                  <a:moveTo>
                    <a:pt x="8181" y="3192"/>
                  </a:moveTo>
                  <a:lnTo>
                    <a:pt x="8511" y="3228"/>
                  </a:lnTo>
                  <a:lnTo>
                    <a:pt x="8878" y="3265"/>
                  </a:lnTo>
                  <a:lnTo>
                    <a:pt x="9208" y="3339"/>
                  </a:lnTo>
                  <a:lnTo>
                    <a:pt x="9538" y="3412"/>
                  </a:lnTo>
                  <a:lnTo>
                    <a:pt x="9868" y="3522"/>
                  </a:lnTo>
                  <a:lnTo>
                    <a:pt x="10198" y="3669"/>
                  </a:lnTo>
                  <a:lnTo>
                    <a:pt x="10528" y="3852"/>
                  </a:lnTo>
                  <a:lnTo>
                    <a:pt x="10822" y="4035"/>
                  </a:lnTo>
                  <a:lnTo>
                    <a:pt x="11078" y="4256"/>
                  </a:lnTo>
                  <a:lnTo>
                    <a:pt x="11335" y="4476"/>
                  </a:lnTo>
                  <a:lnTo>
                    <a:pt x="11592" y="4732"/>
                  </a:lnTo>
                  <a:lnTo>
                    <a:pt x="11812" y="4989"/>
                  </a:lnTo>
                  <a:lnTo>
                    <a:pt x="11996" y="5319"/>
                  </a:lnTo>
                  <a:lnTo>
                    <a:pt x="12142" y="5576"/>
                  </a:lnTo>
                  <a:lnTo>
                    <a:pt x="12252" y="5870"/>
                  </a:lnTo>
                  <a:lnTo>
                    <a:pt x="12362" y="6200"/>
                  </a:lnTo>
                  <a:lnTo>
                    <a:pt x="12436" y="6530"/>
                  </a:lnTo>
                  <a:lnTo>
                    <a:pt x="12509" y="6823"/>
                  </a:lnTo>
                  <a:lnTo>
                    <a:pt x="12509" y="7153"/>
                  </a:lnTo>
                  <a:lnTo>
                    <a:pt x="12509" y="7484"/>
                  </a:lnTo>
                  <a:lnTo>
                    <a:pt x="12472" y="7814"/>
                  </a:lnTo>
                  <a:lnTo>
                    <a:pt x="12399" y="8144"/>
                  </a:lnTo>
                  <a:lnTo>
                    <a:pt x="12289" y="8511"/>
                  </a:lnTo>
                  <a:lnTo>
                    <a:pt x="12142" y="8804"/>
                  </a:lnTo>
                  <a:lnTo>
                    <a:pt x="11996" y="9134"/>
                  </a:lnTo>
                  <a:lnTo>
                    <a:pt x="11812" y="9428"/>
                  </a:lnTo>
                  <a:lnTo>
                    <a:pt x="11592" y="9721"/>
                  </a:lnTo>
                  <a:lnTo>
                    <a:pt x="11115" y="10271"/>
                  </a:lnTo>
                  <a:lnTo>
                    <a:pt x="10345" y="11115"/>
                  </a:lnTo>
                  <a:lnTo>
                    <a:pt x="9941" y="11555"/>
                  </a:lnTo>
                  <a:lnTo>
                    <a:pt x="9575" y="12032"/>
                  </a:lnTo>
                  <a:lnTo>
                    <a:pt x="9281" y="12509"/>
                  </a:lnTo>
                  <a:lnTo>
                    <a:pt x="8988" y="13022"/>
                  </a:lnTo>
                  <a:lnTo>
                    <a:pt x="8914" y="13279"/>
                  </a:lnTo>
                  <a:lnTo>
                    <a:pt x="8804" y="13573"/>
                  </a:lnTo>
                  <a:lnTo>
                    <a:pt x="8768" y="13829"/>
                  </a:lnTo>
                  <a:lnTo>
                    <a:pt x="8731" y="14123"/>
                  </a:lnTo>
                  <a:lnTo>
                    <a:pt x="8217" y="14013"/>
                  </a:lnTo>
                  <a:lnTo>
                    <a:pt x="7704" y="13939"/>
                  </a:lnTo>
                  <a:lnTo>
                    <a:pt x="8584" y="11665"/>
                  </a:lnTo>
                  <a:lnTo>
                    <a:pt x="9061" y="10418"/>
                  </a:lnTo>
                  <a:lnTo>
                    <a:pt x="9318" y="9831"/>
                  </a:lnTo>
                  <a:lnTo>
                    <a:pt x="9391" y="9538"/>
                  </a:lnTo>
                  <a:lnTo>
                    <a:pt x="9391" y="9391"/>
                  </a:lnTo>
                  <a:lnTo>
                    <a:pt x="9354" y="9244"/>
                  </a:lnTo>
                  <a:lnTo>
                    <a:pt x="9318" y="9208"/>
                  </a:lnTo>
                  <a:lnTo>
                    <a:pt x="9281" y="9208"/>
                  </a:lnTo>
                  <a:lnTo>
                    <a:pt x="9171" y="9281"/>
                  </a:lnTo>
                  <a:lnTo>
                    <a:pt x="9098" y="9391"/>
                  </a:lnTo>
                  <a:lnTo>
                    <a:pt x="8988" y="9611"/>
                  </a:lnTo>
                  <a:lnTo>
                    <a:pt x="8768" y="10088"/>
                  </a:lnTo>
                  <a:lnTo>
                    <a:pt x="8217" y="11445"/>
                  </a:lnTo>
                  <a:lnTo>
                    <a:pt x="7337" y="13719"/>
                  </a:lnTo>
                  <a:lnTo>
                    <a:pt x="7227" y="13903"/>
                  </a:lnTo>
                  <a:lnTo>
                    <a:pt x="6970" y="13829"/>
                  </a:lnTo>
                  <a:lnTo>
                    <a:pt x="6420" y="13683"/>
                  </a:lnTo>
                  <a:lnTo>
                    <a:pt x="6420" y="13646"/>
                  </a:lnTo>
                  <a:lnTo>
                    <a:pt x="6493" y="13389"/>
                  </a:lnTo>
                  <a:lnTo>
                    <a:pt x="6530" y="13096"/>
                  </a:lnTo>
                  <a:lnTo>
                    <a:pt x="6530" y="12546"/>
                  </a:lnTo>
                  <a:lnTo>
                    <a:pt x="6603" y="11372"/>
                  </a:lnTo>
                  <a:lnTo>
                    <a:pt x="6677" y="10125"/>
                  </a:lnTo>
                  <a:lnTo>
                    <a:pt x="6713" y="9501"/>
                  </a:lnTo>
                  <a:lnTo>
                    <a:pt x="6677" y="8877"/>
                  </a:lnTo>
                  <a:lnTo>
                    <a:pt x="6677" y="8804"/>
                  </a:lnTo>
                  <a:lnTo>
                    <a:pt x="6640" y="8767"/>
                  </a:lnTo>
                  <a:lnTo>
                    <a:pt x="6530" y="8694"/>
                  </a:lnTo>
                  <a:lnTo>
                    <a:pt x="6420" y="8731"/>
                  </a:lnTo>
                  <a:lnTo>
                    <a:pt x="6383" y="8767"/>
                  </a:lnTo>
                  <a:lnTo>
                    <a:pt x="6347" y="8841"/>
                  </a:lnTo>
                  <a:lnTo>
                    <a:pt x="6273" y="9391"/>
                  </a:lnTo>
                  <a:lnTo>
                    <a:pt x="6237" y="9978"/>
                  </a:lnTo>
                  <a:lnTo>
                    <a:pt x="6200" y="11115"/>
                  </a:lnTo>
                  <a:lnTo>
                    <a:pt x="6090" y="12289"/>
                  </a:lnTo>
                  <a:lnTo>
                    <a:pt x="6016" y="12912"/>
                  </a:lnTo>
                  <a:lnTo>
                    <a:pt x="6016" y="13206"/>
                  </a:lnTo>
                  <a:lnTo>
                    <a:pt x="6016" y="13536"/>
                  </a:lnTo>
                  <a:lnTo>
                    <a:pt x="5540" y="13353"/>
                  </a:lnTo>
                  <a:lnTo>
                    <a:pt x="5099" y="13206"/>
                  </a:lnTo>
                  <a:lnTo>
                    <a:pt x="4623" y="13132"/>
                  </a:lnTo>
                  <a:lnTo>
                    <a:pt x="4182" y="13132"/>
                  </a:lnTo>
                  <a:lnTo>
                    <a:pt x="4329" y="12876"/>
                  </a:lnTo>
                  <a:lnTo>
                    <a:pt x="4439" y="12619"/>
                  </a:lnTo>
                  <a:lnTo>
                    <a:pt x="4549" y="12362"/>
                  </a:lnTo>
                  <a:lnTo>
                    <a:pt x="4623" y="12069"/>
                  </a:lnTo>
                  <a:lnTo>
                    <a:pt x="4696" y="11482"/>
                  </a:lnTo>
                  <a:lnTo>
                    <a:pt x="4696" y="10895"/>
                  </a:lnTo>
                  <a:lnTo>
                    <a:pt x="4623" y="10161"/>
                  </a:lnTo>
                  <a:lnTo>
                    <a:pt x="4512" y="9428"/>
                  </a:lnTo>
                  <a:lnTo>
                    <a:pt x="4366" y="8694"/>
                  </a:lnTo>
                  <a:lnTo>
                    <a:pt x="4219" y="7960"/>
                  </a:lnTo>
                  <a:lnTo>
                    <a:pt x="4182" y="7594"/>
                  </a:lnTo>
                  <a:lnTo>
                    <a:pt x="4182" y="7190"/>
                  </a:lnTo>
                  <a:lnTo>
                    <a:pt x="4182" y="6823"/>
                  </a:lnTo>
                  <a:lnTo>
                    <a:pt x="4219" y="6456"/>
                  </a:lnTo>
                  <a:lnTo>
                    <a:pt x="4292" y="6090"/>
                  </a:lnTo>
                  <a:lnTo>
                    <a:pt x="4439" y="5760"/>
                  </a:lnTo>
                  <a:lnTo>
                    <a:pt x="4586" y="5429"/>
                  </a:lnTo>
                  <a:lnTo>
                    <a:pt x="4769" y="5063"/>
                  </a:lnTo>
                  <a:lnTo>
                    <a:pt x="5026" y="4769"/>
                  </a:lnTo>
                  <a:lnTo>
                    <a:pt x="5246" y="4476"/>
                  </a:lnTo>
                  <a:lnTo>
                    <a:pt x="5503" y="4219"/>
                  </a:lnTo>
                  <a:lnTo>
                    <a:pt x="5796" y="3999"/>
                  </a:lnTo>
                  <a:lnTo>
                    <a:pt x="6090" y="3779"/>
                  </a:lnTo>
                  <a:lnTo>
                    <a:pt x="6420" y="3595"/>
                  </a:lnTo>
                  <a:lnTo>
                    <a:pt x="6787" y="3449"/>
                  </a:lnTo>
                  <a:lnTo>
                    <a:pt x="7117" y="3339"/>
                  </a:lnTo>
                  <a:lnTo>
                    <a:pt x="7484" y="3265"/>
                  </a:lnTo>
                  <a:lnTo>
                    <a:pt x="7814" y="3228"/>
                  </a:lnTo>
                  <a:lnTo>
                    <a:pt x="8181" y="3192"/>
                  </a:lnTo>
                  <a:close/>
                  <a:moveTo>
                    <a:pt x="3962" y="13426"/>
                  </a:moveTo>
                  <a:lnTo>
                    <a:pt x="4623" y="13536"/>
                  </a:lnTo>
                  <a:lnTo>
                    <a:pt x="5246" y="13719"/>
                  </a:lnTo>
                  <a:lnTo>
                    <a:pt x="5943" y="13939"/>
                  </a:lnTo>
                  <a:lnTo>
                    <a:pt x="6603" y="14196"/>
                  </a:lnTo>
                  <a:lnTo>
                    <a:pt x="6860" y="14270"/>
                  </a:lnTo>
                  <a:lnTo>
                    <a:pt x="7154" y="14306"/>
                  </a:lnTo>
                  <a:lnTo>
                    <a:pt x="7704" y="14380"/>
                  </a:lnTo>
                  <a:lnTo>
                    <a:pt x="8217" y="14490"/>
                  </a:lnTo>
                  <a:lnTo>
                    <a:pt x="8474" y="14563"/>
                  </a:lnTo>
                  <a:lnTo>
                    <a:pt x="8731" y="14636"/>
                  </a:lnTo>
                  <a:lnTo>
                    <a:pt x="8768" y="14783"/>
                  </a:lnTo>
                  <a:lnTo>
                    <a:pt x="8841" y="14857"/>
                  </a:lnTo>
                  <a:lnTo>
                    <a:pt x="8951" y="14893"/>
                  </a:lnTo>
                  <a:lnTo>
                    <a:pt x="9061" y="14893"/>
                  </a:lnTo>
                  <a:lnTo>
                    <a:pt x="9061" y="15003"/>
                  </a:lnTo>
                  <a:lnTo>
                    <a:pt x="9024" y="15150"/>
                  </a:lnTo>
                  <a:lnTo>
                    <a:pt x="8914" y="15223"/>
                  </a:lnTo>
                  <a:lnTo>
                    <a:pt x="8768" y="15333"/>
                  </a:lnTo>
                  <a:lnTo>
                    <a:pt x="8034" y="15040"/>
                  </a:lnTo>
                  <a:lnTo>
                    <a:pt x="6383" y="14490"/>
                  </a:lnTo>
                  <a:lnTo>
                    <a:pt x="5576" y="14270"/>
                  </a:lnTo>
                  <a:lnTo>
                    <a:pt x="4769" y="14086"/>
                  </a:lnTo>
                  <a:lnTo>
                    <a:pt x="4292" y="14013"/>
                  </a:lnTo>
                  <a:lnTo>
                    <a:pt x="4072" y="14013"/>
                  </a:lnTo>
                  <a:lnTo>
                    <a:pt x="3852" y="14050"/>
                  </a:lnTo>
                  <a:lnTo>
                    <a:pt x="3742" y="14013"/>
                  </a:lnTo>
                  <a:lnTo>
                    <a:pt x="3669" y="13939"/>
                  </a:lnTo>
                  <a:lnTo>
                    <a:pt x="3632" y="13829"/>
                  </a:lnTo>
                  <a:lnTo>
                    <a:pt x="3632" y="13719"/>
                  </a:lnTo>
                  <a:lnTo>
                    <a:pt x="3632" y="13609"/>
                  </a:lnTo>
                  <a:lnTo>
                    <a:pt x="3705" y="13536"/>
                  </a:lnTo>
                  <a:lnTo>
                    <a:pt x="3816" y="13463"/>
                  </a:lnTo>
                  <a:lnTo>
                    <a:pt x="3926" y="13426"/>
                  </a:lnTo>
                  <a:close/>
                  <a:moveTo>
                    <a:pt x="4256" y="15737"/>
                  </a:moveTo>
                  <a:lnTo>
                    <a:pt x="4696" y="15847"/>
                  </a:lnTo>
                  <a:lnTo>
                    <a:pt x="4476" y="16067"/>
                  </a:lnTo>
                  <a:lnTo>
                    <a:pt x="4292" y="16287"/>
                  </a:lnTo>
                  <a:lnTo>
                    <a:pt x="4292" y="16250"/>
                  </a:lnTo>
                  <a:lnTo>
                    <a:pt x="4256" y="16140"/>
                  </a:lnTo>
                  <a:lnTo>
                    <a:pt x="4256" y="15994"/>
                  </a:lnTo>
                  <a:lnTo>
                    <a:pt x="4256" y="15737"/>
                  </a:lnTo>
                  <a:close/>
                  <a:moveTo>
                    <a:pt x="4843" y="15920"/>
                  </a:moveTo>
                  <a:lnTo>
                    <a:pt x="4989" y="15957"/>
                  </a:lnTo>
                  <a:lnTo>
                    <a:pt x="5136" y="15994"/>
                  </a:lnTo>
                  <a:lnTo>
                    <a:pt x="4879" y="16140"/>
                  </a:lnTo>
                  <a:lnTo>
                    <a:pt x="4623" y="16360"/>
                  </a:lnTo>
                  <a:lnTo>
                    <a:pt x="4623" y="16360"/>
                  </a:lnTo>
                  <a:lnTo>
                    <a:pt x="4733" y="16140"/>
                  </a:lnTo>
                  <a:lnTo>
                    <a:pt x="4843" y="15920"/>
                  </a:lnTo>
                  <a:close/>
                  <a:moveTo>
                    <a:pt x="4146" y="14453"/>
                  </a:moveTo>
                  <a:lnTo>
                    <a:pt x="4659" y="14490"/>
                  </a:lnTo>
                  <a:lnTo>
                    <a:pt x="5356" y="14673"/>
                  </a:lnTo>
                  <a:lnTo>
                    <a:pt x="6053" y="14857"/>
                  </a:lnTo>
                  <a:lnTo>
                    <a:pt x="7410" y="15333"/>
                  </a:lnTo>
                  <a:lnTo>
                    <a:pt x="8034" y="15553"/>
                  </a:lnTo>
                  <a:lnTo>
                    <a:pt x="8401" y="15663"/>
                  </a:lnTo>
                  <a:lnTo>
                    <a:pt x="8694" y="15774"/>
                  </a:lnTo>
                  <a:lnTo>
                    <a:pt x="8731" y="15847"/>
                  </a:lnTo>
                  <a:lnTo>
                    <a:pt x="8768" y="15884"/>
                  </a:lnTo>
                  <a:lnTo>
                    <a:pt x="8841" y="15957"/>
                  </a:lnTo>
                  <a:lnTo>
                    <a:pt x="8951" y="15957"/>
                  </a:lnTo>
                  <a:lnTo>
                    <a:pt x="8914" y="16067"/>
                  </a:lnTo>
                  <a:lnTo>
                    <a:pt x="8841" y="16214"/>
                  </a:lnTo>
                  <a:lnTo>
                    <a:pt x="8694" y="16397"/>
                  </a:lnTo>
                  <a:lnTo>
                    <a:pt x="8547" y="16507"/>
                  </a:lnTo>
                  <a:lnTo>
                    <a:pt x="8401" y="16581"/>
                  </a:lnTo>
                  <a:lnTo>
                    <a:pt x="7227" y="16140"/>
                  </a:lnTo>
                  <a:lnTo>
                    <a:pt x="6016" y="15774"/>
                  </a:lnTo>
                  <a:lnTo>
                    <a:pt x="4733" y="15370"/>
                  </a:lnTo>
                  <a:lnTo>
                    <a:pt x="4072" y="15223"/>
                  </a:lnTo>
                  <a:lnTo>
                    <a:pt x="3449" y="15113"/>
                  </a:lnTo>
                  <a:lnTo>
                    <a:pt x="3449" y="15040"/>
                  </a:lnTo>
                  <a:lnTo>
                    <a:pt x="3449" y="14857"/>
                  </a:lnTo>
                  <a:lnTo>
                    <a:pt x="3522" y="14673"/>
                  </a:lnTo>
                  <a:lnTo>
                    <a:pt x="3632" y="14563"/>
                  </a:lnTo>
                  <a:lnTo>
                    <a:pt x="3705" y="14490"/>
                  </a:lnTo>
                  <a:lnTo>
                    <a:pt x="3926" y="14490"/>
                  </a:lnTo>
                  <a:lnTo>
                    <a:pt x="3962" y="14526"/>
                  </a:lnTo>
                  <a:lnTo>
                    <a:pt x="3999" y="14526"/>
                  </a:lnTo>
                  <a:lnTo>
                    <a:pt x="4036" y="14490"/>
                  </a:lnTo>
                  <a:lnTo>
                    <a:pt x="4146" y="14453"/>
                  </a:lnTo>
                  <a:close/>
                  <a:moveTo>
                    <a:pt x="5503" y="16067"/>
                  </a:moveTo>
                  <a:lnTo>
                    <a:pt x="5723" y="16140"/>
                  </a:lnTo>
                  <a:lnTo>
                    <a:pt x="5503" y="16287"/>
                  </a:lnTo>
                  <a:lnTo>
                    <a:pt x="5246" y="16434"/>
                  </a:lnTo>
                  <a:lnTo>
                    <a:pt x="5026" y="16617"/>
                  </a:lnTo>
                  <a:lnTo>
                    <a:pt x="4843" y="16837"/>
                  </a:lnTo>
                  <a:lnTo>
                    <a:pt x="4659" y="16764"/>
                  </a:lnTo>
                  <a:lnTo>
                    <a:pt x="4733" y="16691"/>
                  </a:lnTo>
                  <a:lnTo>
                    <a:pt x="5503" y="16067"/>
                  </a:lnTo>
                  <a:close/>
                  <a:moveTo>
                    <a:pt x="5980" y="16214"/>
                  </a:moveTo>
                  <a:lnTo>
                    <a:pt x="6200" y="16287"/>
                  </a:lnTo>
                  <a:lnTo>
                    <a:pt x="6200" y="16324"/>
                  </a:lnTo>
                  <a:lnTo>
                    <a:pt x="5943" y="16434"/>
                  </a:lnTo>
                  <a:lnTo>
                    <a:pt x="5723" y="16581"/>
                  </a:lnTo>
                  <a:lnTo>
                    <a:pt x="5540" y="16727"/>
                  </a:lnTo>
                  <a:lnTo>
                    <a:pt x="5393" y="16947"/>
                  </a:lnTo>
                  <a:lnTo>
                    <a:pt x="5246" y="16911"/>
                  </a:lnTo>
                  <a:lnTo>
                    <a:pt x="5613" y="16544"/>
                  </a:lnTo>
                  <a:lnTo>
                    <a:pt x="5980" y="16214"/>
                  </a:lnTo>
                  <a:close/>
                  <a:moveTo>
                    <a:pt x="6383" y="16360"/>
                  </a:moveTo>
                  <a:lnTo>
                    <a:pt x="6897" y="16544"/>
                  </a:lnTo>
                  <a:lnTo>
                    <a:pt x="6420" y="16801"/>
                  </a:lnTo>
                  <a:lnTo>
                    <a:pt x="6200" y="16947"/>
                  </a:lnTo>
                  <a:lnTo>
                    <a:pt x="5980" y="17131"/>
                  </a:lnTo>
                  <a:lnTo>
                    <a:pt x="5796" y="17057"/>
                  </a:lnTo>
                  <a:lnTo>
                    <a:pt x="5833" y="16984"/>
                  </a:lnTo>
                  <a:lnTo>
                    <a:pt x="5833" y="16911"/>
                  </a:lnTo>
                  <a:lnTo>
                    <a:pt x="5833" y="16874"/>
                  </a:lnTo>
                  <a:lnTo>
                    <a:pt x="6090" y="16617"/>
                  </a:lnTo>
                  <a:lnTo>
                    <a:pt x="6383" y="16397"/>
                  </a:lnTo>
                  <a:lnTo>
                    <a:pt x="6383" y="16360"/>
                  </a:lnTo>
                  <a:close/>
                  <a:moveTo>
                    <a:pt x="7080" y="16581"/>
                  </a:moveTo>
                  <a:lnTo>
                    <a:pt x="7410" y="16691"/>
                  </a:lnTo>
                  <a:lnTo>
                    <a:pt x="7154" y="16911"/>
                  </a:lnTo>
                  <a:lnTo>
                    <a:pt x="6787" y="17314"/>
                  </a:lnTo>
                  <a:lnTo>
                    <a:pt x="6457" y="17241"/>
                  </a:lnTo>
                  <a:lnTo>
                    <a:pt x="6493" y="17167"/>
                  </a:lnTo>
                  <a:lnTo>
                    <a:pt x="6457" y="17131"/>
                  </a:lnTo>
                  <a:lnTo>
                    <a:pt x="6750" y="16837"/>
                  </a:lnTo>
                  <a:lnTo>
                    <a:pt x="7080" y="16581"/>
                  </a:lnTo>
                  <a:close/>
                  <a:moveTo>
                    <a:pt x="8034" y="2678"/>
                  </a:moveTo>
                  <a:lnTo>
                    <a:pt x="7704" y="2715"/>
                  </a:lnTo>
                  <a:lnTo>
                    <a:pt x="7374" y="2752"/>
                  </a:lnTo>
                  <a:lnTo>
                    <a:pt x="7044" y="2825"/>
                  </a:lnTo>
                  <a:lnTo>
                    <a:pt x="6750" y="2898"/>
                  </a:lnTo>
                  <a:lnTo>
                    <a:pt x="6420" y="3008"/>
                  </a:lnTo>
                  <a:lnTo>
                    <a:pt x="6126" y="3155"/>
                  </a:lnTo>
                  <a:lnTo>
                    <a:pt x="5833" y="3302"/>
                  </a:lnTo>
                  <a:lnTo>
                    <a:pt x="5576" y="3522"/>
                  </a:lnTo>
                  <a:lnTo>
                    <a:pt x="5026" y="3962"/>
                  </a:lnTo>
                  <a:lnTo>
                    <a:pt x="4806" y="4219"/>
                  </a:lnTo>
                  <a:lnTo>
                    <a:pt x="4586" y="4512"/>
                  </a:lnTo>
                  <a:lnTo>
                    <a:pt x="4366" y="4769"/>
                  </a:lnTo>
                  <a:lnTo>
                    <a:pt x="4182" y="5099"/>
                  </a:lnTo>
                  <a:lnTo>
                    <a:pt x="3999" y="5393"/>
                  </a:lnTo>
                  <a:lnTo>
                    <a:pt x="3852" y="5723"/>
                  </a:lnTo>
                  <a:lnTo>
                    <a:pt x="3742" y="6163"/>
                  </a:lnTo>
                  <a:lnTo>
                    <a:pt x="3669" y="6603"/>
                  </a:lnTo>
                  <a:lnTo>
                    <a:pt x="3632" y="7043"/>
                  </a:lnTo>
                  <a:lnTo>
                    <a:pt x="3632" y="7520"/>
                  </a:lnTo>
                  <a:lnTo>
                    <a:pt x="3705" y="7960"/>
                  </a:lnTo>
                  <a:lnTo>
                    <a:pt x="3779" y="8437"/>
                  </a:lnTo>
                  <a:lnTo>
                    <a:pt x="3962" y="9318"/>
                  </a:lnTo>
                  <a:lnTo>
                    <a:pt x="4109" y="10308"/>
                  </a:lnTo>
                  <a:lnTo>
                    <a:pt x="4182" y="10785"/>
                  </a:lnTo>
                  <a:lnTo>
                    <a:pt x="4219" y="11262"/>
                  </a:lnTo>
                  <a:lnTo>
                    <a:pt x="4182" y="11739"/>
                  </a:lnTo>
                  <a:lnTo>
                    <a:pt x="4109" y="12215"/>
                  </a:lnTo>
                  <a:lnTo>
                    <a:pt x="3999" y="12619"/>
                  </a:lnTo>
                  <a:lnTo>
                    <a:pt x="3816" y="13059"/>
                  </a:lnTo>
                  <a:lnTo>
                    <a:pt x="3595" y="13132"/>
                  </a:lnTo>
                  <a:lnTo>
                    <a:pt x="3449" y="13279"/>
                  </a:lnTo>
                  <a:lnTo>
                    <a:pt x="3302" y="13426"/>
                  </a:lnTo>
                  <a:lnTo>
                    <a:pt x="3229" y="13646"/>
                  </a:lnTo>
                  <a:lnTo>
                    <a:pt x="3229" y="13829"/>
                  </a:lnTo>
                  <a:lnTo>
                    <a:pt x="3265" y="13976"/>
                  </a:lnTo>
                  <a:lnTo>
                    <a:pt x="3339" y="14160"/>
                  </a:lnTo>
                  <a:lnTo>
                    <a:pt x="3412" y="14270"/>
                  </a:lnTo>
                  <a:lnTo>
                    <a:pt x="3339" y="14343"/>
                  </a:lnTo>
                  <a:lnTo>
                    <a:pt x="3265" y="14416"/>
                  </a:lnTo>
                  <a:lnTo>
                    <a:pt x="3192" y="14526"/>
                  </a:lnTo>
                  <a:lnTo>
                    <a:pt x="3119" y="14673"/>
                  </a:lnTo>
                  <a:lnTo>
                    <a:pt x="3082" y="14857"/>
                  </a:lnTo>
                  <a:lnTo>
                    <a:pt x="3045" y="15040"/>
                  </a:lnTo>
                  <a:lnTo>
                    <a:pt x="3045" y="15187"/>
                  </a:lnTo>
                  <a:lnTo>
                    <a:pt x="3082" y="15370"/>
                  </a:lnTo>
                  <a:lnTo>
                    <a:pt x="3192" y="15480"/>
                  </a:lnTo>
                  <a:lnTo>
                    <a:pt x="3302" y="15590"/>
                  </a:lnTo>
                  <a:lnTo>
                    <a:pt x="3412" y="15627"/>
                  </a:lnTo>
                  <a:lnTo>
                    <a:pt x="3485" y="15590"/>
                  </a:lnTo>
                  <a:lnTo>
                    <a:pt x="3522" y="15553"/>
                  </a:lnTo>
                  <a:lnTo>
                    <a:pt x="3559" y="15553"/>
                  </a:lnTo>
                  <a:lnTo>
                    <a:pt x="4072" y="15700"/>
                  </a:lnTo>
                  <a:lnTo>
                    <a:pt x="3999" y="15810"/>
                  </a:lnTo>
                  <a:lnTo>
                    <a:pt x="3926" y="15957"/>
                  </a:lnTo>
                  <a:lnTo>
                    <a:pt x="3926" y="16140"/>
                  </a:lnTo>
                  <a:lnTo>
                    <a:pt x="3926" y="16324"/>
                  </a:lnTo>
                  <a:lnTo>
                    <a:pt x="3999" y="16507"/>
                  </a:lnTo>
                  <a:lnTo>
                    <a:pt x="4072" y="16654"/>
                  </a:lnTo>
                  <a:lnTo>
                    <a:pt x="4146" y="16801"/>
                  </a:lnTo>
                  <a:lnTo>
                    <a:pt x="4292" y="16874"/>
                  </a:lnTo>
                  <a:lnTo>
                    <a:pt x="4256" y="16947"/>
                  </a:lnTo>
                  <a:lnTo>
                    <a:pt x="4292" y="17021"/>
                  </a:lnTo>
                  <a:lnTo>
                    <a:pt x="4329" y="17057"/>
                  </a:lnTo>
                  <a:lnTo>
                    <a:pt x="4402" y="17094"/>
                  </a:lnTo>
                  <a:lnTo>
                    <a:pt x="4586" y="17167"/>
                  </a:lnTo>
                  <a:lnTo>
                    <a:pt x="4806" y="17277"/>
                  </a:lnTo>
                  <a:lnTo>
                    <a:pt x="5283" y="17388"/>
                  </a:lnTo>
                  <a:lnTo>
                    <a:pt x="5393" y="17424"/>
                  </a:lnTo>
                  <a:lnTo>
                    <a:pt x="5576" y="17461"/>
                  </a:lnTo>
                  <a:lnTo>
                    <a:pt x="6310" y="17681"/>
                  </a:lnTo>
                  <a:lnTo>
                    <a:pt x="6677" y="17754"/>
                  </a:lnTo>
                  <a:lnTo>
                    <a:pt x="6860" y="17791"/>
                  </a:lnTo>
                  <a:lnTo>
                    <a:pt x="7044" y="17754"/>
                  </a:lnTo>
                  <a:lnTo>
                    <a:pt x="7117" y="17718"/>
                  </a:lnTo>
                  <a:lnTo>
                    <a:pt x="7154" y="17681"/>
                  </a:lnTo>
                  <a:lnTo>
                    <a:pt x="7154" y="17608"/>
                  </a:lnTo>
                  <a:lnTo>
                    <a:pt x="7117" y="17534"/>
                  </a:lnTo>
                  <a:lnTo>
                    <a:pt x="7447" y="17204"/>
                  </a:lnTo>
                  <a:lnTo>
                    <a:pt x="7594" y="17021"/>
                  </a:lnTo>
                  <a:lnTo>
                    <a:pt x="7740" y="16837"/>
                  </a:lnTo>
                  <a:lnTo>
                    <a:pt x="8327" y="17021"/>
                  </a:lnTo>
                  <a:lnTo>
                    <a:pt x="8437" y="17021"/>
                  </a:lnTo>
                  <a:lnTo>
                    <a:pt x="8547" y="16984"/>
                  </a:lnTo>
                  <a:lnTo>
                    <a:pt x="8731" y="16911"/>
                  </a:lnTo>
                  <a:lnTo>
                    <a:pt x="8914" y="16764"/>
                  </a:lnTo>
                  <a:lnTo>
                    <a:pt x="9098" y="16581"/>
                  </a:lnTo>
                  <a:lnTo>
                    <a:pt x="9208" y="16360"/>
                  </a:lnTo>
                  <a:lnTo>
                    <a:pt x="9281" y="16140"/>
                  </a:lnTo>
                  <a:lnTo>
                    <a:pt x="9318" y="15884"/>
                  </a:lnTo>
                  <a:lnTo>
                    <a:pt x="9281" y="15700"/>
                  </a:lnTo>
                  <a:lnTo>
                    <a:pt x="9208" y="15590"/>
                  </a:lnTo>
                  <a:lnTo>
                    <a:pt x="9171" y="15517"/>
                  </a:lnTo>
                  <a:lnTo>
                    <a:pt x="9244" y="15407"/>
                  </a:lnTo>
                  <a:lnTo>
                    <a:pt x="9354" y="15260"/>
                  </a:lnTo>
                  <a:lnTo>
                    <a:pt x="9391" y="15113"/>
                  </a:lnTo>
                  <a:lnTo>
                    <a:pt x="9428" y="15003"/>
                  </a:lnTo>
                  <a:lnTo>
                    <a:pt x="9501" y="14930"/>
                  </a:lnTo>
                  <a:lnTo>
                    <a:pt x="9575" y="14857"/>
                  </a:lnTo>
                  <a:lnTo>
                    <a:pt x="9575" y="14783"/>
                  </a:lnTo>
                  <a:lnTo>
                    <a:pt x="9538" y="14673"/>
                  </a:lnTo>
                  <a:lnTo>
                    <a:pt x="9391" y="14526"/>
                  </a:lnTo>
                  <a:lnTo>
                    <a:pt x="9244" y="14380"/>
                  </a:lnTo>
                  <a:lnTo>
                    <a:pt x="9244" y="14050"/>
                  </a:lnTo>
                  <a:lnTo>
                    <a:pt x="9318" y="13683"/>
                  </a:lnTo>
                  <a:lnTo>
                    <a:pt x="9428" y="13353"/>
                  </a:lnTo>
                  <a:lnTo>
                    <a:pt x="9538" y="13059"/>
                  </a:lnTo>
                  <a:lnTo>
                    <a:pt x="9721" y="12766"/>
                  </a:lnTo>
                  <a:lnTo>
                    <a:pt x="9905" y="12472"/>
                  </a:lnTo>
                  <a:lnTo>
                    <a:pt x="10308" y="11885"/>
                  </a:lnTo>
                  <a:lnTo>
                    <a:pt x="10785" y="11335"/>
                  </a:lnTo>
                  <a:lnTo>
                    <a:pt x="11299" y="10822"/>
                  </a:lnTo>
                  <a:lnTo>
                    <a:pt x="11775" y="10308"/>
                  </a:lnTo>
                  <a:lnTo>
                    <a:pt x="12179" y="9758"/>
                  </a:lnTo>
                  <a:lnTo>
                    <a:pt x="12362" y="9501"/>
                  </a:lnTo>
                  <a:lnTo>
                    <a:pt x="12546" y="9208"/>
                  </a:lnTo>
                  <a:lnTo>
                    <a:pt x="12656" y="8951"/>
                  </a:lnTo>
                  <a:lnTo>
                    <a:pt x="12803" y="8657"/>
                  </a:lnTo>
                  <a:lnTo>
                    <a:pt x="12876" y="8364"/>
                  </a:lnTo>
                  <a:lnTo>
                    <a:pt x="12949" y="8034"/>
                  </a:lnTo>
                  <a:lnTo>
                    <a:pt x="12986" y="7740"/>
                  </a:lnTo>
                  <a:lnTo>
                    <a:pt x="13023" y="7447"/>
                  </a:lnTo>
                  <a:lnTo>
                    <a:pt x="13023" y="6823"/>
                  </a:lnTo>
                  <a:lnTo>
                    <a:pt x="12913" y="6236"/>
                  </a:lnTo>
                  <a:lnTo>
                    <a:pt x="12729" y="5613"/>
                  </a:lnTo>
                  <a:lnTo>
                    <a:pt x="12436" y="5026"/>
                  </a:lnTo>
                  <a:lnTo>
                    <a:pt x="12252" y="4769"/>
                  </a:lnTo>
                  <a:lnTo>
                    <a:pt x="12069" y="4476"/>
                  </a:lnTo>
                  <a:lnTo>
                    <a:pt x="11849" y="4256"/>
                  </a:lnTo>
                  <a:lnTo>
                    <a:pt x="11629" y="3999"/>
                  </a:lnTo>
                  <a:lnTo>
                    <a:pt x="11372" y="3815"/>
                  </a:lnTo>
                  <a:lnTo>
                    <a:pt x="11115" y="3595"/>
                  </a:lnTo>
                  <a:lnTo>
                    <a:pt x="10565" y="3265"/>
                  </a:lnTo>
                  <a:lnTo>
                    <a:pt x="9978" y="3008"/>
                  </a:lnTo>
                  <a:lnTo>
                    <a:pt x="9354" y="2825"/>
                  </a:lnTo>
                  <a:lnTo>
                    <a:pt x="8694" y="2715"/>
                  </a:lnTo>
                  <a:lnTo>
                    <a:pt x="8034" y="2678"/>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96" name="Google Shape;296;p5"/>
            <p:cNvSpPr/>
            <p:nvPr/>
          </p:nvSpPr>
          <p:spPr>
            <a:xfrm>
              <a:off x="6244725" y="2547975"/>
              <a:ext cx="185275" cy="404450"/>
            </a:xfrm>
            <a:custGeom>
              <a:rect b="b" l="l" r="r" t="t"/>
              <a:pathLst>
                <a:path extrusionOk="0" h="16178" w="7411">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97" name="Google Shape;297;p5"/>
            <p:cNvSpPr/>
            <p:nvPr/>
          </p:nvSpPr>
          <p:spPr>
            <a:xfrm>
              <a:off x="6823375" y="1978500"/>
              <a:ext cx="365025" cy="447525"/>
            </a:xfrm>
            <a:custGeom>
              <a:rect b="b" l="l" r="r" t="t"/>
              <a:pathLst>
                <a:path extrusionOk="0" h="17901" w="14601">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98" name="Google Shape;298;p5"/>
            <p:cNvSpPr/>
            <p:nvPr/>
          </p:nvSpPr>
          <p:spPr>
            <a:xfrm>
              <a:off x="6071400" y="1791425"/>
              <a:ext cx="402625" cy="375100"/>
            </a:xfrm>
            <a:custGeom>
              <a:rect b="b" l="l" r="r" t="t"/>
              <a:pathLst>
                <a:path extrusionOk="0" h="15004" w="16105">
                  <a:moveTo>
                    <a:pt x="13170" y="587"/>
                  </a:moveTo>
                  <a:lnTo>
                    <a:pt x="13206" y="624"/>
                  </a:lnTo>
                  <a:lnTo>
                    <a:pt x="13280" y="661"/>
                  </a:lnTo>
                  <a:lnTo>
                    <a:pt x="13353" y="697"/>
                  </a:lnTo>
                  <a:lnTo>
                    <a:pt x="13610" y="771"/>
                  </a:lnTo>
                  <a:lnTo>
                    <a:pt x="13830" y="844"/>
                  </a:lnTo>
                  <a:lnTo>
                    <a:pt x="14013" y="954"/>
                  </a:lnTo>
                  <a:lnTo>
                    <a:pt x="14160" y="1174"/>
                  </a:lnTo>
                  <a:lnTo>
                    <a:pt x="14307" y="1394"/>
                  </a:lnTo>
                  <a:lnTo>
                    <a:pt x="14343" y="1651"/>
                  </a:lnTo>
                  <a:lnTo>
                    <a:pt x="14307" y="1908"/>
                  </a:lnTo>
                  <a:lnTo>
                    <a:pt x="14233" y="2128"/>
                  </a:lnTo>
                  <a:lnTo>
                    <a:pt x="14087" y="2348"/>
                  </a:lnTo>
                  <a:lnTo>
                    <a:pt x="13903" y="2531"/>
                  </a:lnTo>
                  <a:lnTo>
                    <a:pt x="13683" y="2678"/>
                  </a:lnTo>
                  <a:lnTo>
                    <a:pt x="13463" y="2788"/>
                  </a:lnTo>
                  <a:lnTo>
                    <a:pt x="13170" y="2825"/>
                  </a:lnTo>
                  <a:lnTo>
                    <a:pt x="12840" y="2788"/>
                  </a:lnTo>
                  <a:lnTo>
                    <a:pt x="12656" y="2751"/>
                  </a:lnTo>
                  <a:lnTo>
                    <a:pt x="12546" y="2715"/>
                  </a:lnTo>
                  <a:lnTo>
                    <a:pt x="12436" y="2641"/>
                  </a:lnTo>
                  <a:lnTo>
                    <a:pt x="12363" y="2495"/>
                  </a:lnTo>
                  <a:lnTo>
                    <a:pt x="12289" y="2495"/>
                  </a:lnTo>
                  <a:lnTo>
                    <a:pt x="12253" y="2275"/>
                  </a:lnTo>
                  <a:lnTo>
                    <a:pt x="12253" y="2054"/>
                  </a:lnTo>
                  <a:lnTo>
                    <a:pt x="12253" y="1871"/>
                  </a:lnTo>
                  <a:lnTo>
                    <a:pt x="12289" y="1724"/>
                  </a:lnTo>
                  <a:lnTo>
                    <a:pt x="12399" y="1394"/>
                  </a:lnTo>
                  <a:lnTo>
                    <a:pt x="12583" y="1064"/>
                  </a:lnTo>
                  <a:lnTo>
                    <a:pt x="12840" y="807"/>
                  </a:lnTo>
                  <a:lnTo>
                    <a:pt x="12986" y="697"/>
                  </a:lnTo>
                  <a:lnTo>
                    <a:pt x="13170" y="587"/>
                  </a:lnTo>
                  <a:close/>
                  <a:moveTo>
                    <a:pt x="9061" y="3338"/>
                  </a:moveTo>
                  <a:lnTo>
                    <a:pt x="9245" y="3412"/>
                  </a:lnTo>
                  <a:lnTo>
                    <a:pt x="9245" y="3448"/>
                  </a:lnTo>
                  <a:lnTo>
                    <a:pt x="9171" y="3632"/>
                  </a:lnTo>
                  <a:lnTo>
                    <a:pt x="9171" y="3668"/>
                  </a:lnTo>
                  <a:lnTo>
                    <a:pt x="9135" y="3632"/>
                  </a:lnTo>
                  <a:lnTo>
                    <a:pt x="9061" y="3522"/>
                  </a:lnTo>
                  <a:lnTo>
                    <a:pt x="8988" y="3448"/>
                  </a:lnTo>
                  <a:lnTo>
                    <a:pt x="8988" y="3412"/>
                  </a:lnTo>
                  <a:lnTo>
                    <a:pt x="8988" y="3375"/>
                  </a:lnTo>
                  <a:lnTo>
                    <a:pt x="9061" y="3338"/>
                  </a:lnTo>
                  <a:close/>
                  <a:moveTo>
                    <a:pt x="14123" y="440"/>
                  </a:moveTo>
                  <a:lnTo>
                    <a:pt x="14233" y="477"/>
                  </a:lnTo>
                  <a:lnTo>
                    <a:pt x="14307" y="587"/>
                  </a:lnTo>
                  <a:lnTo>
                    <a:pt x="14417" y="661"/>
                  </a:lnTo>
                  <a:lnTo>
                    <a:pt x="14454" y="807"/>
                  </a:lnTo>
                  <a:lnTo>
                    <a:pt x="14527" y="807"/>
                  </a:lnTo>
                  <a:lnTo>
                    <a:pt x="14490" y="624"/>
                  </a:lnTo>
                  <a:lnTo>
                    <a:pt x="14454" y="477"/>
                  </a:lnTo>
                  <a:lnTo>
                    <a:pt x="14600" y="551"/>
                  </a:lnTo>
                  <a:lnTo>
                    <a:pt x="14784" y="624"/>
                  </a:lnTo>
                  <a:lnTo>
                    <a:pt x="14967" y="771"/>
                  </a:lnTo>
                  <a:lnTo>
                    <a:pt x="15114" y="881"/>
                  </a:lnTo>
                  <a:lnTo>
                    <a:pt x="15224" y="1064"/>
                  </a:lnTo>
                  <a:lnTo>
                    <a:pt x="15334" y="1211"/>
                  </a:lnTo>
                  <a:lnTo>
                    <a:pt x="15444" y="1578"/>
                  </a:lnTo>
                  <a:lnTo>
                    <a:pt x="15554" y="1944"/>
                  </a:lnTo>
                  <a:lnTo>
                    <a:pt x="15627" y="2385"/>
                  </a:lnTo>
                  <a:lnTo>
                    <a:pt x="15664" y="2568"/>
                  </a:lnTo>
                  <a:lnTo>
                    <a:pt x="15627" y="2788"/>
                  </a:lnTo>
                  <a:lnTo>
                    <a:pt x="15591" y="2972"/>
                  </a:lnTo>
                  <a:lnTo>
                    <a:pt x="15481" y="3118"/>
                  </a:lnTo>
                  <a:lnTo>
                    <a:pt x="15187" y="3412"/>
                  </a:lnTo>
                  <a:lnTo>
                    <a:pt x="14930" y="3595"/>
                  </a:lnTo>
                  <a:lnTo>
                    <a:pt x="14600" y="3705"/>
                  </a:lnTo>
                  <a:lnTo>
                    <a:pt x="14270" y="3779"/>
                  </a:lnTo>
                  <a:lnTo>
                    <a:pt x="13940" y="3815"/>
                  </a:lnTo>
                  <a:lnTo>
                    <a:pt x="13720" y="3779"/>
                  </a:lnTo>
                  <a:lnTo>
                    <a:pt x="13500" y="3742"/>
                  </a:lnTo>
                  <a:lnTo>
                    <a:pt x="13316" y="3668"/>
                  </a:lnTo>
                  <a:lnTo>
                    <a:pt x="13133" y="3595"/>
                  </a:lnTo>
                  <a:lnTo>
                    <a:pt x="12950" y="3485"/>
                  </a:lnTo>
                  <a:lnTo>
                    <a:pt x="12803" y="3338"/>
                  </a:lnTo>
                  <a:lnTo>
                    <a:pt x="12656" y="3192"/>
                  </a:lnTo>
                  <a:lnTo>
                    <a:pt x="12546" y="3045"/>
                  </a:lnTo>
                  <a:lnTo>
                    <a:pt x="12840" y="3118"/>
                  </a:lnTo>
                  <a:lnTo>
                    <a:pt x="13133" y="3155"/>
                  </a:lnTo>
                  <a:lnTo>
                    <a:pt x="13426" y="3118"/>
                  </a:lnTo>
                  <a:lnTo>
                    <a:pt x="13720" y="3045"/>
                  </a:lnTo>
                  <a:lnTo>
                    <a:pt x="13977" y="2935"/>
                  </a:lnTo>
                  <a:lnTo>
                    <a:pt x="14233" y="2751"/>
                  </a:lnTo>
                  <a:lnTo>
                    <a:pt x="14417" y="2495"/>
                  </a:lnTo>
                  <a:lnTo>
                    <a:pt x="14600" y="2238"/>
                  </a:lnTo>
                  <a:lnTo>
                    <a:pt x="14674" y="1981"/>
                  </a:lnTo>
                  <a:lnTo>
                    <a:pt x="14710" y="1724"/>
                  </a:lnTo>
                  <a:lnTo>
                    <a:pt x="14674" y="1468"/>
                  </a:lnTo>
                  <a:lnTo>
                    <a:pt x="14600" y="1211"/>
                  </a:lnTo>
                  <a:lnTo>
                    <a:pt x="14490" y="991"/>
                  </a:lnTo>
                  <a:lnTo>
                    <a:pt x="14343" y="771"/>
                  </a:lnTo>
                  <a:lnTo>
                    <a:pt x="14160" y="587"/>
                  </a:lnTo>
                  <a:lnTo>
                    <a:pt x="13940" y="440"/>
                  </a:lnTo>
                  <a:close/>
                  <a:moveTo>
                    <a:pt x="13757" y="0"/>
                  </a:moveTo>
                  <a:lnTo>
                    <a:pt x="13610" y="74"/>
                  </a:lnTo>
                  <a:lnTo>
                    <a:pt x="13353" y="110"/>
                  </a:lnTo>
                  <a:lnTo>
                    <a:pt x="13133" y="147"/>
                  </a:lnTo>
                  <a:lnTo>
                    <a:pt x="12913" y="257"/>
                  </a:lnTo>
                  <a:lnTo>
                    <a:pt x="12729" y="404"/>
                  </a:lnTo>
                  <a:lnTo>
                    <a:pt x="12509" y="551"/>
                  </a:lnTo>
                  <a:lnTo>
                    <a:pt x="12363" y="734"/>
                  </a:lnTo>
                  <a:lnTo>
                    <a:pt x="12216" y="917"/>
                  </a:lnTo>
                  <a:lnTo>
                    <a:pt x="12069" y="1137"/>
                  </a:lnTo>
                  <a:lnTo>
                    <a:pt x="11996" y="1321"/>
                  </a:lnTo>
                  <a:lnTo>
                    <a:pt x="11922" y="1578"/>
                  </a:lnTo>
                  <a:lnTo>
                    <a:pt x="11849" y="1798"/>
                  </a:lnTo>
                  <a:lnTo>
                    <a:pt x="11849" y="2054"/>
                  </a:lnTo>
                  <a:lnTo>
                    <a:pt x="11849" y="2275"/>
                  </a:lnTo>
                  <a:lnTo>
                    <a:pt x="11886" y="2531"/>
                  </a:lnTo>
                  <a:lnTo>
                    <a:pt x="11959" y="2751"/>
                  </a:lnTo>
                  <a:lnTo>
                    <a:pt x="12033" y="2972"/>
                  </a:lnTo>
                  <a:lnTo>
                    <a:pt x="12143" y="3192"/>
                  </a:lnTo>
                  <a:lnTo>
                    <a:pt x="12253" y="3375"/>
                  </a:lnTo>
                  <a:lnTo>
                    <a:pt x="12399" y="3558"/>
                  </a:lnTo>
                  <a:lnTo>
                    <a:pt x="12583" y="3705"/>
                  </a:lnTo>
                  <a:lnTo>
                    <a:pt x="12766" y="3852"/>
                  </a:lnTo>
                  <a:lnTo>
                    <a:pt x="12986" y="3999"/>
                  </a:lnTo>
                  <a:lnTo>
                    <a:pt x="13206" y="4072"/>
                  </a:lnTo>
                  <a:lnTo>
                    <a:pt x="13426" y="4145"/>
                  </a:lnTo>
                  <a:lnTo>
                    <a:pt x="13683" y="4219"/>
                  </a:lnTo>
                  <a:lnTo>
                    <a:pt x="14123" y="4219"/>
                  </a:lnTo>
                  <a:lnTo>
                    <a:pt x="14564" y="4145"/>
                  </a:lnTo>
                  <a:lnTo>
                    <a:pt x="15004" y="3999"/>
                  </a:lnTo>
                  <a:lnTo>
                    <a:pt x="15371" y="3779"/>
                  </a:lnTo>
                  <a:lnTo>
                    <a:pt x="15591" y="3632"/>
                  </a:lnTo>
                  <a:lnTo>
                    <a:pt x="15737" y="3448"/>
                  </a:lnTo>
                  <a:lnTo>
                    <a:pt x="15884" y="3265"/>
                  </a:lnTo>
                  <a:lnTo>
                    <a:pt x="15994" y="3045"/>
                  </a:lnTo>
                  <a:lnTo>
                    <a:pt x="16067" y="2788"/>
                  </a:lnTo>
                  <a:lnTo>
                    <a:pt x="16104" y="2495"/>
                  </a:lnTo>
                  <a:lnTo>
                    <a:pt x="16067" y="2238"/>
                  </a:lnTo>
                  <a:lnTo>
                    <a:pt x="15994" y="1981"/>
                  </a:lnTo>
                  <a:lnTo>
                    <a:pt x="15884" y="1431"/>
                  </a:lnTo>
                  <a:lnTo>
                    <a:pt x="15774" y="1174"/>
                  </a:lnTo>
                  <a:lnTo>
                    <a:pt x="15664" y="954"/>
                  </a:lnTo>
                  <a:lnTo>
                    <a:pt x="15517" y="734"/>
                  </a:lnTo>
                  <a:lnTo>
                    <a:pt x="15371" y="551"/>
                  </a:lnTo>
                  <a:lnTo>
                    <a:pt x="15150" y="367"/>
                  </a:lnTo>
                  <a:lnTo>
                    <a:pt x="14930" y="220"/>
                  </a:lnTo>
                  <a:lnTo>
                    <a:pt x="14637" y="74"/>
                  </a:lnTo>
                  <a:lnTo>
                    <a:pt x="14270" y="0"/>
                  </a:lnTo>
                  <a:close/>
                  <a:moveTo>
                    <a:pt x="11115" y="4549"/>
                  </a:moveTo>
                  <a:lnTo>
                    <a:pt x="11446" y="4842"/>
                  </a:lnTo>
                  <a:lnTo>
                    <a:pt x="11299" y="4952"/>
                  </a:lnTo>
                  <a:lnTo>
                    <a:pt x="11115" y="4916"/>
                  </a:lnTo>
                  <a:lnTo>
                    <a:pt x="10932" y="4916"/>
                  </a:lnTo>
                  <a:lnTo>
                    <a:pt x="10639" y="4952"/>
                  </a:lnTo>
                  <a:lnTo>
                    <a:pt x="10859" y="4732"/>
                  </a:lnTo>
                  <a:lnTo>
                    <a:pt x="11115" y="4549"/>
                  </a:lnTo>
                  <a:close/>
                  <a:moveTo>
                    <a:pt x="6860" y="3632"/>
                  </a:moveTo>
                  <a:lnTo>
                    <a:pt x="7007" y="3668"/>
                  </a:lnTo>
                  <a:lnTo>
                    <a:pt x="7044" y="3705"/>
                  </a:lnTo>
                  <a:lnTo>
                    <a:pt x="7044" y="3742"/>
                  </a:lnTo>
                  <a:lnTo>
                    <a:pt x="7044" y="3779"/>
                  </a:lnTo>
                  <a:lnTo>
                    <a:pt x="7080" y="3852"/>
                  </a:lnTo>
                  <a:lnTo>
                    <a:pt x="7191" y="3889"/>
                  </a:lnTo>
                  <a:lnTo>
                    <a:pt x="7374" y="3889"/>
                  </a:lnTo>
                  <a:lnTo>
                    <a:pt x="7411" y="3925"/>
                  </a:lnTo>
                  <a:lnTo>
                    <a:pt x="7447" y="4035"/>
                  </a:lnTo>
                  <a:lnTo>
                    <a:pt x="7484" y="4145"/>
                  </a:lnTo>
                  <a:lnTo>
                    <a:pt x="7484" y="4255"/>
                  </a:lnTo>
                  <a:lnTo>
                    <a:pt x="7447" y="4512"/>
                  </a:lnTo>
                  <a:lnTo>
                    <a:pt x="7374" y="4769"/>
                  </a:lnTo>
                  <a:lnTo>
                    <a:pt x="7227" y="5026"/>
                  </a:lnTo>
                  <a:lnTo>
                    <a:pt x="7154" y="5136"/>
                  </a:lnTo>
                  <a:lnTo>
                    <a:pt x="7044" y="5209"/>
                  </a:lnTo>
                  <a:lnTo>
                    <a:pt x="6934" y="5246"/>
                  </a:lnTo>
                  <a:lnTo>
                    <a:pt x="6787" y="5246"/>
                  </a:lnTo>
                  <a:lnTo>
                    <a:pt x="6787" y="4989"/>
                  </a:lnTo>
                  <a:lnTo>
                    <a:pt x="6750" y="4769"/>
                  </a:lnTo>
                  <a:lnTo>
                    <a:pt x="6640" y="4549"/>
                  </a:lnTo>
                  <a:lnTo>
                    <a:pt x="6494" y="4329"/>
                  </a:lnTo>
                  <a:lnTo>
                    <a:pt x="6310" y="4145"/>
                  </a:lnTo>
                  <a:lnTo>
                    <a:pt x="6090" y="4035"/>
                  </a:lnTo>
                  <a:lnTo>
                    <a:pt x="6090" y="3925"/>
                  </a:lnTo>
                  <a:lnTo>
                    <a:pt x="6163" y="3852"/>
                  </a:lnTo>
                  <a:lnTo>
                    <a:pt x="6237" y="3779"/>
                  </a:lnTo>
                  <a:lnTo>
                    <a:pt x="6347" y="3742"/>
                  </a:lnTo>
                  <a:lnTo>
                    <a:pt x="6567" y="3705"/>
                  </a:lnTo>
                  <a:lnTo>
                    <a:pt x="6860" y="3632"/>
                  </a:lnTo>
                  <a:close/>
                  <a:moveTo>
                    <a:pt x="6530" y="3192"/>
                  </a:moveTo>
                  <a:lnTo>
                    <a:pt x="6494" y="3228"/>
                  </a:lnTo>
                  <a:lnTo>
                    <a:pt x="6457" y="3302"/>
                  </a:lnTo>
                  <a:lnTo>
                    <a:pt x="6457" y="3338"/>
                  </a:lnTo>
                  <a:lnTo>
                    <a:pt x="6457" y="3412"/>
                  </a:lnTo>
                  <a:lnTo>
                    <a:pt x="6200" y="3485"/>
                  </a:lnTo>
                  <a:lnTo>
                    <a:pt x="5980" y="3558"/>
                  </a:lnTo>
                  <a:lnTo>
                    <a:pt x="5797" y="3742"/>
                  </a:lnTo>
                  <a:lnTo>
                    <a:pt x="5760" y="3815"/>
                  </a:lnTo>
                  <a:lnTo>
                    <a:pt x="5687" y="3925"/>
                  </a:lnTo>
                  <a:lnTo>
                    <a:pt x="5687" y="4035"/>
                  </a:lnTo>
                  <a:lnTo>
                    <a:pt x="5687" y="4072"/>
                  </a:lnTo>
                  <a:lnTo>
                    <a:pt x="5797" y="4219"/>
                  </a:lnTo>
                  <a:lnTo>
                    <a:pt x="5907" y="4292"/>
                  </a:lnTo>
                  <a:lnTo>
                    <a:pt x="6053" y="4365"/>
                  </a:lnTo>
                  <a:lnTo>
                    <a:pt x="6163" y="4439"/>
                  </a:lnTo>
                  <a:lnTo>
                    <a:pt x="6274" y="4512"/>
                  </a:lnTo>
                  <a:lnTo>
                    <a:pt x="6347" y="4622"/>
                  </a:lnTo>
                  <a:lnTo>
                    <a:pt x="6420" y="4769"/>
                  </a:lnTo>
                  <a:lnTo>
                    <a:pt x="6494" y="5026"/>
                  </a:lnTo>
                  <a:lnTo>
                    <a:pt x="6457" y="5282"/>
                  </a:lnTo>
                  <a:lnTo>
                    <a:pt x="6494" y="5392"/>
                  </a:lnTo>
                  <a:lnTo>
                    <a:pt x="6530" y="5466"/>
                  </a:lnTo>
                  <a:lnTo>
                    <a:pt x="6750" y="5539"/>
                  </a:lnTo>
                  <a:lnTo>
                    <a:pt x="6934" y="5539"/>
                  </a:lnTo>
                  <a:lnTo>
                    <a:pt x="7117" y="5503"/>
                  </a:lnTo>
                  <a:lnTo>
                    <a:pt x="7264" y="5429"/>
                  </a:lnTo>
                  <a:lnTo>
                    <a:pt x="7411" y="5282"/>
                  </a:lnTo>
                  <a:lnTo>
                    <a:pt x="7521" y="5136"/>
                  </a:lnTo>
                  <a:lnTo>
                    <a:pt x="7631" y="4952"/>
                  </a:lnTo>
                  <a:lnTo>
                    <a:pt x="7704" y="4769"/>
                  </a:lnTo>
                  <a:lnTo>
                    <a:pt x="7741" y="4585"/>
                  </a:lnTo>
                  <a:lnTo>
                    <a:pt x="7777" y="4365"/>
                  </a:lnTo>
                  <a:lnTo>
                    <a:pt x="7777" y="4145"/>
                  </a:lnTo>
                  <a:lnTo>
                    <a:pt x="7777" y="3925"/>
                  </a:lnTo>
                  <a:lnTo>
                    <a:pt x="7704" y="3779"/>
                  </a:lnTo>
                  <a:lnTo>
                    <a:pt x="7631" y="3668"/>
                  </a:lnTo>
                  <a:lnTo>
                    <a:pt x="7484" y="3595"/>
                  </a:lnTo>
                  <a:lnTo>
                    <a:pt x="7337" y="3595"/>
                  </a:lnTo>
                  <a:lnTo>
                    <a:pt x="7301" y="3485"/>
                  </a:lnTo>
                  <a:lnTo>
                    <a:pt x="7227" y="3448"/>
                  </a:lnTo>
                  <a:lnTo>
                    <a:pt x="7044" y="3375"/>
                  </a:lnTo>
                  <a:lnTo>
                    <a:pt x="6824" y="3302"/>
                  </a:lnTo>
                  <a:lnTo>
                    <a:pt x="6677" y="3228"/>
                  </a:lnTo>
                  <a:lnTo>
                    <a:pt x="6567" y="3192"/>
                  </a:lnTo>
                  <a:close/>
                  <a:moveTo>
                    <a:pt x="11739" y="5136"/>
                  </a:moveTo>
                  <a:lnTo>
                    <a:pt x="12179" y="5686"/>
                  </a:lnTo>
                  <a:lnTo>
                    <a:pt x="11776" y="5796"/>
                  </a:lnTo>
                  <a:lnTo>
                    <a:pt x="11409" y="6016"/>
                  </a:lnTo>
                  <a:lnTo>
                    <a:pt x="11042" y="6236"/>
                  </a:lnTo>
                  <a:lnTo>
                    <a:pt x="10895" y="6383"/>
                  </a:lnTo>
                  <a:lnTo>
                    <a:pt x="10785" y="6566"/>
                  </a:lnTo>
                  <a:lnTo>
                    <a:pt x="10749" y="6640"/>
                  </a:lnTo>
                  <a:lnTo>
                    <a:pt x="10785" y="6676"/>
                  </a:lnTo>
                  <a:lnTo>
                    <a:pt x="10859" y="6713"/>
                  </a:lnTo>
                  <a:lnTo>
                    <a:pt x="10932" y="6713"/>
                  </a:lnTo>
                  <a:lnTo>
                    <a:pt x="11262" y="6493"/>
                  </a:lnTo>
                  <a:lnTo>
                    <a:pt x="11556" y="6310"/>
                  </a:lnTo>
                  <a:lnTo>
                    <a:pt x="11849" y="6199"/>
                  </a:lnTo>
                  <a:lnTo>
                    <a:pt x="12143" y="6089"/>
                  </a:lnTo>
                  <a:lnTo>
                    <a:pt x="12253" y="6053"/>
                  </a:lnTo>
                  <a:lnTo>
                    <a:pt x="12363" y="6016"/>
                  </a:lnTo>
                  <a:lnTo>
                    <a:pt x="12399" y="5979"/>
                  </a:lnTo>
                  <a:lnTo>
                    <a:pt x="12619" y="6456"/>
                  </a:lnTo>
                  <a:lnTo>
                    <a:pt x="12840" y="6896"/>
                  </a:lnTo>
                  <a:lnTo>
                    <a:pt x="12803" y="6933"/>
                  </a:lnTo>
                  <a:lnTo>
                    <a:pt x="12326" y="7043"/>
                  </a:lnTo>
                  <a:lnTo>
                    <a:pt x="11812" y="7117"/>
                  </a:lnTo>
                  <a:lnTo>
                    <a:pt x="11299" y="7117"/>
                  </a:lnTo>
                  <a:lnTo>
                    <a:pt x="10749" y="7080"/>
                  </a:lnTo>
                  <a:lnTo>
                    <a:pt x="10675" y="7117"/>
                  </a:lnTo>
                  <a:lnTo>
                    <a:pt x="10639" y="7153"/>
                  </a:lnTo>
                  <a:lnTo>
                    <a:pt x="10639" y="7227"/>
                  </a:lnTo>
                  <a:lnTo>
                    <a:pt x="10712" y="7300"/>
                  </a:lnTo>
                  <a:lnTo>
                    <a:pt x="10932" y="7373"/>
                  </a:lnTo>
                  <a:lnTo>
                    <a:pt x="11189" y="7447"/>
                  </a:lnTo>
                  <a:lnTo>
                    <a:pt x="11702" y="7483"/>
                  </a:lnTo>
                  <a:lnTo>
                    <a:pt x="11959" y="7483"/>
                  </a:lnTo>
                  <a:lnTo>
                    <a:pt x="12216" y="7447"/>
                  </a:lnTo>
                  <a:lnTo>
                    <a:pt x="12583" y="7373"/>
                  </a:lnTo>
                  <a:lnTo>
                    <a:pt x="12693" y="7373"/>
                  </a:lnTo>
                  <a:lnTo>
                    <a:pt x="12766" y="7337"/>
                  </a:lnTo>
                  <a:lnTo>
                    <a:pt x="12803" y="7410"/>
                  </a:lnTo>
                  <a:lnTo>
                    <a:pt x="12840" y="7447"/>
                  </a:lnTo>
                  <a:lnTo>
                    <a:pt x="12876" y="7483"/>
                  </a:lnTo>
                  <a:lnTo>
                    <a:pt x="12986" y="7520"/>
                  </a:lnTo>
                  <a:lnTo>
                    <a:pt x="13023" y="7777"/>
                  </a:lnTo>
                  <a:lnTo>
                    <a:pt x="13060" y="8070"/>
                  </a:lnTo>
                  <a:lnTo>
                    <a:pt x="12986" y="8107"/>
                  </a:lnTo>
                  <a:lnTo>
                    <a:pt x="12693" y="7997"/>
                  </a:lnTo>
                  <a:lnTo>
                    <a:pt x="12473" y="7887"/>
                  </a:lnTo>
                  <a:lnTo>
                    <a:pt x="12253" y="7777"/>
                  </a:lnTo>
                  <a:lnTo>
                    <a:pt x="11886" y="7777"/>
                  </a:lnTo>
                  <a:lnTo>
                    <a:pt x="11776" y="7813"/>
                  </a:lnTo>
                  <a:lnTo>
                    <a:pt x="11226" y="7777"/>
                  </a:lnTo>
                  <a:lnTo>
                    <a:pt x="10895" y="7740"/>
                  </a:lnTo>
                  <a:lnTo>
                    <a:pt x="10749" y="7740"/>
                  </a:lnTo>
                  <a:lnTo>
                    <a:pt x="10675" y="7703"/>
                  </a:lnTo>
                  <a:lnTo>
                    <a:pt x="10565" y="7483"/>
                  </a:lnTo>
                  <a:lnTo>
                    <a:pt x="10529" y="7483"/>
                  </a:lnTo>
                  <a:lnTo>
                    <a:pt x="10529" y="7520"/>
                  </a:lnTo>
                  <a:lnTo>
                    <a:pt x="10529" y="7887"/>
                  </a:lnTo>
                  <a:lnTo>
                    <a:pt x="10529" y="7960"/>
                  </a:lnTo>
                  <a:lnTo>
                    <a:pt x="10602" y="7997"/>
                  </a:lnTo>
                  <a:lnTo>
                    <a:pt x="11042" y="8107"/>
                  </a:lnTo>
                  <a:lnTo>
                    <a:pt x="11482" y="8144"/>
                  </a:lnTo>
                  <a:lnTo>
                    <a:pt x="11482" y="8327"/>
                  </a:lnTo>
                  <a:lnTo>
                    <a:pt x="11519" y="8474"/>
                  </a:lnTo>
                  <a:lnTo>
                    <a:pt x="11592" y="8547"/>
                  </a:lnTo>
                  <a:lnTo>
                    <a:pt x="11629" y="8584"/>
                  </a:lnTo>
                  <a:lnTo>
                    <a:pt x="11776" y="8657"/>
                  </a:lnTo>
                  <a:lnTo>
                    <a:pt x="11959" y="8767"/>
                  </a:lnTo>
                  <a:lnTo>
                    <a:pt x="11409" y="8657"/>
                  </a:lnTo>
                  <a:lnTo>
                    <a:pt x="10969" y="8474"/>
                  </a:lnTo>
                  <a:lnTo>
                    <a:pt x="10712" y="8437"/>
                  </a:lnTo>
                  <a:lnTo>
                    <a:pt x="10455" y="8400"/>
                  </a:lnTo>
                  <a:lnTo>
                    <a:pt x="10198" y="8217"/>
                  </a:lnTo>
                  <a:lnTo>
                    <a:pt x="10052" y="8180"/>
                  </a:lnTo>
                  <a:lnTo>
                    <a:pt x="9942" y="8144"/>
                  </a:lnTo>
                  <a:lnTo>
                    <a:pt x="9722" y="8180"/>
                  </a:lnTo>
                  <a:lnTo>
                    <a:pt x="9575" y="8254"/>
                  </a:lnTo>
                  <a:lnTo>
                    <a:pt x="9465" y="8364"/>
                  </a:lnTo>
                  <a:lnTo>
                    <a:pt x="9355" y="8510"/>
                  </a:lnTo>
                  <a:lnTo>
                    <a:pt x="9245" y="8584"/>
                  </a:lnTo>
                  <a:lnTo>
                    <a:pt x="9098" y="8620"/>
                  </a:lnTo>
                  <a:lnTo>
                    <a:pt x="8841" y="8584"/>
                  </a:lnTo>
                  <a:lnTo>
                    <a:pt x="8621" y="8620"/>
                  </a:lnTo>
                  <a:lnTo>
                    <a:pt x="8401" y="8694"/>
                  </a:lnTo>
                  <a:lnTo>
                    <a:pt x="8181" y="8804"/>
                  </a:lnTo>
                  <a:lnTo>
                    <a:pt x="7924" y="8804"/>
                  </a:lnTo>
                  <a:lnTo>
                    <a:pt x="7851" y="8767"/>
                  </a:lnTo>
                  <a:lnTo>
                    <a:pt x="7814" y="8730"/>
                  </a:lnTo>
                  <a:lnTo>
                    <a:pt x="7814" y="8694"/>
                  </a:lnTo>
                  <a:lnTo>
                    <a:pt x="7887" y="8620"/>
                  </a:lnTo>
                  <a:lnTo>
                    <a:pt x="7998" y="8510"/>
                  </a:lnTo>
                  <a:lnTo>
                    <a:pt x="8144" y="8437"/>
                  </a:lnTo>
                  <a:lnTo>
                    <a:pt x="8401" y="8327"/>
                  </a:lnTo>
                  <a:lnTo>
                    <a:pt x="8731" y="8180"/>
                  </a:lnTo>
                  <a:lnTo>
                    <a:pt x="8915" y="8070"/>
                  </a:lnTo>
                  <a:lnTo>
                    <a:pt x="9025" y="7924"/>
                  </a:lnTo>
                  <a:lnTo>
                    <a:pt x="9135" y="7777"/>
                  </a:lnTo>
                  <a:lnTo>
                    <a:pt x="9208" y="7630"/>
                  </a:lnTo>
                  <a:lnTo>
                    <a:pt x="9208" y="7447"/>
                  </a:lnTo>
                  <a:lnTo>
                    <a:pt x="9171" y="7227"/>
                  </a:lnTo>
                  <a:lnTo>
                    <a:pt x="9098" y="7117"/>
                  </a:lnTo>
                  <a:lnTo>
                    <a:pt x="8988" y="7006"/>
                  </a:lnTo>
                  <a:lnTo>
                    <a:pt x="8841" y="6896"/>
                  </a:lnTo>
                  <a:lnTo>
                    <a:pt x="8694" y="6860"/>
                  </a:lnTo>
                  <a:lnTo>
                    <a:pt x="8548" y="6823"/>
                  </a:lnTo>
                  <a:lnTo>
                    <a:pt x="8401" y="6823"/>
                  </a:lnTo>
                  <a:lnTo>
                    <a:pt x="8254" y="6860"/>
                  </a:lnTo>
                  <a:lnTo>
                    <a:pt x="8108" y="6933"/>
                  </a:lnTo>
                  <a:lnTo>
                    <a:pt x="7924" y="7117"/>
                  </a:lnTo>
                  <a:lnTo>
                    <a:pt x="7924" y="7117"/>
                  </a:lnTo>
                  <a:lnTo>
                    <a:pt x="7998" y="6970"/>
                  </a:lnTo>
                  <a:lnTo>
                    <a:pt x="8108" y="6860"/>
                  </a:lnTo>
                  <a:lnTo>
                    <a:pt x="8291" y="6603"/>
                  </a:lnTo>
                  <a:lnTo>
                    <a:pt x="8511" y="6383"/>
                  </a:lnTo>
                  <a:lnTo>
                    <a:pt x="8768" y="6126"/>
                  </a:lnTo>
                  <a:lnTo>
                    <a:pt x="8951" y="5943"/>
                  </a:lnTo>
                  <a:lnTo>
                    <a:pt x="9135" y="5796"/>
                  </a:lnTo>
                  <a:lnTo>
                    <a:pt x="9171" y="5796"/>
                  </a:lnTo>
                  <a:lnTo>
                    <a:pt x="9391" y="5759"/>
                  </a:lnTo>
                  <a:lnTo>
                    <a:pt x="9612" y="5686"/>
                  </a:lnTo>
                  <a:lnTo>
                    <a:pt x="10052" y="5539"/>
                  </a:lnTo>
                  <a:lnTo>
                    <a:pt x="10455" y="5356"/>
                  </a:lnTo>
                  <a:lnTo>
                    <a:pt x="10639" y="5282"/>
                  </a:lnTo>
                  <a:lnTo>
                    <a:pt x="10895" y="5246"/>
                  </a:lnTo>
                  <a:lnTo>
                    <a:pt x="10895" y="5246"/>
                  </a:lnTo>
                  <a:lnTo>
                    <a:pt x="10602" y="5503"/>
                  </a:lnTo>
                  <a:lnTo>
                    <a:pt x="10492" y="5649"/>
                  </a:lnTo>
                  <a:lnTo>
                    <a:pt x="10419" y="5833"/>
                  </a:lnTo>
                  <a:lnTo>
                    <a:pt x="10455" y="5869"/>
                  </a:lnTo>
                  <a:lnTo>
                    <a:pt x="10639" y="5796"/>
                  </a:lnTo>
                  <a:lnTo>
                    <a:pt x="10822" y="5723"/>
                  </a:lnTo>
                  <a:lnTo>
                    <a:pt x="11152" y="5503"/>
                  </a:lnTo>
                  <a:lnTo>
                    <a:pt x="11739" y="5136"/>
                  </a:lnTo>
                  <a:close/>
                  <a:moveTo>
                    <a:pt x="11996" y="8254"/>
                  </a:moveTo>
                  <a:lnTo>
                    <a:pt x="12546" y="8400"/>
                  </a:lnTo>
                  <a:lnTo>
                    <a:pt x="12729" y="8584"/>
                  </a:lnTo>
                  <a:lnTo>
                    <a:pt x="12803" y="8620"/>
                  </a:lnTo>
                  <a:lnTo>
                    <a:pt x="12876" y="8657"/>
                  </a:lnTo>
                  <a:lnTo>
                    <a:pt x="12950" y="8620"/>
                  </a:lnTo>
                  <a:lnTo>
                    <a:pt x="13023" y="8584"/>
                  </a:lnTo>
                  <a:lnTo>
                    <a:pt x="12950" y="9024"/>
                  </a:lnTo>
                  <a:lnTo>
                    <a:pt x="12509" y="8914"/>
                  </a:lnTo>
                  <a:lnTo>
                    <a:pt x="12399" y="8657"/>
                  </a:lnTo>
                  <a:lnTo>
                    <a:pt x="12216" y="8474"/>
                  </a:lnTo>
                  <a:lnTo>
                    <a:pt x="12033" y="8327"/>
                  </a:lnTo>
                  <a:lnTo>
                    <a:pt x="11959" y="8290"/>
                  </a:lnTo>
                  <a:lnTo>
                    <a:pt x="11996" y="8254"/>
                  </a:lnTo>
                  <a:close/>
                  <a:moveTo>
                    <a:pt x="10932" y="8841"/>
                  </a:moveTo>
                  <a:lnTo>
                    <a:pt x="11519" y="9097"/>
                  </a:lnTo>
                  <a:lnTo>
                    <a:pt x="12106" y="9244"/>
                  </a:lnTo>
                  <a:lnTo>
                    <a:pt x="12033" y="9391"/>
                  </a:lnTo>
                  <a:lnTo>
                    <a:pt x="11922" y="9537"/>
                  </a:lnTo>
                  <a:lnTo>
                    <a:pt x="11776" y="9611"/>
                  </a:lnTo>
                  <a:lnTo>
                    <a:pt x="11702" y="9611"/>
                  </a:lnTo>
                  <a:lnTo>
                    <a:pt x="11629" y="9574"/>
                  </a:lnTo>
                  <a:lnTo>
                    <a:pt x="11519" y="9537"/>
                  </a:lnTo>
                  <a:lnTo>
                    <a:pt x="11409" y="9427"/>
                  </a:lnTo>
                  <a:lnTo>
                    <a:pt x="11226" y="9244"/>
                  </a:lnTo>
                  <a:lnTo>
                    <a:pt x="10932" y="8841"/>
                  </a:lnTo>
                  <a:close/>
                  <a:moveTo>
                    <a:pt x="12509" y="9354"/>
                  </a:moveTo>
                  <a:lnTo>
                    <a:pt x="12876" y="9391"/>
                  </a:lnTo>
                  <a:lnTo>
                    <a:pt x="12656" y="10161"/>
                  </a:lnTo>
                  <a:lnTo>
                    <a:pt x="12583" y="10088"/>
                  </a:lnTo>
                  <a:lnTo>
                    <a:pt x="12363" y="10088"/>
                  </a:lnTo>
                  <a:lnTo>
                    <a:pt x="12216" y="10051"/>
                  </a:lnTo>
                  <a:lnTo>
                    <a:pt x="11886" y="9978"/>
                  </a:lnTo>
                  <a:lnTo>
                    <a:pt x="12106" y="9868"/>
                  </a:lnTo>
                  <a:lnTo>
                    <a:pt x="12289" y="9758"/>
                  </a:lnTo>
                  <a:lnTo>
                    <a:pt x="12399" y="9574"/>
                  </a:lnTo>
                  <a:lnTo>
                    <a:pt x="12509" y="9354"/>
                  </a:lnTo>
                  <a:close/>
                  <a:moveTo>
                    <a:pt x="10382" y="9721"/>
                  </a:moveTo>
                  <a:lnTo>
                    <a:pt x="11409" y="10161"/>
                  </a:lnTo>
                  <a:lnTo>
                    <a:pt x="11922" y="10381"/>
                  </a:lnTo>
                  <a:lnTo>
                    <a:pt x="12253" y="10491"/>
                  </a:lnTo>
                  <a:lnTo>
                    <a:pt x="12399" y="10491"/>
                  </a:lnTo>
                  <a:lnTo>
                    <a:pt x="12509" y="10455"/>
                  </a:lnTo>
                  <a:lnTo>
                    <a:pt x="12326" y="10968"/>
                  </a:lnTo>
                  <a:lnTo>
                    <a:pt x="12033" y="10858"/>
                  </a:lnTo>
                  <a:lnTo>
                    <a:pt x="11886" y="10785"/>
                  </a:lnTo>
                  <a:lnTo>
                    <a:pt x="11776" y="10711"/>
                  </a:lnTo>
                  <a:lnTo>
                    <a:pt x="11519" y="10528"/>
                  </a:lnTo>
                  <a:lnTo>
                    <a:pt x="11409" y="10418"/>
                  </a:lnTo>
                  <a:lnTo>
                    <a:pt x="11262" y="10344"/>
                  </a:lnTo>
                  <a:lnTo>
                    <a:pt x="11079" y="10308"/>
                  </a:lnTo>
                  <a:lnTo>
                    <a:pt x="10895" y="10271"/>
                  </a:lnTo>
                  <a:lnTo>
                    <a:pt x="10492" y="10234"/>
                  </a:lnTo>
                  <a:lnTo>
                    <a:pt x="10455" y="9978"/>
                  </a:lnTo>
                  <a:lnTo>
                    <a:pt x="10382" y="9721"/>
                  </a:lnTo>
                  <a:close/>
                  <a:moveTo>
                    <a:pt x="10455" y="10528"/>
                  </a:moveTo>
                  <a:lnTo>
                    <a:pt x="10785" y="10601"/>
                  </a:lnTo>
                  <a:lnTo>
                    <a:pt x="10969" y="10638"/>
                  </a:lnTo>
                  <a:lnTo>
                    <a:pt x="11115" y="10711"/>
                  </a:lnTo>
                  <a:lnTo>
                    <a:pt x="11336" y="10821"/>
                  </a:lnTo>
                  <a:lnTo>
                    <a:pt x="11519" y="10968"/>
                  </a:lnTo>
                  <a:lnTo>
                    <a:pt x="11702" y="11115"/>
                  </a:lnTo>
                  <a:lnTo>
                    <a:pt x="11886" y="11262"/>
                  </a:lnTo>
                  <a:lnTo>
                    <a:pt x="12106" y="11335"/>
                  </a:lnTo>
                  <a:lnTo>
                    <a:pt x="11739" y="11922"/>
                  </a:lnTo>
                  <a:lnTo>
                    <a:pt x="11629" y="11922"/>
                  </a:lnTo>
                  <a:lnTo>
                    <a:pt x="11482" y="11885"/>
                  </a:lnTo>
                  <a:lnTo>
                    <a:pt x="11226" y="11738"/>
                  </a:lnTo>
                  <a:lnTo>
                    <a:pt x="10565" y="11482"/>
                  </a:lnTo>
                  <a:lnTo>
                    <a:pt x="10272" y="11335"/>
                  </a:lnTo>
                  <a:lnTo>
                    <a:pt x="10382" y="10968"/>
                  </a:lnTo>
                  <a:lnTo>
                    <a:pt x="10455" y="10601"/>
                  </a:lnTo>
                  <a:lnTo>
                    <a:pt x="10455" y="10528"/>
                  </a:lnTo>
                  <a:close/>
                  <a:moveTo>
                    <a:pt x="10125" y="11665"/>
                  </a:moveTo>
                  <a:lnTo>
                    <a:pt x="10785" y="11958"/>
                  </a:lnTo>
                  <a:lnTo>
                    <a:pt x="11115" y="12142"/>
                  </a:lnTo>
                  <a:lnTo>
                    <a:pt x="11299" y="12215"/>
                  </a:lnTo>
                  <a:lnTo>
                    <a:pt x="11482" y="12289"/>
                  </a:lnTo>
                  <a:lnTo>
                    <a:pt x="11226" y="12655"/>
                  </a:lnTo>
                  <a:lnTo>
                    <a:pt x="10895" y="12545"/>
                  </a:lnTo>
                  <a:lnTo>
                    <a:pt x="10455" y="12399"/>
                  </a:lnTo>
                  <a:lnTo>
                    <a:pt x="10052" y="12252"/>
                  </a:lnTo>
                  <a:lnTo>
                    <a:pt x="9868" y="12142"/>
                  </a:lnTo>
                  <a:lnTo>
                    <a:pt x="10125" y="11665"/>
                  </a:lnTo>
                  <a:close/>
                  <a:moveTo>
                    <a:pt x="9355" y="9574"/>
                  </a:moveTo>
                  <a:lnTo>
                    <a:pt x="9575" y="9611"/>
                  </a:lnTo>
                  <a:lnTo>
                    <a:pt x="9795" y="9648"/>
                  </a:lnTo>
                  <a:lnTo>
                    <a:pt x="9978" y="9758"/>
                  </a:lnTo>
                  <a:lnTo>
                    <a:pt x="10052" y="9868"/>
                  </a:lnTo>
                  <a:lnTo>
                    <a:pt x="10088" y="9941"/>
                  </a:lnTo>
                  <a:lnTo>
                    <a:pt x="10125" y="10088"/>
                  </a:lnTo>
                  <a:lnTo>
                    <a:pt x="10125" y="10198"/>
                  </a:lnTo>
                  <a:lnTo>
                    <a:pt x="9832" y="10161"/>
                  </a:lnTo>
                  <a:lnTo>
                    <a:pt x="9795" y="10198"/>
                  </a:lnTo>
                  <a:lnTo>
                    <a:pt x="9795" y="10234"/>
                  </a:lnTo>
                  <a:lnTo>
                    <a:pt x="9942" y="10344"/>
                  </a:lnTo>
                  <a:lnTo>
                    <a:pt x="10088" y="10455"/>
                  </a:lnTo>
                  <a:lnTo>
                    <a:pt x="10015" y="10785"/>
                  </a:lnTo>
                  <a:lnTo>
                    <a:pt x="9942" y="11078"/>
                  </a:lnTo>
                  <a:lnTo>
                    <a:pt x="9905" y="11188"/>
                  </a:lnTo>
                  <a:lnTo>
                    <a:pt x="9648" y="11115"/>
                  </a:lnTo>
                  <a:lnTo>
                    <a:pt x="9391" y="11078"/>
                  </a:lnTo>
                  <a:lnTo>
                    <a:pt x="9355" y="11078"/>
                  </a:lnTo>
                  <a:lnTo>
                    <a:pt x="9318" y="11115"/>
                  </a:lnTo>
                  <a:lnTo>
                    <a:pt x="9318" y="11151"/>
                  </a:lnTo>
                  <a:lnTo>
                    <a:pt x="9355" y="11188"/>
                  </a:lnTo>
                  <a:lnTo>
                    <a:pt x="9538" y="11372"/>
                  </a:lnTo>
                  <a:lnTo>
                    <a:pt x="9795" y="11518"/>
                  </a:lnTo>
                  <a:lnTo>
                    <a:pt x="9501" y="11995"/>
                  </a:lnTo>
                  <a:lnTo>
                    <a:pt x="9061" y="11812"/>
                  </a:lnTo>
                  <a:lnTo>
                    <a:pt x="8584" y="11628"/>
                  </a:lnTo>
                  <a:lnTo>
                    <a:pt x="8548" y="11628"/>
                  </a:lnTo>
                  <a:lnTo>
                    <a:pt x="8548" y="11702"/>
                  </a:lnTo>
                  <a:lnTo>
                    <a:pt x="8731" y="11848"/>
                  </a:lnTo>
                  <a:lnTo>
                    <a:pt x="8915" y="12032"/>
                  </a:lnTo>
                  <a:lnTo>
                    <a:pt x="9318" y="12289"/>
                  </a:lnTo>
                  <a:lnTo>
                    <a:pt x="9061" y="12582"/>
                  </a:lnTo>
                  <a:lnTo>
                    <a:pt x="8805" y="12802"/>
                  </a:lnTo>
                  <a:lnTo>
                    <a:pt x="8548" y="12692"/>
                  </a:lnTo>
                  <a:lnTo>
                    <a:pt x="8401" y="12069"/>
                  </a:lnTo>
                  <a:lnTo>
                    <a:pt x="8291" y="11445"/>
                  </a:lnTo>
                  <a:lnTo>
                    <a:pt x="8218" y="11298"/>
                  </a:lnTo>
                  <a:lnTo>
                    <a:pt x="8144" y="11188"/>
                  </a:lnTo>
                  <a:lnTo>
                    <a:pt x="8034" y="11115"/>
                  </a:lnTo>
                  <a:lnTo>
                    <a:pt x="7374" y="11115"/>
                  </a:lnTo>
                  <a:lnTo>
                    <a:pt x="7264" y="11078"/>
                  </a:lnTo>
                  <a:lnTo>
                    <a:pt x="7154" y="11041"/>
                  </a:lnTo>
                  <a:lnTo>
                    <a:pt x="7007" y="10895"/>
                  </a:lnTo>
                  <a:lnTo>
                    <a:pt x="6897" y="10675"/>
                  </a:lnTo>
                  <a:lnTo>
                    <a:pt x="6860" y="10455"/>
                  </a:lnTo>
                  <a:lnTo>
                    <a:pt x="6860" y="10344"/>
                  </a:lnTo>
                  <a:lnTo>
                    <a:pt x="6897" y="10234"/>
                  </a:lnTo>
                  <a:lnTo>
                    <a:pt x="6934" y="10124"/>
                  </a:lnTo>
                  <a:lnTo>
                    <a:pt x="7007" y="10051"/>
                  </a:lnTo>
                  <a:lnTo>
                    <a:pt x="7227" y="9978"/>
                  </a:lnTo>
                  <a:lnTo>
                    <a:pt x="7447" y="9904"/>
                  </a:lnTo>
                  <a:lnTo>
                    <a:pt x="8328" y="9721"/>
                  </a:lnTo>
                  <a:lnTo>
                    <a:pt x="8401" y="9758"/>
                  </a:lnTo>
                  <a:lnTo>
                    <a:pt x="8548" y="9758"/>
                  </a:lnTo>
                  <a:lnTo>
                    <a:pt x="8841" y="9648"/>
                  </a:lnTo>
                  <a:lnTo>
                    <a:pt x="9135" y="9574"/>
                  </a:lnTo>
                  <a:close/>
                  <a:moveTo>
                    <a:pt x="1028" y="7373"/>
                  </a:moveTo>
                  <a:lnTo>
                    <a:pt x="1028" y="7887"/>
                  </a:lnTo>
                  <a:lnTo>
                    <a:pt x="1101" y="8437"/>
                  </a:lnTo>
                  <a:lnTo>
                    <a:pt x="1138" y="8474"/>
                  </a:lnTo>
                  <a:lnTo>
                    <a:pt x="1211" y="8510"/>
                  </a:lnTo>
                  <a:lnTo>
                    <a:pt x="1285" y="8510"/>
                  </a:lnTo>
                  <a:lnTo>
                    <a:pt x="1358" y="8474"/>
                  </a:lnTo>
                  <a:lnTo>
                    <a:pt x="1872" y="8070"/>
                  </a:lnTo>
                  <a:lnTo>
                    <a:pt x="1945" y="8951"/>
                  </a:lnTo>
                  <a:lnTo>
                    <a:pt x="1982" y="9611"/>
                  </a:lnTo>
                  <a:lnTo>
                    <a:pt x="1982" y="9758"/>
                  </a:lnTo>
                  <a:lnTo>
                    <a:pt x="1982" y="9904"/>
                  </a:lnTo>
                  <a:lnTo>
                    <a:pt x="1872" y="10014"/>
                  </a:lnTo>
                  <a:lnTo>
                    <a:pt x="1762" y="10088"/>
                  </a:lnTo>
                  <a:lnTo>
                    <a:pt x="1615" y="10271"/>
                  </a:lnTo>
                  <a:lnTo>
                    <a:pt x="1505" y="10455"/>
                  </a:lnTo>
                  <a:lnTo>
                    <a:pt x="1468" y="10638"/>
                  </a:lnTo>
                  <a:lnTo>
                    <a:pt x="1468" y="10858"/>
                  </a:lnTo>
                  <a:lnTo>
                    <a:pt x="1505" y="11078"/>
                  </a:lnTo>
                  <a:lnTo>
                    <a:pt x="1578" y="11298"/>
                  </a:lnTo>
                  <a:lnTo>
                    <a:pt x="1688" y="11702"/>
                  </a:lnTo>
                  <a:lnTo>
                    <a:pt x="2165" y="12876"/>
                  </a:lnTo>
                  <a:lnTo>
                    <a:pt x="1835" y="12509"/>
                  </a:lnTo>
                  <a:lnTo>
                    <a:pt x="1505" y="12142"/>
                  </a:lnTo>
                  <a:lnTo>
                    <a:pt x="1211" y="11665"/>
                  </a:lnTo>
                  <a:lnTo>
                    <a:pt x="918" y="11188"/>
                  </a:lnTo>
                  <a:lnTo>
                    <a:pt x="735" y="10675"/>
                  </a:lnTo>
                  <a:lnTo>
                    <a:pt x="588" y="10161"/>
                  </a:lnTo>
                  <a:lnTo>
                    <a:pt x="551" y="9831"/>
                  </a:lnTo>
                  <a:lnTo>
                    <a:pt x="514" y="9501"/>
                  </a:lnTo>
                  <a:lnTo>
                    <a:pt x="551" y="9171"/>
                  </a:lnTo>
                  <a:lnTo>
                    <a:pt x="588" y="8841"/>
                  </a:lnTo>
                  <a:lnTo>
                    <a:pt x="771" y="8180"/>
                  </a:lnTo>
                  <a:lnTo>
                    <a:pt x="955" y="7557"/>
                  </a:lnTo>
                  <a:lnTo>
                    <a:pt x="1028" y="7373"/>
                  </a:lnTo>
                  <a:close/>
                  <a:moveTo>
                    <a:pt x="9612" y="12472"/>
                  </a:moveTo>
                  <a:lnTo>
                    <a:pt x="9942" y="12619"/>
                  </a:lnTo>
                  <a:lnTo>
                    <a:pt x="10675" y="12912"/>
                  </a:lnTo>
                  <a:lnTo>
                    <a:pt x="10895" y="12986"/>
                  </a:lnTo>
                  <a:lnTo>
                    <a:pt x="10529" y="13316"/>
                  </a:lnTo>
                  <a:lnTo>
                    <a:pt x="10162" y="13609"/>
                  </a:lnTo>
                  <a:lnTo>
                    <a:pt x="9685" y="13279"/>
                  </a:lnTo>
                  <a:lnTo>
                    <a:pt x="9171" y="12986"/>
                  </a:lnTo>
                  <a:lnTo>
                    <a:pt x="9391" y="12729"/>
                  </a:lnTo>
                  <a:lnTo>
                    <a:pt x="9612" y="12472"/>
                  </a:lnTo>
                  <a:close/>
                  <a:moveTo>
                    <a:pt x="2569" y="5209"/>
                  </a:moveTo>
                  <a:lnTo>
                    <a:pt x="2899" y="5319"/>
                  </a:lnTo>
                  <a:lnTo>
                    <a:pt x="3266" y="5356"/>
                  </a:lnTo>
                  <a:lnTo>
                    <a:pt x="3999" y="5356"/>
                  </a:lnTo>
                  <a:lnTo>
                    <a:pt x="4733" y="5429"/>
                  </a:lnTo>
                  <a:lnTo>
                    <a:pt x="5467" y="5539"/>
                  </a:lnTo>
                  <a:lnTo>
                    <a:pt x="5320" y="5649"/>
                  </a:lnTo>
                  <a:lnTo>
                    <a:pt x="5173" y="5723"/>
                  </a:lnTo>
                  <a:lnTo>
                    <a:pt x="4880" y="5833"/>
                  </a:lnTo>
                  <a:lnTo>
                    <a:pt x="4696" y="5943"/>
                  </a:lnTo>
                  <a:lnTo>
                    <a:pt x="4513" y="6053"/>
                  </a:lnTo>
                  <a:lnTo>
                    <a:pt x="4366" y="6236"/>
                  </a:lnTo>
                  <a:lnTo>
                    <a:pt x="4293" y="6420"/>
                  </a:lnTo>
                  <a:lnTo>
                    <a:pt x="4256" y="6493"/>
                  </a:lnTo>
                  <a:lnTo>
                    <a:pt x="4293" y="6603"/>
                  </a:lnTo>
                  <a:lnTo>
                    <a:pt x="4329" y="6676"/>
                  </a:lnTo>
                  <a:lnTo>
                    <a:pt x="4366" y="6750"/>
                  </a:lnTo>
                  <a:lnTo>
                    <a:pt x="4439" y="6823"/>
                  </a:lnTo>
                  <a:lnTo>
                    <a:pt x="4549" y="6823"/>
                  </a:lnTo>
                  <a:lnTo>
                    <a:pt x="4660" y="6860"/>
                  </a:lnTo>
                  <a:lnTo>
                    <a:pt x="4696" y="6933"/>
                  </a:lnTo>
                  <a:lnTo>
                    <a:pt x="4733" y="7117"/>
                  </a:lnTo>
                  <a:lnTo>
                    <a:pt x="4770" y="7300"/>
                  </a:lnTo>
                  <a:lnTo>
                    <a:pt x="4770" y="7667"/>
                  </a:lnTo>
                  <a:lnTo>
                    <a:pt x="4806" y="7813"/>
                  </a:lnTo>
                  <a:lnTo>
                    <a:pt x="4586" y="7520"/>
                  </a:lnTo>
                  <a:lnTo>
                    <a:pt x="4366" y="7263"/>
                  </a:lnTo>
                  <a:lnTo>
                    <a:pt x="4256" y="7190"/>
                  </a:lnTo>
                  <a:lnTo>
                    <a:pt x="4146" y="7153"/>
                  </a:lnTo>
                  <a:lnTo>
                    <a:pt x="3999" y="7117"/>
                  </a:lnTo>
                  <a:lnTo>
                    <a:pt x="3889" y="7153"/>
                  </a:lnTo>
                  <a:lnTo>
                    <a:pt x="3632" y="7227"/>
                  </a:lnTo>
                  <a:lnTo>
                    <a:pt x="3412" y="7373"/>
                  </a:lnTo>
                  <a:lnTo>
                    <a:pt x="3192" y="7593"/>
                  </a:lnTo>
                  <a:lnTo>
                    <a:pt x="2972" y="7813"/>
                  </a:lnTo>
                  <a:lnTo>
                    <a:pt x="2825" y="8070"/>
                  </a:lnTo>
                  <a:lnTo>
                    <a:pt x="2715" y="8364"/>
                  </a:lnTo>
                  <a:lnTo>
                    <a:pt x="2642" y="8657"/>
                  </a:lnTo>
                  <a:lnTo>
                    <a:pt x="2605" y="8951"/>
                  </a:lnTo>
                  <a:lnTo>
                    <a:pt x="2605" y="9244"/>
                  </a:lnTo>
                  <a:lnTo>
                    <a:pt x="2679" y="9537"/>
                  </a:lnTo>
                  <a:lnTo>
                    <a:pt x="2679" y="9611"/>
                  </a:lnTo>
                  <a:lnTo>
                    <a:pt x="2752" y="9648"/>
                  </a:lnTo>
                  <a:lnTo>
                    <a:pt x="2789" y="9684"/>
                  </a:lnTo>
                  <a:lnTo>
                    <a:pt x="3156" y="9684"/>
                  </a:lnTo>
                  <a:lnTo>
                    <a:pt x="3449" y="9758"/>
                  </a:lnTo>
                  <a:lnTo>
                    <a:pt x="3706" y="9868"/>
                  </a:lnTo>
                  <a:lnTo>
                    <a:pt x="3963" y="10014"/>
                  </a:lnTo>
                  <a:lnTo>
                    <a:pt x="4183" y="10198"/>
                  </a:lnTo>
                  <a:lnTo>
                    <a:pt x="4403" y="10418"/>
                  </a:lnTo>
                  <a:lnTo>
                    <a:pt x="4770" y="10858"/>
                  </a:lnTo>
                  <a:lnTo>
                    <a:pt x="4403" y="11151"/>
                  </a:lnTo>
                  <a:lnTo>
                    <a:pt x="4109" y="11445"/>
                  </a:lnTo>
                  <a:lnTo>
                    <a:pt x="3816" y="11775"/>
                  </a:lnTo>
                  <a:lnTo>
                    <a:pt x="3596" y="12142"/>
                  </a:lnTo>
                  <a:lnTo>
                    <a:pt x="3412" y="12545"/>
                  </a:lnTo>
                  <a:lnTo>
                    <a:pt x="3266" y="12986"/>
                  </a:lnTo>
                  <a:lnTo>
                    <a:pt x="3192" y="13426"/>
                  </a:lnTo>
                  <a:lnTo>
                    <a:pt x="3156" y="13866"/>
                  </a:lnTo>
                  <a:lnTo>
                    <a:pt x="3082" y="13829"/>
                  </a:lnTo>
                  <a:lnTo>
                    <a:pt x="2972" y="13719"/>
                  </a:lnTo>
                  <a:lnTo>
                    <a:pt x="2899" y="13572"/>
                  </a:lnTo>
                  <a:lnTo>
                    <a:pt x="2459" y="12582"/>
                  </a:lnTo>
                  <a:lnTo>
                    <a:pt x="2092" y="11702"/>
                  </a:lnTo>
                  <a:lnTo>
                    <a:pt x="1945" y="11262"/>
                  </a:lnTo>
                  <a:lnTo>
                    <a:pt x="1872" y="10821"/>
                  </a:lnTo>
                  <a:lnTo>
                    <a:pt x="1872" y="10638"/>
                  </a:lnTo>
                  <a:lnTo>
                    <a:pt x="1945" y="10491"/>
                  </a:lnTo>
                  <a:lnTo>
                    <a:pt x="2055" y="10381"/>
                  </a:lnTo>
                  <a:lnTo>
                    <a:pt x="2202" y="10271"/>
                  </a:lnTo>
                  <a:lnTo>
                    <a:pt x="2312" y="10161"/>
                  </a:lnTo>
                  <a:lnTo>
                    <a:pt x="2385" y="10051"/>
                  </a:lnTo>
                  <a:lnTo>
                    <a:pt x="2385" y="9904"/>
                  </a:lnTo>
                  <a:lnTo>
                    <a:pt x="2385" y="9721"/>
                  </a:lnTo>
                  <a:lnTo>
                    <a:pt x="2312" y="8730"/>
                  </a:lnTo>
                  <a:lnTo>
                    <a:pt x="2165" y="7740"/>
                  </a:lnTo>
                  <a:lnTo>
                    <a:pt x="2165" y="7667"/>
                  </a:lnTo>
                  <a:lnTo>
                    <a:pt x="2092" y="7593"/>
                  </a:lnTo>
                  <a:lnTo>
                    <a:pt x="1945" y="7593"/>
                  </a:lnTo>
                  <a:lnTo>
                    <a:pt x="1358" y="8070"/>
                  </a:lnTo>
                  <a:lnTo>
                    <a:pt x="1321" y="7667"/>
                  </a:lnTo>
                  <a:lnTo>
                    <a:pt x="1358" y="7263"/>
                  </a:lnTo>
                  <a:lnTo>
                    <a:pt x="1395" y="6860"/>
                  </a:lnTo>
                  <a:lnTo>
                    <a:pt x="1505" y="6456"/>
                  </a:lnTo>
                  <a:lnTo>
                    <a:pt x="1505" y="6383"/>
                  </a:lnTo>
                  <a:lnTo>
                    <a:pt x="1468" y="6310"/>
                  </a:lnTo>
                  <a:lnTo>
                    <a:pt x="1725" y="5796"/>
                  </a:lnTo>
                  <a:lnTo>
                    <a:pt x="1982" y="5319"/>
                  </a:lnTo>
                  <a:lnTo>
                    <a:pt x="2239" y="5356"/>
                  </a:lnTo>
                  <a:lnTo>
                    <a:pt x="2495" y="5392"/>
                  </a:lnTo>
                  <a:lnTo>
                    <a:pt x="2569" y="5356"/>
                  </a:lnTo>
                  <a:lnTo>
                    <a:pt x="2605" y="5319"/>
                  </a:lnTo>
                  <a:lnTo>
                    <a:pt x="2605" y="5282"/>
                  </a:lnTo>
                  <a:lnTo>
                    <a:pt x="2569" y="5209"/>
                  </a:lnTo>
                  <a:close/>
                  <a:moveTo>
                    <a:pt x="8805" y="13939"/>
                  </a:moveTo>
                  <a:lnTo>
                    <a:pt x="9098" y="13976"/>
                  </a:lnTo>
                  <a:lnTo>
                    <a:pt x="9391" y="14049"/>
                  </a:lnTo>
                  <a:lnTo>
                    <a:pt x="9208" y="14086"/>
                  </a:lnTo>
                  <a:lnTo>
                    <a:pt x="9171" y="14049"/>
                  </a:lnTo>
                  <a:lnTo>
                    <a:pt x="9061" y="14049"/>
                  </a:lnTo>
                  <a:lnTo>
                    <a:pt x="8988" y="13976"/>
                  </a:lnTo>
                  <a:lnTo>
                    <a:pt x="8805" y="13939"/>
                  </a:lnTo>
                  <a:close/>
                  <a:moveTo>
                    <a:pt x="5815" y="14178"/>
                  </a:moveTo>
                  <a:lnTo>
                    <a:pt x="5797" y="14196"/>
                  </a:lnTo>
                  <a:lnTo>
                    <a:pt x="5760" y="14196"/>
                  </a:lnTo>
                  <a:lnTo>
                    <a:pt x="5815" y="14178"/>
                  </a:lnTo>
                  <a:close/>
                  <a:moveTo>
                    <a:pt x="7154" y="2935"/>
                  </a:moveTo>
                  <a:lnTo>
                    <a:pt x="7594" y="3008"/>
                  </a:lnTo>
                  <a:lnTo>
                    <a:pt x="8034" y="3082"/>
                  </a:lnTo>
                  <a:lnTo>
                    <a:pt x="8438" y="3155"/>
                  </a:lnTo>
                  <a:lnTo>
                    <a:pt x="8401" y="3192"/>
                  </a:lnTo>
                  <a:lnTo>
                    <a:pt x="8401" y="3228"/>
                  </a:lnTo>
                  <a:lnTo>
                    <a:pt x="8401" y="3265"/>
                  </a:lnTo>
                  <a:lnTo>
                    <a:pt x="8438" y="3265"/>
                  </a:lnTo>
                  <a:lnTo>
                    <a:pt x="8621" y="3228"/>
                  </a:lnTo>
                  <a:lnTo>
                    <a:pt x="8768" y="3265"/>
                  </a:lnTo>
                  <a:lnTo>
                    <a:pt x="8805" y="3265"/>
                  </a:lnTo>
                  <a:lnTo>
                    <a:pt x="8768" y="3338"/>
                  </a:lnTo>
                  <a:lnTo>
                    <a:pt x="8768" y="3412"/>
                  </a:lnTo>
                  <a:lnTo>
                    <a:pt x="8768" y="3448"/>
                  </a:lnTo>
                  <a:lnTo>
                    <a:pt x="8805" y="3485"/>
                  </a:lnTo>
                  <a:lnTo>
                    <a:pt x="8841" y="3485"/>
                  </a:lnTo>
                  <a:lnTo>
                    <a:pt x="8915" y="3522"/>
                  </a:lnTo>
                  <a:lnTo>
                    <a:pt x="8988" y="3558"/>
                  </a:lnTo>
                  <a:lnTo>
                    <a:pt x="9098" y="3668"/>
                  </a:lnTo>
                  <a:lnTo>
                    <a:pt x="9208" y="3815"/>
                  </a:lnTo>
                  <a:lnTo>
                    <a:pt x="9245" y="3852"/>
                  </a:lnTo>
                  <a:lnTo>
                    <a:pt x="9281" y="3889"/>
                  </a:lnTo>
                  <a:lnTo>
                    <a:pt x="9318" y="3852"/>
                  </a:lnTo>
                  <a:lnTo>
                    <a:pt x="9391" y="3742"/>
                  </a:lnTo>
                  <a:lnTo>
                    <a:pt x="9465" y="3632"/>
                  </a:lnTo>
                  <a:lnTo>
                    <a:pt x="9538" y="3558"/>
                  </a:lnTo>
                  <a:lnTo>
                    <a:pt x="9758" y="3632"/>
                  </a:lnTo>
                  <a:lnTo>
                    <a:pt x="9612" y="3815"/>
                  </a:lnTo>
                  <a:lnTo>
                    <a:pt x="9501" y="3999"/>
                  </a:lnTo>
                  <a:lnTo>
                    <a:pt x="9465" y="4072"/>
                  </a:lnTo>
                  <a:lnTo>
                    <a:pt x="9465" y="4182"/>
                  </a:lnTo>
                  <a:lnTo>
                    <a:pt x="9575" y="4182"/>
                  </a:lnTo>
                  <a:lnTo>
                    <a:pt x="9648" y="4145"/>
                  </a:lnTo>
                  <a:lnTo>
                    <a:pt x="9795" y="4035"/>
                  </a:lnTo>
                  <a:lnTo>
                    <a:pt x="10052" y="3815"/>
                  </a:lnTo>
                  <a:lnTo>
                    <a:pt x="10308" y="3962"/>
                  </a:lnTo>
                  <a:lnTo>
                    <a:pt x="10235" y="4035"/>
                  </a:lnTo>
                  <a:lnTo>
                    <a:pt x="9978" y="4365"/>
                  </a:lnTo>
                  <a:lnTo>
                    <a:pt x="9868" y="4512"/>
                  </a:lnTo>
                  <a:lnTo>
                    <a:pt x="9795" y="4696"/>
                  </a:lnTo>
                  <a:lnTo>
                    <a:pt x="9795" y="4732"/>
                  </a:lnTo>
                  <a:lnTo>
                    <a:pt x="9832" y="4732"/>
                  </a:lnTo>
                  <a:lnTo>
                    <a:pt x="10015" y="4659"/>
                  </a:lnTo>
                  <a:lnTo>
                    <a:pt x="10198" y="4549"/>
                  </a:lnTo>
                  <a:lnTo>
                    <a:pt x="10492" y="4329"/>
                  </a:lnTo>
                  <a:lnTo>
                    <a:pt x="10639" y="4182"/>
                  </a:lnTo>
                  <a:lnTo>
                    <a:pt x="10822" y="4292"/>
                  </a:lnTo>
                  <a:lnTo>
                    <a:pt x="10565" y="4549"/>
                  </a:lnTo>
                  <a:lnTo>
                    <a:pt x="10272" y="4879"/>
                  </a:lnTo>
                  <a:lnTo>
                    <a:pt x="10052" y="5209"/>
                  </a:lnTo>
                  <a:lnTo>
                    <a:pt x="9942" y="5246"/>
                  </a:lnTo>
                  <a:lnTo>
                    <a:pt x="9648" y="5392"/>
                  </a:lnTo>
                  <a:lnTo>
                    <a:pt x="9391" y="5539"/>
                  </a:lnTo>
                  <a:lnTo>
                    <a:pt x="9281" y="5539"/>
                  </a:lnTo>
                  <a:lnTo>
                    <a:pt x="9135" y="5576"/>
                  </a:lnTo>
                  <a:lnTo>
                    <a:pt x="8805" y="5759"/>
                  </a:lnTo>
                  <a:lnTo>
                    <a:pt x="8548" y="5979"/>
                  </a:lnTo>
                  <a:lnTo>
                    <a:pt x="8364" y="6089"/>
                  </a:lnTo>
                  <a:lnTo>
                    <a:pt x="8071" y="6346"/>
                  </a:lnTo>
                  <a:lnTo>
                    <a:pt x="7924" y="6566"/>
                  </a:lnTo>
                  <a:lnTo>
                    <a:pt x="7741" y="6750"/>
                  </a:lnTo>
                  <a:lnTo>
                    <a:pt x="7631" y="6970"/>
                  </a:lnTo>
                  <a:lnTo>
                    <a:pt x="7594" y="7153"/>
                  </a:lnTo>
                  <a:lnTo>
                    <a:pt x="7631" y="7227"/>
                  </a:lnTo>
                  <a:lnTo>
                    <a:pt x="7667" y="7300"/>
                  </a:lnTo>
                  <a:lnTo>
                    <a:pt x="7741" y="7373"/>
                  </a:lnTo>
                  <a:lnTo>
                    <a:pt x="7851" y="7410"/>
                  </a:lnTo>
                  <a:lnTo>
                    <a:pt x="7998" y="7410"/>
                  </a:lnTo>
                  <a:lnTo>
                    <a:pt x="8144" y="7337"/>
                  </a:lnTo>
                  <a:lnTo>
                    <a:pt x="8401" y="7190"/>
                  </a:lnTo>
                  <a:lnTo>
                    <a:pt x="8548" y="7153"/>
                  </a:lnTo>
                  <a:lnTo>
                    <a:pt x="8731" y="7227"/>
                  </a:lnTo>
                  <a:lnTo>
                    <a:pt x="8805" y="7263"/>
                  </a:lnTo>
                  <a:lnTo>
                    <a:pt x="8878" y="7337"/>
                  </a:lnTo>
                  <a:lnTo>
                    <a:pt x="8915" y="7410"/>
                  </a:lnTo>
                  <a:lnTo>
                    <a:pt x="8915" y="7483"/>
                  </a:lnTo>
                  <a:lnTo>
                    <a:pt x="8841" y="7593"/>
                  </a:lnTo>
                  <a:lnTo>
                    <a:pt x="8731" y="7740"/>
                  </a:lnTo>
                  <a:lnTo>
                    <a:pt x="8584" y="7850"/>
                  </a:lnTo>
                  <a:lnTo>
                    <a:pt x="8401" y="7960"/>
                  </a:lnTo>
                  <a:lnTo>
                    <a:pt x="8144" y="8070"/>
                  </a:lnTo>
                  <a:lnTo>
                    <a:pt x="7961" y="8144"/>
                  </a:lnTo>
                  <a:lnTo>
                    <a:pt x="7741" y="8254"/>
                  </a:lnTo>
                  <a:lnTo>
                    <a:pt x="7557" y="8400"/>
                  </a:lnTo>
                  <a:lnTo>
                    <a:pt x="7521" y="8474"/>
                  </a:lnTo>
                  <a:lnTo>
                    <a:pt x="7484" y="8584"/>
                  </a:lnTo>
                  <a:lnTo>
                    <a:pt x="7447" y="8767"/>
                  </a:lnTo>
                  <a:lnTo>
                    <a:pt x="7521" y="8914"/>
                  </a:lnTo>
                  <a:lnTo>
                    <a:pt x="7631" y="9061"/>
                  </a:lnTo>
                  <a:lnTo>
                    <a:pt x="7777" y="9134"/>
                  </a:lnTo>
                  <a:lnTo>
                    <a:pt x="7887" y="9171"/>
                  </a:lnTo>
                  <a:lnTo>
                    <a:pt x="8034" y="9207"/>
                  </a:lnTo>
                  <a:lnTo>
                    <a:pt x="8254" y="9134"/>
                  </a:lnTo>
                  <a:lnTo>
                    <a:pt x="8694" y="8951"/>
                  </a:lnTo>
                  <a:lnTo>
                    <a:pt x="9208" y="8951"/>
                  </a:lnTo>
                  <a:lnTo>
                    <a:pt x="9391" y="8877"/>
                  </a:lnTo>
                  <a:lnTo>
                    <a:pt x="9575" y="8767"/>
                  </a:lnTo>
                  <a:lnTo>
                    <a:pt x="9685" y="8657"/>
                  </a:lnTo>
                  <a:lnTo>
                    <a:pt x="9795" y="8547"/>
                  </a:lnTo>
                  <a:lnTo>
                    <a:pt x="9905" y="8547"/>
                  </a:lnTo>
                  <a:lnTo>
                    <a:pt x="10052" y="8584"/>
                  </a:lnTo>
                  <a:lnTo>
                    <a:pt x="10088" y="8620"/>
                  </a:lnTo>
                  <a:lnTo>
                    <a:pt x="10125" y="8620"/>
                  </a:lnTo>
                  <a:lnTo>
                    <a:pt x="10198" y="8657"/>
                  </a:lnTo>
                  <a:lnTo>
                    <a:pt x="10382" y="8804"/>
                  </a:lnTo>
                  <a:lnTo>
                    <a:pt x="10565" y="8987"/>
                  </a:lnTo>
                  <a:lnTo>
                    <a:pt x="11115" y="9648"/>
                  </a:lnTo>
                  <a:lnTo>
                    <a:pt x="10382" y="9391"/>
                  </a:lnTo>
                  <a:lnTo>
                    <a:pt x="10015" y="9281"/>
                  </a:lnTo>
                  <a:lnTo>
                    <a:pt x="9648" y="9171"/>
                  </a:lnTo>
                  <a:lnTo>
                    <a:pt x="9612" y="9207"/>
                  </a:lnTo>
                  <a:lnTo>
                    <a:pt x="9281" y="9171"/>
                  </a:lnTo>
                  <a:lnTo>
                    <a:pt x="8951" y="9207"/>
                  </a:lnTo>
                  <a:lnTo>
                    <a:pt x="8621" y="9281"/>
                  </a:lnTo>
                  <a:lnTo>
                    <a:pt x="8328" y="9391"/>
                  </a:lnTo>
                  <a:lnTo>
                    <a:pt x="8291" y="9427"/>
                  </a:lnTo>
                  <a:lnTo>
                    <a:pt x="8144" y="9427"/>
                  </a:lnTo>
                  <a:lnTo>
                    <a:pt x="7631" y="9537"/>
                  </a:lnTo>
                  <a:lnTo>
                    <a:pt x="7117" y="9648"/>
                  </a:lnTo>
                  <a:lnTo>
                    <a:pt x="6934" y="9684"/>
                  </a:lnTo>
                  <a:lnTo>
                    <a:pt x="6787" y="9794"/>
                  </a:lnTo>
                  <a:lnTo>
                    <a:pt x="6677" y="9904"/>
                  </a:lnTo>
                  <a:lnTo>
                    <a:pt x="6567" y="10088"/>
                  </a:lnTo>
                  <a:lnTo>
                    <a:pt x="6494" y="10271"/>
                  </a:lnTo>
                  <a:lnTo>
                    <a:pt x="6494" y="10455"/>
                  </a:lnTo>
                  <a:lnTo>
                    <a:pt x="6494" y="10601"/>
                  </a:lnTo>
                  <a:lnTo>
                    <a:pt x="6530" y="10785"/>
                  </a:lnTo>
                  <a:lnTo>
                    <a:pt x="6604" y="10968"/>
                  </a:lnTo>
                  <a:lnTo>
                    <a:pt x="6714" y="11115"/>
                  </a:lnTo>
                  <a:lnTo>
                    <a:pt x="6824" y="11225"/>
                  </a:lnTo>
                  <a:lnTo>
                    <a:pt x="6970" y="11335"/>
                  </a:lnTo>
                  <a:lnTo>
                    <a:pt x="7117" y="11408"/>
                  </a:lnTo>
                  <a:lnTo>
                    <a:pt x="7301" y="11445"/>
                  </a:lnTo>
                  <a:lnTo>
                    <a:pt x="7484" y="11482"/>
                  </a:lnTo>
                  <a:lnTo>
                    <a:pt x="7777" y="11482"/>
                  </a:lnTo>
                  <a:lnTo>
                    <a:pt x="7851" y="11555"/>
                  </a:lnTo>
                  <a:lnTo>
                    <a:pt x="7924" y="11665"/>
                  </a:lnTo>
                  <a:lnTo>
                    <a:pt x="7961" y="11812"/>
                  </a:lnTo>
                  <a:lnTo>
                    <a:pt x="8034" y="12105"/>
                  </a:lnTo>
                  <a:lnTo>
                    <a:pt x="8071" y="12362"/>
                  </a:lnTo>
                  <a:lnTo>
                    <a:pt x="8108" y="12509"/>
                  </a:lnTo>
                  <a:lnTo>
                    <a:pt x="7851" y="12435"/>
                  </a:lnTo>
                  <a:lnTo>
                    <a:pt x="7631" y="12399"/>
                  </a:lnTo>
                  <a:lnTo>
                    <a:pt x="7557" y="12362"/>
                  </a:lnTo>
                  <a:lnTo>
                    <a:pt x="7521" y="12215"/>
                  </a:lnTo>
                  <a:lnTo>
                    <a:pt x="7521" y="12179"/>
                  </a:lnTo>
                  <a:lnTo>
                    <a:pt x="7447" y="12179"/>
                  </a:lnTo>
                  <a:lnTo>
                    <a:pt x="7447" y="12215"/>
                  </a:lnTo>
                  <a:lnTo>
                    <a:pt x="7411" y="12472"/>
                  </a:lnTo>
                  <a:lnTo>
                    <a:pt x="7411" y="12509"/>
                  </a:lnTo>
                  <a:lnTo>
                    <a:pt x="7447" y="12545"/>
                  </a:lnTo>
                  <a:lnTo>
                    <a:pt x="7851" y="12729"/>
                  </a:lnTo>
                  <a:lnTo>
                    <a:pt x="8254" y="12949"/>
                  </a:lnTo>
                  <a:lnTo>
                    <a:pt x="8438" y="13316"/>
                  </a:lnTo>
                  <a:lnTo>
                    <a:pt x="8474" y="13389"/>
                  </a:lnTo>
                  <a:lnTo>
                    <a:pt x="8548" y="13426"/>
                  </a:lnTo>
                  <a:lnTo>
                    <a:pt x="8621" y="13426"/>
                  </a:lnTo>
                  <a:lnTo>
                    <a:pt x="8694" y="13389"/>
                  </a:lnTo>
                  <a:lnTo>
                    <a:pt x="8841" y="13279"/>
                  </a:lnTo>
                  <a:lnTo>
                    <a:pt x="9428" y="13609"/>
                  </a:lnTo>
                  <a:lnTo>
                    <a:pt x="9281" y="13609"/>
                  </a:lnTo>
                  <a:lnTo>
                    <a:pt x="8548" y="13536"/>
                  </a:lnTo>
                  <a:lnTo>
                    <a:pt x="7851" y="13536"/>
                  </a:lnTo>
                  <a:lnTo>
                    <a:pt x="7374" y="13206"/>
                  </a:lnTo>
                  <a:lnTo>
                    <a:pt x="6860" y="12912"/>
                  </a:lnTo>
                  <a:lnTo>
                    <a:pt x="6824" y="12876"/>
                  </a:lnTo>
                  <a:lnTo>
                    <a:pt x="6750" y="12912"/>
                  </a:lnTo>
                  <a:lnTo>
                    <a:pt x="6750" y="12949"/>
                  </a:lnTo>
                  <a:lnTo>
                    <a:pt x="6750" y="13022"/>
                  </a:lnTo>
                  <a:lnTo>
                    <a:pt x="6970" y="13316"/>
                  </a:lnTo>
                  <a:lnTo>
                    <a:pt x="7227" y="13572"/>
                  </a:lnTo>
                  <a:lnTo>
                    <a:pt x="6897" y="13609"/>
                  </a:lnTo>
                  <a:lnTo>
                    <a:pt x="6567" y="13646"/>
                  </a:lnTo>
                  <a:lnTo>
                    <a:pt x="6310" y="13426"/>
                  </a:lnTo>
                  <a:lnTo>
                    <a:pt x="6090" y="13169"/>
                  </a:lnTo>
                  <a:lnTo>
                    <a:pt x="6017" y="13169"/>
                  </a:lnTo>
                  <a:lnTo>
                    <a:pt x="5943" y="13242"/>
                  </a:lnTo>
                  <a:lnTo>
                    <a:pt x="5907" y="13389"/>
                  </a:lnTo>
                  <a:lnTo>
                    <a:pt x="5943" y="13499"/>
                  </a:lnTo>
                  <a:lnTo>
                    <a:pt x="5980" y="13646"/>
                  </a:lnTo>
                  <a:lnTo>
                    <a:pt x="6090" y="13756"/>
                  </a:lnTo>
                  <a:lnTo>
                    <a:pt x="5760" y="13829"/>
                  </a:lnTo>
                  <a:lnTo>
                    <a:pt x="5430" y="13939"/>
                  </a:lnTo>
                  <a:lnTo>
                    <a:pt x="5393" y="13903"/>
                  </a:lnTo>
                  <a:lnTo>
                    <a:pt x="5173" y="13682"/>
                  </a:lnTo>
                  <a:lnTo>
                    <a:pt x="5026" y="13609"/>
                  </a:lnTo>
                  <a:lnTo>
                    <a:pt x="4916" y="13572"/>
                  </a:lnTo>
                  <a:lnTo>
                    <a:pt x="4880" y="13572"/>
                  </a:lnTo>
                  <a:lnTo>
                    <a:pt x="4880" y="13609"/>
                  </a:lnTo>
                  <a:lnTo>
                    <a:pt x="4880" y="13682"/>
                  </a:lnTo>
                  <a:lnTo>
                    <a:pt x="4916" y="13793"/>
                  </a:lnTo>
                  <a:lnTo>
                    <a:pt x="4990" y="13939"/>
                  </a:lnTo>
                  <a:lnTo>
                    <a:pt x="5100" y="14086"/>
                  </a:lnTo>
                  <a:lnTo>
                    <a:pt x="5136" y="14086"/>
                  </a:lnTo>
                  <a:lnTo>
                    <a:pt x="4843" y="14306"/>
                  </a:lnTo>
                  <a:lnTo>
                    <a:pt x="4623" y="14269"/>
                  </a:lnTo>
                  <a:lnTo>
                    <a:pt x="4109" y="14196"/>
                  </a:lnTo>
                  <a:lnTo>
                    <a:pt x="3853" y="14159"/>
                  </a:lnTo>
                  <a:lnTo>
                    <a:pt x="3596" y="14086"/>
                  </a:lnTo>
                  <a:lnTo>
                    <a:pt x="3669" y="14013"/>
                  </a:lnTo>
                  <a:lnTo>
                    <a:pt x="3706" y="13903"/>
                  </a:lnTo>
                  <a:lnTo>
                    <a:pt x="3706" y="13829"/>
                  </a:lnTo>
                  <a:lnTo>
                    <a:pt x="3669" y="13719"/>
                  </a:lnTo>
                  <a:lnTo>
                    <a:pt x="3632" y="13646"/>
                  </a:lnTo>
                  <a:lnTo>
                    <a:pt x="3559" y="13609"/>
                  </a:lnTo>
                  <a:lnTo>
                    <a:pt x="3632" y="13242"/>
                  </a:lnTo>
                  <a:lnTo>
                    <a:pt x="3742" y="12876"/>
                  </a:lnTo>
                  <a:lnTo>
                    <a:pt x="3889" y="12509"/>
                  </a:lnTo>
                  <a:lnTo>
                    <a:pt x="4073" y="12179"/>
                  </a:lnTo>
                  <a:lnTo>
                    <a:pt x="4293" y="11848"/>
                  </a:lnTo>
                  <a:lnTo>
                    <a:pt x="4549" y="11555"/>
                  </a:lnTo>
                  <a:lnTo>
                    <a:pt x="4843" y="11298"/>
                  </a:lnTo>
                  <a:lnTo>
                    <a:pt x="5173" y="11115"/>
                  </a:lnTo>
                  <a:lnTo>
                    <a:pt x="5246" y="11041"/>
                  </a:lnTo>
                  <a:lnTo>
                    <a:pt x="5283" y="10931"/>
                  </a:lnTo>
                  <a:lnTo>
                    <a:pt x="5283" y="10858"/>
                  </a:lnTo>
                  <a:lnTo>
                    <a:pt x="5210" y="10785"/>
                  </a:lnTo>
                  <a:lnTo>
                    <a:pt x="4770" y="10234"/>
                  </a:lnTo>
                  <a:lnTo>
                    <a:pt x="4549" y="9978"/>
                  </a:lnTo>
                  <a:lnTo>
                    <a:pt x="4293" y="9758"/>
                  </a:lnTo>
                  <a:lnTo>
                    <a:pt x="3999" y="9574"/>
                  </a:lnTo>
                  <a:lnTo>
                    <a:pt x="3706" y="9427"/>
                  </a:lnTo>
                  <a:lnTo>
                    <a:pt x="3376" y="9317"/>
                  </a:lnTo>
                  <a:lnTo>
                    <a:pt x="3046" y="9281"/>
                  </a:lnTo>
                  <a:lnTo>
                    <a:pt x="3046" y="8877"/>
                  </a:lnTo>
                  <a:lnTo>
                    <a:pt x="3119" y="8510"/>
                  </a:lnTo>
                  <a:lnTo>
                    <a:pt x="3266" y="8180"/>
                  </a:lnTo>
                  <a:lnTo>
                    <a:pt x="3486" y="7887"/>
                  </a:lnTo>
                  <a:lnTo>
                    <a:pt x="3632" y="7740"/>
                  </a:lnTo>
                  <a:lnTo>
                    <a:pt x="3816" y="7593"/>
                  </a:lnTo>
                  <a:lnTo>
                    <a:pt x="3889" y="7557"/>
                  </a:lnTo>
                  <a:lnTo>
                    <a:pt x="3963" y="7557"/>
                  </a:lnTo>
                  <a:lnTo>
                    <a:pt x="4036" y="7593"/>
                  </a:lnTo>
                  <a:lnTo>
                    <a:pt x="4109" y="7630"/>
                  </a:lnTo>
                  <a:lnTo>
                    <a:pt x="4219" y="7740"/>
                  </a:lnTo>
                  <a:lnTo>
                    <a:pt x="4329" y="7887"/>
                  </a:lnTo>
                  <a:lnTo>
                    <a:pt x="4916" y="8657"/>
                  </a:lnTo>
                  <a:lnTo>
                    <a:pt x="5026" y="8730"/>
                  </a:lnTo>
                  <a:lnTo>
                    <a:pt x="5136" y="8767"/>
                  </a:lnTo>
                  <a:lnTo>
                    <a:pt x="5210" y="8730"/>
                  </a:lnTo>
                  <a:lnTo>
                    <a:pt x="5246" y="8694"/>
                  </a:lnTo>
                  <a:lnTo>
                    <a:pt x="5283" y="8620"/>
                  </a:lnTo>
                  <a:lnTo>
                    <a:pt x="5283" y="8547"/>
                  </a:lnTo>
                  <a:lnTo>
                    <a:pt x="5136" y="7006"/>
                  </a:lnTo>
                  <a:lnTo>
                    <a:pt x="5100" y="6823"/>
                  </a:lnTo>
                  <a:lnTo>
                    <a:pt x="4990" y="6640"/>
                  </a:lnTo>
                  <a:lnTo>
                    <a:pt x="4880" y="6493"/>
                  </a:lnTo>
                  <a:lnTo>
                    <a:pt x="4660" y="6456"/>
                  </a:lnTo>
                  <a:lnTo>
                    <a:pt x="4733" y="6420"/>
                  </a:lnTo>
                  <a:lnTo>
                    <a:pt x="4843" y="6346"/>
                  </a:lnTo>
                  <a:lnTo>
                    <a:pt x="5026" y="6199"/>
                  </a:lnTo>
                  <a:lnTo>
                    <a:pt x="5430" y="6016"/>
                  </a:lnTo>
                  <a:lnTo>
                    <a:pt x="5613" y="5943"/>
                  </a:lnTo>
                  <a:lnTo>
                    <a:pt x="5760" y="5796"/>
                  </a:lnTo>
                  <a:lnTo>
                    <a:pt x="5870" y="5649"/>
                  </a:lnTo>
                  <a:lnTo>
                    <a:pt x="5980" y="5466"/>
                  </a:lnTo>
                  <a:lnTo>
                    <a:pt x="5980" y="5392"/>
                  </a:lnTo>
                  <a:lnTo>
                    <a:pt x="5943" y="5319"/>
                  </a:lnTo>
                  <a:lnTo>
                    <a:pt x="5907" y="5246"/>
                  </a:lnTo>
                  <a:lnTo>
                    <a:pt x="5833" y="5209"/>
                  </a:lnTo>
                  <a:lnTo>
                    <a:pt x="4990" y="5099"/>
                  </a:lnTo>
                  <a:lnTo>
                    <a:pt x="4109" y="4989"/>
                  </a:lnTo>
                  <a:lnTo>
                    <a:pt x="3742" y="4989"/>
                  </a:lnTo>
                  <a:lnTo>
                    <a:pt x="3302" y="4952"/>
                  </a:lnTo>
                  <a:lnTo>
                    <a:pt x="2899" y="4989"/>
                  </a:lnTo>
                  <a:lnTo>
                    <a:pt x="2715" y="5026"/>
                  </a:lnTo>
                  <a:lnTo>
                    <a:pt x="2532" y="5099"/>
                  </a:lnTo>
                  <a:lnTo>
                    <a:pt x="2495" y="5136"/>
                  </a:lnTo>
                  <a:lnTo>
                    <a:pt x="2532" y="5209"/>
                  </a:lnTo>
                  <a:lnTo>
                    <a:pt x="2165" y="5062"/>
                  </a:lnTo>
                  <a:lnTo>
                    <a:pt x="2459" y="4732"/>
                  </a:lnTo>
                  <a:lnTo>
                    <a:pt x="2752" y="4402"/>
                  </a:lnTo>
                  <a:lnTo>
                    <a:pt x="3082" y="4145"/>
                  </a:lnTo>
                  <a:lnTo>
                    <a:pt x="3449" y="3889"/>
                  </a:lnTo>
                  <a:lnTo>
                    <a:pt x="3816" y="3668"/>
                  </a:lnTo>
                  <a:lnTo>
                    <a:pt x="4219" y="3448"/>
                  </a:lnTo>
                  <a:lnTo>
                    <a:pt x="4623" y="3302"/>
                  </a:lnTo>
                  <a:lnTo>
                    <a:pt x="5026" y="3155"/>
                  </a:lnTo>
                  <a:lnTo>
                    <a:pt x="5467" y="3045"/>
                  </a:lnTo>
                  <a:lnTo>
                    <a:pt x="5907" y="2972"/>
                  </a:lnTo>
                  <a:lnTo>
                    <a:pt x="6310" y="2935"/>
                  </a:lnTo>
                  <a:close/>
                  <a:moveTo>
                    <a:pt x="5393" y="14343"/>
                  </a:moveTo>
                  <a:lnTo>
                    <a:pt x="5430" y="14379"/>
                  </a:lnTo>
                  <a:lnTo>
                    <a:pt x="5356" y="14379"/>
                  </a:lnTo>
                  <a:lnTo>
                    <a:pt x="5393" y="14343"/>
                  </a:lnTo>
                  <a:close/>
                  <a:moveTo>
                    <a:pt x="7704" y="13903"/>
                  </a:moveTo>
                  <a:lnTo>
                    <a:pt x="7961" y="14049"/>
                  </a:lnTo>
                  <a:lnTo>
                    <a:pt x="8291" y="14196"/>
                  </a:lnTo>
                  <a:lnTo>
                    <a:pt x="8584" y="14306"/>
                  </a:lnTo>
                  <a:lnTo>
                    <a:pt x="8181" y="14379"/>
                  </a:lnTo>
                  <a:lnTo>
                    <a:pt x="7741" y="14416"/>
                  </a:lnTo>
                  <a:lnTo>
                    <a:pt x="7704" y="14306"/>
                  </a:lnTo>
                  <a:lnTo>
                    <a:pt x="7631" y="14233"/>
                  </a:lnTo>
                  <a:lnTo>
                    <a:pt x="7264" y="14123"/>
                  </a:lnTo>
                  <a:lnTo>
                    <a:pt x="6970" y="13939"/>
                  </a:lnTo>
                  <a:lnTo>
                    <a:pt x="7521" y="13903"/>
                  </a:lnTo>
                  <a:close/>
                  <a:moveTo>
                    <a:pt x="6420" y="14013"/>
                  </a:moveTo>
                  <a:lnTo>
                    <a:pt x="6567" y="14123"/>
                  </a:lnTo>
                  <a:lnTo>
                    <a:pt x="6787" y="14306"/>
                  </a:lnTo>
                  <a:lnTo>
                    <a:pt x="7007" y="14453"/>
                  </a:lnTo>
                  <a:lnTo>
                    <a:pt x="6053" y="14416"/>
                  </a:lnTo>
                  <a:lnTo>
                    <a:pt x="6053" y="14343"/>
                  </a:lnTo>
                  <a:lnTo>
                    <a:pt x="6053" y="14269"/>
                  </a:lnTo>
                  <a:lnTo>
                    <a:pt x="5980" y="14196"/>
                  </a:lnTo>
                  <a:lnTo>
                    <a:pt x="5907" y="14159"/>
                  </a:lnTo>
                  <a:lnTo>
                    <a:pt x="5870" y="14159"/>
                  </a:lnTo>
                  <a:lnTo>
                    <a:pt x="5980" y="14123"/>
                  </a:lnTo>
                  <a:lnTo>
                    <a:pt x="6420" y="14013"/>
                  </a:lnTo>
                  <a:close/>
                  <a:moveTo>
                    <a:pt x="6824" y="2385"/>
                  </a:moveTo>
                  <a:lnTo>
                    <a:pt x="6750" y="2421"/>
                  </a:lnTo>
                  <a:lnTo>
                    <a:pt x="6677" y="2495"/>
                  </a:lnTo>
                  <a:lnTo>
                    <a:pt x="6127" y="2531"/>
                  </a:lnTo>
                  <a:lnTo>
                    <a:pt x="5540" y="2605"/>
                  </a:lnTo>
                  <a:lnTo>
                    <a:pt x="5026" y="2715"/>
                  </a:lnTo>
                  <a:lnTo>
                    <a:pt x="4476" y="2861"/>
                  </a:lnTo>
                  <a:lnTo>
                    <a:pt x="3926" y="3082"/>
                  </a:lnTo>
                  <a:lnTo>
                    <a:pt x="3376" y="3375"/>
                  </a:lnTo>
                  <a:lnTo>
                    <a:pt x="2899" y="3705"/>
                  </a:lnTo>
                  <a:lnTo>
                    <a:pt x="2459" y="4109"/>
                  </a:lnTo>
                  <a:lnTo>
                    <a:pt x="2018" y="4512"/>
                  </a:lnTo>
                  <a:lnTo>
                    <a:pt x="1652" y="4989"/>
                  </a:lnTo>
                  <a:lnTo>
                    <a:pt x="1321" y="5466"/>
                  </a:lnTo>
                  <a:lnTo>
                    <a:pt x="1065" y="6016"/>
                  </a:lnTo>
                  <a:lnTo>
                    <a:pt x="735" y="6713"/>
                  </a:lnTo>
                  <a:lnTo>
                    <a:pt x="478" y="7447"/>
                  </a:lnTo>
                  <a:lnTo>
                    <a:pt x="221" y="8180"/>
                  </a:lnTo>
                  <a:lnTo>
                    <a:pt x="74" y="8914"/>
                  </a:lnTo>
                  <a:lnTo>
                    <a:pt x="38" y="9244"/>
                  </a:lnTo>
                  <a:lnTo>
                    <a:pt x="1" y="9611"/>
                  </a:lnTo>
                  <a:lnTo>
                    <a:pt x="38" y="9941"/>
                  </a:lnTo>
                  <a:lnTo>
                    <a:pt x="74" y="10271"/>
                  </a:lnTo>
                  <a:lnTo>
                    <a:pt x="148" y="10601"/>
                  </a:lnTo>
                  <a:lnTo>
                    <a:pt x="258" y="10931"/>
                  </a:lnTo>
                  <a:lnTo>
                    <a:pt x="368" y="11262"/>
                  </a:lnTo>
                  <a:lnTo>
                    <a:pt x="514" y="11555"/>
                  </a:lnTo>
                  <a:lnTo>
                    <a:pt x="881" y="12142"/>
                  </a:lnTo>
                  <a:lnTo>
                    <a:pt x="1285" y="12692"/>
                  </a:lnTo>
                  <a:lnTo>
                    <a:pt x="1725" y="13206"/>
                  </a:lnTo>
                  <a:lnTo>
                    <a:pt x="2202" y="13719"/>
                  </a:lnTo>
                  <a:lnTo>
                    <a:pt x="2459" y="13976"/>
                  </a:lnTo>
                  <a:lnTo>
                    <a:pt x="2752" y="14233"/>
                  </a:lnTo>
                  <a:lnTo>
                    <a:pt x="2825" y="14343"/>
                  </a:lnTo>
                  <a:lnTo>
                    <a:pt x="2899" y="14416"/>
                  </a:lnTo>
                  <a:lnTo>
                    <a:pt x="3009" y="14453"/>
                  </a:lnTo>
                  <a:lnTo>
                    <a:pt x="3119" y="14453"/>
                  </a:lnTo>
                  <a:lnTo>
                    <a:pt x="3192" y="14526"/>
                  </a:lnTo>
                  <a:lnTo>
                    <a:pt x="3559" y="14636"/>
                  </a:lnTo>
                  <a:lnTo>
                    <a:pt x="3889" y="14746"/>
                  </a:lnTo>
                  <a:lnTo>
                    <a:pt x="4623" y="14820"/>
                  </a:lnTo>
                  <a:lnTo>
                    <a:pt x="6017" y="14966"/>
                  </a:lnTo>
                  <a:lnTo>
                    <a:pt x="6714" y="15003"/>
                  </a:lnTo>
                  <a:lnTo>
                    <a:pt x="7411" y="15003"/>
                  </a:lnTo>
                  <a:lnTo>
                    <a:pt x="8108" y="14930"/>
                  </a:lnTo>
                  <a:lnTo>
                    <a:pt x="8768" y="14783"/>
                  </a:lnTo>
                  <a:lnTo>
                    <a:pt x="9465" y="14600"/>
                  </a:lnTo>
                  <a:lnTo>
                    <a:pt x="9758" y="14453"/>
                  </a:lnTo>
                  <a:lnTo>
                    <a:pt x="10088" y="14306"/>
                  </a:lnTo>
                  <a:lnTo>
                    <a:pt x="10382" y="14159"/>
                  </a:lnTo>
                  <a:lnTo>
                    <a:pt x="10675" y="13976"/>
                  </a:lnTo>
                  <a:lnTo>
                    <a:pt x="11152" y="13536"/>
                  </a:lnTo>
                  <a:lnTo>
                    <a:pt x="11629" y="13059"/>
                  </a:lnTo>
                  <a:lnTo>
                    <a:pt x="12033" y="12509"/>
                  </a:lnTo>
                  <a:lnTo>
                    <a:pt x="12399" y="11958"/>
                  </a:lnTo>
                  <a:lnTo>
                    <a:pt x="12729" y="11372"/>
                  </a:lnTo>
                  <a:lnTo>
                    <a:pt x="12986" y="10748"/>
                  </a:lnTo>
                  <a:lnTo>
                    <a:pt x="13243" y="10161"/>
                  </a:lnTo>
                  <a:lnTo>
                    <a:pt x="13426" y="9464"/>
                  </a:lnTo>
                  <a:lnTo>
                    <a:pt x="13500" y="9097"/>
                  </a:lnTo>
                  <a:lnTo>
                    <a:pt x="13573" y="8730"/>
                  </a:lnTo>
                  <a:lnTo>
                    <a:pt x="13573" y="8400"/>
                  </a:lnTo>
                  <a:lnTo>
                    <a:pt x="13573" y="8034"/>
                  </a:lnTo>
                  <a:lnTo>
                    <a:pt x="13573" y="7667"/>
                  </a:lnTo>
                  <a:lnTo>
                    <a:pt x="13500" y="7300"/>
                  </a:lnTo>
                  <a:lnTo>
                    <a:pt x="13426" y="6970"/>
                  </a:lnTo>
                  <a:lnTo>
                    <a:pt x="13353" y="6640"/>
                  </a:lnTo>
                  <a:lnTo>
                    <a:pt x="13206" y="6346"/>
                  </a:lnTo>
                  <a:lnTo>
                    <a:pt x="13060" y="6053"/>
                  </a:lnTo>
                  <a:lnTo>
                    <a:pt x="12693" y="5466"/>
                  </a:lnTo>
                  <a:lnTo>
                    <a:pt x="12289" y="4916"/>
                  </a:lnTo>
                  <a:lnTo>
                    <a:pt x="11849" y="4475"/>
                  </a:lnTo>
                  <a:lnTo>
                    <a:pt x="11372" y="4035"/>
                  </a:lnTo>
                  <a:lnTo>
                    <a:pt x="10895" y="3668"/>
                  </a:lnTo>
                  <a:lnTo>
                    <a:pt x="10345" y="3338"/>
                  </a:lnTo>
                  <a:lnTo>
                    <a:pt x="9795" y="3045"/>
                  </a:lnTo>
                  <a:lnTo>
                    <a:pt x="9208" y="2788"/>
                  </a:lnTo>
                  <a:lnTo>
                    <a:pt x="8584" y="2605"/>
                  </a:lnTo>
                  <a:lnTo>
                    <a:pt x="7998" y="2458"/>
                  </a:lnTo>
                  <a:lnTo>
                    <a:pt x="7447" y="2385"/>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99" name="Google Shape;299;p5"/>
            <p:cNvSpPr/>
            <p:nvPr/>
          </p:nvSpPr>
          <p:spPr>
            <a:xfrm>
              <a:off x="6902250" y="3951050"/>
              <a:ext cx="436525" cy="299875"/>
            </a:xfrm>
            <a:custGeom>
              <a:rect b="b" l="l" r="r" t="t"/>
              <a:pathLst>
                <a:path extrusionOk="0" h="11995" w="17461">
                  <a:moveTo>
                    <a:pt x="9758" y="2238"/>
                  </a:moveTo>
                  <a:lnTo>
                    <a:pt x="9721" y="2274"/>
                  </a:lnTo>
                  <a:lnTo>
                    <a:pt x="9648" y="2311"/>
                  </a:lnTo>
                  <a:lnTo>
                    <a:pt x="9611" y="2458"/>
                  </a:lnTo>
                  <a:lnTo>
                    <a:pt x="9648" y="2568"/>
                  </a:lnTo>
                  <a:lnTo>
                    <a:pt x="9721" y="2605"/>
                  </a:lnTo>
                  <a:lnTo>
                    <a:pt x="9758" y="2641"/>
                  </a:lnTo>
                  <a:lnTo>
                    <a:pt x="9941" y="2641"/>
                  </a:lnTo>
                  <a:lnTo>
                    <a:pt x="9978" y="2605"/>
                  </a:lnTo>
                  <a:lnTo>
                    <a:pt x="10051" y="2531"/>
                  </a:lnTo>
                  <a:lnTo>
                    <a:pt x="10051" y="2458"/>
                  </a:lnTo>
                  <a:lnTo>
                    <a:pt x="10051" y="2348"/>
                  </a:lnTo>
                  <a:lnTo>
                    <a:pt x="9978" y="2274"/>
                  </a:lnTo>
                  <a:lnTo>
                    <a:pt x="9941" y="2238"/>
                  </a:lnTo>
                  <a:close/>
                  <a:moveTo>
                    <a:pt x="9795" y="3191"/>
                  </a:moveTo>
                  <a:lnTo>
                    <a:pt x="9721" y="3265"/>
                  </a:lnTo>
                  <a:lnTo>
                    <a:pt x="9684" y="3301"/>
                  </a:lnTo>
                  <a:lnTo>
                    <a:pt x="9684" y="3375"/>
                  </a:lnTo>
                  <a:lnTo>
                    <a:pt x="9684" y="3485"/>
                  </a:lnTo>
                  <a:lnTo>
                    <a:pt x="9758" y="3522"/>
                  </a:lnTo>
                  <a:lnTo>
                    <a:pt x="9795" y="3558"/>
                  </a:lnTo>
                  <a:lnTo>
                    <a:pt x="9941" y="3558"/>
                  </a:lnTo>
                  <a:lnTo>
                    <a:pt x="9978" y="3522"/>
                  </a:lnTo>
                  <a:lnTo>
                    <a:pt x="10015" y="3485"/>
                  </a:lnTo>
                  <a:lnTo>
                    <a:pt x="10051" y="3375"/>
                  </a:lnTo>
                  <a:lnTo>
                    <a:pt x="10015" y="3301"/>
                  </a:lnTo>
                  <a:lnTo>
                    <a:pt x="9978" y="3228"/>
                  </a:lnTo>
                  <a:lnTo>
                    <a:pt x="9941" y="3191"/>
                  </a:lnTo>
                  <a:close/>
                  <a:moveTo>
                    <a:pt x="11519" y="3045"/>
                  </a:moveTo>
                  <a:lnTo>
                    <a:pt x="11409" y="3081"/>
                  </a:lnTo>
                  <a:lnTo>
                    <a:pt x="11335" y="3118"/>
                  </a:lnTo>
                  <a:lnTo>
                    <a:pt x="11298" y="3191"/>
                  </a:lnTo>
                  <a:lnTo>
                    <a:pt x="11262" y="3265"/>
                  </a:lnTo>
                  <a:lnTo>
                    <a:pt x="11262" y="3338"/>
                  </a:lnTo>
                  <a:lnTo>
                    <a:pt x="11262" y="3412"/>
                  </a:lnTo>
                  <a:lnTo>
                    <a:pt x="11298" y="3485"/>
                  </a:lnTo>
                  <a:lnTo>
                    <a:pt x="11372" y="3522"/>
                  </a:lnTo>
                  <a:lnTo>
                    <a:pt x="11445" y="3595"/>
                  </a:lnTo>
                  <a:lnTo>
                    <a:pt x="11592" y="3595"/>
                  </a:lnTo>
                  <a:lnTo>
                    <a:pt x="11665" y="3522"/>
                  </a:lnTo>
                  <a:lnTo>
                    <a:pt x="11702" y="3485"/>
                  </a:lnTo>
                  <a:lnTo>
                    <a:pt x="11739" y="3412"/>
                  </a:lnTo>
                  <a:lnTo>
                    <a:pt x="11702" y="3265"/>
                  </a:lnTo>
                  <a:lnTo>
                    <a:pt x="11702" y="3155"/>
                  </a:lnTo>
                  <a:lnTo>
                    <a:pt x="11629" y="3081"/>
                  </a:lnTo>
                  <a:lnTo>
                    <a:pt x="11519" y="3045"/>
                  </a:lnTo>
                  <a:close/>
                  <a:moveTo>
                    <a:pt x="15554" y="1541"/>
                  </a:moveTo>
                  <a:lnTo>
                    <a:pt x="15407" y="1871"/>
                  </a:lnTo>
                  <a:lnTo>
                    <a:pt x="15187" y="2164"/>
                  </a:lnTo>
                  <a:lnTo>
                    <a:pt x="14967" y="2458"/>
                  </a:lnTo>
                  <a:lnTo>
                    <a:pt x="14710" y="2715"/>
                  </a:lnTo>
                  <a:lnTo>
                    <a:pt x="14416" y="2935"/>
                  </a:lnTo>
                  <a:lnTo>
                    <a:pt x="14123" y="3155"/>
                  </a:lnTo>
                  <a:lnTo>
                    <a:pt x="13536" y="3595"/>
                  </a:lnTo>
                  <a:lnTo>
                    <a:pt x="13279" y="3265"/>
                  </a:lnTo>
                  <a:lnTo>
                    <a:pt x="12986" y="2971"/>
                  </a:lnTo>
                  <a:lnTo>
                    <a:pt x="13096" y="2935"/>
                  </a:lnTo>
                  <a:lnTo>
                    <a:pt x="13683" y="2531"/>
                  </a:lnTo>
                  <a:lnTo>
                    <a:pt x="14306" y="2164"/>
                  </a:lnTo>
                  <a:lnTo>
                    <a:pt x="14930" y="1834"/>
                  </a:lnTo>
                  <a:lnTo>
                    <a:pt x="15554" y="1541"/>
                  </a:lnTo>
                  <a:close/>
                  <a:moveTo>
                    <a:pt x="8914" y="3228"/>
                  </a:moveTo>
                  <a:lnTo>
                    <a:pt x="8841" y="3301"/>
                  </a:lnTo>
                  <a:lnTo>
                    <a:pt x="8804" y="3375"/>
                  </a:lnTo>
                  <a:lnTo>
                    <a:pt x="8804" y="3485"/>
                  </a:lnTo>
                  <a:lnTo>
                    <a:pt x="8804" y="3558"/>
                  </a:lnTo>
                  <a:lnTo>
                    <a:pt x="8877" y="3632"/>
                  </a:lnTo>
                  <a:lnTo>
                    <a:pt x="8951" y="3668"/>
                  </a:lnTo>
                  <a:lnTo>
                    <a:pt x="9098" y="3668"/>
                  </a:lnTo>
                  <a:lnTo>
                    <a:pt x="9134" y="3632"/>
                  </a:lnTo>
                  <a:lnTo>
                    <a:pt x="9208" y="3558"/>
                  </a:lnTo>
                  <a:lnTo>
                    <a:pt x="9208" y="3485"/>
                  </a:lnTo>
                  <a:lnTo>
                    <a:pt x="9208" y="3375"/>
                  </a:lnTo>
                  <a:lnTo>
                    <a:pt x="9171" y="3338"/>
                  </a:lnTo>
                  <a:lnTo>
                    <a:pt x="9134" y="3265"/>
                  </a:lnTo>
                  <a:lnTo>
                    <a:pt x="9061" y="3228"/>
                  </a:lnTo>
                  <a:close/>
                  <a:moveTo>
                    <a:pt x="16324" y="1101"/>
                  </a:moveTo>
                  <a:lnTo>
                    <a:pt x="16140" y="1541"/>
                  </a:lnTo>
                  <a:lnTo>
                    <a:pt x="15884" y="1944"/>
                  </a:lnTo>
                  <a:lnTo>
                    <a:pt x="15590" y="2348"/>
                  </a:lnTo>
                  <a:lnTo>
                    <a:pt x="15297" y="2751"/>
                  </a:lnTo>
                  <a:lnTo>
                    <a:pt x="14967" y="3081"/>
                  </a:lnTo>
                  <a:lnTo>
                    <a:pt x="14600" y="3412"/>
                  </a:lnTo>
                  <a:lnTo>
                    <a:pt x="13829" y="4072"/>
                  </a:lnTo>
                  <a:lnTo>
                    <a:pt x="13756" y="3925"/>
                  </a:lnTo>
                  <a:lnTo>
                    <a:pt x="13976" y="3778"/>
                  </a:lnTo>
                  <a:lnTo>
                    <a:pt x="14343" y="3558"/>
                  </a:lnTo>
                  <a:lnTo>
                    <a:pt x="14673" y="3301"/>
                  </a:lnTo>
                  <a:lnTo>
                    <a:pt x="15003" y="3008"/>
                  </a:lnTo>
                  <a:lnTo>
                    <a:pt x="15297" y="2715"/>
                  </a:lnTo>
                  <a:lnTo>
                    <a:pt x="15554" y="2384"/>
                  </a:lnTo>
                  <a:lnTo>
                    <a:pt x="15774" y="2018"/>
                  </a:lnTo>
                  <a:lnTo>
                    <a:pt x="15957" y="1651"/>
                  </a:lnTo>
                  <a:lnTo>
                    <a:pt x="16104" y="1211"/>
                  </a:lnTo>
                  <a:lnTo>
                    <a:pt x="16104" y="1137"/>
                  </a:lnTo>
                  <a:lnTo>
                    <a:pt x="16324" y="1101"/>
                  </a:lnTo>
                  <a:close/>
                  <a:moveTo>
                    <a:pt x="10528" y="3962"/>
                  </a:moveTo>
                  <a:lnTo>
                    <a:pt x="10455" y="3998"/>
                  </a:lnTo>
                  <a:lnTo>
                    <a:pt x="10381" y="4072"/>
                  </a:lnTo>
                  <a:lnTo>
                    <a:pt x="10381" y="4108"/>
                  </a:lnTo>
                  <a:lnTo>
                    <a:pt x="10345" y="4219"/>
                  </a:lnTo>
                  <a:lnTo>
                    <a:pt x="10381" y="4329"/>
                  </a:lnTo>
                  <a:lnTo>
                    <a:pt x="10455" y="4402"/>
                  </a:lnTo>
                  <a:lnTo>
                    <a:pt x="10491" y="4439"/>
                  </a:lnTo>
                  <a:lnTo>
                    <a:pt x="10638" y="4439"/>
                  </a:lnTo>
                  <a:lnTo>
                    <a:pt x="10748" y="4365"/>
                  </a:lnTo>
                  <a:lnTo>
                    <a:pt x="10785" y="4292"/>
                  </a:lnTo>
                  <a:lnTo>
                    <a:pt x="10822" y="4219"/>
                  </a:lnTo>
                  <a:lnTo>
                    <a:pt x="10785" y="4108"/>
                  </a:lnTo>
                  <a:lnTo>
                    <a:pt x="10748" y="4072"/>
                  </a:lnTo>
                  <a:lnTo>
                    <a:pt x="10712" y="3998"/>
                  </a:lnTo>
                  <a:lnTo>
                    <a:pt x="10675" y="3962"/>
                  </a:lnTo>
                  <a:close/>
                  <a:moveTo>
                    <a:pt x="16434" y="477"/>
                  </a:moveTo>
                  <a:lnTo>
                    <a:pt x="16617" y="514"/>
                  </a:lnTo>
                  <a:lnTo>
                    <a:pt x="16764" y="587"/>
                  </a:lnTo>
                  <a:lnTo>
                    <a:pt x="16837" y="734"/>
                  </a:lnTo>
                  <a:lnTo>
                    <a:pt x="16911" y="880"/>
                  </a:lnTo>
                  <a:lnTo>
                    <a:pt x="16947" y="1064"/>
                  </a:lnTo>
                  <a:lnTo>
                    <a:pt x="16947" y="1247"/>
                  </a:lnTo>
                  <a:lnTo>
                    <a:pt x="16911" y="1541"/>
                  </a:lnTo>
                  <a:lnTo>
                    <a:pt x="16764" y="1871"/>
                  </a:lnTo>
                  <a:lnTo>
                    <a:pt x="16544" y="2128"/>
                  </a:lnTo>
                  <a:lnTo>
                    <a:pt x="16104" y="2641"/>
                  </a:lnTo>
                  <a:lnTo>
                    <a:pt x="15077" y="3668"/>
                  </a:lnTo>
                  <a:lnTo>
                    <a:pt x="14086" y="4549"/>
                  </a:lnTo>
                  <a:lnTo>
                    <a:pt x="14013" y="4402"/>
                  </a:lnTo>
                  <a:lnTo>
                    <a:pt x="14123" y="4329"/>
                  </a:lnTo>
                  <a:lnTo>
                    <a:pt x="14967" y="3632"/>
                  </a:lnTo>
                  <a:lnTo>
                    <a:pt x="15370" y="3228"/>
                  </a:lnTo>
                  <a:lnTo>
                    <a:pt x="15737" y="2825"/>
                  </a:lnTo>
                  <a:lnTo>
                    <a:pt x="16067" y="2384"/>
                  </a:lnTo>
                  <a:lnTo>
                    <a:pt x="16361" y="1908"/>
                  </a:lnTo>
                  <a:lnTo>
                    <a:pt x="16617" y="1431"/>
                  </a:lnTo>
                  <a:lnTo>
                    <a:pt x="16764" y="880"/>
                  </a:lnTo>
                  <a:lnTo>
                    <a:pt x="16764" y="770"/>
                  </a:lnTo>
                  <a:lnTo>
                    <a:pt x="16727" y="697"/>
                  </a:lnTo>
                  <a:lnTo>
                    <a:pt x="16654" y="660"/>
                  </a:lnTo>
                  <a:lnTo>
                    <a:pt x="16544" y="660"/>
                  </a:lnTo>
                  <a:lnTo>
                    <a:pt x="15920" y="770"/>
                  </a:lnTo>
                  <a:lnTo>
                    <a:pt x="15333" y="954"/>
                  </a:lnTo>
                  <a:lnTo>
                    <a:pt x="15333" y="954"/>
                  </a:lnTo>
                  <a:lnTo>
                    <a:pt x="15590" y="807"/>
                  </a:lnTo>
                  <a:lnTo>
                    <a:pt x="15884" y="660"/>
                  </a:lnTo>
                  <a:lnTo>
                    <a:pt x="16177" y="550"/>
                  </a:lnTo>
                  <a:lnTo>
                    <a:pt x="16434" y="477"/>
                  </a:lnTo>
                  <a:close/>
                  <a:moveTo>
                    <a:pt x="9354" y="4182"/>
                  </a:moveTo>
                  <a:lnTo>
                    <a:pt x="9208" y="4255"/>
                  </a:lnTo>
                  <a:lnTo>
                    <a:pt x="9134" y="4365"/>
                  </a:lnTo>
                  <a:lnTo>
                    <a:pt x="9134" y="4439"/>
                  </a:lnTo>
                  <a:lnTo>
                    <a:pt x="9171" y="4512"/>
                  </a:lnTo>
                  <a:lnTo>
                    <a:pt x="9208" y="4585"/>
                  </a:lnTo>
                  <a:lnTo>
                    <a:pt x="9281" y="4622"/>
                  </a:lnTo>
                  <a:lnTo>
                    <a:pt x="9428" y="4622"/>
                  </a:lnTo>
                  <a:lnTo>
                    <a:pt x="9538" y="4585"/>
                  </a:lnTo>
                  <a:lnTo>
                    <a:pt x="9611" y="4475"/>
                  </a:lnTo>
                  <a:lnTo>
                    <a:pt x="9648" y="4402"/>
                  </a:lnTo>
                  <a:lnTo>
                    <a:pt x="9648" y="4292"/>
                  </a:lnTo>
                  <a:lnTo>
                    <a:pt x="9611" y="4255"/>
                  </a:lnTo>
                  <a:lnTo>
                    <a:pt x="9538" y="4182"/>
                  </a:lnTo>
                  <a:close/>
                  <a:moveTo>
                    <a:pt x="13243" y="6566"/>
                  </a:moveTo>
                  <a:lnTo>
                    <a:pt x="13169" y="6639"/>
                  </a:lnTo>
                  <a:lnTo>
                    <a:pt x="13133" y="6713"/>
                  </a:lnTo>
                  <a:lnTo>
                    <a:pt x="13133" y="6860"/>
                  </a:lnTo>
                  <a:lnTo>
                    <a:pt x="13133" y="6933"/>
                  </a:lnTo>
                  <a:lnTo>
                    <a:pt x="13206" y="6970"/>
                  </a:lnTo>
                  <a:lnTo>
                    <a:pt x="13316" y="7006"/>
                  </a:lnTo>
                  <a:lnTo>
                    <a:pt x="13463" y="6970"/>
                  </a:lnTo>
                  <a:lnTo>
                    <a:pt x="13536" y="6933"/>
                  </a:lnTo>
                  <a:lnTo>
                    <a:pt x="13536" y="6860"/>
                  </a:lnTo>
                  <a:lnTo>
                    <a:pt x="13573" y="6750"/>
                  </a:lnTo>
                  <a:lnTo>
                    <a:pt x="13536" y="6676"/>
                  </a:lnTo>
                  <a:lnTo>
                    <a:pt x="13463" y="6603"/>
                  </a:lnTo>
                  <a:lnTo>
                    <a:pt x="13316" y="6566"/>
                  </a:lnTo>
                  <a:close/>
                  <a:moveTo>
                    <a:pt x="12216" y="7300"/>
                  </a:moveTo>
                  <a:lnTo>
                    <a:pt x="12105" y="7336"/>
                  </a:lnTo>
                  <a:lnTo>
                    <a:pt x="12032" y="7410"/>
                  </a:lnTo>
                  <a:lnTo>
                    <a:pt x="11995" y="7520"/>
                  </a:lnTo>
                  <a:lnTo>
                    <a:pt x="11995" y="7630"/>
                  </a:lnTo>
                  <a:lnTo>
                    <a:pt x="12032" y="7703"/>
                  </a:lnTo>
                  <a:lnTo>
                    <a:pt x="12105" y="7777"/>
                  </a:lnTo>
                  <a:lnTo>
                    <a:pt x="12216" y="7777"/>
                  </a:lnTo>
                  <a:lnTo>
                    <a:pt x="12289" y="7740"/>
                  </a:lnTo>
                  <a:lnTo>
                    <a:pt x="12362" y="7703"/>
                  </a:lnTo>
                  <a:lnTo>
                    <a:pt x="12436" y="7630"/>
                  </a:lnTo>
                  <a:lnTo>
                    <a:pt x="12436" y="7520"/>
                  </a:lnTo>
                  <a:lnTo>
                    <a:pt x="12436" y="7410"/>
                  </a:lnTo>
                  <a:lnTo>
                    <a:pt x="12326" y="7336"/>
                  </a:lnTo>
                  <a:lnTo>
                    <a:pt x="12216" y="7300"/>
                  </a:lnTo>
                  <a:close/>
                  <a:moveTo>
                    <a:pt x="12729" y="8033"/>
                  </a:moveTo>
                  <a:lnTo>
                    <a:pt x="12656" y="8107"/>
                  </a:lnTo>
                  <a:lnTo>
                    <a:pt x="12656" y="8143"/>
                  </a:lnTo>
                  <a:lnTo>
                    <a:pt x="12619" y="8253"/>
                  </a:lnTo>
                  <a:lnTo>
                    <a:pt x="12619" y="8400"/>
                  </a:lnTo>
                  <a:lnTo>
                    <a:pt x="12656" y="8437"/>
                  </a:lnTo>
                  <a:lnTo>
                    <a:pt x="12692" y="8474"/>
                  </a:lnTo>
                  <a:lnTo>
                    <a:pt x="12729" y="8474"/>
                  </a:lnTo>
                  <a:lnTo>
                    <a:pt x="12802" y="8510"/>
                  </a:lnTo>
                  <a:lnTo>
                    <a:pt x="12912" y="8474"/>
                  </a:lnTo>
                  <a:lnTo>
                    <a:pt x="12986" y="8437"/>
                  </a:lnTo>
                  <a:lnTo>
                    <a:pt x="13022" y="8400"/>
                  </a:lnTo>
                  <a:lnTo>
                    <a:pt x="13022" y="8253"/>
                  </a:lnTo>
                  <a:lnTo>
                    <a:pt x="13022" y="8180"/>
                  </a:lnTo>
                  <a:lnTo>
                    <a:pt x="12949" y="8107"/>
                  </a:lnTo>
                  <a:lnTo>
                    <a:pt x="12912" y="8033"/>
                  </a:lnTo>
                  <a:close/>
                  <a:moveTo>
                    <a:pt x="10051" y="2128"/>
                  </a:moveTo>
                  <a:lnTo>
                    <a:pt x="10455" y="2164"/>
                  </a:lnTo>
                  <a:lnTo>
                    <a:pt x="10858" y="2238"/>
                  </a:lnTo>
                  <a:lnTo>
                    <a:pt x="11262" y="2348"/>
                  </a:lnTo>
                  <a:lnTo>
                    <a:pt x="11225" y="2458"/>
                  </a:lnTo>
                  <a:lnTo>
                    <a:pt x="11262" y="2568"/>
                  </a:lnTo>
                  <a:lnTo>
                    <a:pt x="11335" y="2641"/>
                  </a:lnTo>
                  <a:lnTo>
                    <a:pt x="11445" y="2715"/>
                  </a:lnTo>
                  <a:lnTo>
                    <a:pt x="11629" y="2715"/>
                  </a:lnTo>
                  <a:lnTo>
                    <a:pt x="11775" y="2788"/>
                  </a:lnTo>
                  <a:lnTo>
                    <a:pt x="12105" y="2935"/>
                  </a:lnTo>
                  <a:lnTo>
                    <a:pt x="12179" y="2971"/>
                  </a:lnTo>
                  <a:lnTo>
                    <a:pt x="12252" y="3008"/>
                  </a:lnTo>
                  <a:lnTo>
                    <a:pt x="12472" y="3191"/>
                  </a:lnTo>
                  <a:lnTo>
                    <a:pt x="12692" y="3412"/>
                  </a:lnTo>
                  <a:lnTo>
                    <a:pt x="13096" y="3852"/>
                  </a:lnTo>
                  <a:lnTo>
                    <a:pt x="11482" y="4842"/>
                  </a:lnTo>
                  <a:lnTo>
                    <a:pt x="9868" y="5796"/>
                  </a:lnTo>
                  <a:lnTo>
                    <a:pt x="6090" y="8070"/>
                  </a:lnTo>
                  <a:lnTo>
                    <a:pt x="5209" y="8620"/>
                  </a:lnTo>
                  <a:lnTo>
                    <a:pt x="5356" y="8327"/>
                  </a:lnTo>
                  <a:lnTo>
                    <a:pt x="5649" y="7960"/>
                  </a:lnTo>
                  <a:lnTo>
                    <a:pt x="5943" y="7557"/>
                  </a:lnTo>
                  <a:lnTo>
                    <a:pt x="5906" y="7483"/>
                  </a:lnTo>
                  <a:lnTo>
                    <a:pt x="5870" y="7483"/>
                  </a:lnTo>
                  <a:lnTo>
                    <a:pt x="5686" y="7593"/>
                  </a:lnTo>
                  <a:lnTo>
                    <a:pt x="5539" y="7740"/>
                  </a:lnTo>
                  <a:lnTo>
                    <a:pt x="5209" y="8070"/>
                  </a:lnTo>
                  <a:lnTo>
                    <a:pt x="4989" y="8437"/>
                  </a:lnTo>
                  <a:lnTo>
                    <a:pt x="4769" y="8840"/>
                  </a:lnTo>
                  <a:lnTo>
                    <a:pt x="4732" y="8877"/>
                  </a:lnTo>
                  <a:lnTo>
                    <a:pt x="4622" y="8584"/>
                  </a:lnTo>
                  <a:lnTo>
                    <a:pt x="4916" y="8107"/>
                  </a:lnTo>
                  <a:lnTo>
                    <a:pt x="5283" y="7630"/>
                  </a:lnTo>
                  <a:lnTo>
                    <a:pt x="5649" y="7190"/>
                  </a:lnTo>
                  <a:lnTo>
                    <a:pt x="6016" y="6786"/>
                  </a:lnTo>
                  <a:lnTo>
                    <a:pt x="6016" y="6750"/>
                  </a:lnTo>
                  <a:lnTo>
                    <a:pt x="6016" y="6713"/>
                  </a:lnTo>
                  <a:lnTo>
                    <a:pt x="5943" y="6713"/>
                  </a:lnTo>
                  <a:lnTo>
                    <a:pt x="5539" y="7043"/>
                  </a:lnTo>
                  <a:lnTo>
                    <a:pt x="5173" y="7410"/>
                  </a:lnTo>
                  <a:lnTo>
                    <a:pt x="4842" y="7777"/>
                  </a:lnTo>
                  <a:lnTo>
                    <a:pt x="4512" y="8180"/>
                  </a:lnTo>
                  <a:lnTo>
                    <a:pt x="4476" y="7923"/>
                  </a:lnTo>
                  <a:lnTo>
                    <a:pt x="4439" y="7667"/>
                  </a:lnTo>
                  <a:lnTo>
                    <a:pt x="4659" y="7336"/>
                  </a:lnTo>
                  <a:lnTo>
                    <a:pt x="4879" y="7080"/>
                  </a:lnTo>
                  <a:lnTo>
                    <a:pt x="5686" y="6016"/>
                  </a:lnTo>
                  <a:lnTo>
                    <a:pt x="5723" y="5943"/>
                  </a:lnTo>
                  <a:lnTo>
                    <a:pt x="5686" y="5906"/>
                  </a:lnTo>
                  <a:lnTo>
                    <a:pt x="5576" y="5906"/>
                  </a:lnTo>
                  <a:lnTo>
                    <a:pt x="5283" y="6199"/>
                  </a:lnTo>
                  <a:lnTo>
                    <a:pt x="4953" y="6529"/>
                  </a:lnTo>
                  <a:lnTo>
                    <a:pt x="4402" y="7153"/>
                  </a:lnTo>
                  <a:lnTo>
                    <a:pt x="4402" y="6529"/>
                  </a:lnTo>
                  <a:lnTo>
                    <a:pt x="4622" y="6199"/>
                  </a:lnTo>
                  <a:lnTo>
                    <a:pt x="4953" y="5759"/>
                  </a:lnTo>
                  <a:lnTo>
                    <a:pt x="5136" y="5502"/>
                  </a:lnTo>
                  <a:lnTo>
                    <a:pt x="5246" y="5392"/>
                  </a:lnTo>
                  <a:lnTo>
                    <a:pt x="5393" y="5319"/>
                  </a:lnTo>
                  <a:lnTo>
                    <a:pt x="5429" y="5319"/>
                  </a:lnTo>
                  <a:lnTo>
                    <a:pt x="5429" y="5282"/>
                  </a:lnTo>
                  <a:lnTo>
                    <a:pt x="5393" y="5246"/>
                  </a:lnTo>
                  <a:lnTo>
                    <a:pt x="5393" y="5209"/>
                  </a:lnTo>
                  <a:lnTo>
                    <a:pt x="5173" y="5209"/>
                  </a:lnTo>
                  <a:lnTo>
                    <a:pt x="5063" y="5282"/>
                  </a:lnTo>
                  <a:lnTo>
                    <a:pt x="4953" y="5356"/>
                  </a:lnTo>
                  <a:lnTo>
                    <a:pt x="4769" y="5539"/>
                  </a:lnTo>
                  <a:lnTo>
                    <a:pt x="4622" y="5722"/>
                  </a:lnTo>
                  <a:lnTo>
                    <a:pt x="4476" y="5869"/>
                  </a:lnTo>
                  <a:lnTo>
                    <a:pt x="4586" y="5466"/>
                  </a:lnTo>
                  <a:lnTo>
                    <a:pt x="4732" y="5062"/>
                  </a:lnTo>
                  <a:lnTo>
                    <a:pt x="4879" y="4842"/>
                  </a:lnTo>
                  <a:lnTo>
                    <a:pt x="5026" y="4622"/>
                  </a:lnTo>
                  <a:lnTo>
                    <a:pt x="5209" y="4402"/>
                  </a:lnTo>
                  <a:lnTo>
                    <a:pt x="5393" y="4219"/>
                  </a:lnTo>
                  <a:lnTo>
                    <a:pt x="5796" y="3852"/>
                  </a:lnTo>
                  <a:lnTo>
                    <a:pt x="6236" y="3522"/>
                  </a:lnTo>
                  <a:lnTo>
                    <a:pt x="6677" y="3228"/>
                  </a:lnTo>
                  <a:lnTo>
                    <a:pt x="7117" y="2935"/>
                  </a:lnTo>
                  <a:lnTo>
                    <a:pt x="7594" y="2715"/>
                  </a:lnTo>
                  <a:lnTo>
                    <a:pt x="8070" y="2494"/>
                  </a:lnTo>
                  <a:lnTo>
                    <a:pt x="8474" y="2348"/>
                  </a:lnTo>
                  <a:lnTo>
                    <a:pt x="8841" y="2238"/>
                  </a:lnTo>
                  <a:lnTo>
                    <a:pt x="9244" y="2164"/>
                  </a:lnTo>
                  <a:lnTo>
                    <a:pt x="9648" y="2128"/>
                  </a:lnTo>
                  <a:close/>
                  <a:moveTo>
                    <a:pt x="13316" y="4219"/>
                  </a:moveTo>
                  <a:lnTo>
                    <a:pt x="13426" y="4365"/>
                  </a:lnTo>
                  <a:lnTo>
                    <a:pt x="12582" y="5026"/>
                  </a:lnTo>
                  <a:lnTo>
                    <a:pt x="11702" y="5649"/>
                  </a:lnTo>
                  <a:lnTo>
                    <a:pt x="10785" y="6273"/>
                  </a:lnTo>
                  <a:lnTo>
                    <a:pt x="9868" y="6860"/>
                  </a:lnTo>
                  <a:lnTo>
                    <a:pt x="8877" y="7446"/>
                  </a:lnTo>
                  <a:lnTo>
                    <a:pt x="7887" y="8033"/>
                  </a:lnTo>
                  <a:lnTo>
                    <a:pt x="6860" y="8584"/>
                  </a:lnTo>
                  <a:lnTo>
                    <a:pt x="5796" y="9097"/>
                  </a:lnTo>
                  <a:lnTo>
                    <a:pt x="4989" y="9464"/>
                  </a:lnTo>
                  <a:lnTo>
                    <a:pt x="4916" y="9317"/>
                  </a:lnTo>
                  <a:lnTo>
                    <a:pt x="4953" y="9207"/>
                  </a:lnTo>
                  <a:lnTo>
                    <a:pt x="6053" y="8584"/>
                  </a:lnTo>
                  <a:lnTo>
                    <a:pt x="10198" y="6089"/>
                  </a:lnTo>
                  <a:lnTo>
                    <a:pt x="11775" y="5136"/>
                  </a:lnTo>
                  <a:lnTo>
                    <a:pt x="13316" y="4219"/>
                  </a:lnTo>
                  <a:close/>
                  <a:moveTo>
                    <a:pt x="3962" y="7960"/>
                  </a:moveTo>
                  <a:lnTo>
                    <a:pt x="3999" y="8070"/>
                  </a:lnTo>
                  <a:lnTo>
                    <a:pt x="3999" y="8107"/>
                  </a:lnTo>
                  <a:lnTo>
                    <a:pt x="4146" y="8694"/>
                  </a:lnTo>
                  <a:lnTo>
                    <a:pt x="3962" y="9024"/>
                  </a:lnTo>
                  <a:lnTo>
                    <a:pt x="3925" y="9097"/>
                  </a:lnTo>
                  <a:lnTo>
                    <a:pt x="3925" y="9134"/>
                  </a:lnTo>
                  <a:lnTo>
                    <a:pt x="3999" y="9244"/>
                  </a:lnTo>
                  <a:lnTo>
                    <a:pt x="3339" y="9501"/>
                  </a:lnTo>
                  <a:lnTo>
                    <a:pt x="3008" y="9611"/>
                  </a:lnTo>
                  <a:lnTo>
                    <a:pt x="2642" y="9684"/>
                  </a:lnTo>
                  <a:lnTo>
                    <a:pt x="2898" y="9171"/>
                  </a:lnTo>
                  <a:lnTo>
                    <a:pt x="3229" y="8694"/>
                  </a:lnTo>
                  <a:lnTo>
                    <a:pt x="3559" y="8327"/>
                  </a:lnTo>
                  <a:lnTo>
                    <a:pt x="3962" y="7960"/>
                  </a:lnTo>
                  <a:close/>
                  <a:moveTo>
                    <a:pt x="13609" y="4732"/>
                  </a:moveTo>
                  <a:lnTo>
                    <a:pt x="13683" y="4915"/>
                  </a:lnTo>
                  <a:lnTo>
                    <a:pt x="12986" y="5502"/>
                  </a:lnTo>
                  <a:lnTo>
                    <a:pt x="12105" y="6199"/>
                  </a:lnTo>
                  <a:lnTo>
                    <a:pt x="11225" y="6823"/>
                  </a:lnTo>
                  <a:lnTo>
                    <a:pt x="10308" y="7446"/>
                  </a:lnTo>
                  <a:lnTo>
                    <a:pt x="9354" y="8033"/>
                  </a:lnTo>
                  <a:lnTo>
                    <a:pt x="8401" y="8584"/>
                  </a:lnTo>
                  <a:lnTo>
                    <a:pt x="7447" y="9097"/>
                  </a:lnTo>
                  <a:lnTo>
                    <a:pt x="6456" y="9574"/>
                  </a:lnTo>
                  <a:lnTo>
                    <a:pt x="5429" y="10014"/>
                  </a:lnTo>
                  <a:lnTo>
                    <a:pt x="5246" y="9794"/>
                  </a:lnTo>
                  <a:lnTo>
                    <a:pt x="5466" y="9684"/>
                  </a:lnTo>
                  <a:lnTo>
                    <a:pt x="6603" y="9134"/>
                  </a:lnTo>
                  <a:lnTo>
                    <a:pt x="7740" y="8547"/>
                  </a:lnTo>
                  <a:lnTo>
                    <a:pt x="8877" y="7923"/>
                  </a:lnTo>
                  <a:lnTo>
                    <a:pt x="9978" y="7263"/>
                  </a:lnTo>
                  <a:lnTo>
                    <a:pt x="10895" y="6676"/>
                  </a:lnTo>
                  <a:lnTo>
                    <a:pt x="11812" y="6053"/>
                  </a:lnTo>
                  <a:lnTo>
                    <a:pt x="12729" y="5392"/>
                  </a:lnTo>
                  <a:lnTo>
                    <a:pt x="13609" y="4732"/>
                  </a:lnTo>
                  <a:close/>
                  <a:moveTo>
                    <a:pt x="11995" y="9721"/>
                  </a:moveTo>
                  <a:lnTo>
                    <a:pt x="12472" y="9831"/>
                  </a:lnTo>
                  <a:lnTo>
                    <a:pt x="12436" y="9867"/>
                  </a:lnTo>
                  <a:lnTo>
                    <a:pt x="12032" y="10271"/>
                  </a:lnTo>
                  <a:lnTo>
                    <a:pt x="12032" y="10198"/>
                  </a:lnTo>
                  <a:lnTo>
                    <a:pt x="11995" y="9721"/>
                  </a:lnTo>
                  <a:close/>
                  <a:moveTo>
                    <a:pt x="2715" y="8804"/>
                  </a:moveTo>
                  <a:lnTo>
                    <a:pt x="2422" y="9317"/>
                  </a:lnTo>
                  <a:lnTo>
                    <a:pt x="2165" y="9867"/>
                  </a:lnTo>
                  <a:lnTo>
                    <a:pt x="2165" y="9941"/>
                  </a:lnTo>
                  <a:lnTo>
                    <a:pt x="2201" y="10051"/>
                  </a:lnTo>
                  <a:lnTo>
                    <a:pt x="2275" y="10088"/>
                  </a:lnTo>
                  <a:lnTo>
                    <a:pt x="2348" y="10124"/>
                  </a:lnTo>
                  <a:lnTo>
                    <a:pt x="2898" y="10014"/>
                  </a:lnTo>
                  <a:lnTo>
                    <a:pt x="3449" y="9867"/>
                  </a:lnTo>
                  <a:lnTo>
                    <a:pt x="3925" y="9684"/>
                  </a:lnTo>
                  <a:lnTo>
                    <a:pt x="4439" y="9464"/>
                  </a:lnTo>
                  <a:lnTo>
                    <a:pt x="4549" y="9684"/>
                  </a:lnTo>
                  <a:lnTo>
                    <a:pt x="3559" y="10124"/>
                  </a:lnTo>
                  <a:lnTo>
                    <a:pt x="3082" y="10308"/>
                  </a:lnTo>
                  <a:lnTo>
                    <a:pt x="2568" y="10528"/>
                  </a:lnTo>
                  <a:lnTo>
                    <a:pt x="2275" y="10638"/>
                  </a:lnTo>
                  <a:lnTo>
                    <a:pt x="2018" y="10674"/>
                  </a:lnTo>
                  <a:lnTo>
                    <a:pt x="1761" y="10711"/>
                  </a:lnTo>
                  <a:lnTo>
                    <a:pt x="1468" y="10711"/>
                  </a:lnTo>
                  <a:lnTo>
                    <a:pt x="2091" y="9794"/>
                  </a:lnTo>
                  <a:lnTo>
                    <a:pt x="2348" y="9317"/>
                  </a:lnTo>
                  <a:lnTo>
                    <a:pt x="2642" y="8877"/>
                  </a:lnTo>
                  <a:lnTo>
                    <a:pt x="2715" y="8804"/>
                  </a:lnTo>
                  <a:close/>
                  <a:moveTo>
                    <a:pt x="13829" y="5429"/>
                  </a:moveTo>
                  <a:lnTo>
                    <a:pt x="13940" y="5943"/>
                  </a:lnTo>
                  <a:lnTo>
                    <a:pt x="13940" y="6456"/>
                  </a:lnTo>
                  <a:lnTo>
                    <a:pt x="13940" y="6896"/>
                  </a:lnTo>
                  <a:lnTo>
                    <a:pt x="13866" y="7336"/>
                  </a:lnTo>
                  <a:lnTo>
                    <a:pt x="13756" y="7740"/>
                  </a:lnTo>
                  <a:lnTo>
                    <a:pt x="13609" y="8143"/>
                  </a:lnTo>
                  <a:lnTo>
                    <a:pt x="13426" y="8547"/>
                  </a:lnTo>
                  <a:lnTo>
                    <a:pt x="13206" y="8914"/>
                  </a:lnTo>
                  <a:lnTo>
                    <a:pt x="12949" y="9281"/>
                  </a:lnTo>
                  <a:lnTo>
                    <a:pt x="12656" y="9647"/>
                  </a:lnTo>
                  <a:lnTo>
                    <a:pt x="12289" y="9611"/>
                  </a:lnTo>
                  <a:lnTo>
                    <a:pt x="11922" y="9537"/>
                  </a:lnTo>
                  <a:lnTo>
                    <a:pt x="11849" y="9574"/>
                  </a:lnTo>
                  <a:lnTo>
                    <a:pt x="11812" y="9574"/>
                  </a:lnTo>
                  <a:lnTo>
                    <a:pt x="11775" y="9647"/>
                  </a:lnTo>
                  <a:lnTo>
                    <a:pt x="11702" y="10418"/>
                  </a:lnTo>
                  <a:lnTo>
                    <a:pt x="11702" y="10491"/>
                  </a:lnTo>
                  <a:lnTo>
                    <a:pt x="11409" y="10711"/>
                  </a:lnTo>
                  <a:lnTo>
                    <a:pt x="11188" y="10821"/>
                  </a:lnTo>
                  <a:lnTo>
                    <a:pt x="11152" y="10858"/>
                  </a:lnTo>
                  <a:lnTo>
                    <a:pt x="11042" y="10931"/>
                  </a:lnTo>
                  <a:lnTo>
                    <a:pt x="11042" y="10564"/>
                  </a:lnTo>
                  <a:lnTo>
                    <a:pt x="11115" y="10198"/>
                  </a:lnTo>
                  <a:lnTo>
                    <a:pt x="11188" y="9867"/>
                  </a:lnTo>
                  <a:lnTo>
                    <a:pt x="11298" y="9501"/>
                  </a:lnTo>
                  <a:lnTo>
                    <a:pt x="11298" y="9464"/>
                  </a:lnTo>
                  <a:lnTo>
                    <a:pt x="11262" y="9427"/>
                  </a:lnTo>
                  <a:lnTo>
                    <a:pt x="11225" y="9427"/>
                  </a:lnTo>
                  <a:lnTo>
                    <a:pt x="11188" y="9464"/>
                  </a:lnTo>
                  <a:lnTo>
                    <a:pt x="11078" y="9647"/>
                  </a:lnTo>
                  <a:lnTo>
                    <a:pt x="10968" y="9831"/>
                  </a:lnTo>
                  <a:lnTo>
                    <a:pt x="10785" y="10234"/>
                  </a:lnTo>
                  <a:lnTo>
                    <a:pt x="10712" y="10638"/>
                  </a:lnTo>
                  <a:lnTo>
                    <a:pt x="10712" y="11078"/>
                  </a:lnTo>
                  <a:lnTo>
                    <a:pt x="10271" y="11261"/>
                  </a:lnTo>
                  <a:lnTo>
                    <a:pt x="9831" y="11371"/>
                  </a:lnTo>
                  <a:lnTo>
                    <a:pt x="9868" y="11005"/>
                  </a:lnTo>
                  <a:lnTo>
                    <a:pt x="9978" y="10638"/>
                  </a:lnTo>
                  <a:lnTo>
                    <a:pt x="10051" y="10344"/>
                  </a:lnTo>
                  <a:lnTo>
                    <a:pt x="10161" y="10088"/>
                  </a:lnTo>
                  <a:lnTo>
                    <a:pt x="10418" y="9574"/>
                  </a:lnTo>
                  <a:lnTo>
                    <a:pt x="10418" y="9537"/>
                  </a:lnTo>
                  <a:lnTo>
                    <a:pt x="10381" y="9501"/>
                  </a:lnTo>
                  <a:lnTo>
                    <a:pt x="10345" y="9501"/>
                  </a:lnTo>
                  <a:lnTo>
                    <a:pt x="10345" y="9537"/>
                  </a:lnTo>
                  <a:lnTo>
                    <a:pt x="10015" y="9941"/>
                  </a:lnTo>
                  <a:lnTo>
                    <a:pt x="9758" y="10418"/>
                  </a:lnTo>
                  <a:lnTo>
                    <a:pt x="9538" y="10895"/>
                  </a:lnTo>
                  <a:lnTo>
                    <a:pt x="9501" y="11151"/>
                  </a:lnTo>
                  <a:lnTo>
                    <a:pt x="9428" y="11408"/>
                  </a:lnTo>
                  <a:lnTo>
                    <a:pt x="8951" y="11408"/>
                  </a:lnTo>
                  <a:lnTo>
                    <a:pt x="8951" y="11261"/>
                  </a:lnTo>
                  <a:lnTo>
                    <a:pt x="8914" y="11225"/>
                  </a:lnTo>
                  <a:lnTo>
                    <a:pt x="8877" y="11188"/>
                  </a:lnTo>
                  <a:lnTo>
                    <a:pt x="8841" y="11188"/>
                  </a:lnTo>
                  <a:lnTo>
                    <a:pt x="8804" y="11225"/>
                  </a:lnTo>
                  <a:lnTo>
                    <a:pt x="8731" y="11298"/>
                  </a:lnTo>
                  <a:lnTo>
                    <a:pt x="9171" y="10454"/>
                  </a:lnTo>
                  <a:lnTo>
                    <a:pt x="9391" y="10051"/>
                  </a:lnTo>
                  <a:lnTo>
                    <a:pt x="9684" y="9647"/>
                  </a:lnTo>
                  <a:lnTo>
                    <a:pt x="9684" y="9611"/>
                  </a:lnTo>
                  <a:lnTo>
                    <a:pt x="9648" y="9611"/>
                  </a:lnTo>
                  <a:lnTo>
                    <a:pt x="9648" y="9574"/>
                  </a:lnTo>
                  <a:lnTo>
                    <a:pt x="9611" y="9611"/>
                  </a:lnTo>
                  <a:lnTo>
                    <a:pt x="9244" y="10014"/>
                  </a:lnTo>
                  <a:lnTo>
                    <a:pt x="8914" y="10418"/>
                  </a:lnTo>
                  <a:lnTo>
                    <a:pt x="8621" y="10858"/>
                  </a:lnTo>
                  <a:lnTo>
                    <a:pt x="8327" y="11335"/>
                  </a:lnTo>
                  <a:lnTo>
                    <a:pt x="7960" y="11225"/>
                  </a:lnTo>
                  <a:lnTo>
                    <a:pt x="7997" y="11188"/>
                  </a:lnTo>
                  <a:lnTo>
                    <a:pt x="7997" y="11151"/>
                  </a:lnTo>
                  <a:lnTo>
                    <a:pt x="7960" y="11115"/>
                  </a:lnTo>
                  <a:lnTo>
                    <a:pt x="7960" y="11078"/>
                  </a:lnTo>
                  <a:lnTo>
                    <a:pt x="7924" y="10968"/>
                  </a:lnTo>
                  <a:lnTo>
                    <a:pt x="7960" y="10858"/>
                  </a:lnTo>
                  <a:lnTo>
                    <a:pt x="8034" y="10601"/>
                  </a:lnTo>
                  <a:lnTo>
                    <a:pt x="8181" y="10308"/>
                  </a:lnTo>
                  <a:lnTo>
                    <a:pt x="8474" y="9831"/>
                  </a:lnTo>
                  <a:lnTo>
                    <a:pt x="8767" y="9427"/>
                  </a:lnTo>
                  <a:lnTo>
                    <a:pt x="8804" y="9391"/>
                  </a:lnTo>
                  <a:lnTo>
                    <a:pt x="8767" y="9317"/>
                  </a:lnTo>
                  <a:lnTo>
                    <a:pt x="8694" y="9317"/>
                  </a:lnTo>
                  <a:lnTo>
                    <a:pt x="8364" y="9537"/>
                  </a:lnTo>
                  <a:lnTo>
                    <a:pt x="8107" y="9831"/>
                  </a:lnTo>
                  <a:lnTo>
                    <a:pt x="7887" y="10124"/>
                  </a:lnTo>
                  <a:lnTo>
                    <a:pt x="7704" y="10454"/>
                  </a:lnTo>
                  <a:lnTo>
                    <a:pt x="7594" y="10784"/>
                  </a:lnTo>
                  <a:lnTo>
                    <a:pt x="7557" y="10968"/>
                  </a:lnTo>
                  <a:lnTo>
                    <a:pt x="7594" y="11115"/>
                  </a:lnTo>
                  <a:lnTo>
                    <a:pt x="7153" y="10968"/>
                  </a:lnTo>
                  <a:lnTo>
                    <a:pt x="6713" y="10784"/>
                  </a:lnTo>
                  <a:lnTo>
                    <a:pt x="6933" y="10564"/>
                  </a:lnTo>
                  <a:lnTo>
                    <a:pt x="7080" y="10344"/>
                  </a:lnTo>
                  <a:lnTo>
                    <a:pt x="7153" y="10234"/>
                  </a:lnTo>
                  <a:lnTo>
                    <a:pt x="7190" y="10124"/>
                  </a:lnTo>
                  <a:lnTo>
                    <a:pt x="7190" y="10088"/>
                  </a:lnTo>
                  <a:lnTo>
                    <a:pt x="7153" y="10088"/>
                  </a:lnTo>
                  <a:lnTo>
                    <a:pt x="7080" y="10124"/>
                  </a:lnTo>
                  <a:lnTo>
                    <a:pt x="7007" y="10161"/>
                  </a:lnTo>
                  <a:lnTo>
                    <a:pt x="6823" y="10308"/>
                  </a:lnTo>
                  <a:lnTo>
                    <a:pt x="6493" y="10564"/>
                  </a:lnTo>
                  <a:lnTo>
                    <a:pt x="6420" y="10638"/>
                  </a:lnTo>
                  <a:lnTo>
                    <a:pt x="5906" y="10344"/>
                  </a:lnTo>
                  <a:lnTo>
                    <a:pt x="6897" y="9904"/>
                  </a:lnTo>
                  <a:lnTo>
                    <a:pt x="7887" y="9391"/>
                  </a:lnTo>
                  <a:lnTo>
                    <a:pt x="8877" y="8877"/>
                  </a:lnTo>
                  <a:lnTo>
                    <a:pt x="9795" y="8327"/>
                  </a:lnTo>
                  <a:lnTo>
                    <a:pt x="10748" y="7740"/>
                  </a:lnTo>
                  <a:lnTo>
                    <a:pt x="11665" y="7116"/>
                  </a:lnTo>
                  <a:lnTo>
                    <a:pt x="12546" y="6456"/>
                  </a:lnTo>
                  <a:lnTo>
                    <a:pt x="13426" y="5796"/>
                  </a:lnTo>
                  <a:lnTo>
                    <a:pt x="13829" y="5429"/>
                  </a:lnTo>
                  <a:close/>
                  <a:moveTo>
                    <a:pt x="1651" y="9757"/>
                  </a:moveTo>
                  <a:lnTo>
                    <a:pt x="1028" y="10711"/>
                  </a:lnTo>
                  <a:lnTo>
                    <a:pt x="991" y="10784"/>
                  </a:lnTo>
                  <a:lnTo>
                    <a:pt x="1028" y="10858"/>
                  </a:lnTo>
                  <a:lnTo>
                    <a:pt x="1028" y="10931"/>
                  </a:lnTo>
                  <a:lnTo>
                    <a:pt x="1101" y="10968"/>
                  </a:lnTo>
                  <a:lnTo>
                    <a:pt x="1358" y="11041"/>
                  </a:lnTo>
                  <a:lnTo>
                    <a:pt x="1651" y="11078"/>
                  </a:lnTo>
                  <a:lnTo>
                    <a:pt x="1908" y="11078"/>
                  </a:lnTo>
                  <a:lnTo>
                    <a:pt x="2165" y="11041"/>
                  </a:lnTo>
                  <a:lnTo>
                    <a:pt x="2715" y="10858"/>
                  </a:lnTo>
                  <a:lnTo>
                    <a:pt x="3229" y="10638"/>
                  </a:lnTo>
                  <a:lnTo>
                    <a:pt x="4769" y="10014"/>
                  </a:lnTo>
                  <a:lnTo>
                    <a:pt x="4953" y="10198"/>
                  </a:lnTo>
                  <a:lnTo>
                    <a:pt x="4072" y="10564"/>
                  </a:lnTo>
                  <a:lnTo>
                    <a:pt x="3192" y="10895"/>
                  </a:lnTo>
                  <a:lnTo>
                    <a:pt x="2238" y="11188"/>
                  </a:lnTo>
                  <a:lnTo>
                    <a:pt x="1248" y="11445"/>
                  </a:lnTo>
                  <a:lnTo>
                    <a:pt x="1101" y="11518"/>
                  </a:lnTo>
                  <a:lnTo>
                    <a:pt x="844" y="11555"/>
                  </a:lnTo>
                  <a:lnTo>
                    <a:pt x="624" y="11555"/>
                  </a:lnTo>
                  <a:lnTo>
                    <a:pt x="551" y="11518"/>
                  </a:lnTo>
                  <a:lnTo>
                    <a:pt x="477" y="11481"/>
                  </a:lnTo>
                  <a:lnTo>
                    <a:pt x="477" y="11408"/>
                  </a:lnTo>
                  <a:lnTo>
                    <a:pt x="514" y="11298"/>
                  </a:lnTo>
                  <a:lnTo>
                    <a:pt x="661" y="11005"/>
                  </a:lnTo>
                  <a:lnTo>
                    <a:pt x="991" y="10601"/>
                  </a:lnTo>
                  <a:lnTo>
                    <a:pt x="1321" y="10161"/>
                  </a:lnTo>
                  <a:lnTo>
                    <a:pt x="1651" y="9757"/>
                  </a:lnTo>
                  <a:close/>
                  <a:moveTo>
                    <a:pt x="16324" y="0"/>
                  </a:moveTo>
                  <a:lnTo>
                    <a:pt x="16140" y="37"/>
                  </a:lnTo>
                  <a:lnTo>
                    <a:pt x="15774" y="147"/>
                  </a:lnTo>
                  <a:lnTo>
                    <a:pt x="15480" y="330"/>
                  </a:lnTo>
                  <a:lnTo>
                    <a:pt x="14636" y="807"/>
                  </a:lnTo>
                  <a:lnTo>
                    <a:pt x="13866" y="1357"/>
                  </a:lnTo>
                  <a:lnTo>
                    <a:pt x="13059" y="1908"/>
                  </a:lnTo>
                  <a:lnTo>
                    <a:pt x="12289" y="2458"/>
                  </a:lnTo>
                  <a:lnTo>
                    <a:pt x="12032" y="2311"/>
                  </a:lnTo>
                  <a:lnTo>
                    <a:pt x="11812" y="2238"/>
                  </a:lnTo>
                  <a:lnTo>
                    <a:pt x="11629" y="2238"/>
                  </a:lnTo>
                  <a:lnTo>
                    <a:pt x="11372" y="2091"/>
                  </a:lnTo>
                  <a:lnTo>
                    <a:pt x="11115" y="1981"/>
                  </a:lnTo>
                  <a:lnTo>
                    <a:pt x="10858" y="1908"/>
                  </a:lnTo>
                  <a:lnTo>
                    <a:pt x="10565" y="1834"/>
                  </a:lnTo>
                  <a:lnTo>
                    <a:pt x="10015" y="1761"/>
                  </a:lnTo>
                  <a:lnTo>
                    <a:pt x="9464" y="1761"/>
                  </a:lnTo>
                  <a:lnTo>
                    <a:pt x="8914" y="1834"/>
                  </a:lnTo>
                  <a:lnTo>
                    <a:pt x="8364" y="1981"/>
                  </a:lnTo>
                  <a:lnTo>
                    <a:pt x="7814" y="2164"/>
                  </a:lnTo>
                  <a:lnTo>
                    <a:pt x="7300" y="2384"/>
                  </a:lnTo>
                  <a:lnTo>
                    <a:pt x="6677" y="2715"/>
                  </a:lnTo>
                  <a:lnTo>
                    <a:pt x="6090" y="3081"/>
                  </a:lnTo>
                  <a:lnTo>
                    <a:pt x="5503" y="3522"/>
                  </a:lnTo>
                  <a:lnTo>
                    <a:pt x="4989" y="3962"/>
                  </a:lnTo>
                  <a:lnTo>
                    <a:pt x="4769" y="4219"/>
                  </a:lnTo>
                  <a:lnTo>
                    <a:pt x="4549" y="4475"/>
                  </a:lnTo>
                  <a:lnTo>
                    <a:pt x="4402" y="4769"/>
                  </a:lnTo>
                  <a:lnTo>
                    <a:pt x="4256" y="5062"/>
                  </a:lnTo>
                  <a:lnTo>
                    <a:pt x="4146" y="5356"/>
                  </a:lnTo>
                  <a:lnTo>
                    <a:pt x="4035" y="5686"/>
                  </a:lnTo>
                  <a:lnTo>
                    <a:pt x="3999" y="6016"/>
                  </a:lnTo>
                  <a:lnTo>
                    <a:pt x="3925" y="6346"/>
                  </a:lnTo>
                  <a:lnTo>
                    <a:pt x="3889" y="6970"/>
                  </a:lnTo>
                  <a:lnTo>
                    <a:pt x="3925" y="7630"/>
                  </a:lnTo>
                  <a:lnTo>
                    <a:pt x="3339" y="7960"/>
                  </a:lnTo>
                  <a:lnTo>
                    <a:pt x="2752" y="8290"/>
                  </a:lnTo>
                  <a:lnTo>
                    <a:pt x="2238" y="8657"/>
                  </a:lnTo>
                  <a:lnTo>
                    <a:pt x="1725" y="9097"/>
                  </a:lnTo>
                  <a:lnTo>
                    <a:pt x="1248" y="9574"/>
                  </a:lnTo>
                  <a:lnTo>
                    <a:pt x="808" y="10051"/>
                  </a:lnTo>
                  <a:lnTo>
                    <a:pt x="404" y="10601"/>
                  </a:lnTo>
                  <a:lnTo>
                    <a:pt x="221" y="10858"/>
                  </a:lnTo>
                  <a:lnTo>
                    <a:pt x="74" y="11151"/>
                  </a:lnTo>
                  <a:lnTo>
                    <a:pt x="1" y="11371"/>
                  </a:lnTo>
                  <a:lnTo>
                    <a:pt x="37" y="11555"/>
                  </a:lnTo>
                  <a:lnTo>
                    <a:pt x="111" y="11738"/>
                  </a:lnTo>
                  <a:lnTo>
                    <a:pt x="184" y="11812"/>
                  </a:lnTo>
                  <a:lnTo>
                    <a:pt x="257" y="11885"/>
                  </a:lnTo>
                  <a:lnTo>
                    <a:pt x="477" y="11958"/>
                  </a:lnTo>
                  <a:lnTo>
                    <a:pt x="697" y="11995"/>
                  </a:lnTo>
                  <a:lnTo>
                    <a:pt x="918" y="11995"/>
                  </a:lnTo>
                  <a:lnTo>
                    <a:pt x="1174" y="11958"/>
                  </a:lnTo>
                  <a:lnTo>
                    <a:pt x="1835" y="11812"/>
                  </a:lnTo>
                  <a:lnTo>
                    <a:pt x="2495" y="11591"/>
                  </a:lnTo>
                  <a:lnTo>
                    <a:pt x="3815" y="11151"/>
                  </a:lnTo>
                  <a:lnTo>
                    <a:pt x="4586" y="10858"/>
                  </a:lnTo>
                  <a:lnTo>
                    <a:pt x="5356" y="10564"/>
                  </a:lnTo>
                  <a:lnTo>
                    <a:pt x="5760" y="10858"/>
                  </a:lnTo>
                  <a:lnTo>
                    <a:pt x="6200" y="11078"/>
                  </a:lnTo>
                  <a:lnTo>
                    <a:pt x="6236" y="11261"/>
                  </a:lnTo>
                  <a:lnTo>
                    <a:pt x="6273" y="11335"/>
                  </a:lnTo>
                  <a:lnTo>
                    <a:pt x="6346" y="11371"/>
                  </a:lnTo>
                  <a:lnTo>
                    <a:pt x="6493" y="11371"/>
                  </a:lnTo>
                  <a:lnTo>
                    <a:pt x="6603" y="11261"/>
                  </a:lnTo>
                  <a:lnTo>
                    <a:pt x="7410" y="11591"/>
                  </a:lnTo>
                  <a:lnTo>
                    <a:pt x="7814" y="11702"/>
                  </a:lnTo>
                  <a:lnTo>
                    <a:pt x="8217" y="11812"/>
                  </a:lnTo>
                  <a:lnTo>
                    <a:pt x="8291" y="11848"/>
                  </a:lnTo>
                  <a:lnTo>
                    <a:pt x="8364" y="11885"/>
                  </a:lnTo>
                  <a:lnTo>
                    <a:pt x="8474" y="11848"/>
                  </a:lnTo>
                  <a:lnTo>
                    <a:pt x="8547" y="11885"/>
                  </a:lnTo>
                  <a:lnTo>
                    <a:pt x="8877" y="11922"/>
                  </a:lnTo>
                  <a:lnTo>
                    <a:pt x="9574" y="11922"/>
                  </a:lnTo>
                  <a:lnTo>
                    <a:pt x="9905" y="11885"/>
                  </a:lnTo>
                  <a:lnTo>
                    <a:pt x="10235" y="11812"/>
                  </a:lnTo>
                  <a:lnTo>
                    <a:pt x="10565" y="11702"/>
                  </a:lnTo>
                  <a:lnTo>
                    <a:pt x="10895" y="11555"/>
                  </a:lnTo>
                  <a:lnTo>
                    <a:pt x="11225" y="11408"/>
                  </a:lnTo>
                  <a:lnTo>
                    <a:pt x="11555" y="11225"/>
                  </a:lnTo>
                  <a:lnTo>
                    <a:pt x="11885" y="11041"/>
                  </a:lnTo>
                  <a:lnTo>
                    <a:pt x="12179" y="10784"/>
                  </a:lnTo>
                  <a:lnTo>
                    <a:pt x="12472" y="10564"/>
                  </a:lnTo>
                  <a:lnTo>
                    <a:pt x="12766" y="10308"/>
                  </a:lnTo>
                  <a:lnTo>
                    <a:pt x="13022" y="10014"/>
                  </a:lnTo>
                  <a:lnTo>
                    <a:pt x="13279" y="9721"/>
                  </a:lnTo>
                  <a:lnTo>
                    <a:pt x="13499" y="9391"/>
                  </a:lnTo>
                  <a:lnTo>
                    <a:pt x="13719" y="9097"/>
                  </a:lnTo>
                  <a:lnTo>
                    <a:pt x="13903" y="8730"/>
                  </a:lnTo>
                  <a:lnTo>
                    <a:pt x="14050" y="8400"/>
                  </a:lnTo>
                  <a:lnTo>
                    <a:pt x="14196" y="8033"/>
                  </a:lnTo>
                  <a:lnTo>
                    <a:pt x="14306" y="7667"/>
                  </a:lnTo>
                  <a:lnTo>
                    <a:pt x="14380" y="7300"/>
                  </a:lnTo>
                  <a:lnTo>
                    <a:pt x="14453" y="6933"/>
                  </a:lnTo>
                  <a:lnTo>
                    <a:pt x="14490" y="6529"/>
                  </a:lnTo>
                  <a:lnTo>
                    <a:pt x="14490" y="6163"/>
                  </a:lnTo>
                  <a:lnTo>
                    <a:pt x="14453" y="5796"/>
                  </a:lnTo>
                  <a:lnTo>
                    <a:pt x="14380" y="5429"/>
                  </a:lnTo>
                  <a:lnTo>
                    <a:pt x="14270" y="5062"/>
                  </a:lnTo>
                  <a:lnTo>
                    <a:pt x="15113" y="4329"/>
                  </a:lnTo>
                  <a:lnTo>
                    <a:pt x="15920" y="3558"/>
                  </a:lnTo>
                  <a:lnTo>
                    <a:pt x="16434" y="3045"/>
                  </a:lnTo>
                  <a:lnTo>
                    <a:pt x="16691" y="2751"/>
                  </a:lnTo>
                  <a:lnTo>
                    <a:pt x="16947" y="2458"/>
                  </a:lnTo>
                  <a:lnTo>
                    <a:pt x="17168" y="2128"/>
                  </a:lnTo>
                  <a:lnTo>
                    <a:pt x="17351" y="1798"/>
                  </a:lnTo>
                  <a:lnTo>
                    <a:pt x="17461" y="1431"/>
                  </a:lnTo>
                  <a:lnTo>
                    <a:pt x="17461" y="1247"/>
                  </a:lnTo>
                  <a:lnTo>
                    <a:pt x="17461" y="1064"/>
                  </a:lnTo>
                  <a:lnTo>
                    <a:pt x="17388" y="770"/>
                  </a:lnTo>
                  <a:lnTo>
                    <a:pt x="17278" y="514"/>
                  </a:lnTo>
                  <a:lnTo>
                    <a:pt x="17094" y="257"/>
                  </a:lnTo>
                  <a:lnTo>
                    <a:pt x="16837" y="74"/>
                  </a:lnTo>
                  <a:lnTo>
                    <a:pt x="16691" y="37"/>
                  </a:lnTo>
                  <a:lnTo>
                    <a:pt x="16507"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300" name="Google Shape;300;p5"/>
            <p:cNvSpPr/>
            <p:nvPr/>
          </p:nvSpPr>
          <p:spPr>
            <a:xfrm>
              <a:off x="6405225" y="2154575"/>
              <a:ext cx="328325" cy="339325"/>
            </a:xfrm>
            <a:custGeom>
              <a:rect b="b" l="l" r="r" t="t"/>
              <a:pathLst>
                <a:path extrusionOk="0" h="13573" w="13133">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301" name="Google Shape;301;p5"/>
            <p:cNvSpPr/>
            <p:nvPr/>
          </p:nvSpPr>
          <p:spPr>
            <a:xfrm>
              <a:off x="6537275" y="2750650"/>
              <a:ext cx="459450" cy="475050"/>
            </a:xfrm>
            <a:custGeom>
              <a:rect b="b" l="l" r="r" t="t"/>
              <a:pathLst>
                <a:path extrusionOk="0" h="19002" w="18378">
                  <a:moveTo>
                    <a:pt x="13793" y="5429"/>
                  </a:moveTo>
                  <a:lnTo>
                    <a:pt x="13682" y="5466"/>
                  </a:lnTo>
                  <a:lnTo>
                    <a:pt x="13572" y="5502"/>
                  </a:lnTo>
                  <a:lnTo>
                    <a:pt x="13499" y="5576"/>
                  </a:lnTo>
                  <a:lnTo>
                    <a:pt x="13352" y="5759"/>
                  </a:lnTo>
                  <a:lnTo>
                    <a:pt x="13352" y="5869"/>
                  </a:lnTo>
                  <a:lnTo>
                    <a:pt x="13352" y="5979"/>
                  </a:lnTo>
                  <a:lnTo>
                    <a:pt x="13389" y="6016"/>
                  </a:lnTo>
                  <a:lnTo>
                    <a:pt x="13426" y="6053"/>
                  </a:lnTo>
                  <a:lnTo>
                    <a:pt x="13499" y="6053"/>
                  </a:lnTo>
                  <a:lnTo>
                    <a:pt x="13572" y="5979"/>
                  </a:lnTo>
                  <a:lnTo>
                    <a:pt x="13646" y="5943"/>
                  </a:lnTo>
                  <a:lnTo>
                    <a:pt x="13719" y="5796"/>
                  </a:lnTo>
                  <a:lnTo>
                    <a:pt x="13829" y="5649"/>
                  </a:lnTo>
                  <a:lnTo>
                    <a:pt x="13903" y="5502"/>
                  </a:lnTo>
                  <a:lnTo>
                    <a:pt x="13903" y="5466"/>
                  </a:lnTo>
                  <a:lnTo>
                    <a:pt x="13903" y="5429"/>
                  </a:lnTo>
                  <a:close/>
                  <a:moveTo>
                    <a:pt x="13242" y="6089"/>
                  </a:moveTo>
                  <a:lnTo>
                    <a:pt x="13169" y="6126"/>
                  </a:lnTo>
                  <a:lnTo>
                    <a:pt x="13022" y="6309"/>
                  </a:lnTo>
                  <a:lnTo>
                    <a:pt x="12912" y="6493"/>
                  </a:lnTo>
                  <a:lnTo>
                    <a:pt x="12875" y="6529"/>
                  </a:lnTo>
                  <a:lnTo>
                    <a:pt x="12875" y="6603"/>
                  </a:lnTo>
                  <a:lnTo>
                    <a:pt x="12949" y="6676"/>
                  </a:lnTo>
                  <a:lnTo>
                    <a:pt x="13022" y="6713"/>
                  </a:lnTo>
                  <a:lnTo>
                    <a:pt x="13096" y="6676"/>
                  </a:lnTo>
                  <a:lnTo>
                    <a:pt x="13132" y="6639"/>
                  </a:lnTo>
                  <a:lnTo>
                    <a:pt x="13242" y="6456"/>
                  </a:lnTo>
                  <a:lnTo>
                    <a:pt x="13352" y="6273"/>
                  </a:lnTo>
                  <a:lnTo>
                    <a:pt x="13389" y="6199"/>
                  </a:lnTo>
                  <a:lnTo>
                    <a:pt x="13316" y="6126"/>
                  </a:lnTo>
                  <a:lnTo>
                    <a:pt x="13242" y="6089"/>
                  </a:lnTo>
                  <a:close/>
                  <a:moveTo>
                    <a:pt x="17241" y="6419"/>
                  </a:moveTo>
                  <a:lnTo>
                    <a:pt x="17534" y="6713"/>
                  </a:lnTo>
                  <a:lnTo>
                    <a:pt x="17497" y="6713"/>
                  </a:lnTo>
                  <a:lnTo>
                    <a:pt x="17387" y="6823"/>
                  </a:lnTo>
                  <a:lnTo>
                    <a:pt x="17351" y="6676"/>
                  </a:lnTo>
                  <a:lnTo>
                    <a:pt x="17241" y="6419"/>
                  </a:lnTo>
                  <a:close/>
                  <a:moveTo>
                    <a:pt x="12692" y="6786"/>
                  </a:moveTo>
                  <a:lnTo>
                    <a:pt x="12582" y="6860"/>
                  </a:lnTo>
                  <a:lnTo>
                    <a:pt x="12435" y="6970"/>
                  </a:lnTo>
                  <a:lnTo>
                    <a:pt x="12399" y="7116"/>
                  </a:lnTo>
                  <a:lnTo>
                    <a:pt x="12362" y="7190"/>
                  </a:lnTo>
                  <a:lnTo>
                    <a:pt x="12399" y="7226"/>
                  </a:lnTo>
                  <a:lnTo>
                    <a:pt x="12472" y="7300"/>
                  </a:lnTo>
                  <a:lnTo>
                    <a:pt x="12582" y="7300"/>
                  </a:lnTo>
                  <a:lnTo>
                    <a:pt x="12619" y="7263"/>
                  </a:lnTo>
                  <a:lnTo>
                    <a:pt x="12655" y="7190"/>
                  </a:lnTo>
                  <a:lnTo>
                    <a:pt x="12729" y="7043"/>
                  </a:lnTo>
                  <a:lnTo>
                    <a:pt x="12802" y="7006"/>
                  </a:lnTo>
                  <a:lnTo>
                    <a:pt x="12839" y="6933"/>
                  </a:lnTo>
                  <a:lnTo>
                    <a:pt x="12875" y="6860"/>
                  </a:lnTo>
                  <a:lnTo>
                    <a:pt x="12875" y="6823"/>
                  </a:lnTo>
                  <a:lnTo>
                    <a:pt x="12839" y="6823"/>
                  </a:lnTo>
                  <a:lnTo>
                    <a:pt x="12765" y="6786"/>
                  </a:lnTo>
                  <a:close/>
                  <a:moveTo>
                    <a:pt x="17571" y="6750"/>
                  </a:moveTo>
                  <a:lnTo>
                    <a:pt x="17828" y="7043"/>
                  </a:lnTo>
                  <a:lnTo>
                    <a:pt x="18048" y="7373"/>
                  </a:lnTo>
                  <a:lnTo>
                    <a:pt x="17828" y="7593"/>
                  </a:lnTo>
                  <a:lnTo>
                    <a:pt x="17828" y="7520"/>
                  </a:lnTo>
                  <a:lnTo>
                    <a:pt x="17864" y="7336"/>
                  </a:lnTo>
                  <a:lnTo>
                    <a:pt x="17828" y="7116"/>
                  </a:lnTo>
                  <a:lnTo>
                    <a:pt x="17828" y="7080"/>
                  </a:lnTo>
                  <a:lnTo>
                    <a:pt x="17754" y="7006"/>
                  </a:lnTo>
                  <a:lnTo>
                    <a:pt x="17681" y="7006"/>
                  </a:lnTo>
                  <a:lnTo>
                    <a:pt x="17644" y="7043"/>
                  </a:lnTo>
                  <a:lnTo>
                    <a:pt x="17681" y="7080"/>
                  </a:lnTo>
                  <a:lnTo>
                    <a:pt x="17644" y="7226"/>
                  </a:lnTo>
                  <a:lnTo>
                    <a:pt x="17607" y="7446"/>
                  </a:lnTo>
                  <a:lnTo>
                    <a:pt x="17534" y="7667"/>
                  </a:lnTo>
                  <a:lnTo>
                    <a:pt x="17534" y="7887"/>
                  </a:lnTo>
                  <a:lnTo>
                    <a:pt x="17534" y="7960"/>
                  </a:lnTo>
                  <a:lnTo>
                    <a:pt x="17131" y="8584"/>
                  </a:lnTo>
                  <a:lnTo>
                    <a:pt x="17167" y="8217"/>
                  </a:lnTo>
                  <a:lnTo>
                    <a:pt x="17241" y="7850"/>
                  </a:lnTo>
                  <a:lnTo>
                    <a:pt x="17387" y="7630"/>
                  </a:lnTo>
                  <a:lnTo>
                    <a:pt x="17387" y="7593"/>
                  </a:lnTo>
                  <a:lnTo>
                    <a:pt x="17387" y="7520"/>
                  </a:lnTo>
                  <a:lnTo>
                    <a:pt x="17461" y="7483"/>
                  </a:lnTo>
                  <a:lnTo>
                    <a:pt x="17497" y="7446"/>
                  </a:lnTo>
                  <a:lnTo>
                    <a:pt x="17534" y="7373"/>
                  </a:lnTo>
                  <a:lnTo>
                    <a:pt x="17534" y="7263"/>
                  </a:lnTo>
                  <a:lnTo>
                    <a:pt x="17497" y="7080"/>
                  </a:lnTo>
                  <a:lnTo>
                    <a:pt x="17571" y="6750"/>
                  </a:lnTo>
                  <a:close/>
                  <a:moveTo>
                    <a:pt x="16874" y="8840"/>
                  </a:moveTo>
                  <a:lnTo>
                    <a:pt x="16947" y="8877"/>
                  </a:lnTo>
                  <a:lnTo>
                    <a:pt x="16874" y="8950"/>
                  </a:lnTo>
                  <a:lnTo>
                    <a:pt x="16874" y="8877"/>
                  </a:lnTo>
                  <a:lnTo>
                    <a:pt x="16874" y="8840"/>
                  </a:lnTo>
                  <a:close/>
                  <a:moveTo>
                    <a:pt x="11445" y="8584"/>
                  </a:moveTo>
                  <a:lnTo>
                    <a:pt x="11408" y="8620"/>
                  </a:lnTo>
                  <a:lnTo>
                    <a:pt x="11298" y="8657"/>
                  </a:lnTo>
                  <a:lnTo>
                    <a:pt x="11188" y="8804"/>
                  </a:lnTo>
                  <a:lnTo>
                    <a:pt x="11188" y="8840"/>
                  </a:lnTo>
                  <a:lnTo>
                    <a:pt x="11188" y="8914"/>
                  </a:lnTo>
                  <a:lnTo>
                    <a:pt x="11188" y="8987"/>
                  </a:lnTo>
                  <a:lnTo>
                    <a:pt x="11225" y="9024"/>
                  </a:lnTo>
                  <a:lnTo>
                    <a:pt x="11408" y="9024"/>
                  </a:lnTo>
                  <a:lnTo>
                    <a:pt x="11445" y="8987"/>
                  </a:lnTo>
                  <a:lnTo>
                    <a:pt x="11555" y="8804"/>
                  </a:lnTo>
                  <a:lnTo>
                    <a:pt x="11555" y="8730"/>
                  </a:lnTo>
                  <a:lnTo>
                    <a:pt x="11555" y="8657"/>
                  </a:lnTo>
                  <a:lnTo>
                    <a:pt x="11518" y="8620"/>
                  </a:lnTo>
                  <a:lnTo>
                    <a:pt x="11445" y="8584"/>
                  </a:lnTo>
                  <a:close/>
                  <a:moveTo>
                    <a:pt x="16580" y="8804"/>
                  </a:moveTo>
                  <a:lnTo>
                    <a:pt x="16580" y="8877"/>
                  </a:lnTo>
                  <a:lnTo>
                    <a:pt x="16580" y="9060"/>
                  </a:lnTo>
                  <a:lnTo>
                    <a:pt x="16617" y="9170"/>
                  </a:lnTo>
                  <a:lnTo>
                    <a:pt x="16654" y="9244"/>
                  </a:lnTo>
                  <a:lnTo>
                    <a:pt x="16397" y="9611"/>
                  </a:lnTo>
                  <a:lnTo>
                    <a:pt x="16360" y="9391"/>
                  </a:lnTo>
                  <a:lnTo>
                    <a:pt x="16324" y="9170"/>
                  </a:lnTo>
                  <a:lnTo>
                    <a:pt x="16324" y="9097"/>
                  </a:lnTo>
                  <a:lnTo>
                    <a:pt x="16580" y="8804"/>
                  </a:lnTo>
                  <a:close/>
                  <a:moveTo>
                    <a:pt x="16067" y="9391"/>
                  </a:moveTo>
                  <a:lnTo>
                    <a:pt x="16067" y="9684"/>
                  </a:lnTo>
                  <a:lnTo>
                    <a:pt x="16103" y="9794"/>
                  </a:lnTo>
                  <a:lnTo>
                    <a:pt x="16177" y="9941"/>
                  </a:lnTo>
                  <a:lnTo>
                    <a:pt x="15993" y="10161"/>
                  </a:lnTo>
                  <a:lnTo>
                    <a:pt x="15920" y="10308"/>
                  </a:lnTo>
                  <a:lnTo>
                    <a:pt x="15957" y="9867"/>
                  </a:lnTo>
                  <a:lnTo>
                    <a:pt x="15920" y="9794"/>
                  </a:lnTo>
                  <a:lnTo>
                    <a:pt x="15847" y="9757"/>
                  </a:lnTo>
                  <a:lnTo>
                    <a:pt x="15810" y="9721"/>
                  </a:lnTo>
                  <a:lnTo>
                    <a:pt x="16067" y="9391"/>
                  </a:lnTo>
                  <a:close/>
                  <a:moveTo>
                    <a:pt x="9611" y="2348"/>
                  </a:moveTo>
                  <a:lnTo>
                    <a:pt x="9574" y="2421"/>
                  </a:lnTo>
                  <a:lnTo>
                    <a:pt x="9134" y="2861"/>
                  </a:lnTo>
                  <a:lnTo>
                    <a:pt x="8767" y="3375"/>
                  </a:lnTo>
                  <a:lnTo>
                    <a:pt x="7997" y="4365"/>
                  </a:lnTo>
                  <a:lnTo>
                    <a:pt x="7630" y="4879"/>
                  </a:lnTo>
                  <a:lnTo>
                    <a:pt x="7227" y="5356"/>
                  </a:lnTo>
                  <a:lnTo>
                    <a:pt x="6823" y="5832"/>
                  </a:lnTo>
                  <a:lnTo>
                    <a:pt x="6346" y="6273"/>
                  </a:lnTo>
                  <a:lnTo>
                    <a:pt x="6273" y="6346"/>
                  </a:lnTo>
                  <a:lnTo>
                    <a:pt x="6273" y="6456"/>
                  </a:lnTo>
                  <a:lnTo>
                    <a:pt x="6236" y="6456"/>
                  </a:lnTo>
                  <a:lnTo>
                    <a:pt x="6163" y="6493"/>
                  </a:lnTo>
                  <a:lnTo>
                    <a:pt x="6163" y="6566"/>
                  </a:lnTo>
                  <a:lnTo>
                    <a:pt x="6199" y="6603"/>
                  </a:lnTo>
                  <a:lnTo>
                    <a:pt x="6309" y="6786"/>
                  </a:lnTo>
                  <a:lnTo>
                    <a:pt x="6493" y="6970"/>
                  </a:lnTo>
                  <a:lnTo>
                    <a:pt x="6823" y="7263"/>
                  </a:lnTo>
                  <a:lnTo>
                    <a:pt x="7593" y="7813"/>
                  </a:lnTo>
                  <a:lnTo>
                    <a:pt x="8437" y="8363"/>
                  </a:lnTo>
                  <a:lnTo>
                    <a:pt x="8620" y="8510"/>
                  </a:lnTo>
                  <a:lnTo>
                    <a:pt x="8767" y="8694"/>
                  </a:lnTo>
                  <a:lnTo>
                    <a:pt x="9061" y="9060"/>
                  </a:lnTo>
                  <a:lnTo>
                    <a:pt x="9207" y="9207"/>
                  </a:lnTo>
                  <a:lnTo>
                    <a:pt x="9391" y="9354"/>
                  </a:lnTo>
                  <a:lnTo>
                    <a:pt x="9758" y="9574"/>
                  </a:lnTo>
                  <a:lnTo>
                    <a:pt x="10638" y="10161"/>
                  </a:lnTo>
                  <a:lnTo>
                    <a:pt x="11482" y="10784"/>
                  </a:lnTo>
                  <a:lnTo>
                    <a:pt x="12289" y="11408"/>
                  </a:lnTo>
                  <a:lnTo>
                    <a:pt x="12362" y="11445"/>
                  </a:lnTo>
                  <a:lnTo>
                    <a:pt x="12472" y="11445"/>
                  </a:lnTo>
                  <a:lnTo>
                    <a:pt x="12545" y="11408"/>
                  </a:lnTo>
                  <a:lnTo>
                    <a:pt x="12582" y="11371"/>
                  </a:lnTo>
                  <a:lnTo>
                    <a:pt x="12619" y="11298"/>
                  </a:lnTo>
                  <a:lnTo>
                    <a:pt x="12655" y="11188"/>
                  </a:lnTo>
                  <a:lnTo>
                    <a:pt x="12619" y="11115"/>
                  </a:lnTo>
                  <a:lnTo>
                    <a:pt x="12545" y="11041"/>
                  </a:lnTo>
                  <a:lnTo>
                    <a:pt x="11775" y="10418"/>
                  </a:lnTo>
                  <a:lnTo>
                    <a:pt x="11812" y="10381"/>
                  </a:lnTo>
                  <a:lnTo>
                    <a:pt x="11922" y="10198"/>
                  </a:lnTo>
                  <a:lnTo>
                    <a:pt x="11995" y="10014"/>
                  </a:lnTo>
                  <a:lnTo>
                    <a:pt x="11995" y="9941"/>
                  </a:lnTo>
                  <a:lnTo>
                    <a:pt x="11958" y="9904"/>
                  </a:lnTo>
                  <a:lnTo>
                    <a:pt x="11885" y="9904"/>
                  </a:lnTo>
                  <a:lnTo>
                    <a:pt x="11738" y="10051"/>
                  </a:lnTo>
                  <a:lnTo>
                    <a:pt x="11592" y="10234"/>
                  </a:lnTo>
                  <a:lnTo>
                    <a:pt x="11555" y="10271"/>
                  </a:lnTo>
                  <a:lnTo>
                    <a:pt x="11005" y="9867"/>
                  </a:lnTo>
                  <a:lnTo>
                    <a:pt x="10821" y="9757"/>
                  </a:lnTo>
                  <a:lnTo>
                    <a:pt x="10858" y="9684"/>
                  </a:lnTo>
                  <a:lnTo>
                    <a:pt x="10895" y="9611"/>
                  </a:lnTo>
                  <a:lnTo>
                    <a:pt x="11041" y="9464"/>
                  </a:lnTo>
                  <a:lnTo>
                    <a:pt x="11078" y="9427"/>
                  </a:lnTo>
                  <a:lnTo>
                    <a:pt x="11078" y="9354"/>
                  </a:lnTo>
                  <a:lnTo>
                    <a:pt x="11078" y="9317"/>
                  </a:lnTo>
                  <a:lnTo>
                    <a:pt x="11005" y="9281"/>
                  </a:lnTo>
                  <a:lnTo>
                    <a:pt x="10968" y="9317"/>
                  </a:lnTo>
                  <a:lnTo>
                    <a:pt x="10895" y="9281"/>
                  </a:lnTo>
                  <a:lnTo>
                    <a:pt x="10821" y="9317"/>
                  </a:lnTo>
                  <a:lnTo>
                    <a:pt x="10711" y="9427"/>
                  </a:lnTo>
                  <a:lnTo>
                    <a:pt x="10601" y="9574"/>
                  </a:lnTo>
                  <a:lnTo>
                    <a:pt x="10124" y="9281"/>
                  </a:lnTo>
                  <a:lnTo>
                    <a:pt x="10051" y="9207"/>
                  </a:lnTo>
                  <a:lnTo>
                    <a:pt x="10234" y="8914"/>
                  </a:lnTo>
                  <a:lnTo>
                    <a:pt x="10234" y="8840"/>
                  </a:lnTo>
                  <a:lnTo>
                    <a:pt x="10234" y="8804"/>
                  </a:lnTo>
                  <a:lnTo>
                    <a:pt x="10198" y="8730"/>
                  </a:lnTo>
                  <a:lnTo>
                    <a:pt x="10088" y="8694"/>
                  </a:lnTo>
                  <a:lnTo>
                    <a:pt x="10051" y="8730"/>
                  </a:lnTo>
                  <a:lnTo>
                    <a:pt x="10014" y="8767"/>
                  </a:lnTo>
                  <a:lnTo>
                    <a:pt x="9758" y="9060"/>
                  </a:lnTo>
                  <a:lnTo>
                    <a:pt x="9537" y="8877"/>
                  </a:lnTo>
                  <a:lnTo>
                    <a:pt x="9354" y="8694"/>
                  </a:lnTo>
                  <a:lnTo>
                    <a:pt x="9134" y="8437"/>
                  </a:lnTo>
                  <a:lnTo>
                    <a:pt x="9207" y="8327"/>
                  </a:lnTo>
                  <a:lnTo>
                    <a:pt x="9281" y="8217"/>
                  </a:lnTo>
                  <a:lnTo>
                    <a:pt x="9354" y="7960"/>
                  </a:lnTo>
                  <a:lnTo>
                    <a:pt x="9354" y="7887"/>
                  </a:lnTo>
                  <a:lnTo>
                    <a:pt x="9317" y="7850"/>
                  </a:lnTo>
                  <a:lnTo>
                    <a:pt x="9244" y="7850"/>
                  </a:lnTo>
                  <a:lnTo>
                    <a:pt x="9171" y="7887"/>
                  </a:lnTo>
                  <a:lnTo>
                    <a:pt x="8987" y="8107"/>
                  </a:lnTo>
                  <a:lnTo>
                    <a:pt x="8951" y="8180"/>
                  </a:lnTo>
                  <a:lnTo>
                    <a:pt x="8767" y="8033"/>
                  </a:lnTo>
                  <a:lnTo>
                    <a:pt x="8327" y="7740"/>
                  </a:lnTo>
                  <a:lnTo>
                    <a:pt x="8364" y="7446"/>
                  </a:lnTo>
                  <a:lnTo>
                    <a:pt x="8364" y="7410"/>
                  </a:lnTo>
                  <a:lnTo>
                    <a:pt x="8327" y="7336"/>
                  </a:lnTo>
                  <a:lnTo>
                    <a:pt x="8290" y="7300"/>
                  </a:lnTo>
                  <a:lnTo>
                    <a:pt x="8180" y="7300"/>
                  </a:lnTo>
                  <a:lnTo>
                    <a:pt x="8107" y="7336"/>
                  </a:lnTo>
                  <a:lnTo>
                    <a:pt x="8070" y="7446"/>
                  </a:lnTo>
                  <a:lnTo>
                    <a:pt x="8034" y="7556"/>
                  </a:lnTo>
                  <a:lnTo>
                    <a:pt x="7960" y="7520"/>
                  </a:lnTo>
                  <a:lnTo>
                    <a:pt x="7410" y="7116"/>
                  </a:lnTo>
                  <a:lnTo>
                    <a:pt x="7447" y="7080"/>
                  </a:lnTo>
                  <a:lnTo>
                    <a:pt x="7520" y="6970"/>
                  </a:lnTo>
                  <a:lnTo>
                    <a:pt x="7520" y="6896"/>
                  </a:lnTo>
                  <a:lnTo>
                    <a:pt x="7520" y="6860"/>
                  </a:lnTo>
                  <a:lnTo>
                    <a:pt x="7557" y="6750"/>
                  </a:lnTo>
                  <a:lnTo>
                    <a:pt x="7520" y="6713"/>
                  </a:lnTo>
                  <a:lnTo>
                    <a:pt x="7483" y="6713"/>
                  </a:lnTo>
                  <a:lnTo>
                    <a:pt x="7410" y="6750"/>
                  </a:lnTo>
                  <a:lnTo>
                    <a:pt x="7337" y="6750"/>
                  </a:lnTo>
                  <a:lnTo>
                    <a:pt x="7227" y="6823"/>
                  </a:lnTo>
                  <a:lnTo>
                    <a:pt x="7116" y="6896"/>
                  </a:lnTo>
                  <a:lnTo>
                    <a:pt x="6640" y="6639"/>
                  </a:lnTo>
                  <a:lnTo>
                    <a:pt x="6640" y="6603"/>
                  </a:lnTo>
                  <a:lnTo>
                    <a:pt x="7116" y="6163"/>
                  </a:lnTo>
                  <a:lnTo>
                    <a:pt x="7557" y="5649"/>
                  </a:lnTo>
                  <a:lnTo>
                    <a:pt x="7593" y="5722"/>
                  </a:lnTo>
                  <a:lnTo>
                    <a:pt x="7630" y="5759"/>
                  </a:lnTo>
                  <a:lnTo>
                    <a:pt x="7740" y="5759"/>
                  </a:lnTo>
                  <a:lnTo>
                    <a:pt x="8034" y="5576"/>
                  </a:lnTo>
                  <a:lnTo>
                    <a:pt x="8327" y="5392"/>
                  </a:lnTo>
                  <a:lnTo>
                    <a:pt x="8620" y="5209"/>
                  </a:lnTo>
                  <a:lnTo>
                    <a:pt x="8914" y="5025"/>
                  </a:lnTo>
                  <a:lnTo>
                    <a:pt x="9244" y="4879"/>
                  </a:lnTo>
                  <a:lnTo>
                    <a:pt x="9574" y="4732"/>
                  </a:lnTo>
                  <a:lnTo>
                    <a:pt x="9941" y="4659"/>
                  </a:lnTo>
                  <a:lnTo>
                    <a:pt x="10308" y="4622"/>
                  </a:lnTo>
                  <a:lnTo>
                    <a:pt x="10491" y="4622"/>
                  </a:lnTo>
                  <a:lnTo>
                    <a:pt x="10675" y="4659"/>
                  </a:lnTo>
                  <a:lnTo>
                    <a:pt x="10821" y="4732"/>
                  </a:lnTo>
                  <a:lnTo>
                    <a:pt x="10931" y="4842"/>
                  </a:lnTo>
                  <a:lnTo>
                    <a:pt x="11041" y="4989"/>
                  </a:lnTo>
                  <a:lnTo>
                    <a:pt x="11078" y="5136"/>
                  </a:lnTo>
                  <a:lnTo>
                    <a:pt x="11151" y="5502"/>
                  </a:lnTo>
                  <a:lnTo>
                    <a:pt x="11151" y="5906"/>
                  </a:lnTo>
                  <a:lnTo>
                    <a:pt x="11151" y="6309"/>
                  </a:lnTo>
                  <a:lnTo>
                    <a:pt x="11151" y="6676"/>
                  </a:lnTo>
                  <a:lnTo>
                    <a:pt x="11188" y="7006"/>
                  </a:lnTo>
                  <a:lnTo>
                    <a:pt x="11261" y="7373"/>
                  </a:lnTo>
                  <a:lnTo>
                    <a:pt x="11445" y="7703"/>
                  </a:lnTo>
                  <a:lnTo>
                    <a:pt x="11408" y="7813"/>
                  </a:lnTo>
                  <a:lnTo>
                    <a:pt x="11372" y="7923"/>
                  </a:lnTo>
                  <a:lnTo>
                    <a:pt x="11372" y="8033"/>
                  </a:lnTo>
                  <a:lnTo>
                    <a:pt x="11372" y="8143"/>
                  </a:lnTo>
                  <a:lnTo>
                    <a:pt x="11445" y="8253"/>
                  </a:lnTo>
                  <a:lnTo>
                    <a:pt x="11482" y="8327"/>
                  </a:lnTo>
                  <a:lnTo>
                    <a:pt x="11592" y="8400"/>
                  </a:lnTo>
                  <a:lnTo>
                    <a:pt x="11665" y="8474"/>
                  </a:lnTo>
                  <a:lnTo>
                    <a:pt x="11775" y="8510"/>
                  </a:lnTo>
                  <a:lnTo>
                    <a:pt x="12105" y="8510"/>
                  </a:lnTo>
                  <a:lnTo>
                    <a:pt x="12435" y="8694"/>
                  </a:lnTo>
                  <a:lnTo>
                    <a:pt x="12765" y="8840"/>
                  </a:lnTo>
                  <a:lnTo>
                    <a:pt x="13022" y="8877"/>
                  </a:lnTo>
                  <a:lnTo>
                    <a:pt x="13316" y="8877"/>
                  </a:lnTo>
                  <a:lnTo>
                    <a:pt x="13646" y="8804"/>
                  </a:lnTo>
                  <a:lnTo>
                    <a:pt x="13939" y="8694"/>
                  </a:lnTo>
                  <a:lnTo>
                    <a:pt x="14233" y="8584"/>
                  </a:lnTo>
                  <a:lnTo>
                    <a:pt x="14489" y="8400"/>
                  </a:lnTo>
                  <a:lnTo>
                    <a:pt x="14746" y="8217"/>
                  </a:lnTo>
                  <a:lnTo>
                    <a:pt x="14930" y="8033"/>
                  </a:lnTo>
                  <a:lnTo>
                    <a:pt x="14966" y="7997"/>
                  </a:lnTo>
                  <a:lnTo>
                    <a:pt x="14966" y="7923"/>
                  </a:lnTo>
                  <a:lnTo>
                    <a:pt x="14930" y="7813"/>
                  </a:lnTo>
                  <a:lnTo>
                    <a:pt x="14820" y="7777"/>
                  </a:lnTo>
                  <a:lnTo>
                    <a:pt x="14710" y="7777"/>
                  </a:lnTo>
                  <a:lnTo>
                    <a:pt x="14123" y="8143"/>
                  </a:lnTo>
                  <a:lnTo>
                    <a:pt x="13829" y="8290"/>
                  </a:lnTo>
                  <a:lnTo>
                    <a:pt x="13462" y="8400"/>
                  </a:lnTo>
                  <a:lnTo>
                    <a:pt x="13206" y="8474"/>
                  </a:lnTo>
                  <a:lnTo>
                    <a:pt x="12912" y="8437"/>
                  </a:lnTo>
                  <a:lnTo>
                    <a:pt x="12692" y="8363"/>
                  </a:lnTo>
                  <a:lnTo>
                    <a:pt x="12472" y="8217"/>
                  </a:lnTo>
                  <a:lnTo>
                    <a:pt x="12545" y="8107"/>
                  </a:lnTo>
                  <a:lnTo>
                    <a:pt x="12582" y="7960"/>
                  </a:lnTo>
                  <a:lnTo>
                    <a:pt x="12582" y="7850"/>
                  </a:lnTo>
                  <a:lnTo>
                    <a:pt x="12545" y="7777"/>
                  </a:lnTo>
                  <a:lnTo>
                    <a:pt x="12509" y="7740"/>
                  </a:lnTo>
                  <a:lnTo>
                    <a:pt x="12325" y="7630"/>
                  </a:lnTo>
                  <a:lnTo>
                    <a:pt x="12142" y="7520"/>
                  </a:lnTo>
                  <a:lnTo>
                    <a:pt x="11812" y="7520"/>
                  </a:lnTo>
                  <a:lnTo>
                    <a:pt x="11628" y="7116"/>
                  </a:lnTo>
                  <a:lnTo>
                    <a:pt x="11518" y="6713"/>
                  </a:lnTo>
                  <a:lnTo>
                    <a:pt x="11518" y="6346"/>
                  </a:lnTo>
                  <a:lnTo>
                    <a:pt x="11518" y="6016"/>
                  </a:lnTo>
                  <a:lnTo>
                    <a:pt x="11555" y="5649"/>
                  </a:lnTo>
                  <a:lnTo>
                    <a:pt x="11518" y="5282"/>
                  </a:lnTo>
                  <a:lnTo>
                    <a:pt x="11445" y="4989"/>
                  </a:lnTo>
                  <a:lnTo>
                    <a:pt x="11335" y="4732"/>
                  </a:lnTo>
                  <a:lnTo>
                    <a:pt x="11188" y="4549"/>
                  </a:lnTo>
                  <a:lnTo>
                    <a:pt x="11005" y="4402"/>
                  </a:lnTo>
                  <a:lnTo>
                    <a:pt x="10785" y="4329"/>
                  </a:lnTo>
                  <a:lnTo>
                    <a:pt x="10565" y="4255"/>
                  </a:lnTo>
                  <a:lnTo>
                    <a:pt x="10051" y="4255"/>
                  </a:lnTo>
                  <a:lnTo>
                    <a:pt x="9758" y="4292"/>
                  </a:lnTo>
                  <a:lnTo>
                    <a:pt x="9464" y="4365"/>
                  </a:lnTo>
                  <a:lnTo>
                    <a:pt x="8914" y="4585"/>
                  </a:lnTo>
                  <a:lnTo>
                    <a:pt x="8400" y="4879"/>
                  </a:lnTo>
                  <a:lnTo>
                    <a:pt x="7960" y="5209"/>
                  </a:lnTo>
                  <a:lnTo>
                    <a:pt x="8290" y="4769"/>
                  </a:lnTo>
                  <a:lnTo>
                    <a:pt x="9061" y="3742"/>
                  </a:lnTo>
                  <a:lnTo>
                    <a:pt x="9464" y="3191"/>
                  </a:lnTo>
                  <a:lnTo>
                    <a:pt x="9831" y="2641"/>
                  </a:lnTo>
                  <a:lnTo>
                    <a:pt x="9868" y="2568"/>
                  </a:lnTo>
                  <a:lnTo>
                    <a:pt x="9868" y="2531"/>
                  </a:lnTo>
                  <a:lnTo>
                    <a:pt x="9794" y="2421"/>
                  </a:lnTo>
                  <a:lnTo>
                    <a:pt x="9721" y="2384"/>
                  </a:lnTo>
                  <a:lnTo>
                    <a:pt x="9684" y="2348"/>
                  </a:lnTo>
                  <a:close/>
                  <a:moveTo>
                    <a:pt x="15663" y="9867"/>
                  </a:moveTo>
                  <a:lnTo>
                    <a:pt x="15700" y="9904"/>
                  </a:lnTo>
                  <a:lnTo>
                    <a:pt x="15627" y="10381"/>
                  </a:lnTo>
                  <a:lnTo>
                    <a:pt x="15663" y="10418"/>
                  </a:lnTo>
                  <a:lnTo>
                    <a:pt x="15663" y="10454"/>
                  </a:lnTo>
                  <a:lnTo>
                    <a:pt x="15773" y="10491"/>
                  </a:lnTo>
                  <a:lnTo>
                    <a:pt x="15443" y="10895"/>
                  </a:lnTo>
                  <a:lnTo>
                    <a:pt x="15443" y="10821"/>
                  </a:lnTo>
                  <a:lnTo>
                    <a:pt x="15333" y="10491"/>
                  </a:lnTo>
                  <a:lnTo>
                    <a:pt x="15296" y="10454"/>
                  </a:lnTo>
                  <a:lnTo>
                    <a:pt x="15260" y="10454"/>
                  </a:lnTo>
                  <a:lnTo>
                    <a:pt x="15223" y="10491"/>
                  </a:lnTo>
                  <a:lnTo>
                    <a:pt x="15223" y="10528"/>
                  </a:lnTo>
                  <a:lnTo>
                    <a:pt x="15186" y="10821"/>
                  </a:lnTo>
                  <a:lnTo>
                    <a:pt x="15186" y="11188"/>
                  </a:lnTo>
                  <a:lnTo>
                    <a:pt x="15223" y="11225"/>
                  </a:lnTo>
                  <a:lnTo>
                    <a:pt x="14746" y="11848"/>
                  </a:lnTo>
                  <a:lnTo>
                    <a:pt x="14746" y="11591"/>
                  </a:lnTo>
                  <a:lnTo>
                    <a:pt x="14746" y="11371"/>
                  </a:lnTo>
                  <a:lnTo>
                    <a:pt x="14746" y="11115"/>
                  </a:lnTo>
                  <a:lnTo>
                    <a:pt x="14710" y="11078"/>
                  </a:lnTo>
                  <a:lnTo>
                    <a:pt x="15333" y="10308"/>
                  </a:lnTo>
                  <a:lnTo>
                    <a:pt x="15663" y="9867"/>
                  </a:lnTo>
                  <a:close/>
                  <a:moveTo>
                    <a:pt x="14526" y="11298"/>
                  </a:moveTo>
                  <a:lnTo>
                    <a:pt x="14453" y="11555"/>
                  </a:lnTo>
                  <a:lnTo>
                    <a:pt x="14416" y="11775"/>
                  </a:lnTo>
                  <a:lnTo>
                    <a:pt x="14453" y="11885"/>
                  </a:lnTo>
                  <a:lnTo>
                    <a:pt x="14489" y="11958"/>
                  </a:lnTo>
                  <a:lnTo>
                    <a:pt x="14563" y="11995"/>
                  </a:lnTo>
                  <a:lnTo>
                    <a:pt x="14600" y="11995"/>
                  </a:lnTo>
                  <a:lnTo>
                    <a:pt x="14123" y="12619"/>
                  </a:lnTo>
                  <a:lnTo>
                    <a:pt x="14049" y="12655"/>
                  </a:lnTo>
                  <a:lnTo>
                    <a:pt x="14049" y="12362"/>
                  </a:lnTo>
                  <a:lnTo>
                    <a:pt x="14049" y="12142"/>
                  </a:lnTo>
                  <a:lnTo>
                    <a:pt x="14049" y="12032"/>
                  </a:lnTo>
                  <a:lnTo>
                    <a:pt x="14013" y="11922"/>
                  </a:lnTo>
                  <a:lnTo>
                    <a:pt x="14526" y="11298"/>
                  </a:lnTo>
                  <a:close/>
                  <a:moveTo>
                    <a:pt x="4806" y="7997"/>
                  </a:moveTo>
                  <a:lnTo>
                    <a:pt x="4769" y="8033"/>
                  </a:lnTo>
                  <a:lnTo>
                    <a:pt x="4769" y="8070"/>
                  </a:lnTo>
                  <a:lnTo>
                    <a:pt x="4952" y="8217"/>
                  </a:lnTo>
                  <a:lnTo>
                    <a:pt x="5099" y="8327"/>
                  </a:lnTo>
                  <a:lnTo>
                    <a:pt x="5576" y="8584"/>
                  </a:lnTo>
                  <a:lnTo>
                    <a:pt x="6126" y="8840"/>
                  </a:lnTo>
                  <a:lnTo>
                    <a:pt x="6640" y="9134"/>
                  </a:lnTo>
                  <a:lnTo>
                    <a:pt x="7116" y="9501"/>
                  </a:lnTo>
                  <a:lnTo>
                    <a:pt x="7557" y="9831"/>
                  </a:lnTo>
                  <a:lnTo>
                    <a:pt x="8437" y="10638"/>
                  </a:lnTo>
                  <a:lnTo>
                    <a:pt x="9244" y="11371"/>
                  </a:lnTo>
                  <a:lnTo>
                    <a:pt x="10088" y="12105"/>
                  </a:lnTo>
                  <a:lnTo>
                    <a:pt x="10344" y="12325"/>
                  </a:lnTo>
                  <a:lnTo>
                    <a:pt x="10748" y="12655"/>
                  </a:lnTo>
                  <a:lnTo>
                    <a:pt x="10931" y="12765"/>
                  </a:lnTo>
                  <a:lnTo>
                    <a:pt x="11115" y="12839"/>
                  </a:lnTo>
                  <a:lnTo>
                    <a:pt x="11225" y="12839"/>
                  </a:lnTo>
                  <a:lnTo>
                    <a:pt x="11298" y="12802"/>
                  </a:lnTo>
                  <a:lnTo>
                    <a:pt x="11335" y="12765"/>
                  </a:lnTo>
                  <a:lnTo>
                    <a:pt x="11372" y="12692"/>
                  </a:lnTo>
                  <a:lnTo>
                    <a:pt x="11372" y="12582"/>
                  </a:lnTo>
                  <a:lnTo>
                    <a:pt x="11335" y="12472"/>
                  </a:lnTo>
                  <a:lnTo>
                    <a:pt x="11151" y="12325"/>
                  </a:lnTo>
                  <a:lnTo>
                    <a:pt x="10711" y="11995"/>
                  </a:lnTo>
                  <a:lnTo>
                    <a:pt x="10271" y="11628"/>
                  </a:lnTo>
                  <a:lnTo>
                    <a:pt x="9391" y="10858"/>
                  </a:lnTo>
                  <a:lnTo>
                    <a:pt x="8547" y="10051"/>
                  </a:lnTo>
                  <a:lnTo>
                    <a:pt x="8107" y="9684"/>
                  </a:lnTo>
                  <a:lnTo>
                    <a:pt x="7703" y="9354"/>
                  </a:lnTo>
                  <a:lnTo>
                    <a:pt x="7227" y="9024"/>
                  </a:lnTo>
                  <a:lnTo>
                    <a:pt x="6786" y="8694"/>
                  </a:lnTo>
                  <a:lnTo>
                    <a:pt x="6309" y="8437"/>
                  </a:lnTo>
                  <a:lnTo>
                    <a:pt x="5833" y="8217"/>
                  </a:lnTo>
                  <a:lnTo>
                    <a:pt x="5356" y="8033"/>
                  </a:lnTo>
                  <a:lnTo>
                    <a:pt x="5209" y="7997"/>
                  </a:lnTo>
                  <a:close/>
                  <a:moveTo>
                    <a:pt x="954" y="12582"/>
                  </a:moveTo>
                  <a:lnTo>
                    <a:pt x="1101" y="12692"/>
                  </a:lnTo>
                  <a:lnTo>
                    <a:pt x="1064" y="12765"/>
                  </a:lnTo>
                  <a:lnTo>
                    <a:pt x="1064" y="12839"/>
                  </a:lnTo>
                  <a:lnTo>
                    <a:pt x="1064" y="12875"/>
                  </a:lnTo>
                  <a:lnTo>
                    <a:pt x="1101" y="12839"/>
                  </a:lnTo>
                  <a:lnTo>
                    <a:pt x="1211" y="12912"/>
                  </a:lnTo>
                  <a:lnTo>
                    <a:pt x="1247" y="12985"/>
                  </a:lnTo>
                  <a:lnTo>
                    <a:pt x="1247" y="13059"/>
                  </a:lnTo>
                  <a:lnTo>
                    <a:pt x="1284" y="13242"/>
                  </a:lnTo>
                  <a:lnTo>
                    <a:pt x="991" y="13095"/>
                  </a:lnTo>
                  <a:lnTo>
                    <a:pt x="844" y="13059"/>
                  </a:lnTo>
                  <a:lnTo>
                    <a:pt x="697" y="13022"/>
                  </a:lnTo>
                  <a:lnTo>
                    <a:pt x="844" y="12765"/>
                  </a:lnTo>
                  <a:lnTo>
                    <a:pt x="954" y="12582"/>
                  </a:lnTo>
                  <a:close/>
                  <a:moveTo>
                    <a:pt x="2715" y="10858"/>
                  </a:moveTo>
                  <a:lnTo>
                    <a:pt x="2641" y="10931"/>
                  </a:lnTo>
                  <a:lnTo>
                    <a:pt x="2641" y="10968"/>
                  </a:lnTo>
                  <a:lnTo>
                    <a:pt x="2788" y="11151"/>
                  </a:lnTo>
                  <a:lnTo>
                    <a:pt x="2935" y="11261"/>
                  </a:lnTo>
                  <a:lnTo>
                    <a:pt x="3302" y="11445"/>
                  </a:lnTo>
                  <a:lnTo>
                    <a:pt x="3778" y="11775"/>
                  </a:lnTo>
                  <a:lnTo>
                    <a:pt x="4255" y="12105"/>
                  </a:lnTo>
                  <a:lnTo>
                    <a:pt x="5099" y="12765"/>
                  </a:lnTo>
                  <a:lnTo>
                    <a:pt x="5539" y="13095"/>
                  </a:lnTo>
                  <a:lnTo>
                    <a:pt x="5759" y="13242"/>
                  </a:lnTo>
                  <a:lnTo>
                    <a:pt x="5869" y="13279"/>
                  </a:lnTo>
                  <a:lnTo>
                    <a:pt x="6053" y="13279"/>
                  </a:lnTo>
                  <a:lnTo>
                    <a:pt x="6126" y="13242"/>
                  </a:lnTo>
                  <a:lnTo>
                    <a:pt x="6163" y="13169"/>
                  </a:lnTo>
                  <a:lnTo>
                    <a:pt x="6126" y="13059"/>
                  </a:lnTo>
                  <a:lnTo>
                    <a:pt x="6089" y="12985"/>
                  </a:lnTo>
                  <a:lnTo>
                    <a:pt x="6016" y="12875"/>
                  </a:lnTo>
                  <a:lnTo>
                    <a:pt x="5869" y="12729"/>
                  </a:lnTo>
                  <a:lnTo>
                    <a:pt x="5502" y="12472"/>
                  </a:lnTo>
                  <a:lnTo>
                    <a:pt x="4512" y="11738"/>
                  </a:lnTo>
                  <a:lnTo>
                    <a:pt x="4035" y="11408"/>
                  </a:lnTo>
                  <a:lnTo>
                    <a:pt x="3522" y="11078"/>
                  </a:lnTo>
                  <a:lnTo>
                    <a:pt x="3338" y="11005"/>
                  </a:lnTo>
                  <a:lnTo>
                    <a:pt x="3118" y="10895"/>
                  </a:lnTo>
                  <a:lnTo>
                    <a:pt x="2935" y="10858"/>
                  </a:lnTo>
                  <a:close/>
                  <a:moveTo>
                    <a:pt x="13756" y="12252"/>
                  </a:moveTo>
                  <a:lnTo>
                    <a:pt x="13719" y="12362"/>
                  </a:lnTo>
                  <a:lnTo>
                    <a:pt x="13719" y="12619"/>
                  </a:lnTo>
                  <a:lnTo>
                    <a:pt x="13719" y="12912"/>
                  </a:lnTo>
                  <a:lnTo>
                    <a:pt x="13756" y="12985"/>
                  </a:lnTo>
                  <a:lnTo>
                    <a:pt x="13793" y="13022"/>
                  </a:lnTo>
                  <a:lnTo>
                    <a:pt x="13719" y="13095"/>
                  </a:lnTo>
                  <a:lnTo>
                    <a:pt x="13389" y="13536"/>
                  </a:lnTo>
                  <a:lnTo>
                    <a:pt x="13426" y="13132"/>
                  </a:lnTo>
                  <a:lnTo>
                    <a:pt x="13462" y="12912"/>
                  </a:lnTo>
                  <a:lnTo>
                    <a:pt x="13462" y="12765"/>
                  </a:lnTo>
                  <a:lnTo>
                    <a:pt x="13426" y="12655"/>
                  </a:lnTo>
                  <a:lnTo>
                    <a:pt x="13756" y="12252"/>
                  </a:lnTo>
                  <a:close/>
                  <a:moveTo>
                    <a:pt x="4402" y="8694"/>
                  </a:moveTo>
                  <a:lnTo>
                    <a:pt x="4329" y="8730"/>
                  </a:lnTo>
                  <a:lnTo>
                    <a:pt x="4255" y="8804"/>
                  </a:lnTo>
                  <a:lnTo>
                    <a:pt x="4255" y="8877"/>
                  </a:lnTo>
                  <a:lnTo>
                    <a:pt x="4255" y="8987"/>
                  </a:lnTo>
                  <a:lnTo>
                    <a:pt x="4292" y="9060"/>
                  </a:lnTo>
                  <a:lnTo>
                    <a:pt x="4365" y="9134"/>
                  </a:lnTo>
                  <a:lnTo>
                    <a:pt x="4512" y="9207"/>
                  </a:lnTo>
                  <a:lnTo>
                    <a:pt x="4842" y="9354"/>
                  </a:lnTo>
                  <a:lnTo>
                    <a:pt x="5136" y="9501"/>
                  </a:lnTo>
                  <a:lnTo>
                    <a:pt x="5392" y="9647"/>
                  </a:lnTo>
                  <a:lnTo>
                    <a:pt x="5869" y="10014"/>
                  </a:lnTo>
                  <a:lnTo>
                    <a:pt x="6346" y="10418"/>
                  </a:lnTo>
                  <a:lnTo>
                    <a:pt x="6786" y="10858"/>
                  </a:lnTo>
                  <a:lnTo>
                    <a:pt x="8584" y="12398"/>
                  </a:lnTo>
                  <a:lnTo>
                    <a:pt x="9501" y="13169"/>
                  </a:lnTo>
                  <a:lnTo>
                    <a:pt x="9721" y="13315"/>
                  </a:lnTo>
                  <a:lnTo>
                    <a:pt x="9941" y="13462"/>
                  </a:lnTo>
                  <a:lnTo>
                    <a:pt x="10161" y="13572"/>
                  </a:lnTo>
                  <a:lnTo>
                    <a:pt x="10271" y="13609"/>
                  </a:lnTo>
                  <a:lnTo>
                    <a:pt x="10381" y="13609"/>
                  </a:lnTo>
                  <a:lnTo>
                    <a:pt x="10454" y="13572"/>
                  </a:lnTo>
                  <a:lnTo>
                    <a:pt x="10491" y="13536"/>
                  </a:lnTo>
                  <a:lnTo>
                    <a:pt x="10528" y="13462"/>
                  </a:lnTo>
                  <a:lnTo>
                    <a:pt x="10491" y="13389"/>
                  </a:lnTo>
                  <a:lnTo>
                    <a:pt x="10418" y="13242"/>
                  </a:lnTo>
                  <a:lnTo>
                    <a:pt x="10271" y="13132"/>
                  </a:lnTo>
                  <a:lnTo>
                    <a:pt x="9978" y="12949"/>
                  </a:lnTo>
                  <a:lnTo>
                    <a:pt x="9537" y="12619"/>
                  </a:lnTo>
                  <a:lnTo>
                    <a:pt x="9134" y="12288"/>
                  </a:lnTo>
                  <a:lnTo>
                    <a:pt x="7557" y="10931"/>
                  </a:lnTo>
                  <a:lnTo>
                    <a:pt x="6823" y="10271"/>
                  </a:lnTo>
                  <a:lnTo>
                    <a:pt x="6089" y="9647"/>
                  </a:lnTo>
                  <a:lnTo>
                    <a:pt x="5686" y="9354"/>
                  </a:lnTo>
                  <a:lnTo>
                    <a:pt x="5246" y="9097"/>
                  </a:lnTo>
                  <a:lnTo>
                    <a:pt x="4769" y="8950"/>
                  </a:lnTo>
                  <a:lnTo>
                    <a:pt x="4549" y="8840"/>
                  </a:lnTo>
                  <a:lnTo>
                    <a:pt x="4475" y="8767"/>
                  </a:lnTo>
                  <a:lnTo>
                    <a:pt x="4439" y="8694"/>
                  </a:lnTo>
                  <a:close/>
                  <a:moveTo>
                    <a:pt x="1541" y="13022"/>
                  </a:moveTo>
                  <a:lnTo>
                    <a:pt x="2091" y="13389"/>
                  </a:lnTo>
                  <a:lnTo>
                    <a:pt x="2091" y="13572"/>
                  </a:lnTo>
                  <a:lnTo>
                    <a:pt x="2126" y="13749"/>
                  </a:lnTo>
                  <a:lnTo>
                    <a:pt x="1504" y="13389"/>
                  </a:lnTo>
                  <a:lnTo>
                    <a:pt x="1578" y="13352"/>
                  </a:lnTo>
                  <a:lnTo>
                    <a:pt x="1614" y="13315"/>
                  </a:lnTo>
                  <a:lnTo>
                    <a:pt x="1614" y="13279"/>
                  </a:lnTo>
                  <a:lnTo>
                    <a:pt x="1614" y="13205"/>
                  </a:lnTo>
                  <a:lnTo>
                    <a:pt x="1541" y="13095"/>
                  </a:lnTo>
                  <a:lnTo>
                    <a:pt x="1541" y="13022"/>
                  </a:lnTo>
                  <a:close/>
                  <a:moveTo>
                    <a:pt x="13206" y="12949"/>
                  </a:moveTo>
                  <a:lnTo>
                    <a:pt x="13169" y="13022"/>
                  </a:lnTo>
                  <a:lnTo>
                    <a:pt x="13059" y="13756"/>
                  </a:lnTo>
                  <a:lnTo>
                    <a:pt x="13059" y="13829"/>
                  </a:lnTo>
                  <a:lnTo>
                    <a:pt x="13096" y="13866"/>
                  </a:lnTo>
                  <a:lnTo>
                    <a:pt x="12912" y="14086"/>
                  </a:lnTo>
                  <a:lnTo>
                    <a:pt x="12912" y="13719"/>
                  </a:lnTo>
                  <a:lnTo>
                    <a:pt x="12875" y="13352"/>
                  </a:lnTo>
                  <a:lnTo>
                    <a:pt x="13206" y="12949"/>
                  </a:lnTo>
                  <a:close/>
                  <a:moveTo>
                    <a:pt x="2458" y="13646"/>
                  </a:moveTo>
                  <a:lnTo>
                    <a:pt x="2641" y="13792"/>
                  </a:lnTo>
                  <a:lnTo>
                    <a:pt x="2788" y="13902"/>
                  </a:lnTo>
                  <a:lnTo>
                    <a:pt x="2788" y="14086"/>
                  </a:lnTo>
                  <a:lnTo>
                    <a:pt x="2825" y="14233"/>
                  </a:lnTo>
                  <a:lnTo>
                    <a:pt x="2605" y="14086"/>
                  </a:lnTo>
                  <a:lnTo>
                    <a:pt x="2385" y="13939"/>
                  </a:lnTo>
                  <a:lnTo>
                    <a:pt x="2495" y="13939"/>
                  </a:lnTo>
                  <a:lnTo>
                    <a:pt x="2568" y="13866"/>
                  </a:lnTo>
                  <a:lnTo>
                    <a:pt x="2568" y="13829"/>
                  </a:lnTo>
                  <a:lnTo>
                    <a:pt x="2568" y="13756"/>
                  </a:lnTo>
                  <a:lnTo>
                    <a:pt x="2458" y="13646"/>
                  </a:lnTo>
                  <a:close/>
                  <a:moveTo>
                    <a:pt x="3595" y="9794"/>
                  </a:moveTo>
                  <a:lnTo>
                    <a:pt x="3558" y="9831"/>
                  </a:lnTo>
                  <a:lnTo>
                    <a:pt x="3522" y="9867"/>
                  </a:lnTo>
                  <a:lnTo>
                    <a:pt x="3558" y="9977"/>
                  </a:lnTo>
                  <a:lnTo>
                    <a:pt x="3595" y="10088"/>
                  </a:lnTo>
                  <a:lnTo>
                    <a:pt x="3815" y="10234"/>
                  </a:lnTo>
                  <a:lnTo>
                    <a:pt x="4659" y="10821"/>
                  </a:lnTo>
                  <a:lnTo>
                    <a:pt x="5466" y="11518"/>
                  </a:lnTo>
                  <a:lnTo>
                    <a:pt x="6236" y="12178"/>
                  </a:lnTo>
                  <a:lnTo>
                    <a:pt x="7080" y="12839"/>
                  </a:lnTo>
                  <a:lnTo>
                    <a:pt x="7923" y="13462"/>
                  </a:lnTo>
                  <a:lnTo>
                    <a:pt x="8730" y="14049"/>
                  </a:lnTo>
                  <a:lnTo>
                    <a:pt x="9134" y="14343"/>
                  </a:lnTo>
                  <a:lnTo>
                    <a:pt x="9574" y="14563"/>
                  </a:lnTo>
                  <a:lnTo>
                    <a:pt x="9684" y="14563"/>
                  </a:lnTo>
                  <a:lnTo>
                    <a:pt x="9794" y="14526"/>
                  </a:lnTo>
                  <a:lnTo>
                    <a:pt x="9868" y="14453"/>
                  </a:lnTo>
                  <a:lnTo>
                    <a:pt x="9904" y="14416"/>
                  </a:lnTo>
                  <a:lnTo>
                    <a:pt x="9904" y="14379"/>
                  </a:lnTo>
                  <a:lnTo>
                    <a:pt x="9904" y="14306"/>
                  </a:lnTo>
                  <a:lnTo>
                    <a:pt x="9868" y="14269"/>
                  </a:lnTo>
                  <a:lnTo>
                    <a:pt x="9794" y="14196"/>
                  </a:lnTo>
                  <a:lnTo>
                    <a:pt x="9721" y="14159"/>
                  </a:lnTo>
                  <a:lnTo>
                    <a:pt x="9501" y="14012"/>
                  </a:lnTo>
                  <a:lnTo>
                    <a:pt x="9281" y="13866"/>
                  </a:lnTo>
                  <a:lnTo>
                    <a:pt x="8290" y="13205"/>
                  </a:lnTo>
                  <a:lnTo>
                    <a:pt x="7373" y="12508"/>
                  </a:lnTo>
                  <a:lnTo>
                    <a:pt x="6493" y="11812"/>
                  </a:lnTo>
                  <a:lnTo>
                    <a:pt x="5649" y="11115"/>
                  </a:lnTo>
                  <a:lnTo>
                    <a:pt x="4769" y="10418"/>
                  </a:lnTo>
                  <a:lnTo>
                    <a:pt x="4549" y="10234"/>
                  </a:lnTo>
                  <a:lnTo>
                    <a:pt x="4145" y="9977"/>
                  </a:lnTo>
                  <a:lnTo>
                    <a:pt x="3925" y="9867"/>
                  </a:lnTo>
                  <a:lnTo>
                    <a:pt x="3742" y="9794"/>
                  </a:lnTo>
                  <a:close/>
                  <a:moveTo>
                    <a:pt x="3155" y="14122"/>
                  </a:moveTo>
                  <a:lnTo>
                    <a:pt x="3778" y="14563"/>
                  </a:lnTo>
                  <a:lnTo>
                    <a:pt x="3742" y="14746"/>
                  </a:lnTo>
                  <a:lnTo>
                    <a:pt x="3742" y="14856"/>
                  </a:lnTo>
                  <a:lnTo>
                    <a:pt x="3338" y="14563"/>
                  </a:lnTo>
                  <a:lnTo>
                    <a:pt x="3338" y="14489"/>
                  </a:lnTo>
                  <a:lnTo>
                    <a:pt x="3302" y="14416"/>
                  </a:lnTo>
                  <a:lnTo>
                    <a:pt x="3192" y="14269"/>
                  </a:lnTo>
                  <a:lnTo>
                    <a:pt x="3155" y="14122"/>
                  </a:lnTo>
                  <a:close/>
                  <a:moveTo>
                    <a:pt x="12692" y="13536"/>
                  </a:moveTo>
                  <a:lnTo>
                    <a:pt x="12619" y="13976"/>
                  </a:lnTo>
                  <a:lnTo>
                    <a:pt x="12582" y="14416"/>
                  </a:lnTo>
                  <a:lnTo>
                    <a:pt x="12582" y="14489"/>
                  </a:lnTo>
                  <a:lnTo>
                    <a:pt x="12142" y="15040"/>
                  </a:lnTo>
                  <a:lnTo>
                    <a:pt x="12142" y="14893"/>
                  </a:lnTo>
                  <a:lnTo>
                    <a:pt x="12142" y="14563"/>
                  </a:lnTo>
                  <a:lnTo>
                    <a:pt x="12105" y="14269"/>
                  </a:lnTo>
                  <a:lnTo>
                    <a:pt x="12692" y="13536"/>
                  </a:lnTo>
                  <a:close/>
                  <a:moveTo>
                    <a:pt x="4035" y="14746"/>
                  </a:moveTo>
                  <a:lnTo>
                    <a:pt x="4402" y="15003"/>
                  </a:lnTo>
                  <a:lnTo>
                    <a:pt x="4402" y="15040"/>
                  </a:lnTo>
                  <a:lnTo>
                    <a:pt x="4402" y="15150"/>
                  </a:lnTo>
                  <a:lnTo>
                    <a:pt x="4439" y="15223"/>
                  </a:lnTo>
                  <a:lnTo>
                    <a:pt x="4549" y="15370"/>
                  </a:lnTo>
                  <a:lnTo>
                    <a:pt x="4659" y="15553"/>
                  </a:lnTo>
                  <a:lnTo>
                    <a:pt x="4255" y="15223"/>
                  </a:lnTo>
                  <a:lnTo>
                    <a:pt x="4255" y="15150"/>
                  </a:lnTo>
                  <a:lnTo>
                    <a:pt x="4219" y="15076"/>
                  </a:lnTo>
                  <a:lnTo>
                    <a:pt x="4109" y="14966"/>
                  </a:lnTo>
                  <a:lnTo>
                    <a:pt x="4035" y="14856"/>
                  </a:lnTo>
                  <a:lnTo>
                    <a:pt x="4035" y="14746"/>
                  </a:lnTo>
                  <a:close/>
                  <a:moveTo>
                    <a:pt x="11922" y="14489"/>
                  </a:moveTo>
                  <a:lnTo>
                    <a:pt x="11885" y="14856"/>
                  </a:lnTo>
                  <a:lnTo>
                    <a:pt x="11848" y="15113"/>
                  </a:lnTo>
                  <a:lnTo>
                    <a:pt x="11848" y="15260"/>
                  </a:lnTo>
                  <a:lnTo>
                    <a:pt x="11848" y="15370"/>
                  </a:lnTo>
                  <a:lnTo>
                    <a:pt x="11555" y="15700"/>
                  </a:lnTo>
                  <a:lnTo>
                    <a:pt x="11592" y="15480"/>
                  </a:lnTo>
                  <a:lnTo>
                    <a:pt x="11555" y="15223"/>
                  </a:lnTo>
                  <a:lnTo>
                    <a:pt x="11555" y="15150"/>
                  </a:lnTo>
                  <a:lnTo>
                    <a:pt x="11482" y="15113"/>
                  </a:lnTo>
                  <a:lnTo>
                    <a:pt x="11445" y="15113"/>
                  </a:lnTo>
                  <a:lnTo>
                    <a:pt x="11922" y="14489"/>
                  </a:lnTo>
                  <a:close/>
                  <a:moveTo>
                    <a:pt x="4769" y="15223"/>
                  </a:moveTo>
                  <a:lnTo>
                    <a:pt x="5026" y="15406"/>
                  </a:lnTo>
                  <a:lnTo>
                    <a:pt x="5576" y="15810"/>
                  </a:lnTo>
                  <a:lnTo>
                    <a:pt x="5576" y="15883"/>
                  </a:lnTo>
                  <a:lnTo>
                    <a:pt x="5576" y="16177"/>
                  </a:lnTo>
                  <a:lnTo>
                    <a:pt x="5576" y="16287"/>
                  </a:lnTo>
                  <a:lnTo>
                    <a:pt x="4916" y="15773"/>
                  </a:lnTo>
                  <a:lnTo>
                    <a:pt x="4952" y="15663"/>
                  </a:lnTo>
                  <a:lnTo>
                    <a:pt x="4952" y="15553"/>
                  </a:lnTo>
                  <a:lnTo>
                    <a:pt x="4916" y="15480"/>
                  </a:lnTo>
                  <a:lnTo>
                    <a:pt x="4879" y="15370"/>
                  </a:lnTo>
                  <a:lnTo>
                    <a:pt x="4769" y="15223"/>
                  </a:lnTo>
                  <a:close/>
                  <a:moveTo>
                    <a:pt x="5833" y="15993"/>
                  </a:moveTo>
                  <a:lnTo>
                    <a:pt x="6456" y="16507"/>
                  </a:lnTo>
                  <a:lnTo>
                    <a:pt x="6420" y="16580"/>
                  </a:lnTo>
                  <a:lnTo>
                    <a:pt x="6383" y="16690"/>
                  </a:lnTo>
                  <a:lnTo>
                    <a:pt x="6346" y="16874"/>
                  </a:lnTo>
                  <a:lnTo>
                    <a:pt x="5869" y="16507"/>
                  </a:lnTo>
                  <a:lnTo>
                    <a:pt x="5869" y="16323"/>
                  </a:lnTo>
                  <a:lnTo>
                    <a:pt x="5869" y="16140"/>
                  </a:lnTo>
                  <a:lnTo>
                    <a:pt x="5833" y="15993"/>
                  </a:lnTo>
                  <a:close/>
                  <a:moveTo>
                    <a:pt x="11298" y="15260"/>
                  </a:moveTo>
                  <a:lnTo>
                    <a:pt x="11298" y="15443"/>
                  </a:lnTo>
                  <a:lnTo>
                    <a:pt x="11225" y="15957"/>
                  </a:lnTo>
                  <a:lnTo>
                    <a:pt x="11225" y="16030"/>
                  </a:lnTo>
                  <a:lnTo>
                    <a:pt x="11261" y="16067"/>
                  </a:lnTo>
                  <a:lnTo>
                    <a:pt x="10088" y="17387"/>
                  </a:lnTo>
                  <a:lnTo>
                    <a:pt x="10088" y="17130"/>
                  </a:lnTo>
                  <a:lnTo>
                    <a:pt x="10088" y="16984"/>
                  </a:lnTo>
                  <a:lnTo>
                    <a:pt x="10308" y="16653"/>
                  </a:lnTo>
                  <a:lnTo>
                    <a:pt x="10821" y="15920"/>
                  </a:lnTo>
                  <a:lnTo>
                    <a:pt x="10785" y="16067"/>
                  </a:lnTo>
                  <a:lnTo>
                    <a:pt x="10711" y="16287"/>
                  </a:lnTo>
                  <a:lnTo>
                    <a:pt x="10711" y="16397"/>
                  </a:lnTo>
                  <a:lnTo>
                    <a:pt x="10711" y="16507"/>
                  </a:lnTo>
                  <a:lnTo>
                    <a:pt x="10748" y="16543"/>
                  </a:lnTo>
                  <a:lnTo>
                    <a:pt x="10785" y="16543"/>
                  </a:lnTo>
                  <a:lnTo>
                    <a:pt x="10895" y="16470"/>
                  </a:lnTo>
                  <a:lnTo>
                    <a:pt x="10968" y="16360"/>
                  </a:lnTo>
                  <a:lnTo>
                    <a:pt x="11005" y="16103"/>
                  </a:lnTo>
                  <a:lnTo>
                    <a:pt x="11005" y="15663"/>
                  </a:lnTo>
                  <a:lnTo>
                    <a:pt x="11225" y="15370"/>
                  </a:lnTo>
                  <a:lnTo>
                    <a:pt x="11298" y="15260"/>
                  </a:lnTo>
                  <a:close/>
                  <a:moveTo>
                    <a:pt x="6566" y="16580"/>
                  </a:moveTo>
                  <a:lnTo>
                    <a:pt x="7006" y="17020"/>
                  </a:lnTo>
                  <a:lnTo>
                    <a:pt x="7006" y="17240"/>
                  </a:lnTo>
                  <a:lnTo>
                    <a:pt x="7006" y="17460"/>
                  </a:lnTo>
                  <a:lnTo>
                    <a:pt x="6896" y="17350"/>
                  </a:lnTo>
                  <a:lnTo>
                    <a:pt x="6640" y="17130"/>
                  </a:lnTo>
                  <a:lnTo>
                    <a:pt x="6640" y="17020"/>
                  </a:lnTo>
                  <a:lnTo>
                    <a:pt x="6603" y="16800"/>
                  </a:lnTo>
                  <a:lnTo>
                    <a:pt x="6566" y="16580"/>
                  </a:lnTo>
                  <a:close/>
                  <a:moveTo>
                    <a:pt x="9464" y="404"/>
                  </a:moveTo>
                  <a:lnTo>
                    <a:pt x="9684" y="440"/>
                  </a:lnTo>
                  <a:lnTo>
                    <a:pt x="9868" y="477"/>
                  </a:lnTo>
                  <a:lnTo>
                    <a:pt x="10051" y="587"/>
                  </a:lnTo>
                  <a:lnTo>
                    <a:pt x="10418" y="844"/>
                  </a:lnTo>
                  <a:lnTo>
                    <a:pt x="10711" y="1064"/>
                  </a:lnTo>
                  <a:lnTo>
                    <a:pt x="12582" y="2421"/>
                  </a:lnTo>
                  <a:lnTo>
                    <a:pt x="14489" y="3815"/>
                  </a:lnTo>
                  <a:lnTo>
                    <a:pt x="15443" y="4512"/>
                  </a:lnTo>
                  <a:lnTo>
                    <a:pt x="15700" y="4732"/>
                  </a:lnTo>
                  <a:lnTo>
                    <a:pt x="15847" y="4805"/>
                  </a:lnTo>
                  <a:lnTo>
                    <a:pt x="15993" y="4879"/>
                  </a:lnTo>
                  <a:lnTo>
                    <a:pt x="15590" y="5356"/>
                  </a:lnTo>
                  <a:lnTo>
                    <a:pt x="15223" y="5869"/>
                  </a:lnTo>
                  <a:lnTo>
                    <a:pt x="15040" y="6089"/>
                  </a:lnTo>
                  <a:lnTo>
                    <a:pt x="14856" y="6383"/>
                  </a:lnTo>
                  <a:lnTo>
                    <a:pt x="14783" y="6529"/>
                  </a:lnTo>
                  <a:lnTo>
                    <a:pt x="14746" y="6639"/>
                  </a:lnTo>
                  <a:lnTo>
                    <a:pt x="14746" y="6786"/>
                  </a:lnTo>
                  <a:lnTo>
                    <a:pt x="14856" y="6896"/>
                  </a:lnTo>
                  <a:lnTo>
                    <a:pt x="14966" y="7006"/>
                  </a:lnTo>
                  <a:lnTo>
                    <a:pt x="15076" y="7080"/>
                  </a:lnTo>
                  <a:lnTo>
                    <a:pt x="15370" y="7190"/>
                  </a:lnTo>
                  <a:lnTo>
                    <a:pt x="15957" y="7300"/>
                  </a:lnTo>
                  <a:lnTo>
                    <a:pt x="16727" y="7446"/>
                  </a:lnTo>
                  <a:lnTo>
                    <a:pt x="17021" y="7520"/>
                  </a:lnTo>
                  <a:lnTo>
                    <a:pt x="16984" y="7593"/>
                  </a:lnTo>
                  <a:lnTo>
                    <a:pt x="16470" y="8143"/>
                  </a:lnTo>
                  <a:lnTo>
                    <a:pt x="15993" y="8730"/>
                  </a:lnTo>
                  <a:lnTo>
                    <a:pt x="15040" y="9904"/>
                  </a:lnTo>
                  <a:lnTo>
                    <a:pt x="12912" y="12508"/>
                  </a:lnTo>
                  <a:lnTo>
                    <a:pt x="11848" y="13792"/>
                  </a:lnTo>
                  <a:lnTo>
                    <a:pt x="10821" y="15113"/>
                  </a:lnTo>
                  <a:lnTo>
                    <a:pt x="10344" y="15736"/>
                  </a:lnTo>
                  <a:lnTo>
                    <a:pt x="9904" y="16397"/>
                  </a:lnTo>
                  <a:lnTo>
                    <a:pt x="9464" y="17057"/>
                  </a:lnTo>
                  <a:lnTo>
                    <a:pt x="9317" y="17277"/>
                  </a:lnTo>
                  <a:lnTo>
                    <a:pt x="9207" y="17497"/>
                  </a:lnTo>
                  <a:lnTo>
                    <a:pt x="8987" y="17387"/>
                  </a:lnTo>
                  <a:lnTo>
                    <a:pt x="8767" y="17350"/>
                  </a:lnTo>
                  <a:lnTo>
                    <a:pt x="8290" y="17204"/>
                  </a:lnTo>
                  <a:lnTo>
                    <a:pt x="7997" y="17094"/>
                  </a:lnTo>
                  <a:lnTo>
                    <a:pt x="7740" y="16910"/>
                  </a:lnTo>
                  <a:lnTo>
                    <a:pt x="7483" y="16727"/>
                  </a:lnTo>
                  <a:lnTo>
                    <a:pt x="7227" y="16507"/>
                  </a:lnTo>
                  <a:lnTo>
                    <a:pt x="6750" y="16067"/>
                  </a:lnTo>
                  <a:lnTo>
                    <a:pt x="6273" y="15663"/>
                  </a:lnTo>
                  <a:lnTo>
                    <a:pt x="5723" y="15296"/>
                  </a:lnTo>
                  <a:lnTo>
                    <a:pt x="5209" y="14929"/>
                  </a:lnTo>
                  <a:lnTo>
                    <a:pt x="3045" y="13462"/>
                  </a:lnTo>
                  <a:lnTo>
                    <a:pt x="1908" y="12619"/>
                  </a:lnTo>
                  <a:lnTo>
                    <a:pt x="1321" y="12215"/>
                  </a:lnTo>
                  <a:lnTo>
                    <a:pt x="697" y="11848"/>
                  </a:lnTo>
                  <a:lnTo>
                    <a:pt x="624" y="11812"/>
                  </a:lnTo>
                  <a:lnTo>
                    <a:pt x="1614" y="10381"/>
                  </a:lnTo>
                  <a:lnTo>
                    <a:pt x="2641" y="8950"/>
                  </a:lnTo>
                  <a:lnTo>
                    <a:pt x="3668" y="7556"/>
                  </a:lnTo>
                  <a:lnTo>
                    <a:pt x="4732" y="6163"/>
                  </a:lnTo>
                  <a:lnTo>
                    <a:pt x="6970" y="3338"/>
                  </a:lnTo>
                  <a:lnTo>
                    <a:pt x="8144" y="1944"/>
                  </a:lnTo>
                  <a:lnTo>
                    <a:pt x="8730" y="1284"/>
                  </a:lnTo>
                  <a:lnTo>
                    <a:pt x="9244" y="550"/>
                  </a:lnTo>
                  <a:lnTo>
                    <a:pt x="9281" y="477"/>
                  </a:lnTo>
                  <a:lnTo>
                    <a:pt x="9281" y="404"/>
                  </a:lnTo>
                  <a:close/>
                  <a:moveTo>
                    <a:pt x="7227" y="17204"/>
                  </a:moveTo>
                  <a:lnTo>
                    <a:pt x="7667" y="17460"/>
                  </a:lnTo>
                  <a:lnTo>
                    <a:pt x="8107" y="17681"/>
                  </a:lnTo>
                  <a:lnTo>
                    <a:pt x="8070" y="17937"/>
                  </a:lnTo>
                  <a:lnTo>
                    <a:pt x="8107" y="18194"/>
                  </a:lnTo>
                  <a:lnTo>
                    <a:pt x="7850" y="18084"/>
                  </a:lnTo>
                  <a:lnTo>
                    <a:pt x="7447" y="17791"/>
                  </a:lnTo>
                  <a:lnTo>
                    <a:pt x="7410" y="17644"/>
                  </a:lnTo>
                  <a:lnTo>
                    <a:pt x="7337" y="17497"/>
                  </a:lnTo>
                  <a:lnTo>
                    <a:pt x="7227" y="17204"/>
                  </a:lnTo>
                  <a:close/>
                  <a:moveTo>
                    <a:pt x="9831" y="17460"/>
                  </a:moveTo>
                  <a:lnTo>
                    <a:pt x="9868" y="17534"/>
                  </a:lnTo>
                  <a:lnTo>
                    <a:pt x="9904" y="17571"/>
                  </a:lnTo>
                  <a:lnTo>
                    <a:pt x="9464" y="18084"/>
                  </a:lnTo>
                  <a:lnTo>
                    <a:pt x="9207" y="18341"/>
                  </a:lnTo>
                  <a:lnTo>
                    <a:pt x="9171" y="18231"/>
                  </a:lnTo>
                  <a:lnTo>
                    <a:pt x="9134" y="18121"/>
                  </a:lnTo>
                  <a:lnTo>
                    <a:pt x="9134" y="17974"/>
                  </a:lnTo>
                  <a:lnTo>
                    <a:pt x="9317" y="17974"/>
                  </a:lnTo>
                  <a:lnTo>
                    <a:pt x="9317" y="17937"/>
                  </a:lnTo>
                  <a:lnTo>
                    <a:pt x="9391" y="17937"/>
                  </a:lnTo>
                  <a:lnTo>
                    <a:pt x="9464" y="17901"/>
                  </a:lnTo>
                  <a:lnTo>
                    <a:pt x="9574" y="17827"/>
                  </a:lnTo>
                  <a:lnTo>
                    <a:pt x="9647" y="17681"/>
                  </a:lnTo>
                  <a:lnTo>
                    <a:pt x="9794" y="17460"/>
                  </a:lnTo>
                  <a:close/>
                  <a:moveTo>
                    <a:pt x="9464" y="0"/>
                  </a:moveTo>
                  <a:lnTo>
                    <a:pt x="9281" y="37"/>
                  </a:lnTo>
                  <a:lnTo>
                    <a:pt x="9134" y="110"/>
                  </a:lnTo>
                  <a:lnTo>
                    <a:pt x="9024" y="147"/>
                  </a:lnTo>
                  <a:lnTo>
                    <a:pt x="8951" y="257"/>
                  </a:lnTo>
                  <a:lnTo>
                    <a:pt x="8914" y="294"/>
                  </a:lnTo>
                  <a:lnTo>
                    <a:pt x="8914" y="330"/>
                  </a:lnTo>
                  <a:lnTo>
                    <a:pt x="8327" y="954"/>
                  </a:lnTo>
                  <a:lnTo>
                    <a:pt x="7740" y="1614"/>
                  </a:lnTo>
                  <a:lnTo>
                    <a:pt x="6640" y="2971"/>
                  </a:lnTo>
                  <a:lnTo>
                    <a:pt x="5502" y="4365"/>
                  </a:lnTo>
                  <a:lnTo>
                    <a:pt x="4402" y="5759"/>
                  </a:lnTo>
                  <a:lnTo>
                    <a:pt x="2421" y="8400"/>
                  </a:lnTo>
                  <a:lnTo>
                    <a:pt x="477" y="11041"/>
                  </a:lnTo>
                  <a:lnTo>
                    <a:pt x="330" y="11261"/>
                  </a:lnTo>
                  <a:lnTo>
                    <a:pt x="37" y="11701"/>
                  </a:lnTo>
                  <a:lnTo>
                    <a:pt x="0" y="11775"/>
                  </a:lnTo>
                  <a:lnTo>
                    <a:pt x="0" y="11885"/>
                  </a:lnTo>
                  <a:lnTo>
                    <a:pt x="37" y="11958"/>
                  </a:lnTo>
                  <a:lnTo>
                    <a:pt x="74" y="12032"/>
                  </a:lnTo>
                  <a:lnTo>
                    <a:pt x="147" y="12068"/>
                  </a:lnTo>
                  <a:lnTo>
                    <a:pt x="220" y="12105"/>
                  </a:lnTo>
                  <a:lnTo>
                    <a:pt x="294" y="12105"/>
                  </a:lnTo>
                  <a:lnTo>
                    <a:pt x="404" y="12068"/>
                  </a:lnTo>
                  <a:lnTo>
                    <a:pt x="440" y="12142"/>
                  </a:lnTo>
                  <a:lnTo>
                    <a:pt x="697" y="12398"/>
                  </a:lnTo>
                  <a:lnTo>
                    <a:pt x="587" y="12508"/>
                  </a:lnTo>
                  <a:lnTo>
                    <a:pt x="514" y="12655"/>
                  </a:lnTo>
                  <a:lnTo>
                    <a:pt x="440" y="12802"/>
                  </a:lnTo>
                  <a:lnTo>
                    <a:pt x="404" y="12949"/>
                  </a:lnTo>
                  <a:lnTo>
                    <a:pt x="404" y="13022"/>
                  </a:lnTo>
                  <a:lnTo>
                    <a:pt x="440" y="13059"/>
                  </a:lnTo>
                  <a:lnTo>
                    <a:pt x="514" y="13095"/>
                  </a:lnTo>
                  <a:lnTo>
                    <a:pt x="550" y="13095"/>
                  </a:lnTo>
                  <a:lnTo>
                    <a:pt x="624" y="13205"/>
                  </a:lnTo>
                  <a:lnTo>
                    <a:pt x="697" y="13315"/>
                  </a:lnTo>
                  <a:lnTo>
                    <a:pt x="881" y="13462"/>
                  </a:lnTo>
                  <a:lnTo>
                    <a:pt x="1284" y="13719"/>
                  </a:lnTo>
                  <a:lnTo>
                    <a:pt x="2385" y="14416"/>
                  </a:lnTo>
                  <a:lnTo>
                    <a:pt x="3558" y="15223"/>
                  </a:lnTo>
                  <a:lnTo>
                    <a:pt x="4659" y="16103"/>
                  </a:lnTo>
                  <a:lnTo>
                    <a:pt x="6420" y="17534"/>
                  </a:lnTo>
                  <a:lnTo>
                    <a:pt x="6420" y="17571"/>
                  </a:lnTo>
                  <a:lnTo>
                    <a:pt x="6493" y="17644"/>
                  </a:lnTo>
                  <a:lnTo>
                    <a:pt x="6566" y="17644"/>
                  </a:lnTo>
                  <a:lnTo>
                    <a:pt x="6823" y="17864"/>
                  </a:lnTo>
                  <a:lnTo>
                    <a:pt x="7300" y="18231"/>
                  </a:lnTo>
                  <a:lnTo>
                    <a:pt x="7777" y="18561"/>
                  </a:lnTo>
                  <a:lnTo>
                    <a:pt x="8034" y="18671"/>
                  </a:lnTo>
                  <a:lnTo>
                    <a:pt x="8254" y="18781"/>
                  </a:lnTo>
                  <a:lnTo>
                    <a:pt x="8510" y="18854"/>
                  </a:lnTo>
                  <a:lnTo>
                    <a:pt x="8620" y="18854"/>
                  </a:lnTo>
                  <a:lnTo>
                    <a:pt x="8767" y="18818"/>
                  </a:lnTo>
                  <a:lnTo>
                    <a:pt x="8804" y="18744"/>
                  </a:lnTo>
                  <a:lnTo>
                    <a:pt x="8840" y="18708"/>
                  </a:lnTo>
                  <a:lnTo>
                    <a:pt x="8840" y="18634"/>
                  </a:lnTo>
                  <a:lnTo>
                    <a:pt x="8804" y="18561"/>
                  </a:lnTo>
                  <a:lnTo>
                    <a:pt x="8730" y="18488"/>
                  </a:lnTo>
                  <a:lnTo>
                    <a:pt x="8620" y="18414"/>
                  </a:lnTo>
                  <a:lnTo>
                    <a:pt x="8437" y="18341"/>
                  </a:lnTo>
                  <a:lnTo>
                    <a:pt x="8400" y="18341"/>
                  </a:lnTo>
                  <a:lnTo>
                    <a:pt x="8400" y="18157"/>
                  </a:lnTo>
                  <a:lnTo>
                    <a:pt x="8400" y="17974"/>
                  </a:lnTo>
                  <a:lnTo>
                    <a:pt x="8364" y="17791"/>
                  </a:lnTo>
                  <a:lnTo>
                    <a:pt x="8620" y="17864"/>
                  </a:lnTo>
                  <a:lnTo>
                    <a:pt x="8951" y="17937"/>
                  </a:lnTo>
                  <a:lnTo>
                    <a:pt x="8877" y="18121"/>
                  </a:lnTo>
                  <a:lnTo>
                    <a:pt x="8877" y="18267"/>
                  </a:lnTo>
                  <a:lnTo>
                    <a:pt x="8914" y="18451"/>
                  </a:lnTo>
                  <a:lnTo>
                    <a:pt x="8987" y="18598"/>
                  </a:lnTo>
                  <a:lnTo>
                    <a:pt x="8877" y="18781"/>
                  </a:lnTo>
                  <a:lnTo>
                    <a:pt x="8877" y="18854"/>
                  </a:lnTo>
                  <a:lnTo>
                    <a:pt x="8914" y="18964"/>
                  </a:lnTo>
                  <a:lnTo>
                    <a:pt x="9024" y="19001"/>
                  </a:lnTo>
                  <a:lnTo>
                    <a:pt x="9097" y="18964"/>
                  </a:lnTo>
                  <a:lnTo>
                    <a:pt x="9281" y="18854"/>
                  </a:lnTo>
                  <a:lnTo>
                    <a:pt x="9427" y="18708"/>
                  </a:lnTo>
                  <a:lnTo>
                    <a:pt x="9721" y="18414"/>
                  </a:lnTo>
                  <a:lnTo>
                    <a:pt x="10344" y="17717"/>
                  </a:lnTo>
                  <a:lnTo>
                    <a:pt x="11555" y="16397"/>
                  </a:lnTo>
                  <a:lnTo>
                    <a:pt x="12802" y="14929"/>
                  </a:lnTo>
                  <a:lnTo>
                    <a:pt x="14013" y="13462"/>
                  </a:lnTo>
                  <a:lnTo>
                    <a:pt x="15150" y="11958"/>
                  </a:lnTo>
                  <a:lnTo>
                    <a:pt x="16214" y="10454"/>
                  </a:lnTo>
                  <a:lnTo>
                    <a:pt x="17314" y="8950"/>
                  </a:lnTo>
                  <a:lnTo>
                    <a:pt x="17791" y="8253"/>
                  </a:lnTo>
                  <a:lnTo>
                    <a:pt x="18011" y="7887"/>
                  </a:lnTo>
                  <a:lnTo>
                    <a:pt x="18231" y="7483"/>
                  </a:lnTo>
                  <a:lnTo>
                    <a:pt x="18304" y="7483"/>
                  </a:lnTo>
                  <a:lnTo>
                    <a:pt x="18341" y="7446"/>
                  </a:lnTo>
                  <a:lnTo>
                    <a:pt x="18378" y="7373"/>
                  </a:lnTo>
                  <a:lnTo>
                    <a:pt x="18378" y="7300"/>
                  </a:lnTo>
                  <a:lnTo>
                    <a:pt x="18268" y="7080"/>
                  </a:lnTo>
                  <a:lnTo>
                    <a:pt x="18158" y="6860"/>
                  </a:lnTo>
                  <a:lnTo>
                    <a:pt x="17828" y="6493"/>
                  </a:lnTo>
                  <a:lnTo>
                    <a:pt x="17644" y="6346"/>
                  </a:lnTo>
                  <a:lnTo>
                    <a:pt x="17424" y="6199"/>
                  </a:lnTo>
                  <a:lnTo>
                    <a:pt x="17277" y="6126"/>
                  </a:lnTo>
                  <a:lnTo>
                    <a:pt x="17131" y="6089"/>
                  </a:lnTo>
                  <a:lnTo>
                    <a:pt x="16910" y="5576"/>
                  </a:lnTo>
                  <a:lnTo>
                    <a:pt x="16837" y="5319"/>
                  </a:lnTo>
                  <a:lnTo>
                    <a:pt x="16800" y="5062"/>
                  </a:lnTo>
                  <a:lnTo>
                    <a:pt x="16800" y="4915"/>
                  </a:lnTo>
                  <a:lnTo>
                    <a:pt x="16727" y="4769"/>
                  </a:lnTo>
                  <a:lnTo>
                    <a:pt x="16654" y="4695"/>
                  </a:lnTo>
                  <a:lnTo>
                    <a:pt x="16470" y="4695"/>
                  </a:lnTo>
                  <a:lnTo>
                    <a:pt x="16397" y="4732"/>
                  </a:lnTo>
                  <a:lnTo>
                    <a:pt x="16360" y="4769"/>
                  </a:lnTo>
                  <a:lnTo>
                    <a:pt x="16397" y="4842"/>
                  </a:lnTo>
                  <a:lnTo>
                    <a:pt x="16434" y="4879"/>
                  </a:lnTo>
                  <a:lnTo>
                    <a:pt x="16434" y="4915"/>
                  </a:lnTo>
                  <a:lnTo>
                    <a:pt x="16434" y="5099"/>
                  </a:lnTo>
                  <a:lnTo>
                    <a:pt x="16434" y="5356"/>
                  </a:lnTo>
                  <a:lnTo>
                    <a:pt x="16470" y="5539"/>
                  </a:lnTo>
                  <a:lnTo>
                    <a:pt x="16544" y="5759"/>
                  </a:lnTo>
                  <a:lnTo>
                    <a:pt x="16690" y="6126"/>
                  </a:lnTo>
                  <a:lnTo>
                    <a:pt x="16984" y="7006"/>
                  </a:lnTo>
                  <a:lnTo>
                    <a:pt x="17021" y="7080"/>
                  </a:lnTo>
                  <a:lnTo>
                    <a:pt x="16544" y="6970"/>
                  </a:lnTo>
                  <a:lnTo>
                    <a:pt x="15920" y="6860"/>
                  </a:lnTo>
                  <a:lnTo>
                    <a:pt x="15296" y="6713"/>
                  </a:lnTo>
                  <a:lnTo>
                    <a:pt x="15186" y="6639"/>
                  </a:lnTo>
                  <a:lnTo>
                    <a:pt x="15223" y="6603"/>
                  </a:lnTo>
                  <a:lnTo>
                    <a:pt x="15333" y="6419"/>
                  </a:lnTo>
                  <a:lnTo>
                    <a:pt x="15700" y="5906"/>
                  </a:lnTo>
                  <a:lnTo>
                    <a:pt x="16030" y="5392"/>
                  </a:lnTo>
                  <a:lnTo>
                    <a:pt x="16287" y="4915"/>
                  </a:lnTo>
                  <a:lnTo>
                    <a:pt x="16360" y="4842"/>
                  </a:lnTo>
                  <a:lnTo>
                    <a:pt x="16360" y="4732"/>
                  </a:lnTo>
                  <a:lnTo>
                    <a:pt x="16324" y="4622"/>
                  </a:lnTo>
                  <a:lnTo>
                    <a:pt x="16250" y="4512"/>
                  </a:lnTo>
                  <a:lnTo>
                    <a:pt x="16067" y="4329"/>
                  </a:lnTo>
                  <a:lnTo>
                    <a:pt x="15590" y="4035"/>
                  </a:lnTo>
                  <a:lnTo>
                    <a:pt x="14526" y="3265"/>
                  </a:lnTo>
                  <a:lnTo>
                    <a:pt x="12435" y="1724"/>
                  </a:lnTo>
                  <a:lnTo>
                    <a:pt x="11445" y="1027"/>
                  </a:lnTo>
                  <a:lnTo>
                    <a:pt x="10454" y="330"/>
                  </a:lnTo>
                  <a:lnTo>
                    <a:pt x="10124" y="147"/>
                  </a:lnTo>
                  <a:lnTo>
                    <a:pt x="9794" y="37"/>
                  </a:lnTo>
                  <a:lnTo>
                    <a:pt x="9611"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302" name="Google Shape;302;p5"/>
            <p:cNvSpPr/>
            <p:nvPr/>
          </p:nvSpPr>
          <p:spPr>
            <a:xfrm>
              <a:off x="6855475" y="1544725"/>
              <a:ext cx="444800" cy="353100"/>
            </a:xfrm>
            <a:custGeom>
              <a:rect b="b" l="l" r="r" t="t"/>
              <a:pathLst>
                <a:path extrusionOk="0" h="14124" w="17792">
                  <a:moveTo>
                    <a:pt x="10565" y="2275"/>
                  </a:moveTo>
                  <a:lnTo>
                    <a:pt x="10785" y="2312"/>
                  </a:lnTo>
                  <a:lnTo>
                    <a:pt x="11189" y="2422"/>
                  </a:lnTo>
                  <a:lnTo>
                    <a:pt x="11555" y="2605"/>
                  </a:lnTo>
                  <a:lnTo>
                    <a:pt x="11445" y="2605"/>
                  </a:lnTo>
                  <a:lnTo>
                    <a:pt x="10638" y="2899"/>
                  </a:lnTo>
                  <a:lnTo>
                    <a:pt x="9868" y="3192"/>
                  </a:lnTo>
                  <a:lnTo>
                    <a:pt x="9245" y="3449"/>
                  </a:lnTo>
                  <a:lnTo>
                    <a:pt x="8584" y="3706"/>
                  </a:lnTo>
                  <a:lnTo>
                    <a:pt x="7961" y="4036"/>
                  </a:lnTo>
                  <a:lnTo>
                    <a:pt x="7667" y="4219"/>
                  </a:lnTo>
                  <a:lnTo>
                    <a:pt x="7410" y="4439"/>
                  </a:lnTo>
                  <a:lnTo>
                    <a:pt x="7631" y="4073"/>
                  </a:lnTo>
                  <a:lnTo>
                    <a:pt x="7887" y="3743"/>
                  </a:lnTo>
                  <a:lnTo>
                    <a:pt x="8144" y="3412"/>
                  </a:lnTo>
                  <a:lnTo>
                    <a:pt x="8438" y="3156"/>
                  </a:lnTo>
                  <a:lnTo>
                    <a:pt x="8768" y="2899"/>
                  </a:lnTo>
                  <a:lnTo>
                    <a:pt x="9098" y="2679"/>
                  </a:lnTo>
                  <a:lnTo>
                    <a:pt x="9501" y="2495"/>
                  </a:lnTo>
                  <a:lnTo>
                    <a:pt x="9905" y="2349"/>
                  </a:lnTo>
                  <a:lnTo>
                    <a:pt x="10125" y="2312"/>
                  </a:lnTo>
                  <a:lnTo>
                    <a:pt x="10345" y="2275"/>
                  </a:lnTo>
                  <a:close/>
                  <a:moveTo>
                    <a:pt x="1285" y="2129"/>
                  </a:moveTo>
                  <a:lnTo>
                    <a:pt x="1248" y="2165"/>
                  </a:lnTo>
                  <a:lnTo>
                    <a:pt x="1101" y="2275"/>
                  </a:lnTo>
                  <a:lnTo>
                    <a:pt x="991" y="2422"/>
                  </a:lnTo>
                  <a:lnTo>
                    <a:pt x="808" y="2715"/>
                  </a:lnTo>
                  <a:lnTo>
                    <a:pt x="588" y="2605"/>
                  </a:lnTo>
                  <a:lnTo>
                    <a:pt x="441" y="2422"/>
                  </a:lnTo>
                  <a:lnTo>
                    <a:pt x="258" y="2239"/>
                  </a:lnTo>
                  <a:lnTo>
                    <a:pt x="184" y="2202"/>
                  </a:lnTo>
                  <a:lnTo>
                    <a:pt x="111" y="2202"/>
                  </a:lnTo>
                  <a:lnTo>
                    <a:pt x="37" y="2239"/>
                  </a:lnTo>
                  <a:lnTo>
                    <a:pt x="1" y="2312"/>
                  </a:lnTo>
                  <a:lnTo>
                    <a:pt x="1" y="2495"/>
                  </a:lnTo>
                  <a:lnTo>
                    <a:pt x="74" y="2642"/>
                  </a:lnTo>
                  <a:lnTo>
                    <a:pt x="147" y="2789"/>
                  </a:lnTo>
                  <a:lnTo>
                    <a:pt x="258" y="2936"/>
                  </a:lnTo>
                  <a:lnTo>
                    <a:pt x="404" y="3046"/>
                  </a:lnTo>
                  <a:lnTo>
                    <a:pt x="588" y="3119"/>
                  </a:lnTo>
                  <a:lnTo>
                    <a:pt x="294" y="3706"/>
                  </a:lnTo>
                  <a:lnTo>
                    <a:pt x="74" y="4293"/>
                  </a:lnTo>
                  <a:lnTo>
                    <a:pt x="74" y="4403"/>
                  </a:lnTo>
                  <a:lnTo>
                    <a:pt x="74" y="4476"/>
                  </a:lnTo>
                  <a:lnTo>
                    <a:pt x="147" y="4549"/>
                  </a:lnTo>
                  <a:lnTo>
                    <a:pt x="221" y="4586"/>
                  </a:lnTo>
                  <a:lnTo>
                    <a:pt x="294" y="4623"/>
                  </a:lnTo>
                  <a:lnTo>
                    <a:pt x="368" y="4586"/>
                  </a:lnTo>
                  <a:lnTo>
                    <a:pt x="441" y="4549"/>
                  </a:lnTo>
                  <a:lnTo>
                    <a:pt x="514" y="4476"/>
                  </a:lnTo>
                  <a:lnTo>
                    <a:pt x="991" y="3339"/>
                  </a:lnTo>
                  <a:lnTo>
                    <a:pt x="1248" y="2789"/>
                  </a:lnTo>
                  <a:lnTo>
                    <a:pt x="1321" y="2495"/>
                  </a:lnTo>
                  <a:lnTo>
                    <a:pt x="1395" y="2202"/>
                  </a:lnTo>
                  <a:lnTo>
                    <a:pt x="1358" y="2165"/>
                  </a:lnTo>
                  <a:lnTo>
                    <a:pt x="1321" y="2129"/>
                  </a:lnTo>
                  <a:close/>
                  <a:moveTo>
                    <a:pt x="11702" y="2715"/>
                  </a:moveTo>
                  <a:lnTo>
                    <a:pt x="11959" y="2936"/>
                  </a:lnTo>
                  <a:lnTo>
                    <a:pt x="12142" y="3156"/>
                  </a:lnTo>
                  <a:lnTo>
                    <a:pt x="12216" y="3266"/>
                  </a:lnTo>
                  <a:lnTo>
                    <a:pt x="11812" y="3412"/>
                  </a:lnTo>
                  <a:lnTo>
                    <a:pt x="11445" y="3559"/>
                  </a:lnTo>
                  <a:lnTo>
                    <a:pt x="9758" y="4183"/>
                  </a:lnTo>
                  <a:lnTo>
                    <a:pt x="8254" y="4770"/>
                  </a:lnTo>
                  <a:lnTo>
                    <a:pt x="7484" y="5100"/>
                  </a:lnTo>
                  <a:lnTo>
                    <a:pt x="7117" y="5283"/>
                  </a:lnTo>
                  <a:lnTo>
                    <a:pt x="6787" y="5503"/>
                  </a:lnTo>
                  <a:lnTo>
                    <a:pt x="7337" y="4549"/>
                  </a:lnTo>
                  <a:lnTo>
                    <a:pt x="7374" y="4549"/>
                  </a:lnTo>
                  <a:lnTo>
                    <a:pt x="8364" y="4073"/>
                  </a:lnTo>
                  <a:lnTo>
                    <a:pt x="9355" y="3632"/>
                  </a:lnTo>
                  <a:lnTo>
                    <a:pt x="11409" y="2862"/>
                  </a:lnTo>
                  <a:lnTo>
                    <a:pt x="11445" y="2936"/>
                  </a:lnTo>
                  <a:lnTo>
                    <a:pt x="11519" y="2972"/>
                  </a:lnTo>
                  <a:lnTo>
                    <a:pt x="11592" y="3009"/>
                  </a:lnTo>
                  <a:lnTo>
                    <a:pt x="11666" y="2972"/>
                  </a:lnTo>
                  <a:lnTo>
                    <a:pt x="11739" y="2899"/>
                  </a:lnTo>
                  <a:lnTo>
                    <a:pt x="11739" y="2789"/>
                  </a:lnTo>
                  <a:lnTo>
                    <a:pt x="11702" y="2715"/>
                  </a:lnTo>
                  <a:close/>
                  <a:moveTo>
                    <a:pt x="12326" y="3522"/>
                  </a:moveTo>
                  <a:lnTo>
                    <a:pt x="12399" y="3596"/>
                  </a:lnTo>
                  <a:lnTo>
                    <a:pt x="12436" y="3596"/>
                  </a:lnTo>
                  <a:lnTo>
                    <a:pt x="12583" y="3926"/>
                  </a:lnTo>
                  <a:lnTo>
                    <a:pt x="12546" y="3926"/>
                  </a:lnTo>
                  <a:lnTo>
                    <a:pt x="12473" y="3963"/>
                  </a:lnTo>
                  <a:lnTo>
                    <a:pt x="12289" y="4109"/>
                  </a:lnTo>
                  <a:lnTo>
                    <a:pt x="12106" y="4219"/>
                  </a:lnTo>
                  <a:lnTo>
                    <a:pt x="11702" y="4403"/>
                  </a:lnTo>
                  <a:lnTo>
                    <a:pt x="11262" y="4586"/>
                  </a:lnTo>
                  <a:lnTo>
                    <a:pt x="10822" y="4733"/>
                  </a:lnTo>
                  <a:lnTo>
                    <a:pt x="9941" y="5026"/>
                  </a:lnTo>
                  <a:lnTo>
                    <a:pt x="9061" y="5393"/>
                  </a:lnTo>
                  <a:lnTo>
                    <a:pt x="8217" y="5723"/>
                  </a:lnTo>
                  <a:lnTo>
                    <a:pt x="7374" y="6127"/>
                  </a:lnTo>
                  <a:lnTo>
                    <a:pt x="6750" y="6384"/>
                  </a:lnTo>
                  <a:lnTo>
                    <a:pt x="6420" y="6567"/>
                  </a:lnTo>
                  <a:lnTo>
                    <a:pt x="6090" y="6750"/>
                  </a:lnTo>
                  <a:lnTo>
                    <a:pt x="6310" y="6384"/>
                  </a:lnTo>
                  <a:lnTo>
                    <a:pt x="6677" y="5650"/>
                  </a:lnTo>
                  <a:lnTo>
                    <a:pt x="7410" y="5467"/>
                  </a:lnTo>
                  <a:lnTo>
                    <a:pt x="8107" y="5173"/>
                  </a:lnTo>
                  <a:lnTo>
                    <a:pt x="9465" y="4623"/>
                  </a:lnTo>
                  <a:lnTo>
                    <a:pt x="10932" y="4073"/>
                  </a:lnTo>
                  <a:lnTo>
                    <a:pt x="11629" y="3816"/>
                  </a:lnTo>
                  <a:lnTo>
                    <a:pt x="12326" y="3522"/>
                  </a:lnTo>
                  <a:close/>
                  <a:moveTo>
                    <a:pt x="5100" y="8401"/>
                  </a:moveTo>
                  <a:lnTo>
                    <a:pt x="4989" y="8438"/>
                  </a:lnTo>
                  <a:lnTo>
                    <a:pt x="4953" y="8474"/>
                  </a:lnTo>
                  <a:lnTo>
                    <a:pt x="4953" y="8511"/>
                  </a:lnTo>
                  <a:lnTo>
                    <a:pt x="4916" y="8768"/>
                  </a:lnTo>
                  <a:lnTo>
                    <a:pt x="4879" y="8988"/>
                  </a:lnTo>
                  <a:lnTo>
                    <a:pt x="4879" y="9245"/>
                  </a:lnTo>
                  <a:lnTo>
                    <a:pt x="4916" y="9355"/>
                  </a:lnTo>
                  <a:lnTo>
                    <a:pt x="4989" y="9465"/>
                  </a:lnTo>
                  <a:lnTo>
                    <a:pt x="5026" y="9501"/>
                  </a:lnTo>
                  <a:lnTo>
                    <a:pt x="5173" y="9501"/>
                  </a:lnTo>
                  <a:lnTo>
                    <a:pt x="5210" y="9465"/>
                  </a:lnTo>
                  <a:lnTo>
                    <a:pt x="5283" y="9391"/>
                  </a:lnTo>
                  <a:lnTo>
                    <a:pt x="5320" y="9281"/>
                  </a:lnTo>
                  <a:lnTo>
                    <a:pt x="5320" y="9061"/>
                  </a:lnTo>
                  <a:lnTo>
                    <a:pt x="5320" y="8768"/>
                  </a:lnTo>
                  <a:lnTo>
                    <a:pt x="5283" y="8511"/>
                  </a:lnTo>
                  <a:lnTo>
                    <a:pt x="5246" y="8474"/>
                  </a:lnTo>
                  <a:lnTo>
                    <a:pt x="5210" y="8438"/>
                  </a:lnTo>
                  <a:lnTo>
                    <a:pt x="5100" y="8401"/>
                  </a:lnTo>
                  <a:close/>
                  <a:moveTo>
                    <a:pt x="5210" y="9685"/>
                  </a:moveTo>
                  <a:lnTo>
                    <a:pt x="5136" y="9722"/>
                  </a:lnTo>
                  <a:lnTo>
                    <a:pt x="5063" y="9758"/>
                  </a:lnTo>
                  <a:lnTo>
                    <a:pt x="5026" y="9795"/>
                  </a:lnTo>
                  <a:lnTo>
                    <a:pt x="4989" y="9905"/>
                  </a:lnTo>
                  <a:lnTo>
                    <a:pt x="4989" y="9978"/>
                  </a:lnTo>
                  <a:lnTo>
                    <a:pt x="4916" y="10308"/>
                  </a:lnTo>
                  <a:lnTo>
                    <a:pt x="4916" y="10639"/>
                  </a:lnTo>
                  <a:lnTo>
                    <a:pt x="4953" y="10749"/>
                  </a:lnTo>
                  <a:lnTo>
                    <a:pt x="4989" y="10785"/>
                  </a:lnTo>
                  <a:lnTo>
                    <a:pt x="5063" y="10822"/>
                  </a:lnTo>
                  <a:lnTo>
                    <a:pt x="5173" y="10822"/>
                  </a:lnTo>
                  <a:lnTo>
                    <a:pt x="5246" y="10785"/>
                  </a:lnTo>
                  <a:lnTo>
                    <a:pt x="5283" y="10749"/>
                  </a:lnTo>
                  <a:lnTo>
                    <a:pt x="5283" y="10639"/>
                  </a:lnTo>
                  <a:lnTo>
                    <a:pt x="5283" y="10272"/>
                  </a:lnTo>
                  <a:lnTo>
                    <a:pt x="5356" y="9905"/>
                  </a:lnTo>
                  <a:lnTo>
                    <a:pt x="5356" y="9832"/>
                  </a:lnTo>
                  <a:lnTo>
                    <a:pt x="5320" y="9758"/>
                  </a:lnTo>
                  <a:lnTo>
                    <a:pt x="5283" y="9722"/>
                  </a:lnTo>
                  <a:lnTo>
                    <a:pt x="5210" y="9685"/>
                  </a:lnTo>
                  <a:close/>
                  <a:moveTo>
                    <a:pt x="14600" y="9501"/>
                  </a:moveTo>
                  <a:lnTo>
                    <a:pt x="14563" y="9575"/>
                  </a:lnTo>
                  <a:lnTo>
                    <a:pt x="14490" y="9868"/>
                  </a:lnTo>
                  <a:lnTo>
                    <a:pt x="14417" y="10125"/>
                  </a:lnTo>
                  <a:lnTo>
                    <a:pt x="14380" y="10712"/>
                  </a:lnTo>
                  <a:lnTo>
                    <a:pt x="14417" y="10785"/>
                  </a:lnTo>
                  <a:lnTo>
                    <a:pt x="14453" y="10859"/>
                  </a:lnTo>
                  <a:lnTo>
                    <a:pt x="14527" y="10895"/>
                  </a:lnTo>
                  <a:lnTo>
                    <a:pt x="14600" y="10932"/>
                  </a:lnTo>
                  <a:lnTo>
                    <a:pt x="14673" y="10932"/>
                  </a:lnTo>
                  <a:lnTo>
                    <a:pt x="14747" y="10895"/>
                  </a:lnTo>
                  <a:lnTo>
                    <a:pt x="14783" y="10859"/>
                  </a:lnTo>
                  <a:lnTo>
                    <a:pt x="14820" y="10785"/>
                  </a:lnTo>
                  <a:lnTo>
                    <a:pt x="14820" y="10639"/>
                  </a:lnTo>
                  <a:lnTo>
                    <a:pt x="14820" y="10088"/>
                  </a:lnTo>
                  <a:lnTo>
                    <a:pt x="14820" y="9832"/>
                  </a:lnTo>
                  <a:lnTo>
                    <a:pt x="14747" y="9575"/>
                  </a:lnTo>
                  <a:lnTo>
                    <a:pt x="14710" y="9501"/>
                  </a:lnTo>
                  <a:close/>
                  <a:moveTo>
                    <a:pt x="12729" y="4183"/>
                  </a:moveTo>
                  <a:lnTo>
                    <a:pt x="12986" y="4880"/>
                  </a:lnTo>
                  <a:lnTo>
                    <a:pt x="12766" y="4990"/>
                  </a:lnTo>
                  <a:lnTo>
                    <a:pt x="12509" y="5100"/>
                  </a:lnTo>
                  <a:lnTo>
                    <a:pt x="12032" y="5320"/>
                  </a:lnTo>
                  <a:lnTo>
                    <a:pt x="10969" y="5833"/>
                  </a:lnTo>
                  <a:lnTo>
                    <a:pt x="9978" y="6310"/>
                  </a:lnTo>
                  <a:lnTo>
                    <a:pt x="8988" y="6714"/>
                  </a:lnTo>
                  <a:lnTo>
                    <a:pt x="8071" y="7007"/>
                  </a:lnTo>
                  <a:lnTo>
                    <a:pt x="7117" y="7301"/>
                  </a:lnTo>
                  <a:lnTo>
                    <a:pt x="6677" y="7484"/>
                  </a:lnTo>
                  <a:lnTo>
                    <a:pt x="6237" y="7704"/>
                  </a:lnTo>
                  <a:lnTo>
                    <a:pt x="5796" y="7924"/>
                  </a:lnTo>
                  <a:lnTo>
                    <a:pt x="5430" y="8218"/>
                  </a:lnTo>
                  <a:lnTo>
                    <a:pt x="5393" y="8254"/>
                  </a:lnTo>
                  <a:lnTo>
                    <a:pt x="5393" y="8291"/>
                  </a:lnTo>
                  <a:lnTo>
                    <a:pt x="5430" y="8328"/>
                  </a:lnTo>
                  <a:lnTo>
                    <a:pt x="5466" y="8328"/>
                  </a:lnTo>
                  <a:lnTo>
                    <a:pt x="6420" y="7961"/>
                  </a:lnTo>
                  <a:lnTo>
                    <a:pt x="7337" y="7594"/>
                  </a:lnTo>
                  <a:lnTo>
                    <a:pt x="8364" y="7264"/>
                  </a:lnTo>
                  <a:lnTo>
                    <a:pt x="9391" y="6897"/>
                  </a:lnTo>
                  <a:lnTo>
                    <a:pt x="10345" y="6530"/>
                  </a:lnTo>
                  <a:lnTo>
                    <a:pt x="11262" y="6090"/>
                  </a:lnTo>
                  <a:lnTo>
                    <a:pt x="12326" y="5577"/>
                  </a:lnTo>
                  <a:lnTo>
                    <a:pt x="12729" y="5393"/>
                  </a:lnTo>
                  <a:lnTo>
                    <a:pt x="12913" y="5283"/>
                  </a:lnTo>
                  <a:lnTo>
                    <a:pt x="13133" y="5210"/>
                  </a:lnTo>
                  <a:lnTo>
                    <a:pt x="13169" y="5356"/>
                  </a:lnTo>
                  <a:lnTo>
                    <a:pt x="13426" y="5870"/>
                  </a:lnTo>
                  <a:lnTo>
                    <a:pt x="13390" y="5870"/>
                  </a:lnTo>
                  <a:lnTo>
                    <a:pt x="13353" y="5797"/>
                  </a:lnTo>
                  <a:lnTo>
                    <a:pt x="13280" y="5760"/>
                  </a:lnTo>
                  <a:lnTo>
                    <a:pt x="13206" y="5723"/>
                  </a:lnTo>
                  <a:lnTo>
                    <a:pt x="13133" y="5760"/>
                  </a:lnTo>
                  <a:lnTo>
                    <a:pt x="12216" y="6237"/>
                  </a:lnTo>
                  <a:lnTo>
                    <a:pt x="11299" y="6677"/>
                  </a:lnTo>
                  <a:lnTo>
                    <a:pt x="10345" y="7081"/>
                  </a:lnTo>
                  <a:lnTo>
                    <a:pt x="9428" y="7484"/>
                  </a:lnTo>
                  <a:lnTo>
                    <a:pt x="8474" y="7851"/>
                  </a:lnTo>
                  <a:lnTo>
                    <a:pt x="7520" y="8181"/>
                  </a:lnTo>
                  <a:lnTo>
                    <a:pt x="6640" y="8474"/>
                  </a:lnTo>
                  <a:lnTo>
                    <a:pt x="6163" y="8658"/>
                  </a:lnTo>
                  <a:lnTo>
                    <a:pt x="5980" y="8768"/>
                  </a:lnTo>
                  <a:lnTo>
                    <a:pt x="5760" y="8878"/>
                  </a:lnTo>
                  <a:lnTo>
                    <a:pt x="5760" y="8915"/>
                  </a:lnTo>
                  <a:lnTo>
                    <a:pt x="5760" y="8951"/>
                  </a:lnTo>
                  <a:lnTo>
                    <a:pt x="6273" y="8951"/>
                  </a:lnTo>
                  <a:lnTo>
                    <a:pt x="6713" y="8805"/>
                  </a:lnTo>
                  <a:lnTo>
                    <a:pt x="7631" y="8511"/>
                  </a:lnTo>
                  <a:lnTo>
                    <a:pt x="8621" y="8144"/>
                  </a:lnTo>
                  <a:lnTo>
                    <a:pt x="9611" y="7777"/>
                  </a:lnTo>
                  <a:lnTo>
                    <a:pt x="10528" y="7411"/>
                  </a:lnTo>
                  <a:lnTo>
                    <a:pt x="11409" y="7007"/>
                  </a:lnTo>
                  <a:lnTo>
                    <a:pt x="12289" y="6604"/>
                  </a:lnTo>
                  <a:lnTo>
                    <a:pt x="13133" y="6163"/>
                  </a:lnTo>
                  <a:lnTo>
                    <a:pt x="13206" y="6200"/>
                  </a:lnTo>
                  <a:lnTo>
                    <a:pt x="13316" y="6200"/>
                  </a:lnTo>
                  <a:lnTo>
                    <a:pt x="13390" y="6163"/>
                  </a:lnTo>
                  <a:lnTo>
                    <a:pt x="13463" y="6090"/>
                  </a:lnTo>
                  <a:lnTo>
                    <a:pt x="13500" y="6053"/>
                  </a:lnTo>
                  <a:lnTo>
                    <a:pt x="13866" y="6714"/>
                  </a:lnTo>
                  <a:lnTo>
                    <a:pt x="13646" y="6787"/>
                  </a:lnTo>
                  <a:lnTo>
                    <a:pt x="13463" y="6860"/>
                  </a:lnTo>
                  <a:lnTo>
                    <a:pt x="12913" y="7081"/>
                  </a:lnTo>
                  <a:lnTo>
                    <a:pt x="12399" y="7337"/>
                  </a:lnTo>
                  <a:lnTo>
                    <a:pt x="11225" y="7961"/>
                  </a:lnTo>
                  <a:lnTo>
                    <a:pt x="10675" y="8254"/>
                  </a:lnTo>
                  <a:lnTo>
                    <a:pt x="10052" y="8548"/>
                  </a:lnTo>
                  <a:lnTo>
                    <a:pt x="9428" y="8768"/>
                  </a:lnTo>
                  <a:lnTo>
                    <a:pt x="8804" y="8951"/>
                  </a:lnTo>
                  <a:lnTo>
                    <a:pt x="7520" y="9318"/>
                  </a:lnTo>
                  <a:lnTo>
                    <a:pt x="6200" y="9722"/>
                  </a:lnTo>
                  <a:lnTo>
                    <a:pt x="5796" y="9868"/>
                  </a:lnTo>
                  <a:lnTo>
                    <a:pt x="5650" y="10015"/>
                  </a:lnTo>
                  <a:lnTo>
                    <a:pt x="5576" y="10052"/>
                  </a:lnTo>
                  <a:lnTo>
                    <a:pt x="5576" y="10015"/>
                  </a:lnTo>
                  <a:lnTo>
                    <a:pt x="5540" y="9978"/>
                  </a:lnTo>
                  <a:lnTo>
                    <a:pt x="5540" y="10015"/>
                  </a:lnTo>
                  <a:lnTo>
                    <a:pt x="5503" y="10088"/>
                  </a:lnTo>
                  <a:lnTo>
                    <a:pt x="5503" y="10198"/>
                  </a:lnTo>
                  <a:lnTo>
                    <a:pt x="5540" y="10235"/>
                  </a:lnTo>
                  <a:lnTo>
                    <a:pt x="5576" y="10235"/>
                  </a:lnTo>
                  <a:lnTo>
                    <a:pt x="5796" y="10125"/>
                  </a:lnTo>
                  <a:lnTo>
                    <a:pt x="6017" y="10052"/>
                  </a:lnTo>
                  <a:lnTo>
                    <a:pt x="6530" y="9942"/>
                  </a:lnTo>
                  <a:lnTo>
                    <a:pt x="7704" y="9575"/>
                  </a:lnTo>
                  <a:lnTo>
                    <a:pt x="8878" y="9281"/>
                  </a:lnTo>
                  <a:lnTo>
                    <a:pt x="9465" y="9098"/>
                  </a:lnTo>
                  <a:lnTo>
                    <a:pt x="10015" y="8878"/>
                  </a:lnTo>
                  <a:lnTo>
                    <a:pt x="10528" y="8695"/>
                  </a:lnTo>
                  <a:lnTo>
                    <a:pt x="11005" y="8438"/>
                  </a:lnTo>
                  <a:lnTo>
                    <a:pt x="11959" y="7924"/>
                  </a:lnTo>
                  <a:lnTo>
                    <a:pt x="12473" y="7667"/>
                  </a:lnTo>
                  <a:lnTo>
                    <a:pt x="12986" y="7411"/>
                  </a:lnTo>
                  <a:lnTo>
                    <a:pt x="13573" y="7191"/>
                  </a:lnTo>
                  <a:lnTo>
                    <a:pt x="13756" y="7117"/>
                  </a:lnTo>
                  <a:lnTo>
                    <a:pt x="14013" y="7044"/>
                  </a:lnTo>
                  <a:lnTo>
                    <a:pt x="14050" y="7081"/>
                  </a:lnTo>
                  <a:lnTo>
                    <a:pt x="14160" y="7081"/>
                  </a:lnTo>
                  <a:lnTo>
                    <a:pt x="14197" y="7191"/>
                  </a:lnTo>
                  <a:lnTo>
                    <a:pt x="13830" y="7374"/>
                  </a:lnTo>
                  <a:lnTo>
                    <a:pt x="13500" y="7594"/>
                  </a:lnTo>
                  <a:lnTo>
                    <a:pt x="12436" y="8218"/>
                  </a:lnTo>
                  <a:lnTo>
                    <a:pt x="11335" y="8768"/>
                  </a:lnTo>
                  <a:lnTo>
                    <a:pt x="10198" y="9245"/>
                  </a:lnTo>
                  <a:lnTo>
                    <a:pt x="9061" y="9685"/>
                  </a:lnTo>
                  <a:lnTo>
                    <a:pt x="7887" y="10088"/>
                  </a:lnTo>
                  <a:lnTo>
                    <a:pt x="6750" y="10455"/>
                  </a:lnTo>
                  <a:lnTo>
                    <a:pt x="6200" y="10639"/>
                  </a:lnTo>
                  <a:lnTo>
                    <a:pt x="5906" y="10749"/>
                  </a:lnTo>
                  <a:lnTo>
                    <a:pt x="5650" y="10895"/>
                  </a:lnTo>
                  <a:lnTo>
                    <a:pt x="5613" y="10932"/>
                  </a:lnTo>
                  <a:lnTo>
                    <a:pt x="5613" y="10969"/>
                  </a:lnTo>
                  <a:lnTo>
                    <a:pt x="5613" y="11005"/>
                  </a:lnTo>
                  <a:lnTo>
                    <a:pt x="5686" y="11042"/>
                  </a:lnTo>
                  <a:lnTo>
                    <a:pt x="5943" y="11005"/>
                  </a:lnTo>
                  <a:lnTo>
                    <a:pt x="6200" y="10969"/>
                  </a:lnTo>
                  <a:lnTo>
                    <a:pt x="6713" y="10822"/>
                  </a:lnTo>
                  <a:lnTo>
                    <a:pt x="7337" y="10602"/>
                  </a:lnTo>
                  <a:lnTo>
                    <a:pt x="7961" y="10419"/>
                  </a:lnTo>
                  <a:lnTo>
                    <a:pt x="9208" y="10015"/>
                  </a:lnTo>
                  <a:lnTo>
                    <a:pt x="10418" y="9538"/>
                  </a:lnTo>
                  <a:lnTo>
                    <a:pt x="11445" y="9061"/>
                  </a:lnTo>
                  <a:lnTo>
                    <a:pt x="12473" y="8584"/>
                  </a:lnTo>
                  <a:lnTo>
                    <a:pt x="13573" y="7961"/>
                  </a:lnTo>
                  <a:lnTo>
                    <a:pt x="14013" y="7741"/>
                  </a:lnTo>
                  <a:lnTo>
                    <a:pt x="14233" y="7594"/>
                  </a:lnTo>
                  <a:lnTo>
                    <a:pt x="14417" y="7447"/>
                  </a:lnTo>
                  <a:lnTo>
                    <a:pt x="14527" y="7594"/>
                  </a:lnTo>
                  <a:lnTo>
                    <a:pt x="14527" y="7631"/>
                  </a:lnTo>
                  <a:lnTo>
                    <a:pt x="14417" y="7961"/>
                  </a:lnTo>
                  <a:lnTo>
                    <a:pt x="14417" y="8328"/>
                  </a:lnTo>
                  <a:lnTo>
                    <a:pt x="14343" y="8254"/>
                  </a:lnTo>
                  <a:lnTo>
                    <a:pt x="14233" y="8254"/>
                  </a:lnTo>
                  <a:lnTo>
                    <a:pt x="13830" y="8438"/>
                  </a:lnTo>
                  <a:lnTo>
                    <a:pt x="13426" y="8658"/>
                  </a:lnTo>
                  <a:lnTo>
                    <a:pt x="12693" y="9135"/>
                  </a:lnTo>
                  <a:lnTo>
                    <a:pt x="12252" y="9428"/>
                  </a:lnTo>
                  <a:lnTo>
                    <a:pt x="11776" y="9685"/>
                  </a:lnTo>
                  <a:lnTo>
                    <a:pt x="11299" y="9942"/>
                  </a:lnTo>
                  <a:lnTo>
                    <a:pt x="10822" y="10125"/>
                  </a:lnTo>
                  <a:lnTo>
                    <a:pt x="8658" y="10822"/>
                  </a:lnTo>
                  <a:lnTo>
                    <a:pt x="7741" y="11115"/>
                  </a:lnTo>
                  <a:lnTo>
                    <a:pt x="7300" y="11262"/>
                  </a:lnTo>
                  <a:lnTo>
                    <a:pt x="6860" y="11446"/>
                  </a:lnTo>
                  <a:lnTo>
                    <a:pt x="5283" y="11409"/>
                  </a:lnTo>
                  <a:lnTo>
                    <a:pt x="5246" y="11189"/>
                  </a:lnTo>
                  <a:lnTo>
                    <a:pt x="5173" y="11115"/>
                  </a:lnTo>
                  <a:lnTo>
                    <a:pt x="5026" y="11115"/>
                  </a:lnTo>
                  <a:lnTo>
                    <a:pt x="4989" y="11189"/>
                  </a:lnTo>
                  <a:lnTo>
                    <a:pt x="4953" y="11409"/>
                  </a:lnTo>
                  <a:lnTo>
                    <a:pt x="4182" y="11336"/>
                  </a:lnTo>
                  <a:lnTo>
                    <a:pt x="3816" y="11336"/>
                  </a:lnTo>
                  <a:lnTo>
                    <a:pt x="3412" y="11372"/>
                  </a:lnTo>
                  <a:lnTo>
                    <a:pt x="3119" y="11409"/>
                  </a:lnTo>
                  <a:lnTo>
                    <a:pt x="2862" y="11556"/>
                  </a:lnTo>
                  <a:lnTo>
                    <a:pt x="2825" y="11005"/>
                  </a:lnTo>
                  <a:lnTo>
                    <a:pt x="2715" y="9428"/>
                  </a:lnTo>
                  <a:lnTo>
                    <a:pt x="2715" y="9171"/>
                  </a:lnTo>
                  <a:lnTo>
                    <a:pt x="2972" y="9171"/>
                  </a:lnTo>
                  <a:lnTo>
                    <a:pt x="3265" y="9135"/>
                  </a:lnTo>
                  <a:lnTo>
                    <a:pt x="3522" y="9061"/>
                  </a:lnTo>
                  <a:lnTo>
                    <a:pt x="3779" y="8988"/>
                  </a:lnTo>
                  <a:lnTo>
                    <a:pt x="4036" y="8841"/>
                  </a:lnTo>
                  <a:lnTo>
                    <a:pt x="4293" y="8695"/>
                  </a:lnTo>
                  <a:lnTo>
                    <a:pt x="4733" y="8401"/>
                  </a:lnTo>
                  <a:lnTo>
                    <a:pt x="5063" y="8108"/>
                  </a:lnTo>
                  <a:lnTo>
                    <a:pt x="5356" y="7777"/>
                  </a:lnTo>
                  <a:lnTo>
                    <a:pt x="5613" y="7447"/>
                  </a:lnTo>
                  <a:lnTo>
                    <a:pt x="5870" y="7117"/>
                  </a:lnTo>
                  <a:lnTo>
                    <a:pt x="6273" y="7007"/>
                  </a:lnTo>
                  <a:lnTo>
                    <a:pt x="6640" y="6824"/>
                  </a:lnTo>
                  <a:lnTo>
                    <a:pt x="7410" y="6420"/>
                  </a:lnTo>
                  <a:lnTo>
                    <a:pt x="8401" y="5980"/>
                  </a:lnTo>
                  <a:lnTo>
                    <a:pt x="9355" y="5577"/>
                  </a:lnTo>
                  <a:lnTo>
                    <a:pt x="10308" y="5246"/>
                  </a:lnTo>
                  <a:lnTo>
                    <a:pt x="11262" y="4880"/>
                  </a:lnTo>
                  <a:lnTo>
                    <a:pt x="12032" y="4623"/>
                  </a:lnTo>
                  <a:lnTo>
                    <a:pt x="12436" y="4403"/>
                  </a:lnTo>
                  <a:lnTo>
                    <a:pt x="12619" y="4219"/>
                  </a:lnTo>
                  <a:lnTo>
                    <a:pt x="12729" y="4183"/>
                  </a:lnTo>
                  <a:close/>
                  <a:moveTo>
                    <a:pt x="2385" y="1"/>
                  </a:moveTo>
                  <a:lnTo>
                    <a:pt x="2238" y="38"/>
                  </a:lnTo>
                  <a:lnTo>
                    <a:pt x="2202" y="74"/>
                  </a:lnTo>
                  <a:lnTo>
                    <a:pt x="2165" y="111"/>
                  </a:lnTo>
                  <a:lnTo>
                    <a:pt x="2055" y="368"/>
                  </a:lnTo>
                  <a:lnTo>
                    <a:pt x="1982" y="515"/>
                  </a:lnTo>
                  <a:lnTo>
                    <a:pt x="1578" y="1432"/>
                  </a:lnTo>
                  <a:lnTo>
                    <a:pt x="1541" y="1542"/>
                  </a:lnTo>
                  <a:lnTo>
                    <a:pt x="1578" y="1615"/>
                  </a:lnTo>
                  <a:lnTo>
                    <a:pt x="1615" y="1688"/>
                  </a:lnTo>
                  <a:lnTo>
                    <a:pt x="1688" y="1762"/>
                  </a:lnTo>
                  <a:lnTo>
                    <a:pt x="1761" y="1798"/>
                  </a:lnTo>
                  <a:lnTo>
                    <a:pt x="1835" y="1798"/>
                  </a:lnTo>
                  <a:lnTo>
                    <a:pt x="1908" y="1762"/>
                  </a:lnTo>
                  <a:lnTo>
                    <a:pt x="1982" y="1652"/>
                  </a:lnTo>
                  <a:lnTo>
                    <a:pt x="2128" y="1358"/>
                  </a:lnTo>
                  <a:lnTo>
                    <a:pt x="2092" y="2165"/>
                  </a:lnTo>
                  <a:lnTo>
                    <a:pt x="2092" y="2972"/>
                  </a:lnTo>
                  <a:lnTo>
                    <a:pt x="2055" y="4073"/>
                  </a:lnTo>
                  <a:lnTo>
                    <a:pt x="1982" y="4109"/>
                  </a:lnTo>
                  <a:lnTo>
                    <a:pt x="1835" y="4073"/>
                  </a:lnTo>
                  <a:lnTo>
                    <a:pt x="1725" y="3999"/>
                  </a:lnTo>
                  <a:lnTo>
                    <a:pt x="1615" y="3999"/>
                  </a:lnTo>
                  <a:lnTo>
                    <a:pt x="1541" y="4036"/>
                  </a:lnTo>
                  <a:lnTo>
                    <a:pt x="1505" y="4109"/>
                  </a:lnTo>
                  <a:lnTo>
                    <a:pt x="1541" y="4219"/>
                  </a:lnTo>
                  <a:lnTo>
                    <a:pt x="1651" y="4293"/>
                  </a:lnTo>
                  <a:lnTo>
                    <a:pt x="1761" y="4366"/>
                  </a:lnTo>
                  <a:lnTo>
                    <a:pt x="1908" y="4403"/>
                  </a:lnTo>
                  <a:lnTo>
                    <a:pt x="2055" y="4439"/>
                  </a:lnTo>
                  <a:lnTo>
                    <a:pt x="2055" y="5540"/>
                  </a:lnTo>
                  <a:lnTo>
                    <a:pt x="1908" y="5577"/>
                  </a:lnTo>
                  <a:lnTo>
                    <a:pt x="1651" y="5613"/>
                  </a:lnTo>
                  <a:lnTo>
                    <a:pt x="1615" y="5687"/>
                  </a:lnTo>
                  <a:lnTo>
                    <a:pt x="1541" y="5723"/>
                  </a:lnTo>
                  <a:lnTo>
                    <a:pt x="1541" y="5760"/>
                  </a:lnTo>
                  <a:lnTo>
                    <a:pt x="1505" y="5797"/>
                  </a:lnTo>
                  <a:lnTo>
                    <a:pt x="1541" y="5833"/>
                  </a:lnTo>
                  <a:lnTo>
                    <a:pt x="1578" y="5833"/>
                  </a:lnTo>
                  <a:lnTo>
                    <a:pt x="1651" y="5907"/>
                  </a:lnTo>
                  <a:lnTo>
                    <a:pt x="2055" y="5907"/>
                  </a:lnTo>
                  <a:lnTo>
                    <a:pt x="2092" y="6200"/>
                  </a:lnTo>
                  <a:lnTo>
                    <a:pt x="2092" y="7154"/>
                  </a:lnTo>
                  <a:lnTo>
                    <a:pt x="1835" y="7227"/>
                  </a:lnTo>
                  <a:lnTo>
                    <a:pt x="1541" y="7374"/>
                  </a:lnTo>
                  <a:lnTo>
                    <a:pt x="1505" y="7411"/>
                  </a:lnTo>
                  <a:lnTo>
                    <a:pt x="1505" y="7447"/>
                  </a:lnTo>
                  <a:lnTo>
                    <a:pt x="1541" y="7484"/>
                  </a:lnTo>
                  <a:lnTo>
                    <a:pt x="1578" y="7521"/>
                  </a:lnTo>
                  <a:lnTo>
                    <a:pt x="2092" y="7521"/>
                  </a:lnTo>
                  <a:lnTo>
                    <a:pt x="2165" y="8951"/>
                  </a:lnTo>
                  <a:lnTo>
                    <a:pt x="2165" y="8988"/>
                  </a:lnTo>
                  <a:lnTo>
                    <a:pt x="1982" y="8951"/>
                  </a:lnTo>
                  <a:lnTo>
                    <a:pt x="1578" y="8951"/>
                  </a:lnTo>
                  <a:lnTo>
                    <a:pt x="1505" y="8988"/>
                  </a:lnTo>
                  <a:lnTo>
                    <a:pt x="1468" y="9061"/>
                  </a:lnTo>
                  <a:lnTo>
                    <a:pt x="1468" y="9135"/>
                  </a:lnTo>
                  <a:lnTo>
                    <a:pt x="1541" y="9208"/>
                  </a:lnTo>
                  <a:lnTo>
                    <a:pt x="1688" y="9245"/>
                  </a:lnTo>
                  <a:lnTo>
                    <a:pt x="1835" y="9318"/>
                  </a:lnTo>
                  <a:lnTo>
                    <a:pt x="2202" y="9391"/>
                  </a:lnTo>
                  <a:lnTo>
                    <a:pt x="2238" y="10419"/>
                  </a:lnTo>
                  <a:lnTo>
                    <a:pt x="2018" y="10419"/>
                  </a:lnTo>
                  <a:lnTo>
                    <a:pt x="1798" y="10455"/>
                  </a:lnTo>
                  <a:lnTo>
                    <a:pt x="1725" y="10529"/>
                  </a:lnTo>
                  <a:lnTo>
                    <a:pt x="1651" y="10602"/>
                  </a:lnTo>
                  <a:lnTo>
                    <a:pt x="1578" y="10675"/>
                  </a:lnTo>
                  <a:lnTo>
                    <a:pt x="1615" y="10749"/>
                  </a:lnTo>
                  <a:lnTo>
                    <a:pt x="1688" y="10822"/>
                  </a:lnTo>
                  <a:lnTo>
                    <a:pt x="2128" y="10822"/>
                  </a:lnTo>
                  <a:lnTo>
                    <a:pt x="2275" y="10859"/>
                  </a:lnTo>
                  <a:lnTo>
                    <a:pt x="2275" y="10895"/>
                  </a:lnTo>
                  <a:lnTo>
                    <a:pt x="2312" y="11702"/>
                  </a:lnTo>
                  <a:lnTo>
                    <a:pt x="2348" y="11959"/>
                  </a:lnTo>
                  <a:lnTo>
                    <a:pt x="2385" y="12106"/>
                  </a:lnTo>
                  <a:lnTo>
                    <a:pt x="2495" y="12216"/>
                  </a:lnTo>
                  <a:lnTo>
                    <a:pt x="2568" y="12253"/>
                  </a:lnTo>
                  <a:lnTo>
                    <a:pt x="2679" y="12253"/>
                  </a:lnTo>
                  <a:lnTo>
                    <a:pt x="2752" y="12216"/>
                  </a:lnTo>
                  <a:lnTo>
                    <a:pt x="2789" y="12143"/>
                  </a:lnTo>
                  <a:lnTo>
                    <a:pt x="2825" y="12106"/>
                  </a:lnTo>
                  <a:lnTo>
                    <a:pt x="3009" y="11959"/>
                  </a:lnTo>
                  <a:lnTo>
                    <a:pt x="3265" y="11886"/>
                  </a:lnTo>
                  <a:lnTo>
                    <a:pt x="3486" y="11849"/>
                  </a:lnTo>
                  <a:lnTo>
                    <a:pt x="3742" y="11849"/>
                  </a:lnTo>
                  <a:lnTo>
                    <a:pt x="3742" y="12033"/>
                  </a:lnTo>
                  <a:lnTo>
                    <a:pt x="3742" y="12216"/>
                  </a:lnTo>
                  <a:lnTo>
                    <a:pt x="3816" y="12363"/>
                  </a:lnTo>
                  <a:lnTo>
                    <a:pt x="3889" y="12509"/>
                  </a:lnTo>
                  <a:lnTo>
                    <a:pt x="3962" y="12583"/>
                  </a:lnTo>
                  <a:lnTo>
                    <a:pt x="4036" y="12546"/>
                  </a:lnTo>
                  <a:lnTo>
                    <a:pt x="4109" y="12509"/>
                  </a:lnTo>
                  <a:lnTo>
                    <a:pt x="4146" y="12436"/>
                  </a:lnTo>
                  <a:lnTo>
                    <a:pt x="4072" y="12216"/>
                  </a:lnTo>
                  <a:lnTo>
                    <a:pt x="4036" y="12069"/>
                  </a:lnTo>
                  <a:lnTo>
                    <a:pt x="4036" y="11886"/>
                  </a:lnTo>
                  <a:lnTo>
                    <a:pt x="5063" y="11922"/>
                  </a:lnTo>
                  <a:lnTo>
                    <a:pt x="5063" y="12143"/>
                  </a:lnTo>
                  <a:lnTo>
                    <a:pt x="5100" y="12619"/>
                  </a:lnTo>
                  <a:lnTo>
                    <a:pt x="5136" y="12693"/>
                  </a:lnTo>
                  <a:lnTo>
                    <a:pt x="5173" y="12766"/>
                  </a:lnTo>
                  <a:lnTo>
                    <a:pt x="5320" y="12766"/>
                  </a:lnTo>
                  <a:lnTo>
                    <a:pt x="5466" y="12729"/>
                  </a:lnTo>
                  <a:lnTo>
                    <a:pt x="5503" y="12619"/>
                  </a:lnTo>
                  <a:lnTo>
                    <a:pt x="5540" y="12473"/>
                  </a:lnTo>
                  <a:lnTo>
                    <a:pt x="5466" y="12363"/>
                  </a:lnTo>
                  <a:lnTo>
                    <a:pt x="5393" y="12326"/>
                  </a:lnTo>
                  <a:lnTo>
                    <a:pt x="5356" y="12106"/>
                  </a:lnTo>
                  <a:lnTo>
                    <a:pt x="5283" y="11922"/>
                  </a:lnTo>
                  <a:lnTo>
                    <a:pt x="5906" y="11959"/>
                  </a:lnTo>
                  <a:lnTo>
                    <a:pt x="6493" y="11959"/>
                  </a:lnTo>
                  <a:lnTo>
                    <a:pt x="6493" y="11996"/>
                  </a:lnTo>
                  <a:lnTo>
                    <a:pt x="6457" y="12179"/>
                  </a:lnTo>
                  <a:lnTo>
                    <a:pt x="6420" y="12399"/>
                  </a:lnTo>
                  <a:lnTo>
                    <a:pt x="6457" y="12583"/>
                  </a:lnTo>
                  <a:lnTo>
                    <a:pt x="6567" y="12766"/>
                  </a:lnTo>
                  <a:lnTo>
                    <a:pt x="6603" y="12840"/>
                  </a:lnTo>
                  <a:lnTo>
                    <a:pt x="6677" y="12876"/>
                  </a:lnTo>
                  <a:lnTo>
                    <a:pt x="6750" y="12876"/>
                  </a:lnTo>
                  <a:lnTo>
                    <a:pt x="6824" y="12840"/>
                  </a:lnTo>
                  <a:lnTo>
                    <a:pt x="6897" y="12766"/>
                  </a:lnTo>
                  <a:lnTo>
                    <a:pt x="6897" y="12729"/>
                  </a:lnTo>
                  <a:lnTo>
                    <a:pt x="6897" y="12656"/>
                  </a:lnTo>
                  <a:lnTo>
                    <a:pt x="6824" y="12619"/>
                  </a:lnTo>
                  <a:lnTo>
                    <a:pt x="6787" y="12583"/>
                  </a:lnTo>
                  <a:lnTo>
                    <a:pt x="6713" y="12399"/>
                  </a:lnTo>
                  <a:lnTo>
                    <a:pt x="6677" y="12216"/>
                  </a:lnTo>
                  <a:lnTo>
                    <a:pt x="6640" y="11996"/>
                  </a:lnTo>
                  <a:lnTo>
                    <a:pt x="6640" y="11959"/>
                  </a:lnTo>
                  <a:lnTo>
                    <a:pt x="7924" y="11996"/>
                  </a:lnTo>
                  <a:lnTo>
                    <a:pt x="7851" y="12033"/>
                  </a:lnTo>
                  <a:lnTo>
                    <a:pt x="7814" y="12106"/>
                  </a:lnTo>
                  <a:lnTo>
                    <a:pt x="7777" y="12253"/>
                  </a:lnTo>
                  <a:lnTo>
                    <a:pt x="7777" y="12399"/>
                  </a:lnTo>
                  <a:lnTo>
                    <a:pt x="7777" y="12509"/>
                  </a:lnTo>
                  <a:lnTo>
                    <a:pt x="7814" y="12619"/>
                  </a:lnTo>
                  <a:lnTo>
                    <a:pt x="7887" y="12729"/>
                  </a:lnTo>
                  <a:lnTo>
                    <a:pt x="7961" y="12766"/>
                  </a:lnTo>
                  <a:lnTo>
                    <a:pt x="8034" y="12729"/>
                  </a:lnTo>
                  <a:lnTo>
                    <a:pt x="8107" y="12693"/>
                  </a:lnTo>
                  <a:lnTo>
                    <a:pt x="8144" y="12619"/>
                  </a:lnTo>
                  <a:lnTo>
                    <a:pt x="8107" y="12473"/>
                  </a:lnTo>
                  <a:lnTo>
                    <a:pt x="8071" y="12289"/>
                  </a:lnTo>
                  <a:lnTo>
                    <a:pt x="8071" y="12179"/>
                  </a:lnTo>
                  <a:lnTo>
                    <a:pt x="8034" y="12106"/>
                  </a:lnTo>
                  <a:lnTo>
                    <a:pt x="8034" y="12033"/>
                  </a:lnTo>
                  <a:lnTo>
                    <a:pt x="8034" y="11996"/>
                  </a:lnTo>
                  <a:lnTo>
                    <a:pt x="9391" y="11996"/>
                  </a:lnTo>
                  <a:lnTo>
                    <a:pt x="9318" y="12216"/>
                  </a:lnTo>
                  <a:lnTo>
                    <a:pt x="9318" y="12473"/>
                  </a:lnTo>
                  <a:lnTo>
                    <a:pt x="9355" y="12546"/>
                  </a:lnTo>
                  <a:lnTo>
                    <a:pt x="9428" y="12583"/>
                  </a:lnTo>
                  <a:lnTo>
                    <a:pt x="9611" y="12583"/>
                  </a:lnTo>
                  <a:lnTo>
                    <a:pt x="9685" y="12546"/>
                  </a:lnTo>
                  <a:lnTo>
                    <a:pt x="9721" y="12473"/>
                  </a:lnTo>
                  <a:lnTo>
                    <a:pt x="9721" y="12436"/>
                  </a:lnTo>
                  <a:lnTo>
                    <a:pt x="9721" y="12363"/>
                  </a:lnTo>
                  <a:lnTo>
                    <a:pt x="9611" y="12326"/>
                  </a:lnTo>
                  <a:lnTo>
                    <a:pt x="9611" y="11996"/>
                  </a:lnTo>
                  <a:lnTo>
                    <a:pt x="10638" y="11996"/>
                  </a:lnTo>
                  <a:lnTo>
                    <a:pt x="10675" y="12253"/>
                  </a:lnTo>
                  <a:lnTo>
                    <a:pt x="10748" y="12509"/>
                  </a:lnTo>
                  <a:lnTo>
                    <a:pt x="10822" y="12583"/>
                  </a:lnTo>
                  <a:lnTo>
                    <a:pt x="10969" y="12583"/>
                  </a:lnTo>
                  <a:lnTo>
                    <a:pt x="11005" y="12509"/>
                  </a:lnTo>
                  <a:lnTo>
                    <a:pt x="11042" y="12399"/>
                  </a:lnTo>
                  <a:lnTo>
                    <a:pt x="10969" y="12179"/>
                  </a:lnTo>
                  <a:lnTo>
                    <a:pt x="10895" y="11996"/>
                  </a:lnTo>
                  <a:lnTo>
                    <a:pt x="12106" y="11996"/>
                  </a:lnTo>
                  <a:lnTo>
                    <a:pt x="12069" y="12069"/>
                  </a:lnTo>
                  <a:lnTo>
                    <a:pt x="12032" y="12143"/>
                  </a:lnTo>
                  <a:lnTo>
                    <a:pt x="11996" y="12363"/>
                  </a:lnTo>
                  <a:lnTo>
                    <a:pt x="12032" y="12473"/>
                  </a:lnTo>
                  <a:lnTo>
                    <a:pt x="12069" y="12619"/>
                  </a:lnTo>
                  <a:lnTo>
                    <a:pt x="12142" y="12729"/>
                  </a:lnTo>
                  <a:lnTo>
                    <a:pt x="12216" y="12803"/>
                  </a:lnTo>
                  <a:lnTo>
                    <a:pt x="12289" y="12840"/>
                  </a:lnTo>
                  <a:lnTo>
                    <a:pt x="12362" y="12803"/>
                  </a:lnTo>
                  <a:lnTo>
                    <a:pt x="12399" y="12766"/>
                  </a:lnTo>
                  <a:lnTo>
                    <a:pt x="12399" y="12693"/>
                  </a:lnTo>
                  <a:lnTo>
                    <a:pt x="12362" y="12546"/>
                  </a:lnTo>
                  <a:lnTo>
                    <a:pt x="12289" y="12363"/>
                  </a:lnTo>
                  <a:lnTo>
                    <a:pt x="12252" y="12179"/>
                  </a:lnTo>
                  <a:lnTo>
                    <a:pt x="12252" y="11959"/>
                  </a:lnTo>
                  <a:lnTo>
                    <a:pt x="13353" y="11959"/>
                  </a:lnTo>
                  <a:lnTo>
                    <a:pt x="13280" y="12106"/>
                  </a:lnTo>
                  <a:lnTo>
                    <a:pt x="13243" y="12253"/>
                  </a:lnTo>
                  <a:lnTo>
                    <a:pt x="13243" y="12436"/>
                  </a:lnTo>
                  <a:lnTo>
                    <a:pt x="13316" y="12583"/>
                  </a:lnTo>
                  <a:lnTo>
                    <a:pt x="13353" y="12619"/>
                  </a:lnTo>
                  <a:lnTo>
                    <a:pt x="13426" y="12656"/>
                  </a:lnTo>
                  <a:lnTo>
                    <a:pt x="13500" y="12656"/>
                  </a:lnTo>
                  <a:lnTo>
                    <a:pt x="13573" y="12583"/>
                  </a:lnTo>
                  <a:lnTo>
                    <a:pt x="13610" y="12436"/>
                  </a:lnTo>
                  <a:lnTo>
                    <a:pt x="13536" y="12216"/>
                  </a:lnTo>
                  <a:lnTo>
                    <a:pt x="13536" y="12069"/>
                  </a:lnTo>
                  <a:lnTo>
                    <a:pt x="13573" y="11922"/>
                  </a:lnTo>
                  <a:lnTo>
                    <a:pt x="14563" y="11886"/>
                  </a:lnTo>
                  <a:lnTo>
                    <a:pt x="14563" y="11886"/>
                  </a:lnTo>
                  <a:lnTo>
                    <a:pt x="14527" y="12363"/>
                  </a:lnTo>
                  <a:lnTo>
                    <a:pt x="14563" y="12436"/>
                  </a:lnTo>
                  <a:lnTo>
                    <a:pt x="14637" y="12509"/>
                  </a:lnTo>
                  <a:lnTo>
                    <a:pt x="14747" y="12509"/>
                  </a:lnTo>
                  <a:lnTo>
                    <a:pt x="14820" y="12473"/>
                  </a:lnTo>
                  <a:lnTo>
                    <a:pt x="14893" y="12399"/>
                  </a:lnTo>
                  <a:lnTo>
                    <a:pt x="14967" y="12289"/>
                  </a:lnTo>
                  <a:lnTo>
                    <a:pt x="14967" y="12179"/>
                  </a:lnTo>
                  <a:lnTo>
                    <a:pt x="14967" y="12069"/>
                  </a:lnTo>
                  <a:lnTo>
                    <a:pt x="14930" y="11996"/>
                  </a:lnTo>
                  <a:lnTo>
                    <a:pt x="14857" y="11959"/>
                  </a:lnTo>
                  <a:lnTo>
                    <a:pt x="14857" y="11886"/>
                  </a:lnTo>
                  <a:lnTo>
                    <a:pt x="16618" y="11776"/>
                  </a:lnTo>
                  <a:lnTo>
                    <a:pt x="16654" y="11812"/>
                  </a:lnTo>
                  <a:lnTo>
                    <a:pt x="16544" y="11996"/>
                  </a:lnTo>
                  <a:lnTo>
                    <a:pt x="16361" y="12179"/>
                  </a:lnTo>
                  <a:lnTo>
                    <a:pt x="16287" y="12289"/>
                  </a:lnTo>
                  <a:lnTo>
                    <a:pt x="16251" y="12363"/>
                  </a:lnTo>
                  <a:lnTo>
                    <a:pt x="16287" y="12436"/>
                  </a:lnTo>
                  <a:lnTo>
                    <a:pt x="16324" y="12509"/>
                  </a:lnTo>
                  <a:lnTo>
                    <a:pt x="16397" y="12546"/>
                  </a:lnTo>
                  <a:lnTo>
                    <a:pt x="16471" y="12583"/>
                  </a:lnTo>
                  <a:lnTo>
                    <a:pt x="16544" y="12583"/>
                  </a:lnTo>
                  <a:lnTo>
                    <a:pt x="16581" y="12546"/>
                  </a:lnTo>
                  <a:lnTo>
                    <a:pt x="16728" y="12473"/>
                  </a:lnTo>
                  <a:lnTo>
                    <a:pt x="16801" y="12363"/>
                  </a:lnTo>
                  <a:lnTo>
                    <a:pt x="16984" y="12106"/>
                  </a:lnTo>
                  <a:lnTo>
                    <a:pt x="17461" y="11482"/>
                  </a:lnTo>
                  <a:lnTo>
                    <a:pt x="17461" y="11409"/>
                  </a:lnTo>
                  <a:lnTo>
                    <a:pt x="17461" y="11336"/>
                  </a:lnTo>
                  <a:lnTo>
                    <a:pt x="17461" y="11262"/>
                  </a:lnTo>
                  <a:lnTo>
                    <a:pt x="17425" y="11189"/>
                  </a:lnTo>
                  <a:lnTo>
                    <a:pt x="17058" y="10895"/>
                  </a:lnTo>
                  <a:lnTo>
                    <a:pt x="16728" y="10639"/>
                  </a:lnTo>
                  <a:lnTo>
                    <a:pt x="16654" y="10602"/>
                  </a:lnTo>
                  <a:lnTo>
                    <a:pt x="16581" y="10602"/>
                  </a:lnTo>
                  <a:lnTo>
                    <a:pt x="16544" y="10639"/>
                  </a:lnTo>
                  <a:lnTo>
                    <a:pt x="16471" y="10675"/>
                  </a:lnTo>
                  <a:lnTo>
                    <a:pt x="16434" y="10785"/>
                  </a:lnTo>
                  <a:lnTo>
                    <a:pt x="16434" y="10859"/>
                  </a:lnTo>
                  <a:lnTo>
                    <a:pt x="16471" y="10932"/>
                  </a:lnTo>
                  <a:lnTo>
                    <a:pt x="16801" y="11226"/>
                  </a:lnTo>
                  <a:lnTo>
                    <a:pt x="13940" y="11372"/>
                  </a:lnTo>
                  <a:lnTo>
                    <a:pt x="14050" y="11336"/>
                  </a:lnTo>
                  <a:lnTo>
                    <a:pt x="14270" y="11189"/>
                  </a:lnTo>
                  <a:lnTo>
                    <a:pt x="14343" y="11115"/>
                  </a:lnTo>
                  <a:lnTo>
                    <a:pt x="14417" y="11005"/>
                  </a:lnTo>
                  <a:lnTo>
                    <a:pt x="14417" y="10932"/>
                  </a:lnTo>
                  <a:lnTo>
                    <a:pt x="14380" y="10895"/>
                  </a:lnTo>
                  <a:lnTo>
                    <a:pt x="14233" y="10895"/>
                  </a:lnTo>
                  <a:lnTo>
                    <a:pt x="14123" y="10932"/>
                  </a:lnTo>
                  <a:lnTo>
                    <a:pt x="13903" y="11079"/>
                  </a:lnTo>
                  <a:lnTo>
                    <a:pt x="13720" y="11226"/>
                  </a:lnTo>
                  <a:lnTo>
                    <a:pt x="13573" y="11409"/>
                  </a:lnTo>
                  <a:lnTo>
                    <a:pt x="12289" y="11446"/>
                  </a:lnTo>
                  <a:lnTo>
                    <a:pt x="12546" y="11336"/>
                  </a:lnTo>
                  <a:lnTo>
                    <a:pt x="12839" y="11226"/>
                  </a:lnTo>
                  <a:lnTo>
                    <a:pt x="13169" y="11079"/>
                  </a:lnTo>
                  <a:lnTo>
                    <a:pt x="13500" y="10895"/>
                  </a:lnTo>
                  <a:lnTo>
                    <a:pt x="13793" y="10675"/>
                  </a:lnTo>
                  <a:lnTo>
                    <a:pt x="14050" y="10419"/>
                  </a:lnTo>
                  <a:lnTo>
                    <a:pt x="14087" y="10308"/>
                  </a:lnTo>
                  <a:lnTo>
                    <a:pt x="14050" y="10235"/>
                  </a:lnTo>
                  <a:lnTo>
                    <a:pt x="13976" y="10198"/>
                  </a:lnTo>
                  <a:lnTo>
                    <a:pt x="13903" y="10235"/>
                  </a:lnTo>
                  <a:lnTo>
                    <a:pt x="13646" y="10382"/>
                  </a:lnTo>
                  <a:lnTo>
                    <a:pt x="13390" y="10565"/>
                  </a:lnTo>
                  <a:lnTo>
                    <a:pt x="13133" y="10749"/>
                  </a:lnTo>
                  <a:lnTo>
                    <a:pt x="12876" y="10895"/>
                  </a:lnTo>
                  <a:lnTo>
                    <a:pt x="12583" y="11042"/>
                  </a:lnTo>
                  <a:lnTo>
                    <a:pt x="12289" y="11152"/>
                  </a:lnTo>
                  <a:lnTo>
                    <a:pt x="11996" y="11299"/>
                  </a:lnTo>
                  <a:lnTo>
                    <a:pt x="11702" y="11446"/>
                  </a:lnTo>
                  <a:lnTo>
                    <a:pt x="10162" y="11482"/>
                  </a:lnTo>
                  <a:lnTo>
                    <a:pt x="10602" y="11299"/>
                  </a:lnTo>
                  <a:lnTo>
                    <a:pt x="12216" y="10639"/>
                  </a:lnTo>
                  <a:lnTo>
                    <a:pt x="12766" y="10455"/>
                  </a:lnTo>
                  <a:lnTo>
                    <a:pt x="13316" y="10162"/>
                  </a:lnTo>
                  <a:lnTo>
                    <a:pt x="13573" y="10015"/>
                  </a:lnTo>
                  <a:lnTo>
                    <a:pt x="13793" y="9832"/>
                  </a:lnTo>
                  <a:lnTo>
                    <a:pt x="13976" y="9612"/>
                  </a:lnTo>
                  <a:lnTo>
                    <a:pt x="14087" y="9355"/>
                  </a:lnTo>
                  <a:lnTo>
                    <a:pt x="14087" y="9245"/>
                  </a:lnTo>
                  <a:lnTo>
                    <a:pt x="14050" y="9208"/>
                  </a:lnTo>
                  <a:lnTo>
                    <a:pt x="13940" y="9171"/>
                  </a:lnTo>
                  <a:lnTo>
                    <a:pt x="13866" y="9208"/>
                  </a:lnTo>
                  <a:lnTo>
                    <a:pt x="13463" y="9612"/>
                  </a:lnTo>
                  <a:lnTo>
                    <a:pt x="13243" y="9795"/>
                  </a:lnTo>
                  <a:lnTo>
                    <a:pt x="12986" y="9978"/>
                  </a:lnTo>
                  <a:lnTo>
                    <a:pt x="12693" y="10125"/>
                  </a:lnTo>
                  <a:lnTo>
                    <a:pt x="12399" y="10235"/>
                  </a:lnTo>
                  <a:lnTo>
                    <a:pt x="11776" y="10492"/>
                  </a:lnTo>
                  <a:lnTo>
                    <a:pt x="10418" y="11042"/>
                  </a:lnTo>
                  <a:lnTo>
                    <a:pt x="9905" y="11262"/>
                  </a:lnTo>
                  <a:lnTo>
                    <a:pt x="9428" y="11482"/>
                  </a:lnTo>
                  <a:lnTo>
                    <a:pt x="7667" y="11482"/>
                  </a:lnTo>
                  <a:lnTo>
                    <a:pt x="8621" y="11152"/>
                  </a:lnTo>
                  <a:lnTo>
                    <a:pt x="10895" y="10419"/>
                  </a:lnTo>
                  <a:lnTo>
                    <a:pt x="11335" y="10235"/>
                  </a:lnTo>
                  <a:lnTo>
                    <a:pt x="11776" y="10052"/>
                  </a:lnTo>
                  <a:lnTo>
                    <a:pt x="12179" y="9832"/>
                  </a:lnTo>
                  <a:lnTo>
                    <a:pt x="12583" y="9575"/>
                  </a:lnTo>
                  <a:lnTo>
                    <a:pt x="13426" y="9025"/>
                  </a:lnTo>
                  <a:lnTo>
                    <a:pt x="13866" y="8768"/>
                  </a:lnTo>
                  <a:lnTo>
                    <a:pt x="14307" y="8548"/>
                  </a:lnTo>
                  <a:lnTo>
                    <a:pt x="14380" y="8511"/>
                  </a:lnTo>
                  <a:lnTo>
                    <a:pt x="14417" y="8474"/>
                  </a:lnTo>
                  <a:lnTo>
                    <a:pt x="14417" y="8841"/>
                  </a:lnTo>
                  <a:lnTo>
                    <a:pt x="14453" y="8915"/>
                  </a:lnTo>
                  <a:lnTo>
                    <a:pt x="14490" y="8951"/>
                  </a:lnTo>
                  <a:lnTo>
                    <a:pt x="14527" y="8988"/>
                  </a:lnTo>
                  <a:lnTo>
                    <a:pt x="14600" y="9025"/>
                  </a:lnTo>
                  <a:lnTo>
                    <a:pt x="14673" y="8988"/>
                  </a:lnTo>
                  <a:lnTo>
                    <a:pt x="14747" y="8951"/>
                  </a:lnTo>
                  <a:lnTo>
                    <a:pt x="14783" y="8915"/>
                  </a:lnTo>
                  <a:lnTo>
                    <a:pt x="14783" y="8841"/>
                  </a:lnTo>
                  <a:lnTo>
                    <a:pt x="14783" y="8291"/>
                  </a:lnTo>
                  <a:lnTo>
                    <a:pt x="14747" y="8034"/>
                  </a:lnTo>
                  <a:lnTo>
                    <a:pt x="14673" y="7777"/>
                  </a:lnTo>
                  <a:lnTo>
                    <a:pt x="15077" y="8181"/>
                  </a:lnTo>
                  <a:lnTo>
                    <a:pt x="15517" y="8584"/>
                  </a:lnTo>
                  <a:lnTo>
                    <a:pt x="15737" y="8768"/>
                  </a:lnTo>
                  <a:lnTo>
                    <a:pt x="15847" y="8841"/>
                  </a:lnTo>
                  <a:lnTo>
                    <a:pt x="15994" y="8878"/>
                  </a:lnTo>
                  <a:lnTo>
                    <a:pt x="16361" y="8915"/>
                  </a:lnTo>
                  <a:lnTo>
                    <a:pt x="16764" y="8915"/>
                  </a:lnTo>
                  <a:lnTo>
                    <a:pt x="17204" y="8878"/>
                  </a:lnTo>
                  <a:lnTo>
                    <a:pt x="17608" y="8731"/>
                  </a:lnTo>
                  <a:lnTo>
                    <a:pt x="17681" y="8695"/>
                  </a:lnTo>
                  <a:lnTo>
                    <a:pt x="17755" y="8584"/>
                  </a:lnTo>
                  <a:lnTo>
                    <a:pt x="17791" y="8511"/>
                  </a:lnTo>
                  <a:lnTo>
                    <a:pt x="17755" y="8438"/>
                  </a:lnTo>
                  <a:lnTo>
                    <a:pt x="17718" y="8328"/>
                  </a:lnTo>
                  <a:lnTo>
                    <a:pt x="17681" y="8291"/>
                  </a:lnTo>
                  <a:lnTo>
                    <a:pt x="17571" y="8254"/>
                  </a:lnTo>
                  <a:lnTo>
                    <a:pt x="17461" y="8254"/>
                  </a:lnTo>
                  <a:lnTo>
                    <a:pt x="17131" y="8364"/>
                  </a:lnTo>
                  <a:lnTo>
                    <a:pt x="16764" y="8401"/>
                  </a:lnTo>
                  <a:lnTo>
                    <a:pt x="16397" y="8438"/>
                  </a:lnTo>
                  <a:lnTo>
                    <a:pt x="16177" y="8401"/>
                  </a:lnTo>
                  <a:lnTo>
                    <a:pt x="16031" y="8364"/>
                  </a:lnTo>
                  <a:lnTo>
                    <a:pt x="15480" y="7888"/>
                  </a:lnTo>
                  <a:lnTo>
                    <a:pt x="15004" y="7374"/>
                  </a:lnTo>
                  <a:lnTo>
                    <a:pt x="14563" y="6824"/>
                  </a:lnTo>
                  <a:lnTo>
                    <a:pt x="14160" y="6237"/>
                  </a:lnTo>
                  <a:lnTo>
                    <a:pt x="13830" y="5613"/>
                  </a:lnTo>
                  <a:lnTo>
                    <a:pt x="13536" y="4990"/>
                  </a:lnTo>
                  <a:lnTo>
                    <a:pt x="13096" y="3926"/>
                  </a:lnTo>
                  <a:lnTo>
                    <a:pt x="12803" y="3412"/>
                  </a:lnTo>
                  <a:lnTo>
                    <a:pt x="12509" y="2936"/>
                  </a:lnTo>
                  <a:lnTo>
                    <a:pt x="12326" y="2752"/>
                  </a:lnTo>
                  <a:lnTo>
                    <a:pt x="12142" y="2532"/>
                  </a:lnTo>
                  <a:lnTo>
                    <a:pt x="11959" y="2349"/>
                  </a:lnTo>
                  <a:lnTo>
                    <a:pt x="11739" y="2202"/>
                  </a:lnTo>
                  <a:lnTo>
                    <a:pt x="11482" y="2092"/>
                  </a:lnTo>
                  <a:lnTo>
                    <a:pt x="11225" y="1982"/>
                  </a:lnTo>
                  <a:lnTo>
                    <a:pt x="10932" y="1908"/>
                  </a:lnTo>
                  <a:lnTo>
                    <a:pt x="10602" y="1872"/>
                  </a:lnTo>
                  <a:lnTo>
                    <a:pt x="10308" y="1872"/>
                  </a:lnTo>
                  <a:lnTo>
                    <a:pt x="9978" y="1908"/>
                  </a:lnTo>
                  <a:lnTo>
                    <a:pt x="9685" y="1982"/>
                  </a:lnTo>
                  <a:lnTo>
                    <a:pt x="9391" y="2055"/>
                  </a:lnTo>
                  <a:lnTo>
                    <a:pt x="9098" y="2202"/>
                  </a:lnTo>
                  <a:lnTo>
                    <a:pt x="8841" y="2349"/>
                  </a:lnTo>
                  <a:lnTo>
                    <a:pt x="8584" y="2495"/>
                  </a:lnTo>
                  <a:lnTo>
                    <a:pt x="8327" y="2715"/>
                  </a:lnTo>
                  <a:lnTo>
                    <a:pt x="7887" y="3119"/>
                  </a:lnTo>
                  <a:lnTo>
                    <a:pt x="7484" y="3632"/>
                  </a:lnTo>
                  <a:lnTo>
                    <a:pt x="7117" y="4146"/>
                  </a:lnTo>
                  <a:lnTo>
                    <a:pt x="6787" y="4660"/>
                  </a:lnTo>
                  <a:lnTo>
                    <a:pt x="6127" y="5833"/>
                  </a:lnTo>
                  <a:lnTo>
                    <a:pt x="5796" y="6457"/>
                  </a:lnTo>
                  <a:lnTo>
                    <a:pt x="5430" y="7044"/>
                  </a:lnTo>
                  <a:lnTo>
                    <a:pt x="4989" y="7594"/>
                  </a:lnTo>
                  <a:lnTo>
                    <a:pt x="4769" y="7851"/>
                  </a:lnTo>
                  <a:lnTo>
                    <a:pt x="4513" y="8071"/>
                  </a:lnTo>
                  <a:lnTo>
                    <a:pt x="4256" y="8291"/>
                  </a:lnTo>
                  <a:lnTo>
                    <a:pt x="3962" y="8474"/>
                  </a:lnTo>
                  <a:lnTo>
                    <a:pt x="3669" y="8621"/>
                  </a:lnTo>
                  <a:lnTo>
                    <a:pt x="3339" y="8731"/>
                  </a:lnTo>
                  <a:lnTo>
                    <a:pt x="3009" y="8841"/>
                  </a:lnTo>
                  <a:lnTo>
                    <a:pt x="2715" y="8915"/>
                  </a:lnTo>
                  <a:lnTo>
                    <a:pt x="2605" y="6200"/>
                  </a:lnTo>
                  <a:lnTo>
                    <a:pt x="2568" y="3119"/>
                  </a:lnTo>
                  <a:lnTo>
                    <a:pt x="2605" y="1505"/>
                  </a:lnTo>
                  <a:lnTo>
                    <a:pt x="2568" y="1138"/>
                  </a:lnTo>
                  <a:lnTo>
                    <a:pt x="2715" y="1395"/>
                  </a:lnTo>
                  <a:lnTo>
                    <a:pt x="2862" y="1652"/>
                  </a:lnTo>
                  <a:lnTo>
                    <a:pt x="2899" y="1725"/>
                  </a:lnTo>
                  <a:lnTo>
                    <a:pt x="2972" y="1762"/>
                  </a:lnTo>
                  <a:lnTo>
                    <a:pt x="3119" y="1762"/>
                  </a:lnTo>
                  <a:lnTo>
                    <a:pt x="3192" y="1688"/>
                  </a:lnTo>
                  <a:lnTo>
                    <a:pt x="3229" y="1652"/>
                  </a:lnTo>
                  <a:lnTo>
                    <a:pt x="3265" y="1578"/>
                  </a:lnTo>
                  <a:lnTo>
                    <a:pt x="3265" y="1505"/>
                  </a:lnTo>
                  <a:lnTo>
                    <a:pt x="3155" y="1138"/>
                  </a:lnTo>
                  <a:lnTo>
                    <a:pt x="2972" y="771"/>
                  </a:lnTo>
                  <a:lnTo>
                    <a:pt x="2568" y="111"/>
                  </a:lnTo>
                  <a:lnTo>
                    <a:pt x="2495" y="38"/>
                  </a:lnTo>
                  <a:lnTo>
                    <a:pt x="2385" y="1"/>
                  </a:lnTo>
                  <a:close/>
                  <a:moveTo>
                    <a:pt x="15554" y="12546"/>
                  </a:moveTo>
                  <a:lnTo>
                    <a:pt x="15480" y="12583"/>
                  </a:lnTo>
                  <a:lnTo>
                    <a:pt x="15370" y="12619"/>
                  </a:lnTo>
                  <a:lnTo>
                    <a:pt x="15224" y="12766"/>
                  </a:lnTo>
                  <a:lnTo>
                    <a:pt x="15077" y="12913"/>
                  </a:lnTo>
                  <a:lnTo>
                    <a:pt x="15077" y="12950"/>
                  </a:lnTo>
                  <a:lnTo>
                    <a:pt x="14820" y="12803"/>
                  </a:lnTo>
                  <a:lnTo>
                    <a:pt x="14527" y="12693"/>
                  </a:lnTo>
                  <a:lnTo>
                    <a:pt x="14453" y="12693"/>
                  </a:lnTo>
                  <a:lnTo>
                    <a:pt x="14417" y="12729"/>
                  </a:lnTo>
                  <a:lnTo>
                    <a:pt x="14380" y="12803"/>
                  </a:lnTo>
                  <a:lnTo>
                    <a:pt x="14380" y="12876"/>
                  </a:lnTo>
                  <a:lnTo>
                    <a:pt x="14563" y="13096"/>
                  </a:lnTo>
                  <a:lnTo>
                    <a:pt x="14783" y="13316"/>
                  </a:lnTo>
                  <a:lnTo>
                    <a:pt x="14673" y="13463"/>
                  </a:lnTo>
                  <a:lnTo>
                    <a:pt x="14490" y="13720"/>
                  </a:lnTo>
                  <a:lnTo>
                    <a:pt x="14417" y="13867"/>
                  </a:lnTo>
                  <a:lnTo>
                    <a:pt x="14417" y="14013"/>
                  </a:lnTo>
                  <a:lnTo>
                    <a:pt x="14453" y="14087"/>
                  </a:lnTo>
                  <a:lnTo>
                    <a:pt x="14490" y="14123"/>
                  </a:lnTo>
                  <a:lnTo>
                    <a:pt x="14600" y="14123"/>
                  </a:lnTo>
                  <a:lnTo>
                    <a:pt x="14673" y="14087"/>
                  </a:lnTo>
                  <a:lnTo>
                    <a:pt x="14783" y="14050"/>
                  </a:lnTo>
                  <a:lnTo>
                    <a:pt x="14893" y="13903"/>
                  </a:lnTo>
                  <a:lnTo>
                    <a:pt x="15150" y="13573"/>
                  </a:lnTo>
                  <a:lnTo>
                    <a:pt x="15590" y="13903"/>
                  </a:lnTo>
                  <a:lnTo>
                    <a:pt x="15700" y="13940"/>
                  </a:lnTo>
                  <a:lnTo>
                    <a:pt x="15774" y="13940"/>
                  </a:lnTo>
                  <a:lnTo>
                    <a:pt x="15847" y="13903"/>
                  </a:lnTo>
                  <a:lnTo>
                    <a:pt x="15884" y="13830"/>
                  </a:lnTo>
                  <a:lnTo>
                    <a:pt x="15921" y="13757"/>
                  </a:lnTo>
                  <a:lnTo>
                    <a:pt x="15921" y="13647"/>
                  </a:lnTo>
                  <a:lnTo>
                    <a:pt x="15921" y="13573"/>
                  </a:lnTo>
                  <a:lnTo>
                    <a:pt x="15847" y="13500"/>
                  </a:lnTo>
                  <a:lnTo>
                    <a:pt x="15407" y="13170"/>
                  </a:lnTo>
                  <a:lnTo>
                    <a:pt x="15480" y="13096"/>
                  </a:lnTo>
                  <a:lnTo>
                    <a:pt x="15590" y="12876"/>
                  </a:lnTo>
                  <a:lnTo>
                    <a:pt x="15664" y="12803"/>
                  </a:lnTo>
                  <a:lnTo>
                    <a:pt x="15737" y="12766"/>
                  </a:lnTo>
                  <a:lnTo>
                    <a:pt x="15774" y="12729"/>
                  </a:lnTo>
                  <a:lnTo>
                    <a:pt x="15811" y="12693"/>
                  </a:lnTo>
                  <a:lnTo>
                    <a:pt x="15811" y="12656"/>
                  </a:lnTo>
                  <a:lnTo>
                    <a:pt x="15774" y="12656"/>
                  </a:lnTo>
                  <a:lnTo>
                    <a:pt x="15664" y="12583"/>
                  </a:lnTo>
                  <a:lnTo>
                    <a:pt x="15554" y="12546"/>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303" name="Google Shape;303;p5"/>
            <p:cNvSpPr/>
            <p:nvPr/>
          </p:nvSpPr>
          <p:spPr>
            <a:xfrm>
              <a:off x="6844475" y="1037625"/>
              <a:ext cx="414525" cy="389750"/>
            </a:xfrm>
            <a:custGeom>
              <a:rect b="b" l="l" r="r" t="t"/>
              <a:pathLst>
                <a:path extrusionOk="0" h="15590" w="16581">
                  <a:moveTo>
                    <a:pt x="13793" y="2568"/>
                  </a:moveTo>
                  <a:lnTo>
                    <a:pt x="14123" y="2641"/>
                  </a:lnTo>
                  <a:lnTo>
                    <a:pt x="14123" y="2678"/>
                  </a:lnTo>
                  <a:lnTo>
                    <a:pt x="14086" y="2825"/>
                  </a:lnTo>
                  <a:lnTo>
                    <a:pt x="14013" y="2935"/>
                  </a:lnTo>
                  <a:lnTo>
                    <a:pt x="13866" y="3045"/>
                  </a:lnTo>
                  <a:lnTo>
                    <a:pt x="13756" y="3081"/>
                  </a:lnTo>
                  <a:lnTo>
                    <a:pt x="13573" y="2971"/>
                  </a:lnTo>
                  <a:lnTo>
                    <a:pt x="13609" y="2788"/>
                  </a:lnTo>
                  <a:lnTo>
                    <a:pt x="13683" y="2678"/>
                  </a:lnTo>
                  <a:lnTo>
                    <a:pt x="13720" y="2605"/>
                  </a:lnTo>
                  <a:lnTo>
                    <a:pt x="13793" y="2568"/>
                  </a:lnTo>
                  <a:close/>
                  <a:moveTo>
                    <a:pt x="9428" y="3705"/>
                  </a:moveTo>
                  <a:lnTo>
                    <a:pt x="9831" y="4475"/>
                  </a:lnTo>
                  <a:lnTo>
                    <a:pt x="10161" y="5246"/>
                  </a:lnTo>
                  <a:lnTo>
                    <a:pt x="8327" y="4402"/>
                  </a:lnTo>
                  <a:lnTo>
                    <a:pt x="8878" y="4035"/>
                  </a:lnTo>
                  <a:lnTo>
                    <a:pt x="9428" y="3705"/>
                  </a:lnTo>
                  <a:close/>
                  <a:moveTo>
                    <a:pt x="5283" y="3668"/>
                  </a:moveTo>
                  <a:lnTo>
                    <a:pt x="6383" y="4072"/>
                  </a:lnTo>
                  <a:lnTo>
                    <a:pt x="7410" y="4512"/>
                  </a:lnTo>
                  <a:lnTo>
                    <a:pt x="6383" y="5319"/>
                  </a:lnTo>
                  <a:lnTo>
                    <a:pt x="5393" y="6163"/>
                  </a:lnTo>
                  <a:lnTo>
                    <a:pt x="5319" y="5282"/>
                  </a:lnTo>
                  <a:lnTo>
                    <a:pt x="5283" y="4365"/>
                  </a:lnTo>
                  <a:lnTo>
                    <a:pt x="5283" y="3668"/>
                  </a:lnTo>
                  <a:close/>
                  <a:moveTo>
                    <a:pt x="13096" y="2494"/>
                  </a:moveTo>
                  <a:lnTo>
                    <a:pt x="13023" y="2641"/>
                  </a:lnTo>
                  <a:lnTo>
                    <a:pt x="12986" y="2825"/>
                  </a:lnTo>
                  <a:lnTo>
                    <a:pt x="12949" y="3008"/>
                  </a:lnTo>
                  <a:lnTo>
                    <a:pt x="12986" y="3191"/>
                  </a:lnTo>
                  <a:lnTo>
                    <a:pt x="13096" y="3412"/>
                  </a:lnTo>
                  <a:lnTo>
                    <a:pt x="13243" y="3595"/>
                  </a:lnTo>
                  <a:lnTo>
                    <a:pt x="13426" y="3705"/>
                  </a:lnTo>
                  <a:lnTo>
                    <a:pt x="13646" y="3778"/>
                  </a:lnTo>
                  <a:lnTo>
                    <a:pt x="13793" y="3815"/>
                  </a:lnTo>
                  <a:lnTo>
                    <a:pt x="13536" y="4512"/>
                  </a:lnTo>
                  <a:lnTo>
                    <a:pt x="13243" y="5209"/>
                  </a:lnTo>
                  <a:lnTo>
                    <a:pt x="12913" y="5869"/>
                  </a:lnTo>
                  <a:lnTo>
                    <a:pt x="12546" y="6529"/>
                  </a:lnTo>
                  <a:lnTo>
                    <a:pt x="11665" y="6016"/>
                  </a:lnTo>
                  <a:lnTo>
                    <a:pt x="10785" y="5576"/>
                  </a:lnTo>
                  <a:lnTo>
                    <a:pt x="10602" y="5026"/>
                  </a:lnTo>
                  <a:lnTo>
                    <a:pt x="10345" y="4475"/>
                  </a:lnTo>
                  <a:lnTo>
                    <a:pt x="10125" y="3962"/>
                  </a:lnTo>
                  <a:lnTo>
                    <a:pt x="9831" y="3448"/>
                  </a:lnTo>
                  <a:lnTo>
                    <a:pt x="10602" y="3045"/>
                  </a:lnTo>
                  <a:lnTo>
                    <a:pt x="11005" y="2898"/>
                  </a:lnTo>
                  <a:lnTo>
                    <a:pt x="11409" y="2751"/>
                  </a:lnTo>
                  <a:lnTo>
                    <a:pt x="11849" y="2641"/>
                  </a:lnTo>
                  <a:lnTo>
                    <a:pt x="12252" y="2568"/>
                  </a:lnTo>
                  <a:lnTo>
                    <a:pt x="12692" y="2494"/>
                  </a:lnTo>
                  <a:close/>
                  <a:moveTo>
                    <a:pt x="2605" y="6713"/>
                  </a:moveTo>
                  <a:lnTo>
                    <a:pt x="2678" y="6750"/>
                  </a:lnTo>
                  <a:lnTo>
                    <a:pt x="2752" y="6823"/>
                  </a:lnTo>
                  <a:lnTo>
                    <a:pt x="2788" y="6970"/>
                  </a:lnTo>
                  <a:lnTo>
                    <a:pt x="2752" y="7116"/>
                  </a:lnTo>
                  <a:lnTo>
                    <a:pt x="2715" y="7153"/>
                  </a:lnTo>
                  <a:lnTo>
                    <a:pt x="2605" y="7226"/>
                  </a:lnTo>
                  <a:lnTo>
                    <a:pt x="2458" y="7336"/>
                  </a:lnTo>
                  <a:lnTo>
                    <a:pt x="2165" y="7116"/>
                  </a:lnTo>
                  <a:lnTo>
                    <a:pt x="2275" y="6970"/>
                  </a:lnTo>
                  <a:lnTo>
                    <a:pt x="2275" y="6896"/>
                  </a:lnTo>
                  <a:lnTo>
                    <a:pt x="2458" y="6860"/>
                  </a:lnTo>
                  <a:lnTo>
                    <a:pt x="2715" y="6860"/>
                  </a:lnTo>
                  <a:lnTo>
                    <a:pt x="2715" y="6823"/>
                  </a:lnTo>
                  <a:lnTo>
                    <a:pt x="2678" y="6786"/>
                  </a:lnTo>
                  <a:lnTo>
                    <a:pt x="2605" y="6713"/>
                  </a:lnTo>
                  <a:close/>
                  <a:moveTo>
                    <a:pt x="8364" y="6529"/>
                  </a:moveTo>
                  <a:lnTo>
                    <a:pt x="8547" y="6566"/>
                  </a:lnTo>
                  <a:lnTo>
                    <a:pt x="8657" y="6603"/>
                  </a:lnTo>
                  <a:lnTo>
                    <a:pt x="8657" y="6713"/>
                  </a:lnTo>
                  <a:lnTo>
                    <a:pt x="8694" y="6860"/>
                  </a:lnTo>
                  <a:lnTo>
                    <a:pt x="8694" y="6970"/>
                  </a:lnTo>
                  <a:lnTo>
                    <a:pt x="8694" y="7116"/>
                  </a:lnTo>
                  <a:lnTo>
                    <a:pt x="8657" y="7226"/>
                  </a:lnTo>
                  <a:lnTo>
                    <a:pt x="8621" y="7336"/>
                  </a:lnTo>
                  <a:lnTo>
                    <a:pt x="8547" y="7446"/>
                  </a:lnTo>
                  <a:lnTo>
                    <a:pt x="8364" y="7446"/>
                  </a:lnTo>
                  <a:lnTo>
                    <a:pt x="8107" y="7520"/>
                  </a:lnTo>
                  <a:lnTo>
                    <a:pt x="7850" y="7593"/>
                  </a:lnTo>
                  <a:lnTo>
                    <a:pt x="7704" y="7483"/>
                  </a:lnTo>
                  <a:lnTo>
                    <a:pt x="7630" y="7336"/>
                  </a:lnTo>
                  <a:lnTo>
                    <a:pt x="7557" y="7190"/>
                  </a:lnTo>
                  <a:lnTo>
                    <a:pt x="7594" y="7006"/>
                  </a:lnTo>
                  <a:lnTo>
                    <a:pt x="7667" y="6750"/>
                  </a:lnTo>
                  <a:lnTo>
                    <a:pt x="7777" y="6750"/>
                  </a:lnTo>
                  <a:lnTo>
                    <a:pt x="7850" y="6786"/>
                  </a:lnTo>
                  <a:lnTo>
                    <a:pt x="7924" y="6750"/>
                  </a:lnTo>
                  <a:lnTo>
                    <a:pt x="7960" y="6713"/>
                  </a:lnTo>
                  <a:lnTo>
                    <a:pt x="8071" y="6566"/>
                  </a:lnTo>
                  <a:lnTo>
                    <a:pt x="8364" y="6529"/>
                  </a:lnTo>
                  <a:close/>
                  <a:moveTo>
                    <a:pt x="3155" y="3191"/>
                  </a:moveTo>
                  <a:lnTo>
                    <a:pt x="3595" y="3228"/>
                  </a:lnTo>
                  <a:lnTo>
                    <a:pt x="4036" y="3301"/>
                  </a:lnTo>
                  <a:lnTo>
                    <a:pt x="4439" y="3412"/>
                  </a:lnTo>
                  <a:lnTo>
                    <a:pt x="4879" y="3522"/>
                  </a:lnTo>
                  <a:lnTo>
                    <a:pt x="4843" y="4072"/>
                  </a:lnTo>
                  <a:lnTo>
                    <a:pt x="4843" y="4659"/>
                  </a:lnTo>
                  <a:lnTo>
                    <a:pt x="4879" y="5282"/>
                  </a:lnTo>
                  <a:lnTo>
                    <a:pt x="4989" y="6529"/>
                  </a:lnTo>
                  <a:lnTo>
                    <a:pt x="4182" y="7263"/>
                  </a:lnTo>
                  <a:lnTo>
                    <a:pt x="3779" y="7630"/>
                  </a:lnTo>
                  <a:lnTo>
                    <a:pt x="3375" y="8033"/>
                  </a:lnTo>
                  <a:lnTo>
                    <a:pt x="3265" y="7960"/>
                  </a:lnTo>
                  <a:lnTo>
                    <a:pt x="2898" y="7667"/>
                  </a:lnTo>
                  <a:lnTo>
                    <a:pt x="3008" y="7520"/>
                  </a:lnTo>
                  <a:lnTo>
                    <a:pt x="3119" y="7410"/>
                  </a:lnTo>
                  <a:lnTo>
                    <a:pt x="3155" y="7336"/>
                  </a:lnTo>
                  <a:lnTo>
                    <a:pt x="3192" y="7300"/>
                  </a:lnTo>
                  <a:lnTo>
                    <a:pt x="3192" y="7153"/>
                  </a:lnTo>
                  <a:lnTo>
                    <a:pt x="3229" y="6933"/>
                  </a:lnTo>
                  <a:lnTo>
                    <a:pt x="3192" y="6823"/>
                  </a:lnTo>
                  <a:lnTo>
                    <a:pt x="3155" y="6676"/>
                  </a:lnTo>
                  <a:lnTo>
                    <a:pt x="3119" y="6566"/>
                  </a:lnTo>
                  <a:lnTo>
                    <a:pt x="3045" y="6456"/>
                  </a:lnTo>
                  <a:lnTo>
                    <a:pt x="2972" y="6383"/>
                  </a:lnTo>
                  <a:lnTo>
                    <a:pt x="2862" y="6309"/>
                  </a:lnTo>
                  <a:lnTo>
                    <a:pt x="2752" y="6273"/>
                  </a:lnTo>
                  <a:lnTo>
                    <a:pt x="2605" y="6236"/>
                  </a:lnTo>
                  <a:lnTo>
                    <a:pt x="2495" y="6236"/>
                  </a:lnTo>
                  <a:lnTo>
                    <a:pt x="2348" y="6273"/>
                  </a:lnTo>
                  <a:lnTo>
                    <a:pt x="2128" y="6383"/>
                  </a:lnTo>
                  <a:lnTo>
                    <a:pt x="1908" y="6529"/>
                  </a:lnTo>
                  <a:lnTo>
                    <a:pt x="1761" y="6713"/>
                  </a:lnTo>
                  <a:lnTo>
                    <a:pt x="1321" y="6309"/>
                  </a:lnTo>
                  <a:lnTo>
                    <a:pt x="954" y="5833"/>
                  </a:lnTo>
                  <a:lnTo>
                    <a:pt x="734" y="5502"/>
                  </a:lnTo>
                  <a:lnTo>
                    <a:pt x="624" y="5172"/>
                  </a:lnTo>
                  <a:lnTo>
                    <a:pt x="551" y="4805"/>
                  </a:lnTo>
                  <a:lnTo>
                    <a:pt x="514" y="4439"/>
                  </a:lnTo>
                  <a:lnTo>
                    <a:pt x="551" y="4255"/>
                  </a:lnTo>
                  <a:lnTo>
                    <a:pt x="624" y="4072"/>
                  </a:lnTo>
                  <a:lnTo>
                    <a:pt x="734" y="3925"/>
                  </a:lnTo>
                  <a:lnTo>
                    <a:pt x="844" y="3778"/>
                  </a:lnTo>
                  <a:lnTo>
                    <a:pt x="991" y="3668"/>
                  </a:lnTo>
                  <a:lnTo>
                    <a:pt x="1174" y="3558"/>
                  </a:lnTo>
                  <a:lnTo>
                    <a:pt x="1541" y="3412"/>
                  </a:lnTo>
                  <a:lnTo>
                    <a:pt x="1908" y="3265"/>
                  </a:lnTo>
                  <a:lnTo>
                    <a:pt x="2312" y="3191"/>
                  </a:lnTo>
                  <a:close/>
                  <a:moveTo>
                    <a:pt x="11005" y="6199"/>
                  </a:moveTo>
                  <a:lnTo>
                    <a:pt x="12289" y="6896"/>
                  </a:lnTo>
                  <a:lnTo>
                    <a:pt x="11885" y="7483"/>
                  </a:lnTo>
                  <a:lnTo>
                    <a:pt x="11482" y="8033"/>
                  </a:lnTo>
                  <a:lnTo>
                    <a:pt x="11335" y="7410"/>
                  </a:lnTo>
                  <a:lnTo>
                    <a:pt x="11188" y="6750"/>
                  </a:lnTo>
                  <a:lnTo>
                    <a:pt x="11005" y="6199"/>
                  </a:lnTo>
                  <a:close/>
                  <a:moveTo>
                    <a:pt x="7264" y="8180"/>
                  </a:moveTo>
                  <a:lnTo>
                    <a:pt x="7410" y="8253"/>
                  </a:lnTo>
                  <a:lnTo>
                    <a:pt x="7594" y="8290"/>
                  </a:lnTo>
                  <a:lnTo>
                    <a:pt x="7960" y="8290"/>
                  </a:lnTo>
                  <a:lnTo>
                    <a:pt x="7704" y="8327"/>
                  </a:lnTo>
                  <a:lnTo>
                    <a:pt x="7557" y="8327"/>
                  </a:lnTo>
                  <a:lnTo>
                    <a:pt x="7447" y="8290"/>
                  </a:lnTo>
                  <a:lnTo>
                    <a:pt x="7337" y="8253"/>
                  </a:lnTo>
                  <a:lnTo>
                    <a:pt x="7264" y="8180"/>
                  </a:lnTo>
                  <a:close/>
                  <a:moveTo>
                    <a:pt x="8181" y="5979"/>
                  </a:moveTo>
                  <a:lnTo>
                    <a:pt x="7997" y="6016"/>
                  </a:lnTo>
                  <a:lnTo>
                    <a:pt x="7814" y="6089"/>
                  </a:lnTo>
                  <a:lnTo>
                    <a:pt x="7667" y="6236"/>
                  </a:lnTo>
                  <a:lnTo>
                    <a:pt x="7410" y="6346"/>
                  </a:lnTo>
                  <a:lnTo>
                    <a:pt x="7190" y="6529"/>
                  </a:lnTo>
                  <a:lnTo>
                    <a:pt x="6970" y="6713"/>
                  </a:lnTo>
                  <a:lnTo>
                    <a:pt x="6787" y="6933"/>
                  </a:lnTo>
                  <a:lnTo>
                    <a:pt x="6677" y="7080"/>
                  </a:lnTo>
                  <a:lnTo>
                    <a:pt x="6640" y="7263"/>
                  </a:lnTo>
                  <a:lnTo>
                    <a:pt x="6567" y="7410"/>
                  </a:lnTo>
                  <a:lnTo>
                    <a:pt x="6567" y="7593"/>
                  </a:lnTo>
                  <a:lnTo>
                    <a:pt x="6567" y="7923"/>
                  </a:lnTo>
                  <a:lnTo>
                    <a:pt x="6677" y="8253"/>
                  </a:lnTo>
                  <a:lnTo>
                    <a:pt x="6787" y="8437"/>
                  </a:lnTo>
                  <a:lnTo>
                    <a:pt x="6897" y="8584"/>
                  </a:lnTo>
                  <a:lnTo>
                    <a:pt x="7043" y="8694"/>
                  </a:lnTo>
                  <a:lnTo>
                    <a:pt x="7190" y="8767"/>
                  </a:lnTo>
                  <a:lnTo>
                    <a:pt x="7374" y="8804"/>
                  </a:lnTo>
                  <a:lnTo>
                    <a:pt x="7557" y="8840"/>
                  </a:lnTo>
                  <a:lnTo>
                    <a:pt x="7924" y="8840"/>
                  </a:lnTo>
                  <a:lnTo>
                    <a:pt x="8254" y="8767"/>
                  </a:lnTo>
                  <a:lnTo>
                    <a:pt x="8584" y="8620"/>
                  </a:lnTo>
                  <a:lnTo>
                    <a:pt x="8914" y="8364"/>
                  </a:lnTo>
                  <a:lnTo>
                    <a:pt x="9208" y="8070"/>
                  </a:lnTo>
                  <a:lnTo>
                    <a:pt x="9464" y="7740"/>
                  </a:lnTo>
                  <a:lnTo>
                    <a:pt x="9538" y="7593"/>
                  </a:lnTo>
                  <a:lnTo>
                    <a:pt x="9611" y="7410"/>
                  </a:lnTo>
                  <a:lnTo>
                    <a:pt x="9648" y="7226"/>
                  </a:lnTo>
                  <a:lnTo>
                    <a:pt x="9648" y="7043"/>
                  </a:lnTo>
                  <a:lnTo>
                    <a:pt x="9648" y="6860"/>
                  </a:lnTo>
                  <a:lnTo>
                    <a:pt x="9574" y="6713"/>
                  </a:lnTo>
                  <a:lnTo>
                    <a:pt x="9464" y="6529"/>
                  </a:lnTo>
                  <a:lnTo>
                    <a:pt x="9354" y="6419"/>
                  </a:lnTo>
                  <a:lnTo>
                    <a:pt x="9208" y="6273"/>
                  </a:lnTo>
                  <a:lnTo>
                    <a:pt x="9061" y="6199"/>
                  </a:lnTo>
                  <a:lnTo>
                    <a:pt x="8731" y="6053"/>
                  </a:lnTo>
                  <a:lnTo>
                    <a:pt x="8364" y="5979"/>
                  </a:lnTo>
                  <a:close/>
                  <a:moveTo>
                    <a:pt x="5063" y="7080"/>
                  </a:moveTo>
                  <a:lnTo>
                    <a:pt x="5246" y="8180"/>
                  </a:lnTo>
                  <a:lnTo>
                    <a:pt x="5466" y="9281"/>
                  </a:lnTo>
                  <a:lnTo>
                    <a:pt x="4622" y="8804"/>
                  </a:lnTo>
                  <a:lnTo>
                    <a:pt x="3779" y="8290"/>
                  </a:lnTo>
                  <a:lnTo>
                    <a:pt x="4439" y="7667"/>
                  </a:lnTo>
                  <a:lnTo>
                    <a:pt x="5063" y="7080"/>
                  </a:lnTo>
                  <a:close/>
                  <a:moveTo>
                    <a:pt x="7887" y="4732"/>
                  </a:moveTo>
                  <a:lnTo>
                    <a:pt x="9171" y="5282"/>
                  </a:lnTo>
                  <a:lnTo>
                    <a:pt x="10381" y="5869"/>
                  </a:lnTo>
                  <a:lnTo>
                    <a:pt x="10602" y="6529"/>
                  </a:lnTo>
                  <a:lnTo>
                    <a:pt x="10785" y="7190"/>
                  </a:lnTo>
                  <a:lnTo>
                    <a:pt x="10932" y="7850"/>
                  </a:lnTo>
                  <a:lnTo>
                    <a:pt x="11078" y="8547"/>
                  </a:lnTo>
                  <a:lnTo>
                    <a:pt x="10565" y="9097"/>
                  </a:lnTo>
                  <a:lnTo>
                    <a:pt x="10015" y="9647"/>
                  </a:lnTo>
                  <a:lnTo>
                    <a:pt x="9428" y="10161"/>
                  </a:lnTo>
                  <a:lnTo>
                    <a:pt x="8841" y="10674"/>
                  </a:lnTo>
                  <a:lnTo>
                    <a:pt x="8107" y="10418"/>
                  </a:lnTo>
                  <a:lnTo>
                    <a:pt x="7374" y="10161"/>
                  </a:lnTo>
                  <a:lnTo>
                    <a:pt x="6677" y="9867"/>
                  </a:lnTo>
                  <a:lnTo>
                    <a:pt x="5980" y="9537"/>
                  </a:lnTo>
                  <a:lnTo>
                    <a:pt x="5723" y="8143"/>
                  </a:lnTo>
                  <a:lnTo>
                    <a:pt x="5466" y="6713"/>
                  </a:lnTo>
                  <a:lnTo>
                    <a:pt x="6677" y="5722"/>
                  </a:lnTo>
                  <a:lnTo>
                    <a:pt x="7887" y="4732"/>
                  </a:lnTo>
                  <a:close/>
                  <a:moveTo>
                    <a:pt x="11152" y="9171"/>
                  </a:moveTo>
                  <a:lnTo>
                    <a:pt x="11225" y="10161"/>
                  </a:lnTo>
                  <a:lnTo>
                    <a:pt x="11225" y="11188"/>
                  </a:lnTo>
                  <a:lnTo>
                    <a:pt x="11225" y="11225"/>
                  </a:lnTo>
                  <a:lnTo>
                    <a:pt x="10308" y="11041"/>
                  </a:lnTo>
                  <a:lnTo>
                    <a:pt x="9391" y="10821"/>
                  </a:lnTo>
                  <a:lnTo>
                    <a:pt x="10015" y="10308"/>
                  </a:lnTo>
                  <a:lnTo>
                    <a:pt x="10565" y="9794"/>
                  </a:lnTo>
                  <a:lnTo>
                    <a:pt x="11152" y="9171"/>
                  </a:lnTo>
                  <a:close/>
                  <a:moveTo>
                    <a:pt x="12729" y="7153"/>
                  </a:moveTo>
                  <a:lnTo>
                    <a:pt x="13243" y="7483"/>
                  </a:lnTo>
                  <a:lnTo>
                    <a:pt x="13756" y="7813"/>
                  </a:lnTo>
                  <a:lnTo>
                    <a:pt x="14233" y="8180"/>
                  </a:lnTo>
                  <a:lnTo>
                    <a:pt x="14673" y="8584"/>
                  </a:lnTo>
                  <a:lnTo>
                    <a:pt x="15113" y="9024"/>
                  </a:lnTo>
                  <a:lnTo>
                    <a:pt x="15480" y="9464"/>
                  </a:lnTo>
                  <a:lnTo>
                    <a:pt x="15810" y="9941"/>
                  </a:lnTo>
                  <a:lnTo>
                    <a:pt x="16067" y="10454"/>
                  </a:lnTo>
                  <a:lnTo>
                    <a:pt x="16251" y="11005"/>
                  </a:lnTo>
                  <a:lnTo>
                    <a:pt x="16177" y="11041"/>
                  </a:lnTo>
                  <a:lnTo>
                    <a:pt x="15957" y="11188"/>
                  </a:lnTo>
                  <a:lnTo>
                    <a:pt x="15700" y="11298"/>
                  </a:lnTo>
                  <a:lnTo>
                    <a:pt x="15444" y="11371"/>
                  </a:lnTo>
                  <a:lnTo>
                    <a:pt x="15187" y="11445"/>
                  </a:lnTo>
                  <a:lnTo>
                    <a:pt x="15113" y="11371"/>
                  </a:lnTo>
                  <a:lnTo>
                    <a:pt x="15077" y="11408"/>
                  </a:lnTo>
                  <a:lnTo>
                    <a:pt x="14233" y="11445"/>
                  </a:lnTo>
                  <a:lnTo>
                    <a:pt x="13389" y="11408"/>
                  </a:lnTo>
                  <a:lnTo>
                    <a:pt x="12582" y="11371"/>
                  </a:lnTo>
                  <a:lnTo>
                    <a:pt x="11739" y="11298"/>
                  </a:lnTo>
                  <a:lnTo>
                    <a:pt x="11702" y="10198"/>
                  </a:lnTo>
                  <a:lnTo>
                    <a:pt x="11665" y="9464"/>
                  </a:lnTo>
                  <a:lnTo>
                    <a:pt x="11592" y="8694"/>
                  </a:lnTo>
                  <a:lnTo>
                    <a:pt x="12179" y="7923"/>
                  </a:lnTo>
                  <a:lnTo>
                    <a:pt x="12729" y="7153"/>
                  </a:lnTo>
                  <a:close/>
                  <a:moveTo>
                    <a:pt x="6126" y="10161"/>
                  </a:moveTo>
                  <a:lnTo>
                    <a:pt x="6787" y="10454"/>
                  </a:lnTo>
                  <a:lnTo>
                    <a:pt x="7447" y="10711"/>
                  </a:lnTo>
                  <a:lnTo>
                    <a:pt x="8327" y="11005"/>
                  </a:lnTo>
                  <a:lnTo>
                    <a:pt x="7557" y="11555"/>
                  </a:lnTo>
                  <a:lnTo>
                    <a:pt x="6713" y="11995"/>
                  </a:lnTo>
                  <a:lnTo>
                    <a:pt x="6603" y="12068"/>
                  </a:lnTo>
                  <a:lnTo>
                    <a:pt x="6346" y="11078"/>
                  </a:lnTo>
                  <a:lnTo>
                    <a:pt x="6126" y="10161"/>
                  </a:lnTo>
                  <a:close/>
                  <a:moveTo>
                    <a:pt x="3449" y="8657"/>
                  </a:moveTo>
                  <a:lnTo>
                    <a:pt x="3889" y="8950"/>
                  </a:lnTo>
                  <a:lnTo>
                    <a:pt x="4733" y="9427"/>
                  </a:lnTo>
                  <a:lnTo>
                    <a:pt x="5613" y="9904"/>
                  </a:lnTo>
                  <a:lnTo>
                    <a:pt x="5870" y="11078"/>
                  </a:lnTo>
                  <a:lnTo>
                    <a:pt x="6016" y="11665"/>
                  </a:lnTo>
                  <a:lnTo>
                    <a:pt x="6200" y="12288"/>
                  </a:lnTo>
                  <a:lnTo>
                    <a:pt x="5686" y="12509"/>
                  </a:lnTo>
                  <a:lnTo>
                    <a:pt x="5136" y="12729"/>
                  </a:lnTo>
                  <a:lnTo>
                    <a:pt x="4622" y="12875"/>
                  </a:lnTo>
                  <a:lnTo>
                    <a:pt x="4072" y="12985"/>
                  </a:lnTo>
                  <a:lnTo>
                    <a:pt x="3705" y="12985"/>
                  </a:lnTo>
                  <a:lnTo>
                    <a:pt x="3375" y="12949"/>
                  </a:lnTo>
                  <a:lnTo>
                    <a:pt x="3045" y="12875"/>
                  </a:lnTo>
                  <a:lnTo>
                    <a:pt x="2715" y="12692"/>
                  </a:lnTo>
                  <a:lnTo>
                    <a:pt x="2568" y="12582"/>
                  </a:lnTo>
                  <a:lnTo>
                    <a:pt x="2458" y="12435"/>
                  </a:lnTo>
                  <a:lnTo>
                    <a:pt x="2348" y="12288"/>
                  </a:lnTo>
                  <a:lnTo>
                    <a:pt x="2275" y="12105"/>
                  </a:lnTo>
                  <a:lnTo>
                    <a:pt x="2165" y="11775"/>
                  </a:lnTo>
                  <a:lnTo>
                    <a:pt x="2165" y="11371"/>
                  </a:lnTo>
                  <a:lnTo>
                    <a:pt x="2201" y="11005"/>
                  </a:lnTo>
                  <a:lnTo>
                    <a:pt x="2275" y="10638"/>
                  </a:lnTo>
                  <a:lnTo>
                    <a:pt x="2385" y="10271"/>
                  </a:lnTo>
                  <a:lnTo>
                    <a:pt x="2532" y="9941"/>
                  </a:lnTo>
                  <a:lnTo>
                    <a:pt x="2715" y="9574"/>
                  </a:lnTo>
                  <a:lnTo>
                    <a:pt x="2935" y="9281"/>
                  </a:lnTo>
                  <a:lnTo>
                    <a:pt x="3192" y="8950"/>
                  </a:lnTo>
                  <a:lnTo>
                    <a:pt x="3449" y="8657"/>
                  </a:lnTo>
                  <a:close/>
                  <a:moveTo>
                    <a:pt x="8291" y="14049"/>
                  </a:moveTo>
                  <a:lnTo>
                    <a:pt x="8401" y="14086"/>
                  </a:lnTo>
                  <a:lnTo>
                    <a:pt x="8401" y="14196"/>
                  </a:lnTo>
                  <a:lnTo>
                    <a:pt x="8401" y="14343"/>
                  </a:lnTo>
                  <a:lnTo>
                    <a:pt x="8364" y="14489"/>
                  </a:lnTo>
                  <a:lnTo>
                    <a:pt x="8291" y="14599"/>
                  </a:lnTo>
                  <a:lnTo>
                    <a:pt x="8181" y="14673"/>
                  </a:lnTo>
                  <a:lnTo>
                    <a:pt x="7960" y="14489"/>
                  </a:lnTo>
                  <a:lnTo>
                    <a:pt x="7777" y="14306"/>
                  </a:lnTo>
                  <a:lnTo>
                    <a:pt x="7850" y="14159"/>
                  </a:lnTo>
                  <a:lnTo>
                    <a:pt x="7997" y="14086"/>
                  </a:lnTo>
                  <a:lnTo>
                    <a:pt x="8144" y="14049"/>
                  </a:lnTo>
                  <a:close/>
                  <a:moveTo>
                    <a:pt x="8914" y="11188"/>
                  </a:moveTo>
                  <a:lnTo>
                    <a:pt x="10051" y="11481"/>
                  </a:lnTo>
                  <a:lnTo>
                    <a:pt x="11225" y="11702"/>
                  </a:lnTo>
                  <a:lnTo>
                    <a:pt x="11188" y="12288"/>
                  </a:lnTo>
                  <a:lnTo>
                    <a:pt x="11115" y="12839"/>
                  </a:lnTo>
                  <a:lnTo>
                    <a:pt x="10968" y="13426"/>
                  </a:lnTo>
                  <a:lnTo>
                    <a:pt x="10822" y="13976"/>
                  </a:lnTo>
                  <a:lnTo>
                    <a:pt x="10638" y="14269"/>
                  </a:lnTo>
                  <a:lnTo>
                    <a:pt x="10455" y="14563"/>
                  </a:lnTo>
                  <a:lnTo>
                    <a:pt x="10198" y="14819"/>
                  </a:lnTo>
                  <a:lnTo>
                    <a:pt x="9905" y="15003"/>
                  </a:lnTo>
                  <a:lnTo>
                    <a:pt x="9648" y="15113"/>
                  </a:lnTo>
                  <a:lnTo>
                    <a:pt x="9391" y="15150"/>
                  </a:lnTo>
                  <a:lnTo>
                    <a:pt x="9098" y="15113"/>
                  </a:lnTo>
                  <a:lnTo>
                    <a:pt x="8841" y="15040"/>
                  </a:lnTo>
                  <a:lnTo>
                    <a:pt x="8951" y="14856"/>
                  </a:lnTo>
                  <a:lnTo>
                    <a:pt x="8988" y="14673"/>
                  </a:lnTo>
                  <a:lnTo>
                    <a:pt x="9061" y="14453"/>
                  </a:lnTo>
                  <a:lnTo>
                    <a:pt x="9061" y="14269"/>
                  </a:lnTo>
                  <a:lnTo>
                    <a:pt x="9024" y="14086"/>
                  </a:lnTo>
                  <a:lnTo>
                    <a:pt x="8951" y="13976"/>
                  </a:lnTo>
                  <a:lnTo>
                    <a:pt x="8841" y="13829"/>
                  </a:lnTo>
                  <a:lnTo>
                    <a:pt x="8731" y="13756"/>
                  </a:lnTo>
                  <a:lnTo>
                    <a:pt x="8547" y="13646"/>
                  </a:lnTo>
                  <a:lnTo>
                    <a:pt x="8401" y="13609"/>
                  </a:lnTo>
                  <a:lnTo>
                    <a:pt x="8254" y="13572"/>
                  </a:lnTo>
                  <a:lnTo>
                    <a:pt x="8071" y="13572"/>
                  </a:lnTo>
                  <a:lnTo>
                    <a:pt x="7887" y="13609"/>
                  </a:lnTo>
                  <a:lnTo>
                    <a:pt x="7740" y="13682"/>
                  </a:lnTo>
                  <a:lnTo>
                    <a:pt x="7594" y="13792"/>
                  </a:lnTo>
                  <a:lnTo>
                    <a:pt x="7447" y="13902"/>
                  </a:lnTo>
                  <a:lnTo>
                    <a:pt x="7264" y="13609"/>
                  </a:lnTo>
                  <a:lnTo>
                    <a:pt x="7080" y="13242"/>
                  </a:lnTo>
                  <a:lnTo>
                    <a:pt x="6897" y="12912"/>
                  </a:lnTo>
                  <a:lnTo>
                    <a:pt x="6750" y="12545"/>
                  </a:lnTo>
                  <a:lnTo>
                    <a:pt x="7814" y="11958"/>
                  </a:lnTo>
                  <a:lnTo>
                    <a:pt x="8364" y="11591"/>
                  </a:lnTo>
                  <a:lnTo>
                    <a:pt x="8914" y="11188"/>
                  </a:lnTo>
                  <a:close/>
                  <a:moveTo>
                    <a:pt x="6493" y="0"/>
                  </a:moveTo>
                  <a:lnTo>
                    <a:pt x="6163" y="294"/>
                  </a:lnTo>
                  <a:lnTo>
                    <a:pt x="5870" y="624"/>
                  </a:lnTo>
                  <a:lnTo>
                    <a:pt x="5613" y="991"/>
                  </a:lnTo>
                  <a:lnTo>
                    <a:pt x="5429" y="1394"/>
                  </a:lnTo>
                  <a:lnTo>
                    <a:pt x="5246" y="1798"/>
                  </a:lnTo>
                  <a:lnTo>
                    <a:pt x="5099" y="2201"/>
                  </a:lnTo>
                  <a:lnTo>
                    <a:pt x="5026" y="2641"/>
                  </a:lnTo>
                  <a:lnTo>
                    <a:pt x="4953" y="3081"/>
                  </a:lnTo>
                  <a:lnTo>
                    <a:pt x="4219" y="2898"/>
                  </a:lnTo>
                  <a:lnTo>
                    <a:pt x="3485" y="2788"/>
                  </a:lnTo>
                  <a:lnTo>
                    <a:pt x="2752" y="2715"/>
                  </a:lnTo>
                  <a:lnTo>
                    <a:pt x="2385" y="2751"/>
                  </a:lnTo>
                  <a:lnTo>
                    <a:pt x="2055" y="2788"/>
                  </a:lnTo>
                  <a:lnTo>
                    <a:pt x="1725" y="2825"/>
                  </a:lnTo>
                  <a:lnTo>
                    <a:pt x="1394" y="2898"/>
                  </a:lnTo>
                  <a:lnTo>
                    <a:pt x="1101" y="3045"/>
                  </a:lnTo>
                  <a:lnTo>
                    <a:pt x="808" y="3191"/>
                  </a:lnTo>
                  <a:lnTo>
                    <a:pt x="551" y="3338"/>
                  </a:lnTo>
                  <a:lnTo>
                    <a:pt x="367" y="3558"/>
                  </a:lnTo>
                  <a:lnTo>
                    <a:pt x="184" y="3815"/>
                  </a:lnTo>
                  <a:lnTo>
                    <a:pt x="74" y="4108"/>
                  </a:lnTo>
                  <a:lnTo>
                    <a:pt x="1" y="4402"/>
                  </a:lnTo>
                  <a:lnTo>
                    <a:pt x="1" y="4732"/>
                  </a:lnTo>
                  <a:lnTo>
                    <a:pt x="37" y="5026"/>
                  </a:lnTo>
                  <a:lnTo>
                    <a:pt x="147" y="5356"/>
                  </a:lnTo>
                  <a:lnTo>
                    <a:pt x="257" y="5649"/>
                  </a:lnTo>
                  <a:lnTo>
                    <a:pt x="441" y="5943"/>
                  </a:lnTo>
                  <a:lnTo>
                    <a:pt x="624" y="6236"/>
                  </a:lnTo>
                  <a:lnTo>
                    <a:pt x="844" y="6493"/>
                  </a:lnTo>
                  <a:lnTo>
                    <a:pt x="1211" y="6860"/>
                  </a:lnTo>
                  <a:lnTo>
                    <a:pt x="1615" y="7263"/>
                  </a:lnTo>
                  <a:lnTo>
                    <a:pt x="1615" y="7300"/>
                  </a:lnTo>
                  <a:lnTo>
                    <a:pt x="1615" y="7520"/>
                  </a:lnTo>
                  <a:lnTo>
                    <a:pt x="1688" y="7777"/>
                  </a:lnTo>
                  <a:lnTo>
                    <a:pt x="1725" y="7887"/>
                  </a:lnTo>
                  <a:lnTo>
                    <a:pt x="1835" y="7960"/>
                  </a:lnTo>
                  <a:lnTo>
                    <a:pt x="1908" y="8033"/>
                  </a:lnTo>
                  <a:lnTo>
                    <a:pt x="2055" y="8070"/>
                  </a:lnTo>
                  <a:lnTo>
                    <a:pt x="2165" y="8107"/>
                  </a:lnTo>
                  <a:lnTo>
                    <a:pt x="2275" y="8070"/>
                  </a:lnTo>
                  <a:lnTo>
                    <a:pt x="2532" y="7997"/>
                  </a:lnTo>
                  <a:lnTo>
                    <a:pt x="3045" y="8400"/>
                  </a:lnTo>
                  <a:lnTo>
                    <a:pt x="2642" y="8914"/>
                  </a:lnTo>
                  <a:lnTo>
                    <a:pt x="2312" y="9464"/>
                  </a:lnTo>
                  <a:lnTo>
                    <a:pt x="2018" y="10051"/>
                  </a:lnTo>
                  <a:lnTo>
                    <a:pt x="1871" y="10344"/>
                  </a:lnTo>
                  <a:lnTo>
                    <a:pt x="1798" y="10674"/>
                  </a:lnTo>
                  <a:lnTo>
                    <a:pt x="1725" y="10968"/>
                  </a:lnTo>
                  <a:lnTo>
                    <a:pt x="1688" y="11261"/>
                  </a:lnTo>
                  <a:lnTo>
                    <a:pt x="1688" y="11555"/>
                  </a:lnTo>
                  <a:lnTo>
                    <a:pt x="1725" y="11885"/>
                  </a:lnTo>
                  <a:lnTo>
                    <a:pt x="1798" y="12142"/>
                  </a:lnTo>
                  <a:lnTo>
                    <a:pt x="1908" y="12435"/>
                  </a:lnTo>
                  <a:lnTo>
                    <a:pt x="2055" y="12692"/>
                  </a:lnTo>
                  <a:lnTo>
                    <a:pt x="2238" y="12912"/>
                  </a:lnTo>
                  <a:lnTo>
                    <a:pt x="2495" y="13132"/>
                  </a:lnTo>
                  <a:lnTo>
                    <a:pt x="2788" y="13279"/>
                  </a:lnTo>
                  <a:lnTo>
                    <a:pt x="3045" y="13389"/>
                  </a:lnTo>
                  <a:lnTo>
                    <a:pt x="3375" y="13426"/>
                  </a:lnTo>
                  <a:lnTo>
                    <a:pt x="3669" y="13462"/>
                  </a:lnTo>
                  <a:lnTo>
                    <a:pt x="3999" y="13462"/>
                  </a:lnTo>
                  <a:lnTo>
                    <a:pt x="4292" y="13426"/>
                  </a:lnTo>
                  <a:lnTo>
                    <a:pt x="4586" y="13389"/>
                  </a:lnTo>
                  <a:lnTo>
                    <a:pt x="5026" y="13242"/>
                  </a:lnTo>
                  <a:lnTo>
                    <a:pt x="5503" y="13095"/>
                  </a:lnTo>
                  <a:lnTo>
                    <a:pt x="5906" y="12949"/>
                  </a:lnTo>
                  <a:lnTo>
                    <a:pt x="6346" y="12729"/>
                  </a:lnTo>
                  <a:lnTo>
                    <a:pt x="6530" y="13169"/>
                  </a:lnTo>
                  <a:lnTo>
                    <a:pt x="6713" y="13572"/>
                  </a:lnTo>
                  <a:lnTo>
                    <a:pt x="6970" y="13976"/>
                  </a:lnTo>
                  <a:lnTo>
                    <a:pt x="7227" y="14343"/>
                  </a:lnTo>
                  <a:lnTo>
                    <a:pt x="7153" y="14526"/>
                  </a:lnTo>
                  <a:lnTo>
                    <a:pt x="7117" y="14709"/>
                  </a:lnTo>
                  <a:lnTo>
                    <a:pt x="7153" y="14893"/>
                  </a:lnTo>
                  <a:lnTo>
                    <a:pt x="7227" y="15076"/>
                  </a:lnTo>
                  <a:lnTo>
                    <a:pt x="7337" y="15223"/>
                  </a:lnTo>
                  <a:lnTo>
                    <a:pt x="7484" y="15333"/>
                  </a:lnTo>
                  <a:lnTo>
                    <a:pt x="7630" y="15406"/>
                  </a:lnTo>
                  <a:lnTo>
                    <a:pt x="7777" y="15480"/>
                  </a:lnTo>
                  <a:lnTo>
                    <a:pt x="7924" y="15516"/>
                  </a:lnTo>
                  <a:lnTo>
                    <a:pt x="8107" y="15516"/>
                  </a:lnTo>
                  <a:lnTo>
                    <a:pt x="8254" y="15480"/>
                  </a:lnTo>
                  <a:lnTo>
                    <a:pt x="8437" y="15406"/>
                  </a:lnTo>
                  <a:lnTo>
                    <a:pt x="8474" y="15406"/>
                  </a:lnTo>
                  <a:lnTo>
                    <a:pt x="8804" y="15516"/>
                  </a:lnTo>
                  <a:lnTo>
                    <a:pt x="9171" y="15590"/>
                  </a:lnTo>
                  <a:lnTo>
                    <a:pt x="9501" y="15590"/>
                  </a:lnTo>
                  <a:lnTo>
                    <a:pt x="9868" y="15516"/>
                  </a:lnTo>
                  <a:lnTo>
                    <a:pt x="10161" y="15406"/>
                  </a:lnTo>
                  <a:lnTo>
                    <a:pt x="10418" y="15260"/>
                  </a:lnTo>
                  <a:lnTo>
                    <a:pt x="10675" y="15040"/>
                  </a:lnTo>
                  <a:lnTo>
                    <a:pt x="10858" y="14819"/>
                  </a:lnTo>
                  <a:lnTo>
                    <a:pt x="11042" y="14563"/>
                  </a:lnTo>
                  <a:lnTo>
                    <a:pt x="11188" y="14269"/>
                  </a:lnTo>
                  <a:lnTo>
                    <a:pt x="11299" y="13976"/>
                  </a:lnTo>
                  <a:lnTo>
                    <a:pt x="11409" y="13682"/>
                  </a:lnTo>
                  <a:lnTo>
                    <a:pt x="11519" y="13242"/>
                  </a:lnTo>
                  <a:lnTo>
                    <a:pt x="11629" y="12765"/>
                  </a:lnTo>
                  <a:lnTo>
                    <a:pt x="11665" y="12252"/>
                  </a:lnTo>
                  <a:lnTo>
                    <a:pt x="11702" y="11775"/>
                  </a:lnTo>
                  <a:lnTo>
                    <a:pt x="12619" y="11848"/>
                  </a:lnTo>
                  <a:lnTo>
                    <a:pt x="13499" y="11922"/>
                  </a:lnTo>
                  <a:lnTo>
                    <a:pt x="14416" y="11922"/>
                  </a:lnTo>
                  <a:lnTo>
                    <a:pt x="15297" y="11885"/>
                  </a:lnTo>
                  <a:lnTo>
                    <a:pt x="15333" y="11848"/>
                  </a:lnTo>
                  <a:lnTo>
                    <a:pt x="15333" y="11775"/>
                  </a:lnTo>
                  <a:lnTo>
                    <a:pt x="15590" y="11702"/>
                  </a:lnTo>
                  <a:lnTo>
                    <a:pt x="15884" y="11628"/>
                  </a:lnTo>
                  <a:lnTo>
                    <a:pt x="16140" y="11481"/>
                  </a:lnTo>
                  <a:lnTo>
                    <a:pt x="16397" y="11335"/>
                  </a:lnTo>
                  <a:lnTo>
                    <a:pt x="16507" y="11335"/>
                  </a:lnTo>
                  <a:lnTo>
                    <a:pt x="16544" y="11298"/>
                  </a:lnTo>
                  <a:lnTo>
                    <a:pt x="16581" y="11225"/>
                  </a:lnTo>
                  <a:lnTo>
                    <a:pt x="16544" y="10931"/>
                  </a:lnTo>
                  <a:lnTo>
                    <a:pt x="16471" y="10638"/>
                  </a:lnTo>
                  <a:lnTo>
                    <a:pt x="16397" y="10344"/>
                  </a:lnTo>
                  <a:lnTo>
                    <a:pt x="16287" y="10088"/>
                  </a:lnTo>
                  <a:lnTo>
                    <a:pt x="15994" y="9537"/>
                  </a:lnTo>
                  <a:lnTo>
                    <a:pt x="15627" y="9060"/>
                  </a:lnTo>
                  <a:lnTo>
                    <a:pt x="15223" y="8584"/>
                  </a:lnTo>
                  <a:lnTo>
                    <a:pt x="14783" y="8143"/>
                  </a:lnTo>
                  <a:lnTo>
                    <a:pt x="14306" y="7740"/>
                  </a:lnTo>
                  <a:lnTo>
                    <a:pt x="13793" y="7336"/>
                  </a:lnTo>
                  <a:lnTo>
                    <a:pt x="12949" y="6786"/>
                  </a:lnTo>
                  <a:lnTo>
                    <a:pt x="13353" y="6053"/>
                  </a:lnTo>
                  <a:lnTo>
                    <a:pt x="13720" y="5319"/>
                  </a:lnTo>
                  <a:lnTo>
                    <a:pt x="14050" y="4549"/>
                  </a:lnTo>
                  <a:lnTo>
                    <a:pt x="14306" y="3778"/>
                  </a:lnTo>
                  <a:lnTo>
                    <a:pt x="14306" y="3632"/>
                  </a:lnTo>
                  <a:lnTo>
                    <a:pt x="14453" y="3522"/>
                  </a:lnTo>
                  <a:lnTo>
                    <a:pt x="14600" y="3375"/>
                  </a:lnTo>
                  <a:lnTo>
                    <a:pt x="14747" y="3155"/>
                  </a:lnTo>
                  <a:lnTo>
                    <a:pt x="14820" y="2935"/>
                  </a:lnTo>
                  <a:lnTo>
                    <a:pt x="14820" y="2678"/>
                  </a:lnTo>
                  <a:lnTo>
                    <a:pt x="14747" y="2421"/>
                  </a:lnTo>
                  <a:lnTo>
                    <a:pt x="14637" y="2238"/>
                  </a:lnTo>
                  <a:lnTo>
                    <a:pt x="14490" y="2054"/>
                  </a:lnTo>
                  <a:lnTo>
                    <a:pt x="14270" y="1944"/>
                  </a:lnTo>
                  <a:lnTo>
                    <a:pt x="14160" y="1908"/>
                  </a:lnTo>
                  <a:lnTo>
                    <a:pt x="14013" y="1908"/>
                  </a:lnTo>
                  <a:lnTo>
                    <a:pt x="13830" y="1944"/>
                  </a:lnTo>
                  <a:lnTo>
                    <a:pt x="13683" y="2018"/>
                  </a:lnTo>
                  <a:lnTo>
                    <a:pt x="13536" y="2091"/>
                  </a:lnTo>
                  <a:lnTo>
                    <a:pt x="13389" y="2201"/>
                  </a:lnTo>
                  <a:lnTo>
                    <a:pt x="12949" y="2128"/>
                  </a:lnTo>
                  <a:lnTo>
                    <a:pt x="12472" y="2164"/>
                  </a:lnTo>
                  <a:lnTo>
                    <a:pt x="12032" y="2201"/>
                  </a:lnTo>
                  <a:lnTo>
                    <a:pt x="11592" y="2274"/>
                  </a:lnTo>
                  <a:lnTo>
                    <a:pt x="11115" y="2421"/>
                  </a:lnTo>
                  <a:lnTo>
                    <a:pt x="10675" y="2568"/>
                  </a:lnTo>
                  <a:lnTo>
                    <a:pt x="10271" y="2751"/>
                  </a:lnTo>
                  <a:lnTo>
                    <a:pt x="9831" y="2971"/>
                  </a:lnTo>
                  <a:lnTo>
                    <a:pt x="9611" y="3081"/>
                  </a:lnTo>
                  <a:lnTo>
                    <a:pt x="9208" y="2421"/>
                  </a:lnTo>
                  <a:lnTo>
                    <a:pt x="8767" y="1761"/>
                  </a:lnTo>
                  <a:lnTo>
                    <a:pt x="8254" y="1137"/>
                  </a:lnTo>
                  <a:lnTo>
                    <a:pt x="7740" y="550"/>
                  </a:lnTo>
                  <a:lnTo>
                    <a:pt x="7630" y="477"/>
                  </a:lnTo>
                  <a:lnTo>
                    <a:pt x="7520" y="477"/>
                  </a:lnTo>
                  <a:lnTo>
                    <a:pt x="7117" y="624"/>
                  </a:lnTo>
                  <a:lnTo>
                    <a:pt x="6713" y="807"/>
                  </a:lnTo>
                  <a:lnTo>
                    <a:pt x="6640" y="844"/>
                  </a:lnTo>
                  <a:lnTo>
                    <a:pt x="6603" y="881"/>
                  </a:lnTo>
                  <a:lnTo>
                    <a:pt x="6640" y="991"/>
                  </a:lnTo>
                  <a:lnTo>
                    <a:pt x="6677" y="1064"/>
                  </a:lnTo>
                  <a:lnTo>
                    <a:pt x="6787" y="1064"/>
                  </a:lnTo>
                  <a:lnTo>
                    <a:pt x="7153" y="1027"/>
                  </a:lnTo>
                  <a:lnTo>
                    <a:pt x="7484" y="991"/>
                  </a:lnTo>
                  <a:lnTo>
                    <a:pt x="7960" y="1541"/>
                  </a:lnTo>
                  <a:lnTo>
                    <a:pt x="8401" y="2091"/>
                  </a:lnTo>
                  <a:lnTo>
                    <a:pt x="8841" y="2715"/>
                  </a:lnTo>
                  <a:lnTo>
                    <a:pt x="9208" y="3301"/>
                  </a:lnTo>
                  <a:lnTo>
                    <a:pt x="8511" y="3742"/>
                  </a:lnTo>
                  <a:lnTo>
                    <a:pt x="7850" y="4219"/>
                  </a:lnTo>
                  <a:lnTo>
                    <a:pt x="6603" y="3668"/>
                  </a:lnTo>
                  <a:lnTo>
                    <a:pt x="5980" y="3412"/>
                  </a:lnTo>
                  <a:lnTo>
                    <a:pt x="5319" y="3191"/>
                  </a:lnTo>
                  <a:lnTo>
                    <a:pt x="5393" y="2788"/>
                  </a:lnTo>
                  <a:lnTo>
                    <a:pt x="5466" y="2384"/>
                  </a:lnTo>
                  <a:lnTo>
                    <a:pt x="5576" y="1981"/>
                  </a:lnTo>
                  <a:lnTo>
                    <a:pt x="5723" y="1577"/>
                  </a:lnTo>
                  <a:lnTo>
                    <a:pt x="5906" y="1211"/>
                  </a:lnTo>
                  <a:lnTo>
                    <a:pt x="6126" y="844"/>
                  </a:lnTo>
                  <a:lnTo>
                    <a:pt x="6383" y="514"/>
                  </a:lnTo>
                  <a:lnTo>
                    <a:pt x="6640" y="184"/>
                  </a:lnTo>
                  <a:lnTo>
                    <a:pt x="6677" y="110"/>
                  </a:lnTo>
                  <a:lnTo>
                    <a:pt x="6677" y="37"/>
                  </a:lnTo>
                  <a:lnTo>
                    <a:pt x="6603"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304" name="Google Shape;304;p5"/>
            <p:cNvSpPr/>
            <p:nvPr/>
          </p:nvSpPr>
          <p:spPr>
            <a:xfrm>
              <a:off x="6553775" y="1840025"/>
              <a:ext cx="234775" cy="276975"/>
            </a:xfrm>
            <a:custGeom>
              <a:rect b="b" l="l" r="r" t="t"/>
              <a:pathLst>
                <a:path extrusionOk="0" h="11079" w="9391">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305" name="Google Shape;305;p5"/>
            <p:cNvSpPr/>
            <p:nvPr/>
          </p:nvSpPr>
          <p:spPr>
            <a:xfrm>
              <a:off x="6618875" y="2550725"/>
              <a:ext cx="408125" cy="156850"/>
            </a:xfrm>
            <a:custGeom>
              <a:rect b="b" l="l" r="r" t="t"/>
              <a:pathLst>
                <a:path extrusionOk="0" h="6274" w="16325">
                  <a:moveTo>
                    <a:pt x="14710" y="1"/>
                  </a:moveTo>
                  <a:lnTo>
                    <a:pt x="14527" y="74"/>
                  </a:lnTo>
                  <a:lnTo>
                    <a:pt x="14380" y="147"/>
                  </a:lnTo>
                  <a:lnTo>
                    <a:pt x="14270" y="221"/>
                  </a:lnTo>
                  <a:lnTo>
                    <a:pt x="14270" y="257"/>
                  </a:lnTo>
                  <a:lnTo>
                    <a:pt x="14197" y="221"/>
                  </a:lnTo>
                  <a:lnTo>
                    <a:pt x="14087" y="221"/>
                  </a:lnTo>
                  <a:lnTo>
                    <a:pt x="14013" y="294"/>
                  </a:lnTo>
                  <a:lnTo>
                    <a:pt x="13977" y="331"/>
                  </a:lnTo>
                  <a:lnTo>
                    <a:pt x="13977" y="441"/>
                  </a:lnTo>
                  <a:lnTo>
                    <a:pt x="14013" y="551"/>
                  </a:lnTo>
                  <a:lnTo>
                    <a:pt x="14050" y="587"/>
                  </a:lnTo>
                  <a:lnTo>
                    <a:pt x="14123" y="624"/>
                  </a:lnTo>
                  <a:lnTo>
                    <a:pt x="14343" y="624"/>
                  </a:lnTo>
                  <a:lnTo>
                    <a:pt x="14527" y="551"/>
                  </a:lnTo>
                  <a:lnTo>
                    <a:pt x="14710" y="477"/>
                  </a:lnTo>
                  <a:lnTo>
                    <a:pt x="14894" y="441"/>
                  </a:lnTo>
                  <a:lnTo>
                    <a:pt x="14967" y="477"/>
                  </a:lnTo>
                  <a:lnTo>
                    <a:pt x="15004" y="514"/>
                  </a:lnTo>
                  <a:lnTo>
                    <a:pt x="14967" y="587"/>
                  </a:lnTo>
                  <a:lnTo>
                    <a:pt x="14930" y="661"/>
                  </a:lnTo>
                  <a:lnTo>
                    <a:pt x="14747" y="881"/>
                  </a:lnTo>
                  <a:lnTo>
                    <a:pt x="14123" y="1725"/>
                  </a:lnTo>
                  <a:lnTo>
                    <a:pt x="14123" y="1798"/>
                  </a:lnTo>
                  <a:lnTo>
                    <a:pt x="14087" y="1871"/>
                  </a:lnTo>
                  <a:lnTo>
                    <a:pt x="14123" y="1981"/>
                  </a:lnTo>
                  <a:lnTo>
                    <a:pt x="14233" y="2055"/>
                  </a:lnTo>
                  <a:lnTo>
                    <a:pt x="14343" y="2091"/>
                  </a:lnTo>
                  <a:lnTo>
                    <a:pt x="14820" y="2091"/>
                  </a:lnTo>
                  <a:lnTo>
                    <a:pt x="15260" y="2055"/>
                  </a:lnTo>
                  <a:lnTo>
                    <a:pt x="15774" y="1945"/>
                  </a:lnTo>
                  <a:lnTo>
                    <a:pt x="16031" y="1871"/>
                  </a:lnTo>
                  <a:lnTo>
                    <a:pt x="16251" y="1761"/>
                  </a:lnTo>
                  <a:lnTo>
                    <a:pt x="16324" y="1651"/>
                  </a:lnTo>
                  <a:lnTo>
                    <a:pt x="16324" y="1541"/>
                  </a:lnTo>
                  <a:lnTo>
                    <a:pt x="16288" y="1468"/>
                  </a:lnTo>
                  <a:lnTo>
                    <a:pt x="16214" y="1431"/>
                  </a:lnTo>
                  <a:lnTo>
                    <a:pt x="16141" y="1394"/>
                  </a:lnTo>
                  <a:lnTo>
                    <a:pt x="15957" y="1431"/>
                  </a:lnTo>
                  <a:lnTo>
                    <a:pt x="15774" y="1468"/>
                  </a:lnTo>
                  <a:lnTo>
                    <a:pt x="15370" y="1541"/>
                  </a:lnTo>
                  <a:lnTo>
                    <a:pt x="14820" y="1615"/>
                  </a:lnTo>
                  <a:lnTo>
                    <a:pt x="14820" y="1615"/>
                  </a:lnTo>
                  <a:lnTo>
                    <a:pt x="15260" y="1028"/>
                  </a:lnTo>
                  <a:lnTo>
                    <a:pt x="15370" y="844"/>
                  </a:lnTo>
                  <a:lnTo>
                    <a:pt x="15481" y="698"/>
                  </a:lnTo>
                  <a:lnTo>
                    <a:pt x="15517" y="477"/>
                  </a:lnTo>
                  <a:lnTo>
                    <a:pt x="15517" y="404"/>
                  </a:lnTo>
                  <a:lnTo>
                    <a:pt x="15481" y="294"/>
                  </a:lnTo>
                  <a:lnTo>
                    <a:pt x="15370" y="184"/>
                  </a:lnTo>
                  <a:lnTo>
                    <a:pt x="15224" y="74"/>
                  </a:lnTo>
                  <a:lnTo>
                    <a:pt x="15077" y="37"/>
                  </a:lnTo>
                  <a:lnTo>
                    <a:pt x="14894" y="1"/>
                  </a:lnTo>
                  <a:close/>
                  <a:moveTo>
                    <a:pt x="6604" y="2788"/>
                  </a:moveTo>
                  <a:lnTo>
                    <a:pt x="6163" y="2898"/>
                  </a:lnTo>
                  <a:lnTo>
                    <a:pt x="5576" y="2972"/>
                  </a:lnTo>
                  <a:lnTo>
                    <a:pt x="5283" y="3045"/>
                  </a:lnTo>
                  <a:lnTo>
                    <a:pt x="4990" y="3118"/>
                  </a:lnTo>
                  <a:lnTo>
                    <a:pt x="4953" y="3155"/>
                  </a:lnTo>
                  <a:lnTo>
                    <a:pt x="4880" y="3229"/>
                  </a:lnTo>
                  <a:lnTo>
                    <a:pt x="4880" y="3302"/>
                  </a:lnTo>
                  <a:lnTo>
                    <a:pt x="4880" y="3339"/>
                  </a:lnTo>
                  <a:lnTo>
                    <a:pt x="4880" y="3412"/>
                  </a:lnTo>
                  <a:lnTo>
                    <a:pt x="4916" y="3485"/>
                  </a:lnTo>
                  <a:lnTo>
                    <a:pt x="4990" y="3522"/>
                  </a:lnTo>
                  <a:lnTo>
                    <a:pt x="5063" y="3522"/>
                  </a:lnTo>
                  <a:lnTo>
                    <a:pt x="5613" y="3485"/>
                  </a:lnTo>
                  <a:lnTo>
                    <a:pt x="6163" y="3412"/>
                  </a:lnTo>
                  <a:lnTo>
                    <a:pt x="6640" y="3339"/>
                  </a:lnTo>
                  <a:lnTo>
                    <a:pt x="6860" y="3265"/>
                  </a:lnTo>
                  <a:lnTo>
                    <a:pt x="6970" y="3192"/>
                  </a:lnTo>
                  <a:lnTo>
                    <a:pt x="7044" y="3118"/>
                  </a:lnTo>
                  <a:lnTo>
                    <a:pt x="7044" y="3008"/>
                  </a:lnTo>
                  <a:lnTo>
                    <a:pt x="7044" y="2972"/>
                  </a:lnTo>
                  <a:lnTo>
                    <a:pt x="7007" y="2898"/>
                  </a:lnTo>
                  <a:lnTo>
                    <a:pt x="6897" y="2862"/>
                  </a:lnTo>
                  <a:lnTo>
                    <a:pt x="6824" y="2825"/>
                  </a:lnTo>
                  <a:lnTo>
                    <a:pt x="6604" y="2788"/>
                  </a:lnTo>
                  <a:close/>
                  <a:moveTo>
                    <a:pt x="13500" y="1945"/>
                  </a:moveTo>
                  <a:lnTo>
                    <a:pt x="13280" y="1981"/>
                  </a:lnTo>
                  <a:lnTo>
                    <a:pt x="13060" y="2018"/>
                  </a:lnTo>
                  <a:lnTo>
                    <a:pt x="12876" y="2055"/>
                  </a:lnTo>
                  <a:lnTo>
                    <a:pt x="12693" y="2201"/>
                  </a:lnTo>
                  <a:lnTo>
                    <a:pt x="12546" y="2275"/>
                  </a:lnTo>
                  <a:lnTo>
                    <a:pt x="12436" y="2422"/>
                  </a:lnTo>
                  <a:lnTo>
                    <a:pt x="12289" y="2678"/>
                  </a:lnTo>
                  <a:lnTo>
                    <a:pt x="12179" y="3008"/>
                  </a:lnTo>
                  <a:lnTo>
                    <a:pt x="12179" y="3339"/>
                  </a:lnTo>
                  <a:lnTo>
                    <a:pt x="12179" y="3522"/>
                  </a:lnTo>
                  <a:lnTo>
                    <a:pt x="12216" y="3669"/>
                  </a:lnTo>
                  <a:lnTo>
                    <a:pt x="12289" y="3815"/>
                  </a:lnTo>
                  <a:lnTo>
                    <a:pt x="12363" y="3962"/>
                  </a:lnTo>
                  <a:lnTo>
                    <a:pt x="12473" y="4109"/>
                  </a:lnTo>
                  <a:lnTo>
                    <a:pt x="12583" y="4219"/>
                  </a:lnTo>
                  <a:lnTo>
                    <a:pt x="12729" y="4292"/>
                  </a:lnTo>
                  <a:lnTo>
                    <a:pt x="12876" y="4366"/>
                  </a:lnTo>
                  <a:lnTo>
                    <a:pt x="12986" y="4402"/>
                  </a:lnTo>
                  <a:lnTo>
                    <a:pt x="13096" y="4402"/>
                  </a:lnTo>
                  <a:lnTo>
                    <a:pt x="13353" y="4329"/>
                  </a:lnTo>
                  <a:lnTo>
                    <a:pt x="13757" y="4146"/>
                  </a:lnTo>
                  <a:lnTo>
                    <a:pt x="14197" y="3999"/>
                  </a:lnTo>
                  <a:lnTo>
                    <a:pt x="14417" y="3852"/>
                  </a:lnTo>
                  <a:lnTo>
                    <a:pt x="14564" y="3705"/>
                  </a:lnTo>
                  <a:lnTo>
                    <a:pt x="14600" y="3632"/>
                  </a:lnTo>
                  <a:lnTo>
                    <a:pt x="14564" y="3559"/>
                  </a:lnTo>
                  <a:lnTo>
                    <a:pt x="14527" y="3485"/>
                  </a:lnTo>
                  <a:lnTo>
                    <a:pt x="14453" y="3449"/>
                  </a:lnTo>
                  <a:lnTo>
                    <a:pt x="14343" y="3412"/>
                  </a:lnTo>
                  <a:lnTo>
                    <a:pt x="14197" y="3449"/>
                  </a:lnTo>
                  <a:lnTo>
                    <a:pt x="13940" y="3522"/>
                  </a:lnTo>
                  <a:lnTo>
                    <a:pt x="13426" y="3742"/>
                  </a:lnTo>
                  <a:lnTo>
                    <a:pt x="13280" y="3815"/>
                  </a:lnTo>
                  <a:lnTo>
                    <a:pt x="13133" y="3852"/>
                  </a:lnTo>
                  <a:lnTo>
                    <a:pt x="12986" y="3852"/>
                  </a:lnTo>
                  <a:lnTo>
                    <a:pt x="12839" y="3779"/>
                  </a:lnTo>
                  <a:lnTo>
                    <a:pt x="12766" y="3669"/>
                  </a:lnTo>
                  <a:lnTo>
                    <a:pt x="12729" y="3559"/>
                  </a:lnTo>
                  <a:lnTo>
                    <a:pt x="12656" y="3339"/>
                  </a:lnTo>
                  <a:lnTo>
                    <a:pt x="12656" y="3118"/>
                  </a:lnTo>
                  <a:lnTo>
                    <a:pt x="12729" y="2898"/>
                  </a:lnTo>
                  <a:lnTo>
                    <a:pt x="12839" y="2715"/>
                  </a:lnTo>
                  <a:lnTo>
                    <a:pt x="12986" y="2532"/>
                  </a:lnTo>
                  <a:lnTo>
                    <a:pt x="13133" y="2458"/>
                  </a:lnTo>
                  <a:lnTo>
                    <a:pt x="13280" y="2422"/>
                  </a:lnTo>
                  <a:lnTo>
                    <a:pt x="13610" y="2385"/>
                  </a:lnTo>
                  <a:lnTo>
                    <a:pt x="13940" y="2348"/>
                  </a:lnTo>
                  <a:lnTo>
                    <a:pt x="14307" y="2348"/>
                  </a:lnTo>
                  <a:lnTo>
                    <a:pt x="14307" y="2311"/>
                  </a:lnTo>
                  <a:lnTo>
                    <a:pt x="14307" y="2275"/>
                  </a:lnTo>
                  <a:lnTo>
                    <a:pt x="14307" y="2238"/>
                  </a:lnTo>
                  <a:lnTo>
                    <a:pt x="14123" y="2128"/>
                  </a:lnTo>
                  <a:lnTo>
                    <a:pt x="13903" y="2055"/>
                  </a:lnTo>
                  <a:lnTo>
                    <a:pt x="13720" y="1981"/>
                  </a:lnTo>
                  <a:lnTo>
                    <a:pt x="13500" y="1945"/>
                  </a:lnTo>
                  <a:close/>
                  <a:moveTo>
                    <a:pt x="6787" y="4182"/>
                  </a:moveTo>
                  <a:lnTo>
                    <a:pt x="6347" y="4292"/>
                  </a:lnTo>
                  <a:lnTo>
                    <a:pt x="5907" y="4366"/>
                  </a:lnTo>
                  <a:lnTo>
                    <a:pt x="5466" y="4439"/>
                  </a:lnTo>
                  <a:lnTo>
                    <a:pt x="5063" y="4549"/>
                  </a:lnTo>
                  <a:lnTo>
                    <a:pt x="4990" y="4622"/>
                  </a:lnTo>
                  <a:lnTo>
                    <a:pt x="4953" y="4696"/>
                  </a:lnTo>
                  <a:lnTo>
                    <a:pt x="4953" y="4806"/>
                  </a:lnTo>
                  <a:lnTo>
                    <a:pt x="5063" y="4843"/>
                  </a:lnTo>
                  <a:lnTo>
                    <a:pt x="5283" y="4879"/>
                  </a:lnTo>
                  <a:lnTo>
                    <a:pt x="5980" y="4879"/>
                  </a:lnTo>
                  <a:lnTo>
                    <a:pt x="6457" y="4769"/>
                  </a:lnTo>
                  <a:lnTo>
                    <a:pt x="6897" y="4659"/>
                  </a:lnTo>
                  <a:lnTo>
                    <a:pt x="6970" y="4622"/>
                  </a:lnTo>
                  <a:lnTo>
                    <a:pt x="7044" y="4586"/>
                  </a:lnTo>
                  <a:lnTo>
                    <a:pt x="7080" y="4512"/>
                  </a:lnTo>
                  <a:lnTo>
                    <a:pt x="7117" y="4439"/>
                  </a:lnTo>
                  <a:lnTo>
                    <a:pt x="7080" y="4292"/>
                  </a:lnTo>
                  <a:lnTo>
                    <a:pt x="7007" y="4219"/>
                  </a:lnTo>
                  <a:lnTo>
                    <a:pt x="6934" y="4182"/>
                  </a:lnTo>
                  <a:close/>
                  <a:moveTo>
                    <a:pt x="11079" y="2055"/>
                  </a:moveTo>
                  <a:lnTo>
                    <a:pt x="10785" y="2091"/>
                  </a:lnTo>
                  <a:lnTo>
                    <a:pt x="10565" y="2165"/>
                  </a:lnTo>
                  <a:lnTo>
                    <a:pt x="10382" y="2311"/>
                  </a:lnTo>
                  <a:lnTo>
                    <a:pt x="10235" y="2495"/>
                  </a:lnTo>
                  <a:lnTo>
                    <a:pt x="10198" y="2385"/>
                  </a:lnTo>
                  <a:lnTo>
                    <a:pt x="10088" y="2348"/>
                  </a:lnTo>
                  <a:lnTo>
                    <a:pt x="9942" y="2311"/>
                  </a:lnTo>
                  <a:lnTo>
                    <a:pt x="9611" y="2311"/>
                  </a:lnTo>
                  <a:lnTo>
                    <a:pt x="9501" y="2348"/>
                  </a:lnTo>
                  <a:lnTo>
                    <a:pt x="9208" y="2495"/>
                  </a:lnTo>
                  <a:lnTo>
                    <a:pt x="8988" y="2678"/>
                  </a:lnTo>
                  <a:lnTo>
                    <a:pt x="8951" y="2568"/>
                  </a:lnTo>
                  <a:lnTo>
                    <a:pt x="8915" y="2532"/>
                  </a:lnTo>
                  <a:lnTo>
                    <a:pt x="8878" y="2532"/>
                  </a:lnTo>
                  <a:lnTo>
                    <a:pt x="8804" y="2568"/>
                  </a:lnTo>
                  <a:lnTo>
                    <a:pt x="8731" y="2752"/>
                  </a:lnTo>
                  <a:lnTo>
                    <a:pt x="8658" y="2935"/>
                  </a:lnTo>
                  <a:lnTo>
                    <a:pt x="8621" y="3339"/>
                  </a:lnTo>
                  <a:lnTo>
                    <a:pt x="8584" y="3705"/>
                  </a:lnTo>
                  <a:lnTo>
                    <a:pt x="8621" y="4072"/>
                  </a:lnTo>
                  <a:lnTo>
                    <a:pt x="8694" y="4439"/>
                  </a:lnTo>
                  <a:lnTo>
                    <a:pt x="8768" y="4806"/>
                  </a:lnTo>
                  <a:lnTo>
                    <a:pt x="8804" y="4879"/>
                  </a:lnTo>
                  <a:lnTo>
                    <a:pt x="8878" y="4953"/>
                  </a:lnTo>
                  <a:lnTo>
                    <a:pt x="8951" y="4989"/>
                  </a:lnTo>
                  <a:lnTo>
                    <a:pt x="9061" y="4953"/>
                  </a:lnTo>
                  <a:lnTo>
                    <a:pt x="9135" y="4916"/>
                  </a:lnTo>
                  <a:lnTo>
                    <a:pt x="9208" y="4879"/>
                  </a:lnTo>
                  <a:lnTo>
                    <a:pt x="9245" y="4769"/>
                  </a:lnTo>
                  <a:lnTo>
                    <a:pt x="9208" y="4659"/>
                  </a:lnTo>
                  <a:lnTo>
                    <a:pt x="9135" y="4182"/>
                  </a:lnTo>
                  <a:lnTo>
                    <a:pt x="9098" y="3669"/>
                  </a:lnTo>
                  <a:lnTo>
                    <a:pt x="9135" y="3339"/>
                  </a:lnTo>
                  <a:lnTo>
                    <a:pt x="9208" y="3118"/>
                  </a:lnTo>
                  <a:lnTo>
                    <a:pt x="9391" y="2972"/>
                  </a:lnTo>
                  <a:lnTo>
                    <a:pt x="9575" y="2825"/>
                  </a:lnTo>
                  <a:lnTo>
                    <a:pt x="9795" y="2788"/>
                  </a:lnTo>
                  <a:lnTo>
                    <a:pt x="9868" y="4072"/>
                  </a:lnTo>
                  <a:lnTo>
                    <a:pt x="9905" y="4146"/>
                  </a:lnTo>
                  <a:lnTo>
                    <a:pt x="9942" y="4219"/>
                  </a:lnTo>
                  <a:lnTo>
                    <a:pt x="10015" y="4292"/>
                  </a:lnTo>
                  <a:lnTo>
                    <a:pt x="10125" y="4292"/>
                  </a:lnTo>
                  <a:lnTo>
                    <a:pt x="10198" y="4329"/>
                  </a:lnTo>
                  <a:lnTo>
                    <a:pt x="10272" y="4292"/>
                  </a:lnTo>
                  <a:lnTo>
                    <a:pt x="10308" y="4219"/>
                  </a:lnTo>
                  <a:lnTo>
                    <a:pt x="10345" y="4146"/>
                  </a:lnTo>
                  <a:lnTo>
                    <a:pt x="10455" y="3559"/>
                  </a:lnTo>
                  <a:lnTo>
                    <a:pt x="10565" y="3008"/>
                  </a:lnTo>
                  <a:lnTo>
                    <a:pt x="10602" y="2862"/>
                  </a:lnTo>
                  <a:lnTo>
                    <a:pt x="10675" y="2752"/>
                  </a:lnTo>
                  <a:lnTo>
                    <a:pt x="10785" y="2642"/>
                  </a:lnTo>
                  <a:lnTo>
                    <a:pt x="10895" y="2568"/>
                  </a:lnTo>
                  <a:lnTo>
                    <a:pt x="11079" y="2568"/>
                  </a:lnTo>
                  <a:lnTo>
                    <a:pt x="11115" y="2642"/>
                  </a:lnTo>
                  <a:lnTo>
                    <a:pt x="11115" y="2752"/>
                  </a:lnTo>
                  <a:lnTo>
                    <a:pt x="11115" y="2862"/>
                  </a:lnTo>
                  <a:lnTo>
                    <a:pt x="11189" y="3449"/>
                  </a:lnTo>
                  <a:lnTo>
                    <a:pt x="11299" y="4036"/>
                  </a:lnTo>
                  <a:lnTo>
                    <a:pt x="11372" y="4256"/>
                  </a:lnTo>
                  <a:lnTo>
                    <a:pt x="11446" y="4512"/>
                  </a:lnTo>
                  <a:lnTo>
                    <a:pt x="11556" y="4732"/>
                  </a:lnTo>
                  <a:lnTo>
                    <a:pt x="11629" y="4806"/>
                  </a:lnTo>
                  <a:lnTo>
                    <a:pt x="11739" y="4843"/>
                  </a:lnTo>
                  <a:lnTo>
                    <a:pt x="11849" y="4843"/>
                  </a:lnTo>
                  <a:lnTo>
                    <a:pt x="11922" y="4806"/>
                  </a:lnTo>
                  <a:lnTo>
                    <a:pt x="11996" y="4769"/>
                  </a:lnTo>
                  <a:lnTo>
                    <a:pt x="12032" y="4696"/>
                  </a:lnTo>
                  <a:lnTo>
                    <a:pt x="12069" y="4586"/>
                  </a:lnTo>
                  <a:lnTo>
                    <a:pt x="11996" y="4476"/>
                  </a:lnTo>
                  <a:lnTo>
                    <a:pt x="11922" y="4402"/>
                  </a:lnTo>
                  <a:lnTo>
                    <a:pt x="11886" y="4256"/>
                  </a:lnTo>
                  <a:lnTo>
                    <a:pt x="11812" y="4072"/>
                  </a:lnTo>
                  <a:lnTo>
                    <a:pt x="11776" y="3779"/>
                  </a:lnTo>
                  <a:lnTo>
                    <a:pt x="11666" y="3339"/>
                  </a:lnTo>
                  <a:lnTo>
                    <a:pt x="11629" y="2862"/>
                  </a:lnTo>
                  <a:lnTo>
                    <a:pt x="11629" y="2532"/>
                  </a:lnTo>
                  <a:lnTo>
                    <a:pt x="11592" y="2385"/>
                  </a:lnTo>
                  <a:lnTo>
                    <a:pt x="11482" y="2275"/>
                  </a:lnTo>
                  <a:lnTo>
                    <a:pt x="11299" y="2128"/>
                  </a:lnTo>
                  <a:lnTo>
                    <a:pt x="11189" y="2091"/>
                  </a:lnTo>
                  <a:lnTo>
                    <a:pt x="11079" y="2055"/>
                  </a:lnTo>
                  <a:close/>
                  <a:moveTo>
                    <a:pt x="2715" y="1138"/>
                  </a:moveTo>
                  <a:lnTo>
                    <a:pt x="2569" y="1174"/>
                  </a:lnTo>
                  <a:lnTo>
                    <a:pt x="2422" y="1284"/>
                  </a:lnTo>
                  <a:lnTo>
                    <a:pt x="2385" y="1358"/>
                  </a:lnTo>
                  <a:lnTo>
                    <a:pt x="2165" y="1284"/>
                  </a:lnTo>
                  <a:lnTo>
                    <a:pt x="1762" y="1284"/>
                  </a:lnTo>
                  <a:lnTo>
                    <a:pt x="1542" y="1358"/>
                  </a:lnTo>
                  <a:lnTo>
                    <a:pt x="771" y="1504"/>
                  </a:lnTo>
                  <a:lnTo>
                    <a:pt x="368" y="1651"/>
                  </a:lnTo>
                  <a:lnTo>
                    <a:pt x="184" y="1725"/>
                  </a:lnTo>
                  <a:lnTo>
                    <a:pt x="38" y="1835"/>
                  </a:lnTo>
                  <a:lnTo>
                    <a:pt x="1" y="1908"/>
                  </a:lnTo>
                  <a:lnTo>
                    <a:pt x="1" y="1981"/>
                  </a:lnTo>
                  <a:lnTo>
                    <a:pt x="38" y="2018"/>
                  </a:lnTo>
                  <a:lnTo>
                    <a:pt x="111" y="2055"/>
                  </a:lnTo>
                  <a:lnTo>
                    <a:pt x="74" y="2348"/>
                  </a:lnTo>
                  <a:lnTo>
                    <a:pt x="74" y="2642"/>
                  </a:lnTo>
                  <a:lnTo>
                    <a:pt x="74" y="3705"/>
                  </a:lnTo>
                  <a:lnTo>
                    <a:pt x="111" y="4843"/>
                  </a:lnTo>
                  <a:lnTo>
                    <a:pt x="148" y="5980"/>
                  </a:lnTo>
                  <a:lnTo>
                    <a:pt x="184" y="6090"/>
                  </a:lnTo>
                  <a:lnTo>
                    <a:pt x="294" y="6200"/>
                  </a:lnTo>
                  <a:lnTo>
                    <a:pt x="404" y="6236"/>
                  </a:lnTo>
                  <a:lnTo>
                    <a:pt x="514" y="6200"/>
                  </a:lnTo>
                  <a:lnTo>
                    <a:pt x="624" y="6236"/>
                  </a:lnTo>
                  <a:lnTo>
                    <a:pt x="845" y="6273"/>
                  </a:lnTo>
                  <a:lnTo>
                    <a:pt x="1028" y="6236"/>
                  </a:lnTo>
                  <a:lnTo>
                    <a:pt x="1395" y="6163"/>
                  </a:lnTo>
                  <a:lnTo>
                    <a:pt x="2385" y="5980"/>
                  </a:lnTo>
                  <a:lnTo>
                    <a:pt x="2605" y="5943"/>
                  </a:lnTo>
                  <a:lnTo>
                    <a:pt x="2752" y="5906"/>
                  </a:lnTo>
                  <a:lnTo>
                    <a:pt x="2899" y="5833"/>
                  </a:lnTo>
                  <a:lnTo>
                    <a:pt x="2972" y="5686"/>
                  </a:lnTo>
                  <a:lnTo>
                    <a:pt x="2972" y="5576"/>
                  </a:lnTo>
                  <a:lnTo>
                    <a:pt x="2935" y="5503"/>
                  </a:lnTo>
                  <a:lnTo>
                    <a:pt x="2825" y="5429"/>
                  </a:lnTo>
                  <a:lnTo>
                    <a:pt x="2679" y="5393"/>
                  </a:lnTo>
                  <a:lnTo>
                    <a:pt x="2532" y="5393"/>
                  </a:lnTo>
                  <a:lnTo>
                    <a:pt x="2385" y="5429"/>
                  </a:lnTo>
                  <a:lnTo>
                    <a:pt x="2055" y="5503"/>
                  </a:lnTo>
                  <a:lnTo>
                    <a:pt x="1762" y="5576"/>
                  </a:lnTo>
                  <a:lnTo>
                    <a:pt x="1028" y="5723"/>
                  </a:lnTo>
                  <a:lnTo>
                    <a:pt x="698" y="5796"/>
                  </a:lnTo>
                  <a:lnTo>
                    <a:pt x="661" y="4953"/>
                  </a:lnTo>
                  <a:lnTo>
                    <a:pt x="624" y="4109"/>
                  </a:lnTo>
                  <a:lnTo>
                    <a:pt x="845" y="4109"/>
                  </a:lnTo>
                  <a:lnTo>
                    <a:pt x="1028" y="4072"/>
                  </a:lnTo>
                  <a:lnTo>
                    <a:pt x="1431" y="3962"/>
                  </a:lnTo>
                  <a:lnTo>
                    <a:pt x="2459" y="3742"/>
                  </a:lnTo>
                  <a:lnTo>
                    <a:pt x="2495" y="3779"/>
                  </a:lnTo>
                  <a:lnTo>
                    <a:pt x="2605" y="3779"/>
                  </a:lnTo>
                  <a:lnTo>
                    <a:pt x="2679" y="3742"/>
                  </a:lnTo>
                  <a:lnTo>
                    <a:pt x="2752" y="3705"/>
                  </a:lnTo>
                  <a:lnTo>
                    <a:pt x="2789" y="3669"/>
                  </a:lnTo>
                  <a:lnTo>
                    <a:pt x="2862" y="3559"/>
                  </a:lnTo>
                  <a:lnTo>
                    <a:pt x="2899" y="3485"/>
                  </a:lnTo>
                  <a:lnTo>
                    <a:pt x="2899" y="3412"/>
                  </a:lnTo>
                  <a:lnTo>
                    <a:pt x="2862" y="3339"/>
                  </a:lnTo>
                  <a:lnTo>
                    <a:pt x="2825" y="3265"/>
                  </a:lnTo>
                  <a:lnTo>
                    <a:pt x="2715" y="3155"/>
                  </a:lnTo>
                  <a:lnTo>
                    <a:pt x="2532" y="3155"/>
                  </a:lnTo>
                  <a:lnTo>
                    <a:pt x="1431" y="3449"/>
                  </a:lnTo>
                  <a:lnTo>
                    <a:pt x="1028" y="3522"/>
                  </a:lnTo>
                  <a:lnTo>
                    <a:pt x="808" y="3595"/>
                  </a:lnTo>
                  <a:lnTo>
                    <a:pt x="624" y="3632"/>
                  </a:lnTo>
                  <a:lnTo>
                    <a:pt x="588" y="2788"/>
                  </a:lnTo>
                  <a:lnTo>
                    <a:pt x="588" y="2458"/>
                  </a:lnTo>
                  <a:lnTo>
                    <a:pt x="551" y="2091"/>
                  </a:lnTo>
                  <a:lnTo>
                    <a:pt x="1065" y="1981"/>
                  </a:lnTo>
                  <a:lnTo>
                    <a:pt x="1615" y="1835"/>
                  </a:lnTo>
                  <a:lnTo>
                    <a:pt x="1798" y="1798"/>
                  </a:lnTo>
                  <a:lnTo>
                    <a:pt x="2055" y="1798"/>
                  </a:lnTo>
                  <a:lnTo>
                    <a:pt x="2165" y="1871"/>
                  </a:lnTo>
                  <a:lnTo>
                    <a:pt x="2238" y="1908"/>
                  </a:lnTo>
                  <a:lnTo>
                    <a:pt x="2312" y="1945"/>
                  </a:lnTo>
                  <a:lnTo>
                    <a:pt x="2422" y="1945"/>
                  </a:lnTo>
                  <a:lnTo>
                    <a:pt x="2495" y="1908"/>
                  </a:lnTo>
                  <a:lnTo>
                    <a:pt x="3009" y="1651"/>
                  </a:lnTo>
                  <a:lnTo>
                    <a:pt x="3082" y="1615"/>
                  </a:lnTo>
                  <a:lnTo>
                    <a:pt x="3119" y="1578"/>
                  </a:lnTo>
                  <a:lnTo>
                    <a:pt x="3156" y="1431"/>
                  </a:lnTo>
                  <a:lnTo>
                    <a:pt x="3119" y="1284"/>
                  </a:lnTo>
                  <a:lnTo>
                    <a:pt x="3082" y="1248"/>
                  </a:lnTo>
                  <a:lnTo>
                    <a:pt x="3009" y="1174"/>
                  </a:lnTo>
                  <a:lnTo>
                    <a:pt x="2862" y="1138"/>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306" name="Google Shape;306;p5"/>
            <p:cNvSpPr/>
            <p:nvPr/>
          </p:nvSpPr>
          <p:spPr>
            <a:xfrm>
              <a:off x="6336425" y="4507675"/>
              <a:ext cx="520000" cy="365000"/>
            </a:xfrm>
            <a:custGeom>
              <a:rect b="b" l="l" r="r" t="t"/>
              <a:pathLst>
                <a:path extrusionOk="0" h="14600" w="2080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307" name="Google Shape;307;p5"/>
            <p:cNvSpPr/>
            <p:nvPr/>
          </p:nvSpPr>
          <p:spPr>
            <a:xfrm>
              <a:off x="6425400" y="3728200"/>
              <a:ext cx="342075" cy="360425"/>
            </a:xfrm>
            <a:custGeom>
              <a:rect b="b" l="l" r="r" t="t"/>
              <a:pathLst>
                <a:path extrusionOk="0" h="14417" w="13683">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308" name="Google Shape;308;p5"/>
            <p:cNvSpPr/>
            <p:nvPr/>
          </p:nvSpPr>
          <p:spPr>
            <a:xfrm>
              <a:off x="6789450" y="3384325"/>
              <a:ext cx="262300" cy="186175"/>
            </a:xfrm>
            <a:custGeom>
              <a:rect b="b" l="l" r="r" t="t"/>
              <a:pathLst>
                <a:path extrusionOk="0" h="7447" w="10492">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309" name="Google Shape;309;p5"/>
            <p:cNvSpPr/>
            <p:nvPr/>
          </p:nvSpPr>
          <p:spPr>
            <a:xfrm>
              <a:off x="6950850" y="4617725"/>
              <a:ext cx="254050" cy="162350"/>
            </a:xfrm>
            <a:custGeom>
              <a:rect b="b" l="l" r="r" t="t"/>
              <a:pathLst>
                <a:path extrusionOk="0" h="6494" w="10162">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310" name="Google Shape;310;p5"/>
            <p:cNvSpPr/>
            <p:nvPr/>
          </p:nvSpPr>
          <p:spPr>
            <a:xfrm>
              <a:off x="6051225" y="1090800"/>
              <a:ext cx="285225" cy="283400"/>
            </a:xfrm>
            <a:custGeom>
              <a:rect b="b" l="l" r="r" t="t"/>
              <a:pathLst>
                <a:path extrusionOk="0" h="11336" w="11409">
                  <a:moveTo>
                    <a:pt x="5173" y="4219"/>
                  </a:moveTo>
                  <a:lnTo>
                    <a:pt x="5136" y="4256"/>
                  </a:lnTo>
                  <a:lnTo>
                    <a:pt x="5100" y="4292"/>
                  </a:lnTo>
                  <a:lnTo>
                    <a:pt x="4990" y="4366"/>
                  </a:lnTo>
                  <a:lnTo>
                    <a:pt x="4916" y="4476"/>
                  </a:lnTo>
                  <a:lnTo>
                    <a:pt x="4916" y="4512"/>
                  </a:lnTo>
                  <a:lnTo>
                    <a:pt x="4843" y="4659"/>
                  </a:lnTo>
                  <a:lnTo>
                    <a:pt x="4843" y="4769"/>
                  </a:lnTo>
                  <a:lnTo>
                    <a:pt x="4880" y="4843"/>
                  </a:lnTo>
                  <a:lnTo>
                    <a:pt x="4990" y="4916"/>
                  </a:lnTo>
                  <a:lnTo>
                    <a:pt x="5100" y="4989"/>
                  </a:lnTo>
                  <a:lnTo>
                    <a:pt x="5283" y="4989"/>
                  </a:lnTo>
                  <a:lnTo>
                    <a:pt x="5430" y="4916"/>
                  </a:lnTo>
                  <a:lnTo>
                    <a:pt x="5540" y="4769"/>
                  </a:lnTo>
                  <a:lnTo>
                    <a:pt x="5577" y="4696"/>
                  </a:lnTo>
                  <a:lnTo>
                    <a:pt x="5613" y="4623"/>
                  </a:lnTo>
                  <a:lnTo>
                    <a:pt x="5577" y="4549"/>
                  </a:lnTo>
                  <a:lnTo>
                    <a:pt x="5577" y="4476"/>
                  </a:lnTo>
                  <a:lnTo>
                    <a:pt x="5430" y="4402"/>
                  </a:lnTo>
                  <a:lnTo>
                    <a:pt x="5320" y="4366"/>
                  </a:lnTo>
                  <a:lnTo>
                    <a:pt x="5320" y="4292"/>
                  </a:lnTo>
                  <a:lnTo>
                    <a:pt x="5246" y="4256"/>
                  </a:lnTo>
                  <a:lnTo>
                    <a:pt x="5173" y="4219"/>
                  </a:lnTo>
                  <a:close/>
                  <a:moveTo>
                    <a:pt x="5980" y="6016"/>
                  </a:moveTo>
                  <a:lnTo>
                    <a:pt x="6017" y="6053"/>
                  </a:lnTo>
                  <a:lnTo>
                    <a:pt x="6053" y="6126"/>
                  </a:lnTo>
                  <a:lnTo>
                    <a:pt x="6053" y="6200"/>
                  </a:lnTo>
                  <a:lnTo>
                    <a:pt x="5907" y="6237"/>
                  </a:lnTo>
                  <a:lnTo>
                    <a:pt x="5943" y="6090"/>
                  </a:lnTo>
                  <a:lnTo>
                    <a:pt x="5980" y="6016"/>
                  </a:lnTo>
                  <a:close/>
                  <a:moveTo>
                    <a:pt x="5833" y="5613"/>
                  </a:moveTo>
                  <a:lnTo>
                    <a:pt x="5723" y="5650"/>
                  </a:lnTo>
                  <a:lnTo>
                    <a:pt x="5650" y="5723"/>
                  </a:lnTo>
                  <a:lnTo>
                    <a:pt x="5613" y="5796"/>
                  </a:lnTo>
                  <a:lnTo>
                    <a:pt x="5613" y="5870"/>
                  </a:lnTo>
                  <a:lnTo>
                    <a:pt x="5687" y="5943"/>
                  </a:lnTo>
                  <a:lnTo>
                    <a:pt x="5577" y="6163"/>
                  </a:lnTo>
                  <a:lnTo>
                    <a:pt x="5540" y="6420"/>
                  </a:lnTo>
                  <a:lnTo>
                    <a:pt x="5577" y="6530"/>
                  </a:lnTo>
                  <a:lnTo>
                    <a:pt x="5687" y="6567"/>
                  </a:lnTo>
                  <a:lnTo>
                    <a:pt x="5833" y="6603"/>
                  </a:lnTo>
                  <a:lnTo>
                    <a:pt x="5980" y="6603"/>
                  </a:lnTo>
                  <a:lnTo>
                    <a:pt x="6090" y="6567"/>
                  </a:lnTo>
                  <a:lnTo>
                    <a:pt x="6237" y="6530"/>
                  </a:lnTo>
                  <a:lnTo>
                    <a:pt x="6347" y="6457"/>
                  </a:lnTo>
                  <a:lnTo>
                    <a:pt x="6420" y="6347"/>
                  </a:lnTo>
                  <a:lnTo>
                    <a:pt x="6457" y="6200"/>
                  </a:lnTo>
                  <a:lnTo>
                    <a:pt x="6457" y="6053"/>
                  </a:lnTo>
                  <a:lnTo>
                    <a:pt x="6420" y="5943"/>
                  </a:lnTo>
                  <a:lnTo>
                    <a:pt x="6347" y="5833"/>
                  </a:lnTo>
                  <a:lnTo>
                    <a:pt x="6274" y="5760"/>
                  </a:lnTo>
                  <a:lnTo>
                    <a:pt x="6163" y="5686"/>
                  </a:lnTo>
                  <a:lnTo>
                    <a:pt x="6053" y="5650"/>
                  </a:lnTo>
                  <a:lnTo>
                    <a:pt x="5943" y="5613"/>
                  </a:lnTo>
                  <a:close/>
                  <a:moveTo>
                    <a:pt x="3926" y="441"/>
                  </a:moveTo>
                  <a:lnTo>
                    <a:pt x="4623" y="478"/>
                  </a:lnTo>
                  <a:lnTo>
                    <a:pt x="5356" y="478"/>
                  </a:lnTo>
                  <a:lnTo>
                    <a:pt x="6824" y="551"/>
                  </a:lnTo>
                  <a:lnTo>
                    <a:pt x="7631" y="551"/>
                  </a:lnTo>
                  <a:lnTo>
                    <a:pt x="7704" y="734"/>
                  </a:lnTo>
                  <a:lnTo>
                    <a:pt x="7777" y="1064"/>
                  </a:lnTo>
                  <a:lnTo>
                    <a:pt x="7521" y="1174"/>
                  </a:lnTo>
                  <a:lnTo>
                    <a:pt x="7191" y="1211"/>
                  </a:lnTo>
                  <a:lnTo>
                    <a:pt x="7044" y="1211"/>
                  </a:lnTo>
                  <a:lnTo>
                    <a:pt x="6860" y="1174"/>
                  </a:lnTo>
                  <a:lnTo>
                    <a:pt x="6714" y="1174"/>
                  </a:lnTo>
                  <a:lnTo>
                    <a:pt x="6530" y="1211"/>
                  </a:lnTo>
                  <a:lnTo>
                    <a:pt x="6494" y="1248"/>
                  </a:lnTo>
                  <a:lnTo>
                    <a:pt x="6457" y="1321"/>
                  </a:lnTo>
                  <a:lnTo>
                    <a:pt x="6420" y="1395"/>
                  </a:lnTo>
                  <a:lnTo>
                    <a:pt x="6457" y="1468"/>
                  </a:lnTo>
                  <a:lnTo>
                    <a:pt x="6457" y="1505"/>
                  </a:lnTo>
                  <a:lnTo>
                    <a:pt x="6494" y="1578"/>
                  </a:lnTo>
                  <a:lnTo>
                    <a:pt x="6567" y="1651"/>
                  </a:lnTo>
                  <a:lnTo>
                    <a:pt x="6567" y="1871"/>
                  </a:lnTo>
                  <a:lnTo>
                    <a:pt x="6567" y="2092"/>
                  </a:lnTo>
                  <a:lnTo>
                    <a:pt x="6640" y="2642"/>
                  </a:lnTo>
                  <a:lnTo>
                    <a:pt x="6677" y="3192"/>
                  </a:lnTo>
                  <a:lnTo>
                    <a:pt x="6714" y="3632"/>
                  </a:lnTo>
                  <a:lnTo>
                    <a:pt x="6714" y="4072"/>
                  </a:lnTo>
                  <a:lnTo>
                    <a:pt x="6677" y="4586"/>
                  </a:lnTo>
                  <a:lnTo>
                    <a:pt x="6640" y="4843"/>
                  </a:lnTo>
                  <a:lnTo>
                    <a:pt x="6640" y="5099"/>
                  </a:lnTo>
                  <a:lnTo>
                    <a:pt x="6677" y="5246"/>
                  </a:lnTo>
                  <a:lnTo>
                    <a:pt x="6640" y="5319"/>
                  </a:lnTo>
                  <a:lnTo>
                    <a:pt x="6640" y="5393"/>
                  </a:lnTo>
                  <a:lnTo>
                    <a:pt x="6640" y="5466"/>
                  </a:lnTo>
                  <a:lnTo>
                    <a:pt x="6714" y="5540"/>
                  </a:lnTo>
                  <a:lnTo>
                    <a:pt x="7117" y="5796"/>
                  </a:lnTo>
                  <a:lnTo>
                    <a:pt x="7484" y="6016"/>
                  </a:lnTo>
                  <a:lnTo>
                    <a:pt x="7851" y="6310"/>
                  </a:lnTo>
                  <a:lnTo>
                    <a:pt x="8218" y="6640"/>
                  </a:lnTo>
                  <a:lnTo>
                    <a:pt x="8915" y="7300"/>
                  </a:lnTo>
                  <a:lnTo>
                    <a:pt x="8621" y="7337"/>
                  </a:lnTo>
                  <a:lnTo>
                    <a:pt x="8328" y="7300"/>
                  </a:lnTo>
                  <a:lnTo>
                    <a:pt x="8108" y="7227"/>
                  </a:lnTo>
                  <a:lnTo>
                    <a:pt x="7887" y="7154"/>
                  </a:lnTo>
                  <a:lnTo>
                    <a:pt x="7484" y="6933"/>
                  </a:lnTo>
                  <a:lnTo>
                    <a:pt x="7117" y="6823"/>
                  </a:lnTo>
                  <a:lnTo>
                    <a:pt x="6750" y="6787"/>
                  </a:lnTo>
                  <a:lnTo>
                    <a:pt x="6384" y="6823"/>
                  </a:lnTo>
                  <a:lnTo>
                    <a:pt x="5980" y="6933"/>
                  </a:lnTo>
                  <a:lnTo>
                    <a:pt x="5577" y="7044"/>
                  </a:lnTo>
                  <a:lnTo>
                    <a:pt x="5210" y="7227"/>
                  </a:lnTo>
                  <a:lnTo>
                    <a:pt x="4843" y="7374"/>
                  </a:lnTo>
                  <a:lnTo>
                    <a:pt x="4439" y="7520"/>
                  </a:lnTo>
                  <a:lnTo>
                    <a:pt x="4109" y="7557"/>
                  </a:lnTo>
                  <a:lnTo>
                    <a:pt x="3816" y="7594"/>
                  </a:lnTo>
                  <a:lnTo>
                    <a:pt x="3889" y="7557"/>
                  </a:lnTo>
                  <a:lnTo>
                    <a:pt x="3926" y="7484"/>
                  </a:lnTo>
                  <a:lnTo>
                    <a:pt x="3926" y="7374"/>
                  </a:lnTo>
                  <a:lnTo>
                    <a:pt x="3926" y="7300"/>
                  </a:lnTo>
                  <a:lnTo>
                    <a:pt x="3889" y="7227"/>
                  </a:lnTo>
                  <a:lnTo>
                    <a:pt x="3816" y="7190"/>
                  </a:lnTo>
                  <a:lnTo>
                    <a:pt x="2789" y="7190"/>
                  </a:lnTo>
                  <a:lnTo>
                    <a:pt x="2935" y="7044"/>
                  </a:lnTo>
                  <a:lnTo>
                    <a:pt x="3266" y="6677"/>
                  </a:lnTo>
                  <a:lnTo>
                    <a:pt x="3559" y="6713"/>
                  </a:lnTo>
                  <a:lnTo>
                    <a:pt x="3853" y="6713"/>
                  </a:lnTo>
                  <a:lnTo>
                    <a:pt x="4403" y="6677"/>
                  </a:lnTo>
                  <a:lnTo>
                    <a:pt x="4549" y="6640"/>
                  </a:lnTo>
                  <a:lnTo>
                    <a:pt x="4623" y="6530"/>
                  </a:lnTo>
                  <a:lnTo>
                    <a:pt x="4623" y="6457"/>
                  </a:lnTo>
                  <a:lnTo>
                    <a:pt x="4586" y="6383"/>
                  </a:lnTo>
                  <a:lnTo>
                    <a:pt x="4513" y="6310"/>
                  </a:lnTo>
                  <a:lnTo>
                    <a:pt x="4403" y="6273"/>
                  </a:lnTo>
                  <a:lnTo>
                    <a:pt x="3669" y="6273"/>
                  </a:lnTo>
                  <a:lnTo>
                    <a:pt x="3926" y="6016"/>
                  </a:lnTo>
                  <a:lnTo>
                    <a:pt x="4183" y="5723"/>
                  </a:lnTo>
                  <a:lnTo>
                    <a:pt x="4293" y="5723"/>
                  </a:lnTo>
                  <a:lnTo>
                    <a:pt x="4366" y="5686"/>
                  </a:lnTo>
                  <a:lnTo>
                    <a:pt x="4439" y="5576"/>
                  </a:lnTo>
                  <a:lnTo>
                    <a:pt x="4476" y="5466"/>
                  </a:lnTo>
                  <a:lnTo>
                    <a:pt x="4403" y="3449"/>
                  </a:lnTo>
                  <a:lnTo>
                    <a:pt x="4366" y="2495"/>
                  </a:lnTo>
                  <a:lnTo>
                    <a:pt x="4329" y="2018"/>
                  </a:lnTo>
                  <a:lnTo>
                    <a:pt x="4293" y="1541"/>
                  </a:lnTo>
                  <a:lnTo>
                    <a:pt x="4256" y="1431"/>
                  </a:lnTo>
                  <a:lnTo>
                    <a:pt x="4549" y="1505"/>
                  </a:lnTo>
                  <a:lnTo>
                    <a:pt x="4953" y="1578"/>
                  </a:lnTo>
                  <a:lnTo>
                    <a:pt x="5173" y="1578"/>
                  </a:lnTo>
                  <a:lnTo>
                    <a:pt x="5356" y="1505"/>
                  </a:lnTo>
                  <a:lnTo>
                    <a:pt x="5393" y="1468"/>
                  </a:lnTo>
                  <a:lnTo>
                    <a:pt x="5430" y="1431"/>
                  </a:lnTo>
                  <a:lnTo>
                    <a:pt x="5430" y="1358"/>
                  </a:lnTo>
                  <a:lnTo>
                    <a:pt x="5393" y="1321"/>
                  </a:lnTo>
                  <a:lnTo>
                    <a:pt x="5246" y="1211"/>
                  </a:lnTo>
                  <a:lnTo>
                    <a:pt x="5063" y="1174"/>
                  </a:lnTo>
                  <a:lnTo>
                    <a:pt x="4733" y="1138"/>
                  </a:lnTo>
                  <a:lnTo>
                    <a:pt x="4219" y="1064"/>
                  </a:lnTo>
                  <a:lnTo>
                    <a:pt x="4183" y="1028"/>
                  </a:lnTo>
                  <a:lnTo>
                    <a:pt x="4146" y="991"/>
                  </a:lnTo>
                  <a:lnTo>
                    <a:pt x="3999" y="991"/>
                  </a:lnTo>
                  <a:lnTo>
                    <a:pt x="3853" y="1028"/>
                  </a:lnTo>
                  <a:lnTo>
                    <a:pt x="3706" y="1064"/>
                  </a:lnTo>
                  <a:lnTo>
                    <a:pt x="3596" y="1064"/>
                  </a:lnTo>
                  <a:lnTo>
                    <a:pt x="3522" y="1028"/>
                  </a:lnTo>
                  <a:lnTo>
                    <a:pt x="3486" y="991"/>
                  </a:lnTo>
                  <a:lnTo>
                    <a:pt x="3412" y="881"/>
                  </a:lnTo>
                  <a:lnTo>
                    <a:pt x="3412" y="771"/>
                  </a:lnTo>
                  <a:lnTo>
                    <a:pt x="3412" y="698"/>
                  </a:lnTo>
                  <a:lnTo>
                    <a:pt x="3486" y="624"/>
                  </a:lnTo>
                  <a:lnTo>
                    <a:pt x="3559" y="551"/>
                  </a:lnTo>
                  <a:lnTo>
                    <a:pt x="3742" y="478"/>
                  </a:lnTo>
                  <a:lnTo>
                    <a:pt x="3926" y="441"/>
                  </a:lnTo>
                  <a:close/>
                  <a:moveTo>
                    <a:pt x="6090" y="8071"/>
                  </a:moveTo>
                  <a:lnTo>
                    <a:pt x="6127" y="8144"/>
                  </a:lnTo>
                  <a:lnTo>
                    <a:pt x="6127" y="8217"/>
                  </a:lnTo>
                  <a:lnTo>
                    <a:pt x="6090" y="8291"/>
                  </a:lnTo>
                  <a:lnTo>
                    <a:pt x="6053" y="8364"/>
                  </a:lnTo>
                  <a:lnTo>
                    <a:pt x="5980" y="8401"/>
                  </a:lnTo>
                  <a:lnTo>
                    <a:pt x="5907" y="8401"/>
                  </a:lnTo>
                  <a:lnTo>
                    <a:pt x="5833" y="8364"/>
                  </a:lnTo>
                  <a:lnTo>
                    <a:pt x="5760" y="8291"/>
                  </a:lnTo>
                  <a:lnTo>
                    <a:pt x="5760" y="8181"/>
                  </a:lnTo>
                  <a:lnTo>
                    <a:pt x="5833" y="8144"/>
                  </a:lnTo>
                  <a:lnTo>
                    <a:pt x="5943" y="8071"/>
                  </a:lnTo>
                  <a:lnTo>
                    <a:pt x="6017" y="8107"/>
                  </a:lnTo>
                  <a:lnTo>
                    <a:pt x="6053" y="8107"/>
                  </a:lnTo>
                  <a:lnTo>
                    <a:pt x="6090" y="8071"/>
                  </a:lnTo>
                  <a:close/>
                  <a:moveTo>
                    <a:pt x="5907" y="7630"/>
                  </a:moveTo>
                  <a:lnTo>
                    <a:pt x="5797" y="7667"/>
                  </a:lnTo>
                  <a:lnTo>
                    <a:pt x="5687" y="7704"/>
                  </a:lnTo>
                  <a:lnTo>
                    <a:pt x="5577" y="7777"/>
                  </a:lnTo>
                  <a:lnTo>
                    <a:pt x="5467" y="7887"/>
                  </a:lnTo>
                  <a:lnTo>
                    <a:pt x="5467" y="7924"/>
                  </a:lnTo>
                  <a:lnTo>
                    <a:pt x="5430" y="7997"/>
                  </a:lnTo>
                  <a:lnTo>
                    <a:pt x="5503" y="8071"/>
                  </a:lnTo>
                  <a:lnTo>
                    <a:pt x="5430" y="8217"/>
                  </a:lnTo>
                  <a:lnTo>
                    <a:pt x="5430" y="8364"/>
                  </a:lnTo>
                  <a:lnTo>
                    <a:pt x="5467" y="8474"/>
                  </a:lnTo>
                  <a:lnTo>
                    <a:pt x="5540" y="8584"/>
                  </a:lnTo>
                  <a:lnTo>
                    <a:pt x="5650" y="8694"/>
                  </a:lnTo>
                  <a:lnTo>
                    <a:pt x="5797" y="8731"/>
                  </a:lnTo>
                  <a:lnTo>
                    <a:pt x="5907" y="8768"/>
                  </a:lnTo>
                  <a:lnTo>
                    <a:pt x="6053" y="8768"/>
                  </a:lnTo>
                  <a:lnTo>
                    <a:pt x="6200" y="8731"/>
                  </a:lnTo>
                  <a:lnTo>
                    <a:pt x="6310" y="8658"/>
                  </a:lnTo>
                  <a:lnTo>
                    <a:pt x="6384" y="8584"/>
                  </a:lnTo>
                  <a:lnTo>
                    <a:pt x="6457" y="8474"/>
                  </a:lnTo>
                  <a:lnTo>
                    <a:pt x="6494" y="8327"/>
                  </a:lnTo>
                  <a:lnTo>
                    <a:pt x="6494" y="8217"/>
                  </a:lnTo>
                  <a:lnTo>
                    <a:pt x="6494" y="8071"/>
                  </a:lnTo>
                  <a:lnTo>
                    <a:pt x="6457" y="7961"/>
                  </a:lnTo>
                  <a:lnTo>
                    <a:pt x="6384" y="7851"/>
                  </a:lnTo>
                  <a:lnTo>
                    <a:pt x="6310" y="7777"/>
                  </a:lnTo>
                  <a:lnTo>
                    <a:pt x="6200" y="7704"/>
                  </a:lnTo>
                  <a:lnTo>
                    <a:pt x="6053" y="7667"/>
                  </a:lnTo>
                  <a:lnTo>
                    <a:pt x="5907" y="7630"/>
                  </a:lnTo>
                  <a:close/>
                  <a:moveTo>
                    <a:pt x="4476" y="9134"/>
                  </a:moveTo>
                  <a:lnTo>
                    <a:pt x="4513" y="9281"/>
                  </a:lnTo>
                  <a:lnTo>
                    <a:pt x="4476" y="9391"/>
                  </a:lnTo>
                  <a:lnTo>
                    <a:pt x="4403" y="9538"/>
                  </a:lnTo>
                  <a:lnTo>
                    <a:pt x="4256" y="9648"/>
                  </a:lnTo>
                  <a:lnTo>
                    <a:pt x="4183" y="9685"/>
                  </a:lnTo>
                  <a:lnTo>
                    <a:pt x="4109" y="9685"/>
                  </a:lnTo>
                  <a:lnTo>
                    <a:pt x="4036" y="9648"/>
                  </a:lnTo>
                  <a:lnTo>
                    <a:pt x="3963" y="9575"/>
                  </a:lnTo>
                  <a:lnTo>
                    <a:pt x="3926" y="9501"/>
                  </a:lnTo>
                  <a:lnTo>
                    <a:pt x="3926" y="9428"/>
                  </a:lnTo>
                  <a:lnTo>
                    <a:pt x="3963" y="9354"/>
                  </a:lnTo>
                  <a:lnTo>
                    <a:pt x="4036" y="9281"/>
                  </a:lnTo>
                  <a:lnTo>
                    <a:pt x="4219" y="9208"/>
                  </a:lnTo>
                  <a:lnTo>
                    <a:pt x="4403" y="9171"/>
                  </a:lnTo>
                  <a:lnTo>
                    <a:pt x="4439" y="9171"/>
                  </a:lnTo>
                  <a:lnTo>
                    <a:pt x="4476" y="9134"/>
                  </a:lnTo>
                  <a:close/>
                  <a:moveTo>
                    <a:pt x="7741" y="9391"/>
                  </a:moveTo>
                  <a:lnTo>
                    <a:pt x="7814" y="9464"/>
                  </a:lnTo>
                  <a:lnTo>
                    <a:pt x="7851" y="9575"/>
                  </a:lnTo>
                  <a:lnTo>
                    <a:pt x="7851" y="9685"/>
                  </a:lnTo>
                  <a:lnTo>
                    <a:pt x="7814" y="9795"/>
                  </a:lnTo>
                  <a:lnTo>
                    <a:pt x="7704" y="9868"/>
                  </a:lnTo>
                  <a:lnTo>
                    <a:pt x="7557" y="9905"/>
                  </a:lnTo>
                  <a:lnTo>
                    <a:pt x="7447" y="9905"/>
                  </a:lnTo>
                  <a:lnTo>
                    <a:pt x="7301" y="9868"/>
                  </a:lnTo>
                  <a:lnTo>
                    <a:pt x="7227" y="9795"/>
                  </a:lnTo>
                  <a:lnTo>
                    <a:pt x="7301" y="9648"/>
                  </a:lnTo>
                  <a:lnTo>
                    <a:pt x="7374" y="9538"/>
                  </a:lnTo>
                  <a:lnTo>
                    <a:pt x="7484" y="9464"/>
                  </a:lnTo>
                  <a:lnTo>
                    <a:pt x="7631" y="9428"/>
                  </a:lnTo>
                  <a:lnTo>
                    <a:pt x="7704" y="9391"/>
                  </a:lnTo>
                  <a:close/>
                  <a:moveTo>
                    <a:pt x="4439" y="8658"/>
                  </a:moveTo>
                  <a:lnTo>
                    <a:pt x="4293" y="8694"/>
                  </a:lnTo>
                  <a:lnTo>
                    <a:pt x="4146" y="8694"/>
                  </a:lnTo>
                  <a:lnTo>
                    <a:pt x="4073" y="8731"/>
                  </a:lnTo>
                  <a:lnTo>
                    <a:pt x="3999" y="8804"/>
                  </a:lnTo>
                  <a:lnTo>
                    <a:pt x="3963" y="8951"/>
                  </a:lnTo>
                  <a:lnTo>
                    <a:pt x="3742" y="9061"/>
                  </a:lnTo>
                  <a:lnTo>
                    <a:pt x="3596" y="9244"/>
                  </a:lnTo>
                  <a:lnTo>
                    <a:pt x="3559" y="9354"/>
                  </a:lnTo>
                  <a:lnTo>
                    <a:pt x="3522" y="9501"/>
                  </a:lnTo>
                  <a:lnTo>
                    <a:pt x="3559" y="9611"/>
                  </a:lnTo>
                  <a:lnTo>
                    <a:pt x="3596" y="9758"/>
                  </a:lnTo>
                  <a:lnTo>
                    <a:pt x="3706" y="9868"/>
                  </a:lnTo>
                  <a:lnTo>
                    <a:pt x="3779" y="9978"/>
                  </a:lnTo>
                  <a:lnTo>
                    <a:pt x="3926" y="10051"/>
                  </a:lnTo>
                  <a:lnTo>
                    <a:pt x="4036" y="10088"/>
                  </a:lnTo>
                  <a:lnTo>
                    <a:pt x="4366" y="10088"/>
                  </a:lnTo>
                  <a:lnTo>
                    <a:pt x="4513" y="10015"/>
                  </a:lnTo>
                  <a:lnTo>
                    <a:pt x="4623" y="9905"/>
                  </a:lnTo>
                  <a:lnTo>
                    <a:pt x="4733" y="9795"/>
                  </a:lnTo>
                  <a:lnTo>
                    <a:pt x="4843" y="9648"/>
                  </a:lnTo>
                  <a:lnTo>
                    <a:pt x="4880" y="9501"/>
                  </a:lnTo>
                  <a:lnTo>
                    <a:pt x="4916" y="9354"/>
                  </a:lnTo>
                  <a:lnTo>
                    <a:pt x="4916" y="9171"/>
                  </a:lnTo>
                  <a:lnTo>
                    <a:pt x="4880" y="9024"/>
                  </a:lnTo>
                  <a:lnTo>
                    <a:pt x="4806" y="8878"/>
                  </a:lnTo>
                  <a:lnTo>
                    <a:pt x="4733" y="8768"/>
                  </a:lnTo>
                  <a:lnTo>
                    <a:pt x="4586" y="8694"/>
                  </a:lnTo>
                  <a:lnTo>
                    <a:pt x="4439" y="8658"/>
                  </a:lnTo>
                  <a:close/>
                  <a:moveTo>
                    <a:pt x="7447" y="8951"/>
                  </a:moveTo>
                  <a:lnTo>
                    <a:pt x="7337" y="8988"/>
                  </a:lnTo>
                  <a:lnTo>
                    <a:pt x="7264" y="9061"/>
                  </a:lnTo>
                  <a:lnTo>
                    <a:pt x="7227" y="9134"/>
                  </a:lnTo>
                  <a:lnTo>
                    <a:pt x="7227" y="9208"/>
                  </a:lnTo>
                  <a:lnTo>
                    <a:pt x="7117" y="9318"/>
                  </a:lnTo>
                  <a:lnTo>
                    <a:pt x="7007" y="9391"/>
                  </a:lnTo>
                  <a:lnTo>
                    <a:pt x="6934" y="9501"/>
                  </a:lnTo>
                  <a:lnTo>
                    <a:pt x="6897" y="9611"/>
                  </a:lnTo>
                  <a:lnTo>
                    <a:pt x="6897" y="9575"/>
                  </a:lnTo>
                  <a:lnTo>
                    <a:pt x="6860" y="9611"/>
                  </a:lnTo>
                  <a:lnTo>
                    <a:pt x="6824" y="9758"/>
                  </a:lnTo>
                  <a:lnTo>
                    <a:pt x="6824" y="9905"/>
                  </a:lnTo>
                  <a:lnTo>
                    <a:pt x="6860" y="9978"/>
                  </a:lnTo>
                  <a:lnTo>
                    <a:pt x="6897" y="10051"/>
                  </a:lnTo>
                  <a:lnTo>
                    <a:pt x="7007" y="10125"/>
                  </a:lnTo>
                  <a:lnTo>
                    <a:pt x="7044" y="10161"/>
                  </a:lnTo>
                  <a:lnTo>
                    <a:pt x="7044" y="10198"/>
                  </a:lnTo>
                  <a:lnTo>
                    <a:pt x="7227" y="10271"/>
                  </a:lnTo>
                  <a:lnTo>
                    <a:pt x="7374" y="10345"/>
                  </a:lnTo>
                  <a:lnTo>
                    <a:pt x="7704" y="10345"/>
                  </a:lnTo>
                  <a:lnTo>
                    <a:pt x="7851" y="10271"/>
                  </a:lnTo>
                  <a:lnTo>
                    <a:pt x="7998" y="10198"/>
                  </a:lnTo>
                  <a:lnTo>
                    <a:pt x="8108" y="10088"/>
                  </a:lnTo>
                  <a:lnTo>
                    <a:pt x="8181" y="9941"/>
                  </a:lnTo>
                  <a:lnTo>
                    <a:pt x="8254" y="9795"/>
                  </a:lnTo>
                  <a:lnTo>
                    <a:pt x="8291" y="9611"/>
                  </a:lnTo>
                  <a:lnTo>
                    <a:pt x="8254" y="9464"/>
                  </a:lnTo>
                  <a:lnTo>
                    <a:pt x="8218" y="9318"/>
                  </a:lnTo>
                  <a:lnTo>
                    <a:pt x="8144" y="9171"/>
                  </a:lnTo>
                  <a:lnTo>
                    <a:pt x="7998" y="9024"/>
                  </a:lnTo>
                  <a:lnTo>
                    <a:pt x="7924" y="8988"/>
                  </a:lnTo>
                  <a:lnTo>
                    <a:pt x="7851" y="8951"/>
                  </a:lnTo>
                  <a:close/>
                  <a:moveTo>
                    <a:pt x="6970" y="7227"/>
                  </a:moveTo>
                  <a:lnTo>
                    <a:pt x="7227" y="7300"/>
                  </a:lnTo>
                  <a:lnTo>
                    <a:pt x="7741" y="7520"/>
                  </a:lnTo>
                  <a:lnTo>
                    <a:pt x="8071" y="7667"/>
                  </a:lnTo>
                  <a:lnTo>
                    <a:pt x="8474" y="7740"/>
                  </a:lnTo>
                  <a:lnTo>
                    <a:pt x="8658" y="7777"/>
                  </a:lnTo>
                  <a:lnTo>
                    <a:pt x="8878" y="7777"/>
                  </a:lnTo>
                  <a:lnTo>
                    <a:pt x="9061" y="7740"/>
                  </a:lnTo>
                  <a:lnTo>
                    <a:pt x="9245" y="7667"/>
                  </a:lnTo>
                  <a:lnTo>
                    <a:pt x="9575" y="8071"/>
                  </a:lnTo>
                  <a:lnTo>
                    <a:pt x="10125" y="8841"/>
                  </a:lnTo>
                  <a:lnTo>
                    <a:pt x="10639" y="9648"/>
                  </a:lnTo>
                  <a:lnTo>
                    <a:pt x="10785" y="9868"/>
                  </a:lnTo>
                  <a:lnTo>
                    <a:pt x="10822" y="10015"/>
                  </a:lnTo>
                  <a:lnTo>
                    <a:pt x="10785" y="10161"/>
                  </a:lnTo>
                  <a:lnTo>
                    <a:pt x="10749" y="10235"/>
                  </a:lnTo>
                  <a:lnTo>
                    <a:pt x="10639" y="10345"/>
                  </a:lnTo>
                  <a:lnTo>
                    <a:pt x="10455" y="10455"/>
                  </a:lnTo>
                  <a:lnTo>
                    <a:pt x="10235" y="10602"/>
                  </a:lnTo>
                  <a:lnTo>
                    <a:pt x="9758" y="10565"/>
                  </a:lnTo>
                  <a:lnTo>
                    <a:pt x="9281" y="10492"/>
                  </a:lnTo>
                  <a:lnTo>
                    <a:pt x="8328" y="10455"/>
                  </a:lnTo>
                  <a:lnTo>
                    <a:pt x="7374" y="10492"/>
                  </a:lnTo>
                  <a:lnTo>
                    <a:pt x="6420" y="10528"/>
                  </a:lnTo>
                  <a:lnTo>
                    <a:pt x="2092" y="10675"/>
                  </a:lnTo>
                  <a:lnTo>
                    <a:pt x="1065" y="10712"/>
                  </a:lnTo>
                  <a:lnTo>
                    <a:pt x="735" y="10712"/>
                  </a:lnTo>
                  <a:lnTo>
                    <a:pt x="625" y="10638"/>
                  </a:lnTo>
                  <a:lnTo>
                    <a:pt x="588" y="10602"/>
                  </a:lnTo>
                  <a:lnTo>
                    <a:pt x="551" y="10565"/>
                  </a:lnTo>
                  <a:lnTo>
                    <a:pt x="588" y="10418"/>
                  </a:lnTo>
                  <a:lnTo>
                    <a:pt x="735" y="10198"/>
                  </a:lnTo>
                  <a:lnTo>
                    <a:pt x="1065" y="9685"/>
                  </a:lnTo>
                  <a:lnTo>
                    <a:pt x="1542" y="9575"/>
                  </a:lnTo>
                  <a:lnTo>
                    <a:pt x="1762" y="9538"/>
                  </a:lnTo>
                  <a:lnTo>
                    <a:pt x="2018" y="9501"/>
                  </a:lnTo>
                  <a:lnTo>
                    <a:pt x="2092" y="9464"/>
                  </a:lnTo>
                  <a:lnTo>
                    <a:pt x="2128" y="9428"/>
                  </a:lnTo>
                  <a:lnTo>
                    <a:pt x="2165" y="9281"/>
                  </a:lnTo>
                  <a:lnTo>
                    <a:pt x="2128" y="9171"/>
                  </a:lnTo>
                  <a:lnTo>
                    <a:pt x="2092" y="9134"/>
                  </a:lnTo>
                  <a:lnTo>
                    <a:pt x="2018" y="9098"/>
                  </a:lnTo>
                  <a:lnTo>
                    <a:pt x="1872" y="9061"/>
                  </a:lnTo>
                  <a:lnTo>
                    <a:pt x="1725" y="9061"/>
                  </a:lnTo>
                  <a:lnTo>
                    <a:pt x="1395" y="9134"/>
                  </a:lnTo>
                  <a:lnTo>
                    <a:pt x="1395" y="9134"/>
                  </a:lnTo>
                  <a:lnTo>
                    <a:pt x="1798" y="8547"/>
                  </a:lnTo>
                  <a:lnTo>
                    <a:pt x="1835" y="8511"/>
                  </a:lnTo>
                  <a:lnTo>
                    <a:pt x="1945" y="8547"/>
                  </a:lnTo>
                  <a:lnTo>
                    <a:pt x="2092" y="8584"/>
                  </a:lnTo>
                  <a:lnTo>
                    <a:pt x="2459" y="8621"/>
                  </a:lnTo>
                  <a:lnTo>
                    <a:pt x="2972" y="8621"/>
                  </a:lnTo>
                  <a:lnTo>
                    <a:pt x="3082" y="8584"/>
                  </a:lnTo>
                  <a:lnTo>
                    <a:pt x="3156" y="8511"/>
                  </a:lnTo>
                  <a:lnTo>
                    <a:pt x="3192" y="8401"/>
                  </a:lnTo>
                  <a:lnTo>
                    <a:pt x="3156" y="8291"/>
                  </a:lnTo>
                  <a:lnTo>
                    <a:pt x="3082" y="8217"/>
                  </a:lnTo>
                  <a:lnTo>
                    <a:pt x="2972" y="8181"/>
                  </a:lnTo>
                  <a:lnTo>
                    <a:pt x="2055" y="8181"/>
                  </a:lnTo>
                  <a:lnTo>
                    <a:pt x="2532" y="7520"/>
                  </a:lnTo>
                  <a:lnTo>
                    <a:pt x="2752" y="7557"/>
                  </a:lnTo>
                  <a:lnTo>
                    <a:pt x="2899" y="7704"/>
                  </a:lnTo>
                  <a:lnTo>
                    <a:pt x="3046" y="7777"/>
                  </a:lnTo>
                  <a:lnTo>
                    <a:pt x="3192" y="7851"/>
                  </a:lnTo>
                  <a:lnTo>
                    <a:pt x="3376" y="7924"/>
                  </a:lnTo>
                  <a:lnTo>
                    <a:pt x="3742" y="7961"/>
                  </a:lnTo>
                  <a:lnTo>
                    <a:pt x="4073" y="7961"/>
                  </a:lnTo>
                  <a:lnTo>
                    <a:pt x="4549" y="7887"/>
                  </a:lnTo>
                  <a:lnTo>
                    <a:pt x="4953" y="7777"/>
                  </a:lnTo>
                  <a:lnTo>
                    <a:pt x="5797" y="7410"/>
                  </a:lnTo>
                  <a:lnTo>
                    <a:pt x="6237" y="7264"/>
                  </a:lnTo>
                  <a:lnTo>
                    <a:pt x="6494" y="7227"/>
                  </a:lnTo>
                  <a:close/>
                  <a:moveTo>
                    <a:pt x="4036" y="1"/>
                  </a:moveTo>
                  <a:lnTo>
                    <a:pt x="3816" y="37"/>
                  </a:lnTo>
                  <a:lnTo>
                    <a:pt x="3596" y="74"/>
                  </a:lnTo>
                  <a:lnTo>
                    <a:pt x="3412" y="147"/>
                  </a:lnTo>
                  <a:lnTo>
                    <a:pt x="3229" y="257"/>
                  </a:lnTo>
                  <a:lnTo>
                    <a:pt x="3119" y="404"/>
                  </a:lnTo>
                  <a:lnTo>
                    <a:pt x="3009" y="551"/>
                  </a:lnTo>
                  <a:lnTo>
                    <a:pt x="2972" y="771"/>
                  </a:lnTo>
                  <a:lnTo>
                    <a:pt x="3009" y="991"/>
                  </a:lnTo>
                  <a:lnTo>
                    <a:pt x="3082" y="1174"/>
                  </a:lnTo>
                  <a:lnTo>
                    <a:pt x="3156" y="1285"/>
                  </a:lnTo>
                  <a:lnTo>
                    <a:pt x="3266" y="1358"/>
                  </a:lnTo>
                  <a:lnTo>
                    <a:pt x="3412" y="1431"/>
                  </a:lnTo>
                  <a:lnTo>
                    <a:pt x="3559" y="1468"/>
                  </a:lnTo>
                  <a:lnTo>
                    <a:pt x="3706" y="1468"/>
                  </a:lnTo>
                  <a:lnTo>
                    <a:pt x="3853" y="1431"/>
                  </a:lnTo>
                  <a:lnTo>
                    <a:pt x="3999" y="1395"/>
                  </a:lnTo>
                  <a:lnTo>
                    <a:pt x="4073" y="1395"/>
                  </a:lnTo>
                  <a:lnTo>
                    <a:pt x="3963" y="1468"/>
                  </a:lnTo>
                  <a:lnTo>
                    <a:pt x="3926" y="1578"/>
                  </a:lnTo>
                  <a:lnTo>
                    <a:pt x="3889" y="2055"/>
                  </a:lnTo>
                  <a:lnTo>
                    <a:pt x="3889" y="2532"/>
                  </a:lnTo>
                  <a:lnTo>
                    <a:pt x="3926" y="3449"/>
                  </a:lnTo>
                  <a:lnTo>
                    <a:pt x="3926" y="5099"/>
                  </a:lnTo>
                  <a:lnTo>
                    <a:pt x="3926" y="5283"/>
                  </a:lnTo>
                  <a:lnTo>
                    <a:pt x="3963" y="5466"/>
                  </a:lnTo>
                  <a:lnTo>
                    <a:pt x="3963" y="5503"/>
                  </a:lnTo>
                  <a:lnTo>
                    <a:pt x="3742" y="5613"/>
                  </a:lnTo>
                  <a:lnTo>
                    <a:pt x="3559" y="5723"/>
                  </a:lnTo>
                  <a:lnTo>
                    <a:pt x="3229" y="6016"/>
                  </a:lnTo>
                  <a:lnTo>
                    <a:pt x="2899" y="6347"/>
                  </a:lnTo>
                  <a:lnTo>
                    <a:pt x="2605" y="6677"/>
                  </a:lnTo>
                  <a:lnTo>
                    <a:pt x="2239" y="7080"/>
                  </a:lnTo>
                  <a:lnTo>
                    <a:pt x="1908" y="7484"/>
                  </a:lnTo>
                  <a:lnTo>
                    <a:pt x="1285" y="8364"/>
                  </a:lnTo>
                  <a:lnTo>
                    <a:pt x="698" y="9244"/>
                  </a:lnTo>
                  <a:lnTo>
                    <a:pt x="148" y="10125"/>
                  </a:lnTo>
                  <a:lnTo>
                    <a:pt x="38" y="10308"/>
                  </a:lnTo>
                  <a:lnTo>
                    <a:pt x="1" y="10492"/>
                  </a:lnTo>
                  <a:lnTo>
                    <a:pt x="38" y="10675"/>
                  </a:lnTo>
                  <a:lnTo>
                    <a:pt x="111" y="10858"/>
                  </a:lnTo>
                  <a:lnTo>
                    <a:pt x="221" y="11005"/>
                  </a:lnTo>
                  <a:lnTo>
                    <a:pt x="368" y="11115"/>
                  </a:lnTo>
                  <a:lnTo>
                    <a:pt x="551" y="11225"/>
                  </a:lnTo>
                  <a:lnTo>
                    <a:pt x="771" y="11262"/>
                  </a:lnTo>
                  <a:lnTo>
                    <a:pt x="1321" y="11299"/>
                  </a:lnTo>
                  <a:lnTo>
                    <a:pt x="1872" y="11262"/>
                  </a:lnTo>
                  <a:lnTo>
                    <a:pt x="3009" y="11189"/>
                  </a:lnTo>
                  <a:lnTo>
                    <a:pt x="5503" y="11115"/>
                  </a:lnTo>
                  <a:lnTo>
                    <a:pt x="7447" y="11042"/>
                  </a:lnTo>
                  <a:lnTo>
                    <a:pt x="8401" y="11005"/>
                  </a:lnTo>
                  <a:lnTo>
                    <a:pt x="9355" y="11042"/>
                  </a:lnTo>
                  <a:lnTo>
                    <a:pt x="9391" y="11152"/>
                  </a:lnTo>
                  <a:lnTo>
                    <a:pt x="9465" y="11225"/>
                  </a:lnTo>
                  <a:lnTo>
                    <a:pt x="9612" y="11299"/>
                  </a:lnTo>
                  <a:lnTo>
                    <a:pt x="9795" y="11335"/>
                  </a:lnTo>
                  <a:lnTo>
                    <a:pt x="9978" y="11335"/>
                  </a:lnTo>
                  <a:lnTo>
                    <a:pt x="10125" y="11299"/>
                  </a:lnTo>
                  <a:lnTo>
                    <a:pt x="10272" y="11299"/>
                  </a:lnTo>
                  <a:lnTo>
                    <a:pt x="10382" y="11262"/>
                  </a:lnTo>
                  <a:lnTo>
                    <a:pt x="10455" y="11189"/>
                  </a:lnTo>
                  <a:lnTo>
                    <a:pt x="10565" y="11115"/>
                  </a:lnTo>
                  <a:lnTo>
                    <a:pt x="10785" y="10968"/>
                  </a:lnTo>
                  <a:lnTo>
                    <a:pt x="10969" y="10785"/>
                  </a:lnTo>
                  <a:lnTo>
                    <a:pt x="11152" y="10602"/>
                  </a:lnTo>
                  <a:lnTo>
                    <a:pt x="11299" y="10455"/>
                  </a:lnTo>
                  <a:lnTo>
                    <a:pt x="11336" y="10308"/>
                  </a:lnTo>
                  <a:lnTo>
                    <a:pt x="11372" y="10198"/>
                  </a:lnTo>
                  <a:lnTo>
                    <a:pt x="11409" y="10051"/>
                  </a:lnTo>
                  <a:lnTo>
                    <a:pt x="11372" y="9941"/>
                  </a:lnTo>
                  <a:lnTo>
                    <a:pt x="11299" y="9685"/>
                  </a:lnTo>
                  <a:lnTo>
                    <a:pt x="11189" y="9464"/>
                  </a:lnTo>
                  <a:lnTo>
                    <a:pt x="10859" y="8914"/>
                  </a:lnTo>
                  <a:lnTo>
                    <a:pt x="10492" y="8364"/>
                  </a:lnTo>
                  <a:lnTo>
                    <a:pt x="10125" y="7887"/>
                  </a:lnTo>
                  <a:lnTo>
                    <a:pt x="9722" y="7410"/>
                  </a:lnTo>
                  <a:lnTo>
                    <a:pt x="9318" y="6933"/>
                  </a:lnTo>
                  <a:lnTo>
                    <a:pt x="8878" y="6493"/>
                  </a:lnTo>
                  <a:lnTo>
                    <a:pt x="8474" y="6126"/>
                  </a:lnTo>
                  <a:lnTo>
                    <a:pt x="8071" y="5760"/>
                  </a:lnTo>
                  <a:lnTo>
                    <a:pt x="7851" y="5576"/>
                  </a:lnTo>
                  <a:lnTo>
                    <a:pt x="7594" y="5430"/>
                  </a:lnTo>
                  <a:lnTo>
                    <a:pt x="7374" y="5319"/>
                  </a:lnTo>
                  <a:lnTo>
                    <a:pt x="7117" y="5209"/>
                  </a:lnTo>
                  <a:lnTo>
                    <a:pt x="7117" y="5173"/>
                  </a:lnTo>
                  <a:lnTo>
                    <a:pt x="7191" y="4953"/>
                  </a:lnTo>
                  <a:lnTo>
                    <a:pt x="7227" y="4696"/>
                  </a:lnTo>
                  <a:lnTo>
                    <a:pt x="7227" y="4182"/>
                  </a:lnTo>
                  <a:lnTo>
                    <a:pt x="7227" y="3669"/>
                  </a:lnTo>
                  <a:lnTo>
                    <a:pt x="7191" y="3192"/>
                  </a:lnTo>
                  <a:lnTo>
                    <a:pt x="7154" y="2825"/>
                  </a:lnTo>
                  <a:lnTo>
                    <a:pt x="7117" y="2385"/>
                  </a:lnTo>
                  <a:lnTo>
                    <a:pt x="7044" y="2165"/>
                  </a:lnTo>
                  <a:lnTo>
                    <a:pt x="7007" y="1945"/>
                  </a:lnTo>
                  <a:lnTo>
                    <a:pt x="6934" y="1761"/>
                  </a:lnTo>
                  <a:lnTo>
                    <a:pt x="6824" y="1615"/>
                  </a:lnTo>
                  <a:lnTo>
                    <a:pt x="7191" y="1651"/>
                  </a:lnTo>
                  <a:lnTo>
                    <a:pt x="7521" y="1651"/>
                  </a:lnTo>
                  <a:lnTo>
                    <a:pt x="7851" y="1541"/>
                  </a:lnTo>
                  <a:lnTo>
                    <a:pt x="7998" y="1468"/>
                  </a:lnTo>
                  <a:lnTo>
                    <a:pt x="8144" y="1358"/>
                  </a:lnTo>
                  <a:lnTo>
                    <a:pt x="8254" y="1248"/>
                  </a:lnTo>
                  <a:lnTo>
                    <a:pt x="8254" y="1174"/>
                  </a:lnTo>
                  <a:lnTo>
                    <a:pt x="8254" y="1101"/>
                  </a:lnTo>
                  <a:lnTo>
                    <a:pt x="8144" y="624"/>
                  </a:lnTo>
                  <a:lnTo>
                    <a:pt x="8071" y="404"/>
                  </a:lnTo>
                  <a:lnTo>
                    <a:pt x="7998" y="294"/>
                  </a:lnTo>
                  <a:lnTo>
                    <a:pt x="7924" y="221"/>
                  </a:lnTo>
                  <a:lnTo>
                    <a:pt x="7851" y="147"/>
                  </a:lnTo>
                  <a:lnTo>
                    <a:pt x="7777" y="147"/>
                  </a:lnTo>
                  <a:lnTo>
                    <a:pt x="7631" y="111"/>
                  </a:lnTo>
                  <a:lnTo>
                    <a:pt x="6824" y="74"/>
                  </a:lnTo>
                  <a:lnTo>
                    <a:pt x="4036"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311" name="Google Shape;311;p5"/>
            <p:cNvSpPr/>
            <p:nvPr/>
          </p:nvSpPr>
          <p:spPr>
            <a:xfrm>
              <a:off x="6849975" y="3631900"/>
              <a:ext cx="270550" cy="339350"/>
            </a:xfrm>
            <a:custGeom>
              <a:rect b="b" l="l" r="r" t="t"/>
              <a:pathLst>
                <a:path extrusionOk="0" h="13574" w="10822">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312" name="Google Shape;312;p5"/>
            <p:cNvSpPr/>
            <p:nvPr/>
          </p:nvSpPr>
          <p:spPr>
            <a:xfrm>
              <a:off x="6351100" y="3281600"/>
              <a:ext cx="366850" cy="361350"/>
            </a:xfrm>
            <a:custGeom>
              <a:rect b="b" l="l" r="r" t="t"/>
              <a:pathLst>
                <a:path extrusionOk="0" h="14454" w="14674">
                  <a:moveTo>
                    <a:pt x="7887" y="3779"/>
                  </a:moveTo>
                  <a:lnTo>
                    <a:pt x="7961" y="3816"/>
                  </a:lnTo>
                  <a:lnTo>
                    <a:pt x="8071" y="3889"/>
                  </a:lnTo>
                  <a:lnTo>
                    <a:pt x="8218" y="4072"/>
                  </a:lnTo>
                  <a:lnTo>
                    <a:pt x="8291" y="4292"/>
                  </a:lnTo>
                  <a:lnTo>
                    <a:pt x="8364" y="4513"/>
                  </a:lnTo>
                  <a:lnTo>
                    <a:pt x="8401" y="4696"/>
                  </a:lnTo>
                  <a:lnTo>
                    <a:pt x="8401" y="4916"/>
                  </a:lnTo>
                  <a:lnTo>
                    <a:pt x="8401" y="5099"/>
                  </a:lnTo>
                  <a:lnTo>
                    <a:pt x="8291" y="5283"/>
                  </a:lnTo>
                  <a:lnTo>
                    <a:pt x="8144" y="4659"/>
                  </a:lnTo>
                  <a:lnTo>
                    <a:pt x="8034" y="4219"/>
                  </a:lnTo>
                  <a:lnTo>
                    <a:pt x="7961" y="3999"/>
                  </a:lnTo>
                  <a:lnTo>
                    <a:pt x="7887" y="3779"/>
                  </a:lnTo>
                  <a:close/>
                  <a:moveTo>
                    <a:pt x="4329" y="5063"/>
                  </a:moveTo>
                  <a:lnTo>
                    <a:pt x="4476" y="5209"/>
                  </a:lnTo>
                  <a:lnTo>
                    <a:pt x="4586" y="5356"/>
                  </a:lnTo>
                  <a:lnTo>
                    <a:pt x="4696" y="5503"/>
                  </a:lnTo>
                  <a:lnTo>
                    <a:pt x="4769" y="5686"/>
                  </a:lnTo>
                  <a:lnTo>
                    <a:pt x="4769" y="5870"/>
                  </a:lnTo>
                  <a:lnTo>
                    <a:pt x="4769" y="6053"/>
                  </a:lnTo>
                  <a:lnTo>
                    <a:pt x="4659" y="6126"/>
                  </a:lnTo>
                  <a:lnTo>
                    <a:pt x="4549" y="6237"/>
                  </a:lnTo>
                  <a:lnTo>
                    <a:pt x="4439" y="5980"/>
                  </a:lnTo>
                  <a:lnTo>
                    <a:pt x="4329" y="5686"/>
                  </a:lnTo>
                  <a:lnTo>
                    <a:pt x="4293" y="5393"/>
                  </a:lnTo>
                  <a:lnTo>
                    <a:pt x="4293" y="5209"/>
                  </a:lnTo>
                  <a:lnTo>
                    <a:pt x="4293" y="5136"/>
                  </a:lnTo>
                  <a:lnTo>
                    <a:pt x="4329" y="5063"/>
                  </a:lnTo>
                  <a:close/>
                  <a:moveTo>
                    <a:pt x="6604" y="7594"/>
                  </a:moveTo>
                  <a:lnTo>
                    <a:pt x="6714" y="7667"/>
                  </a:lnTo>
                  <a:lnTo>
                    <a:pt x="6787" y="7814"/>
                  </a:lnTo>
                  <a:lnTo>
                    <a:pt x="6934" y="8071"/>
                  </a:lnTo>
                  <a:lnTo>
                    <a:pt x="7337" y="8694"/>
                  </a:lnTo>
                  <a:lnTo>
                    <a:pt x="7117" y="8878"/>
                  </a:lnTo>
                  <a:lnTo>
                    <a:pt x="7080" y="8768"/>
                  </a:lnTo>
                  <a:lnTo>
                    <a:pt x="6860" y="8474"/>
                  </a:lnTo>
                  <a:lnTo>
                    <a:pt x="6677" y="8144"/>
                  </a:lnTo>
                  <a:lnTo>
                    <a:pt x="6567" y="7887"/>
                  </a:lnTo>
                  <a:lnTo>
                    <a:pt x="6420" y="7667"/>
                  </a:lnTo>
                  <a:lnTo>
                    <a:pt x="6604" y="7594"/>
                  </a:lnTo>
                  <a:close/>
                  <a:moveTo>
                    <a:pt x="5283" y="8107"/>
                  </a:moveTo>
                  <a:lnTo>
                    <a:pt x="5356" y="8144"/>
                  </a:lnTo>
                  <a:lnTo>
                    <a:pt x="5833" y="9428"/>
                  </a:lnTo>
                  <a:lnTo>
                    <a:pt x="5650" y="9501"/>
                  </a:lnTo>
                  <a:lnTo>
                    <a:pt x="5686" y="9318"/>
                  </a:lnTo>
                  <a:lnTo>
                    <a:pt x="5650" y="9208"/>
                  </a:lnTo>
                  <a:lnTo>
                    <a:pt x="5613" y="9061"/>
                  </a:lnTo>
                  <a:lnTo>
                    <a:pt x="5503" y="8768"/>
                  </a:lnTo>
                  <a:lnTo>
                    <a:pt x="5246" y="8107"/>
                  </a:lnTo>
                  <a:close/>
                  <a:moveTo>
                    <a:pt x="7337" y="9905"/>
                  </a:moveTo>
                  <a:lnTo>
                    <a:pt x="7337" y="10235"/>
                  </a:lnTo>
                  <a:lnTo>
                    <a:pt x="7190" y="9978"/>
                  </a:lnTo>
                  <a:lnTo>
                    <a:pt x="7337" y="9905"/>
                  </a:lnTo>
                  <a:close/>
                  <a:moveTo>
                    <a:pt x="9721" y="9061"/>
                  </a:moveTo>
                  <a:lnTo>
                    <a:pt x="9832" y="9281"/>
                  </a:lnTo>
                  <a:lnTo>
                    <a:pt x="9942" y="9501"/>
                  </a:lnTo>
                  <a:lnTo>
                    <a:pt x="10052" y="9685"/>
                  </a:lnTo>
                  <a:lnTo>
                    <a:pt x="10162" y="9868"/>
                  </a:lnTo>
                  <a:lnTo>
                    <a:pt x="10198" y="10015"/>
                  </a:lnTo>
                  <a:lnTo>
                    <a:pt x="10198" y="10161"/>
                  </a:lnTo>
                  <a:lnTo>
                    <a:pt x="10198" y="10308"/>
                  </a:lnTo>
                  <a:lnTo>
                    <a:pt x="10125" y="10455"/>
                  </a:lnTo>
                  <a:lnTo>
                    <a:pt x="10052" y="10345"/>
                  </a:lnTo>
                  <a:lnTo>
                    <a:pt x="9978" y="10308"/>
                  </a:lnTo>
                  <a:lnTo>
                    <a:pt x="9758" y="9758"/>
                  </a:lnTo>
                  <a:lnTo>
                    <a:pt x="9685" y="9464"/>
                  </a:lnTo>
                  <a:lnTo>
                    <a:pt x="9575" y="9171"/>
                  </a:lnTo>
                  <a:lnTo>
                    <a:pt x="9648" y="9134"/>
                  </a:lnTo>
                  <a:lnTo>
                    <a:pt x="9721" y="9061"/>
                  </a:lnTo>
                  <a:close/>
                  <a:moveTo>
                    <a:pt x="7667" y="9758"/>
                  </a:moveTo>
                  <a:lnTo>
                    <a:pt x="7777" y="9795"/>
                  </a:lnTo>
                  <a:lnTo>
                    <a:pt x="7924" y="9868"/>
                  </a:lnTo>
                  <a:lnTo>
                    <a:pt x="8071" y="10015"/>
                  </a:lnTo>
                  <a:lnTo>
                    <a:pt x="8181" y="10235"/>
                  </a:lnTo>
                  <a:lnTo>
                    <a:pt x="8291" y="10638"/>
                  </a:lnTo>
                  <a:lnTo>
                    <a:pt x="8328" y="10822"/>
                  </a:lnTo>
                  <a:lnTo>
                    <a:pt x="8328" y="10968"/>
                  </a:lnTo>
                  <a:lnTo>
                    <a:pt x="8291" y="11115"/>
                  </a:lnTo>
                  <a:lnTo>
                    <a:pt x="8181" y="11189"/>
                  </a:lnTo>
                  <a:lnTo>
                    <a:pt x="8181" y="11115"/>
                  </a:lnTo>
                  <a:lnTo>
                    <a:pt x="8144" y="11005"/>
                  </a:lnTo>
                  <a:lnTo>
                    <a:pt x="8071" y="10968"/>
                  </a:lnTo>
                  <a:lnTo>
                    <a:pt x="7997" y="10895"/>
                  </a:lnTo>
                  <a:lnTo>
                    <a:pt x="7887" y="10675"/>
                  </a:lnTo>
                  <a:lnTo>
                    <a:pt x="7814" y="10382"/>
                  </a:lnTo>
                  <a:lnTo>
                    <a:pt x="7741" y="9831"/>
                  </a:lnTo>
                  <a:lnTo>
                    <a:pt x="7667" y="9758"/>
                  </a:lnTo>
                  <a:close/>
                  <a:moveTo>
                    <a:pt x="10162" y="1321"/>
                  </a:moveTo>
                  <a:lnTo>
                    <a:pt x="10198" y="1541"/>
                  </a:lnTo>
                  <a:lnTo>
                    <a:pt x="10272" y="1725"/>
                  </a:lnTo>
                  <a:lnTo>
                    <a:pt x="10455" y="2092"/>
                  </a:lnTo>
                  <a:lnTo>
                    <a:pt x="10932" y="3229"/>
                  </a:lnTo>
                  <a:lnTo>
                    <a:pt x="10969" y="3302"/>
                  </a:lnTo>
                  <a:lnTo>
                    <a:pt x="10749" y="3375"/>
                  </a:lnTo>
                  <a:lnTo>
                    <a:pt x="10528" y="3449"/>
                  </a:lnTo>
                  <a:lnTo>
                    <a:pt x="9758" y="3742"/>
                  </a:lnTo>
                  <a:lnTo>
                    <a:pt x="8988" y="4146"/>
                  </a:lnTo>
                  <a:lnTo>
                    <a:pt x="8841" y="4219"/>
                  </a:lnTo>
                  <a:lnTo>
                    <a:pt x="8731" y="4329"/>
                  </a:lnTo>
                  <a:lnTo>
                    <a:pt x="8658" y="4072"/>
                  </a:lnTo>
                  <a:lnTo>
                    <a:pt x="8511" y="3816"/>
                  </a:lnTo>
                  <a:lnTo>
                    <a:pt x="8364" y="3595"/>
                  </a:lnTo>
                  <a:lnTo>
                    <a:pt x="8254" y="3522"/>
                  </a:lnTo>
                  <a:lnTo>
                    <a:pt x="8144" y="3449"/>
                  </a:lnTo>
                  <a:lnTo>
                    <a:pt x="7997" y="3412"/>
                  </a:lnTo>
                  <a:lnTo>
                    <a:pt x="7851" y="3375"/>
                  </a:lnTo>
                  <a:lnTo>
                    <a:pt x="7777" y="3375"/>
                  </a:lnTo>
                  <a:lnTo>
                    <a:pt x="7704" y="3412"/>
                  </a:lnTo>
                  <a:lnTo>
                    <a:pt x="7667" y="3485"/>
                  </a:lnTo>
                  <a:lnTo>
                    <a:pt x="7667" y="3559"/>
                  </a:lnTo>
                  <a:lnTo>
                    <a:pt x="7484" y="3595"/>
                  </a:lnTo>
                  <a:lnTo>
                    <a:pt x="7337" y="3706"/>
                  </a:lnTo>
                  <a:lnTo>
                    <a:pt x="7190" y="3852"/>
                  </a:lnTo>
                  <a:lnTo>
                    <a:pt x="7044" y="3999"/>
                  </a:lnTo>
                  <a:lnTo>
                    <a:pt x="7007" y="4109"/>
                  </a:lnTo>
                  <a:lnTo>
                    <a:pt x="7044" y="4219"/>
                  </a:lnTo>
                  <a:lnTo>
                    <a:pt x="7264" y="4696"/>
                  </a:lnTo>
                  <a:lnTo>
                    <a:pt x="7080" y="4769"/>
                  </a:lnTo>
                  <a:lnTo>
                    <a:pt x="6310" y="5026"/>
                  </a:lnTo>
                  <a:lnTo>
                    <a:pt x="5576" y="5283"/>
                  </a:lnTo>
                  <a:lnTo>
                    <a:pt x="5320" y="5356"/>
                  </a:lnTo>
                  <a:lnTo>
                    <a:pt x="5210" y="5393"/>
                  </a:lnTo>
                  <a:lnTo>
                    <a:pt x="5136" y="5466"/>
                  </a:lnTo>
                  <a:lnTo>
                    <a:pt x="5100" y="5356"/>
                  </a:lnTo>
                  <a:lnTo>
                    <a:pt x="4916" y="5063"/>
                  </a:lnTo>
                  <a:lnTo>
                    <a:pt x="4806" y="4879"/>
                  </a:lnTo>
                  <a:lnTo>
                    <a:pt x="4659" y="4733"/>
                  </a:lnTo>
                  <a:lnTo>
                    <a:pt x="4513" y="4623"/>
                  </a:lnTo>
                  <a:lnTo>
                    <a:pt x="4329" y="4549"/>
                  </a:lnTo>
                  <a:lnTo>
                    <a:pt x="4183" y="4513"/>
                  </a:lnTo>
                  <a:lnTo>
                    <a:pt x="4036" y="4586"/>
                  </a:lnTo>
                  <a:lnTo>
                    <a:pt x="3852" y="4586"/>
                  </a:lnTo>
                  <a:lnTo>
                    <a:pt x="3779" y="4623"/>
                  </a:lnTo>
                  <a:lnTo>
                    <a:pt x="3742" y="4696"/>
                  </a:lnTo>
                  <a:lnTo>
                    <a:pt x="3706" y="4989"/>
                  </a:lnTo>
                  <a:lnTo>
                    <a:pt x="3706" y="5283"/>
                  </a:lnTo>
                  <a:lnTo>
                    <a:pt x="3742" y="5576"/>
                  </a:lnTo>
                  <a:lnTo>
                    <a:pt x="3816" y="5870"/>
                  </a:lnTo>
                  <a:lnTo>
                    <a:pt x="3596" y="5833"/>
                  </a:lnTo>
                  <a:lnTo>
                    <a:pt x="3376" y="5870"/>
                  </a:lnTo>
                  <a:lnTo>
                    <a:pt x="2972" y="6016"/>
                  </a:lnTo>
                  <a:lnTo>
                    <a:pt x="2422" y="6163"/>
                  </a:lnTo>
                  <a:lnTo>
                    <a:pt x="2165" y="6273"/>
                  </a:lnTo>
                  <a:lnTo>
                    <a:pt x="2055" y="6347"/>
                  </a:lnTo>
                  <a:lnTo>
                    <a:pt x="1945" y="6457"/>
                  </a:lnTo>
                  <a:lnTo>
                    <a:pt x="1945" y="6530"/>
                  </a:lnTo>
                  <a:lnTo>
                    <a:pt x="1982" y="6567"/>
                  </a:lnTo>
                  <a:lnTo>
                    <a:pt x="2238" y="6603"/>
                  </a:lnTo>
                  <a:lnTo>
                    <a:pt x="2459" y="6567"/>
                  </a:lnTo>
                  <a:lnTo>
                    <a:pt x="2972" y="6457"/>
                  </a:lnTo>
                  <a:lnTo>
                    <a:pt x="3449" y="6347"/>
                  </a:lnTo>
                  <a:lnTo>
                    <a:pt x="3706" y="6237"/>
                  </a:lnTo>
                  <a:lnTo>
                    <a:pt x="3816" y="6163"/>
                  </a:lnTo>
                  <a:lnTo>
                    <a:pt x="3889" y="6090"/>
                  </a:lnTo>
                  <a:lnTo>
                    <a:pt x="4073" y="6383"/>
                  </a:lnTo>
                  <a:lnTo>
                    <a:pt x="4256" y="6677"/>
                  </a:lnTo>
                  <a:lnTo>
                    <a:pt x="4293" y="6713"/>
                  </a:lnTo>
                  <a:lnTo>
                    <a:pt x="4366" y="6823"/>
                  </a:lnTo>
                  <a:lnTo>
                    <a:pt x="4549" y="6970"/>
                  </a:lnTo>
                  <a:lnTo>
                    <a:pt x="4659" y="7007"/>
                  </a:lnTo>
                  <a:lnTo>
                    <a:pt x="4733" y="7044"/>
                  </a:lnTo>
                  <a:lnTo>
                    <a:pt x="4806" y="7007"/>
                  </a:lnTo>
                  <a:lnTo>
                    <a:pt x="4879" y="6933"/>
                  </a:lnTo>
                  <a:lnTo>
                    <a:pt x="5063" y="6640"/>
                  </a:lnTo>
                  <a:lnTo>
                    <a:pt x="5173" y="6347"/>
                  </a:lnTo>
                  <a:lnTo>
                    <a:pt x="5210" y="6053"/>
                  </a:lnTo>
                  <a:lnTo>
                    <a:pt x="5210" y="5760"/>
                  </a:lnTo>
                  <a:lnTo>
                    <a:pt x="5320" y="5760"/>
                  </a:lnTo>
                  <a:lnTo>
                    <a:pt x="5430" y="5723"/>
                  </a:lnTo>
                  <a:lnTo>
                    <a:pt x="5686" y="5650"/>
                  </a:lnTo>
                  <a:lnTo>
                    <a:pt x="6457" y="5430"/>
                  </a:lnTo>
                  <a:lnTo>
                    <a:pt x="7190" y="5173"/>
                  </a:lnTo>
                  <a:lnTo>
                    <a:pt x="7447" y="5063"/>
                  </a:lnTo>
                  <a:lnTo>
                    <a:pt x="7631" y="5430"/>
                  </a:lnTo>
                  <a:lnTo>
                    <a:pt x="7704" y="5613"/>
                  </a:lnTo>
                  <a:lnTo>
                    <a:pt x="7814" y="5760"/>
                  </a:lnTo>
                  <a:lnTo>
                    <a:pt x="7924" y="5833"/>
                  </a:lnTo>
                  <a:lnTo>
                    <a:pt x="8218" y="5833"/>
                  </a:lnTo>
                  <a:lnTo>
                    <a:pt x="8328" y="5760"/>
                  </a:lnTo>
                  <a:lnTo>
                    <a:pt x="8548" y="5576"/>
                  </a:lnTo>
                  <a:lnTo>
                    <a:pt x="8731" y="5356"/>
                  </a:lnTo>
                  <a:lnTo>
                    <a:pt x="8804" y="5173"/>
                  </a:lnTo>
                  <a:lnTo>
                    <a:pt x="8841" y="4989"/>
                  </a:lnTo>
                  <a:lnTo>
                    <a:pt x="8841" y="4806"/>
                  </a:lnTo>
                  <a:lnTo>
                    <a:pt x="8804" y="4586"/>
                  </a:lnTo>
                  <a:lnTo>
                    <a:pt x="8914" y="4586"/>
                  </a:lnTo>
                  <a:lnTo>
                    <a:pt x="9061" y="4513"/>
                  </a:lnTo>
                  <a:lnTo>
                    <a:pt x="9942" y="4109"/>
                  </a:lnTo>
                  <a:lnTo>
                    <a:pt x="10639" y="3852"/>
                  </a:lnTo>
                  <a:lnTo>
                    <a:pt x="10895" y="3742"/>
                  </a:lnTo>
                  <a:lnTo>
                    <a:pt x="11115" y="3669"/>
                  </a:lnTo>
                  <a:lnTo>
                    <a:pt x="11519" y="4586"/>
                  </a:lnTo>
                  <a:lnTo>
                    <a:pt x="11849" y="5540"/>
                  </a:lnTo>
                  <a:lnTo>
                    <a:pt x="12069" y="6237"/>
                  </a:lnTo>
                  <a:lnTo>
                    <a:pt x="12032" y="6347"/>
                  </a:lnTo>
                  <a:lnTo>
                    <a:pt x="11996" y="6457"/>
                  </a:lnTo>
                  <a:lnTo>
                    <a:pt x="11959" y="6457"/>
                  </a:lnTo>
                  <a:lnTo>
                    <a:pt x="11592" y="6603"/>
                  </a:lnTo>
                  <a:lnTo>
                    <a:pt x="10969" y="6787"/>
                  </a:lnTo>
                  <a:lnTo>
                    <a:pt x="9685" y="7227"/>
                  </a:lnTo>
                  <a:lnTo>
                    <a:pt x="8438" y="7630"/>
                  </a:lnTo>
                  <a:lnTo>
                    <a:pt x="7887" y="7777"/>
                  </a:lnTo>
                  <a:lnTo>
                    <a:pt x="7631" y="7924"/>
                  </a:lnTo>
                  <a:lnTo>
                    <a:pt x="7521" y="7997"/>
                  </a:lnTo>
                  <a:lnTo>
                    <a:pt x="7447" y="8107"/>
                  </a:lnTo>
                  <a:lnTo>
                    <a:pt x="7447" y="8144"/>
                  </a:lnTo>
                  <a:lnTo>
                    <a:pt x="7631" y="8181"/>
                  </a:lnTo>
                  <a:lnTo>
                    <a:pt x="7997" y="8181"/>
                  </a:lnTo>
                  <a:lnTo>
                    <a:pt x="8181" y="8107"/>
                  </a:lnTo>
                  <a:lnTo>
                    <a:pt x="8914" y="7887"/>
                  </a:lnTo>
                  <a:lnTo>
                    <a:pt x="10565" y="7374"/>
                  </a:lnTo>
                  <a:lnTo>
                    <a:pt x="12216" y="6860"/>
                  </a:lnTo>
                  <a:lnTo>
                    <a:pt x="12289" y="6823"/>
                  </a:lnTo>
                  <a:lnTo>
                    <a:pt x="12546" y="7777"/>
                  </a:lnTo>
                  <a:lnTo>
                    <a:pt x="12766" y="8474"/>
                  </a:lnTo>
                  <a:lnTo>
                    <a:pt x="12729" y="8511"/>
                  </a:lnTo>
                  <a:lnTo>
                    <a:pt x="12693" y="8584"/>
                  </a:lnTo>
                  <a:lnTo>
                    <a:pt x="11629" y="8988"/>
                  </a:lnTo>
                  <a:lnTo>
                    <a:pt x="11042" y="9208"/>
                  </a:lnTo>
                  <a:lnTo>
                    <a:pt x="10859" y="9281"/>
                  </a:lnTo>
                  <a:lnTo>
                    <a:pt x="10749" y="9391"/>
                  </a:lnTo>
                  <a:lnTo>
                    <a:pt x="10455" y="9575"/>
                  </a:lnTo>
                  <a:lnTo>
                    <a:pt x="10455" y="9611"/>
                  </a:lnTo>
                  <a:lnTo>
                    <a:pt x="10418" y="9501"/>
                  </a:lnTo>
                  <a:lnTo>
                    <a:pt x="10198" y="9024"/>
                  </a:lnTo>
                  <a:lnTo>
                    <a:pt x="10052" y="8804"/>
                  </a:lnTo>
                  <a:lnTo>
                    <a:pt x="9942" y="8731"/>
                  </a:lnTo>
                  <a:lnTo>
                    <a:pt x="9832" y="8694"/>
                  </a:lnTo>
                  <a:lnTo>
                    <a:pt x="9758" y="8694"/>
                  </a:lnTo>
                  <a:lnTo>
                    <a:pt x="9721" y="8768"/>
                  </a:lnTo>
                  <a:lnTo>
                    <a:pt x="9685" y="8841"/>
                  </a:lnTo>
                  <a:lnTo>
                    <a:pt x="9501" y="8841"/>
                  </a:lnTo>
                  <a:lnTo>
                    <a:pt x="9355" y="8804"/>
                  </a:lnTo>
                  <a:lnTo>
                    <a:pt x="9208" y="8841"/>
                  </a:lnTo>
                  <a:lnTo>
                    <a:pt x="9061" y="8878"/>
                  </a:lnTo>
                  <a:lnTo>
                    <a:pt x="8988" y="8988"/>
                  </a:lnTo>
                  <a:lnTo>
                    <a:pt x="8914" y="9098"/>
                  </a:lnTo>
                  <a:lnTo>
                    <a:pt x="8914" y="9208"/>
                  </a:lnTo>
                  <a:lnTo>
                    <a:pt x="9025" y="9611"/>
                  </a:lnTo>
                  <a:lnTo>
                    <a:pt x="9135" y="10051"/>
                  </a:lnTo>
                  <a:lnTo>
                    <a:pt x="8694" y="10161"/>
                  </a:lnTo>
                  <a:lnTo>
                    <a:pt x="8658" y="10198"/>
                  </a:lnTo>
                  <a:lnTo>
                    <a:pt x="8621" y="10235"/>
                  </a:lnTo>
                  <a:lnTo>
                    <a:pt x="8584" y="10345"/>
                  </a:lnTo>
                  <a:lnTo>
                    <a:pt x="8511" y="10125"/>
                  </a:lnTo>
                  <a:lnTo>
                    <a:pt x="8401" y="9905"/>
                  </a:lnTo>
                  <a:lnTo>
                    <a:pt x="8254" y="9685"/>
                  </a:lnTo>
                  <a:lnTo>
                    <a:pt x="8034" y="9501"/>
                  </a:lnTo>
                  <a:lnTo>
                    <a:pt x="7777" y="9391"/>
                  </a:lnTo>
                  <a:lnTo>
                    <a:pt x="7557" y="9391"/>
                  </a:lnTo>
                  <a:lnTo>
                    <a:pt x="7411" y="9428"/>
                  </a:lnTo>
                  <a:lnTo>
                    <a:pt x="7300" y="9464"/>
                  </a:lnTo>
                  <a:lnTo>
                    <a:pt x="7190" y="9538"/>
                  </a:lnTo>
                  <a:lnTo>
                    <a:pt x="7080" y="9611"/>
                  </a:lnTo>
                  <a:lnTo>
                    <a:pt x="7044" y="9721"/>
                  </a:lnTo>
                  <a:lnTo>
                    <a:pt x="7007" y="9868"/>
                  </a:lnTo>
                  <a:lnTo>
                    <a:pt x="7044" y="9941"/>
                  </a:lnTo>
                  <a:lnTo>
                    <a:pt x="7117" y="9978"/>
                  </a:lnTo>
                  <a:lnTo>
                    <a:pt x="7044" y="10235"/>
                  </a:lnTo>
                  <a:lnTo>
                    <a:pt x="7080" y="10492"/>
                  </a:lnTo>
                  <a:lnTo>
                    <a:pt x="4806" y="11152"/>
                  </a:lnTo>
                  <a:lnTo>
                    <a:pt x="4219" y="11335"/>
                  </a:lnTo>
                  <a:lnTo>
                    <a:pt x="3632" y="11519"/>
                  </a:lnTo>
                  <a:lnTo>
                    <a:pt x="3449" y="11629"/>
                  </a:lnTo>
                  <a:lnTo>
                    <a:pt x="3192" y="10602"/>
                  </a:lnTo>
                  <a:lnTo>
                    <a:pt x="2862" y="9611"/>
                  </a:lnTo>
                  <a:lnTo>
                    <a:pt x="3339" y="9538"/>
                  </a:lnTo>
                  <a:lnTo>
                    <a:pt x="3816" y="9428"/>
                  </a:lnTo>
                  <a:lnTo>
                    <a:pt x="4769" y="9134"/>
                  </a:lnTo>
                  <a:lnTo>
                    <a:pt x="4843" y="9318"/>
                  </a:lnTo>
                  <a:lnTo>
                    <a:pt x="4953" y="9501"/>
                  </a:lnTo>
                  <a:lnTo>
                    <a:pt x="5063" y="9685"/>
                  </a:lnTo>
                  <a:lnTo>
                    <a:pt x="5246" y="9831"/>
                  </a:lnTo>
                  <a:lnTo>
                    <a:pt x="5356" y="9868"/>
                  </a:lnTo>
                  <a:lnTo>
                    <a:pt x="5466" y="9905"/>
                  </a:lnTo>
                  <a:lnTo>
                    <a:pt x="5613" y="9905"/>
                  </a:lnTo>
                  <a:lnTo>
                    <a:pt x="5723" y="9868"/>
                  </a:lnTo>
                  <a:lnTo>
                    <a:pt x="5980" y="9758"/>
                  </a:lnTo>
                  <a:lnTo>
                    <a:pt x="6163" y="9648"/>
                  </a:lnTo>
                  <a:lnTo>
                    <a:pt x="6237" y="9538"/>
                  </a:lnTo>
                  <a:lnTo>
                    <a:pt x="6273" y="9501"/>
                  </a:lnTo>
                  <a:lnTo>
                    <a:pt x="6237" y="9428"/>
                  </a:lnTo>
                  <a:lnTo>
                    <a:pt x="5980" y="8731"/>
                  </a:lnTo>
                  <a:lnTo>
                    <a:pt x="6200" y="8731"/>
                  </a:lnTo>
                  <a:lnTo>
                    <a:pt x="6383" y="8658"/>
                  </a:lnTo>
                  <a:lnTo>
                    <a:pt x="6604" y="9244"/>
                  </a:lnTo>
                  <a:lnTo>
                    <a:pt x="6677" y="9318"/>
                  </a:lnTo>
                  <a:lnTo>
                    <a:pt x="6714" y="9354"/>
                  </a:lnTo>
                  <a:lnTo>
                    <a:pt x="6787" y="9354"/>
                  </a:lnTo>
                  <a:lnTo>
                    <a:pt x="7044" y="9318"/>
                  </a:lnTo>
                  <a:lnTo>
                    <a:pt x="7300" y="9208"/>
                  </a:lnTo>
                  <a:lnTo>
                    <a:pt x="7521" y="9061"/>
                  </a:lnTo>
                  <a:lnTo>
                    <a:pt x="7704" y="8878"/>
                  </a:lnTo>
                  <a:lnTo>
                    <a:pt x="7741" y="8841"/>
                  </a:lnTo>
                  <a:lnTo>
                    <a:pt x="7777" y="8768"/>
                  </a:lnTo>
                  <a:lnTo>
                    <a:pt x="7741" y="8658"/>
                  </a:lnTo>
                  <a:lnTo>
                    <a:pt x="7264" y="7887"/>
                  </a:lnTo>
                  <a:lnTo>
                    <a:pt x="7080" y="7520"/>
                  </a:lnTo>
                  <a:lnTo>
                    <a:pt x="6970" y="7337"/>
                  </a:lnTo>
                  <a:lnTo>
                    <a:pt x="6824" y="7227"/>
                  </a:lnTo>
                  <a:lnTo>
                    <a:pt x="6640" y="7154"/>
                  </a:lnTo>
                  <a:lnTo>
                    <a:pt x="6457" y="7190"/>
                  </a:lnTo>
                  <a:lnTo>
                    <a:pt x="6383" y="7227"/>
                  </a:lnTo>
                  <a:lnTo>
                    <a:pt x="6310" y="7264"/>
                  </a:lnTo>
                  <a:lnTo>
                    <a:pt x="6237" y="7337"/>
                  </a:lnTo>
                  <a:lnTo>
                    <a:pt x="6200" y="7410"/>
                  </a:lnTo>
                  <a:lnTo>
                    <a:pt x="6017" y="7447"/>
                  </a:lnTo>
                  <a:lnTo>
                    <a:pt x="5980" y="7484"/>
                  </a:lnTo>
                  <a:lnTo>
                    <a:pt x="5943" y="7520"/>
                  </a:lnTo>
                  <a:lnTo>
                    <a:pt x="5907" y="7594"/>
                  </a:lnTo>
                  <a:lnTo>
                    <a:pt x="5907" y="7667"/>
                  </a:lnTo>
                  <a:lnTo>
                    <a:pt x="6200" y="8291"/>
                  </a:lnTo>
                  <a:lnTo>
                    <a:pt x="6163" y="8364"/>
                  </a:lnTo>
                  <a:lnTo>
                    <a:pt x="6127" y="8401"/>
                  </a:lnTo>
                  <a:lnTo>
                    <a:pt x="6090" y="8401"/>
                  </a:lnTo>
                  <a:lnTo>
                    <a:pt x="6053" y="8437"/>
                  </a:lnTo>
                  <a:lnTo>
                    <a:pt x="5943" y="8474"/>
                  </a:lnTo>
                  <a:lnTo>
                    <a:pt x="5907" y="8511"/>
                  </a:lnTo>
                  <a:lnTo>
                    <a:pt x="5613" y="7814"/>
                  </a:lnTo>
                  <a:lnTo>
                    <a:pt x="5576" y="7777"/>
                  </a:lnTo>
                  <a:lnTo>
                    <a:pt x="5540" y="7704"/>
                  </a:lnTo>
                  <a:lnTo>
                    <a:pt x="5393" y="7704"/>
                  </a:lnTo>
                  <a:lnTo>
                    <a:pt x="5356" y="7667"/>
                  </a:lnTo>
                  <a:lnTo>
                    <a:pt x="5173" y="7667"/>
                  </a:lnTo>
                  <a:lnTo>
                    <a:pt x="4990" y="7704"/>
                  </a:lnTo>
                  <a:lnTo>
                    <a:pt x="4843" y="7814"/>
                  </a:lnTo>
                  <a:lnTo>
                    <a:pt x="4733" y="7961"/>
                  </a:lnTo>
                  <a:lnTo>
                    <a:pt x="4659" y="8144"/>
                  </a:lnTo>
                  <a:lnTo>
                    <a:pt x="4623" y="8327"/>
                  </a:lnTo>
                  <a:lnTo>
                    <a:pt x="4623" y="8511"/>
                  </a:lnTo>
                  <a:lnTo>
                    <a:pt x="4623" y="8694"/>
                  </a:lnTo>
                  <a:lnTo>
                    <a:pt x="3669" y="8951"/>
                  </a:lnTo>
                  <a:lnTo>
                    <a:pt x="3229" y="9134"/>
                  </a:lnTo>
                  <a:lnTo>
                    <a:pt x="2752" y="9318"/>
                  </a:lnTo>
                  <a:lnTo>
                    <a:pt x="2348" y="7997"/>
                  </a:lnTo>
                  <a:lnTo>
                    <a:pt x="1908" y="6677"/>
                  </a:lnTo>
                  <a:lnTo>
                    <a:pt x="1541" y="5356"/>
                  </a:lnTo>
                  <a:lnTo>
                    <a:pt x="1395" y="4696"/>
                  </a:lnTo>
                  <a:lnTo>
                    <a:pt x="1285" y="3999"/>
                  </a:lnTo>
                  <a:lnTo>
                    <a:pt x="1505" y="3962"/>
                  </a:lnTo>
                  <a:lnTo>
                    <a:pt x="1725" y="3926"/>
                  </a:lnTo>
                  <a:lnTo>
                    <a:pt x="2165" y="3816"/>
                  </a:lnTo>
                  <a:lnTo>
                    <a:pt x="3302" y="3485"/>
                  </a:lnTo>
                  <a:lnTo>
                    <a:pt x="5760" y="2825"/>
                  </a:lnTo>
                  <a:lnTo>
                    <a:pt x="6934" y="2495"/>
                  </a:lnTo>
                  <a:lnTo>
                    <a:pt x="8071" y="2092"/>
                  </a:lnTo>
                  <a:lnTo>
                    <a:pt x="9135" y="1725"/>
                  </a:lnTo>
                  <a:lnTo>
                    <a:pt x="9758" y="1505"/>
                  </a:lnTo>
                  <a:lnTo>
                    <a:pt x="9978" y="1395"/>
                  </a:lnTo>
                  <a:lnTo>
                    <a:pt x="10088" y="1358"/>
                  </a:lnTo>
                  <a:lnTo>
                    <a:pt x="10162" y="1321"/>
                  </a:lnTo>
                  <a:close/>
                  <a:moveTo>
                    <a:pt x="12876" y="8988"/>
                  </a:moveTo>
                  <a:lnTo>
                    <a:pt x="13023" y="9575"/>
                  </a:lnTo>
                  <a:lnTo>
                    <a:pt x="13096" y="9905"/>
                  </a:lnTo>
                  <a:lnTo>
                    <a:pt x="13206" y="10198"/>
                  </a:lnTo>
                  <a:lnTo>
                    <a:pt x="12619" y="10271"/>
                  </a:lnTo>
                  <a:lnTo>
                    <a:pt x="12069" y="10418"/>
                  </a:lnTo>
                  <a:lnTo>
                    <a:pt x="11519" y="10565"/>
                  </a:lnTo>
                  <a:lnTo>
                    <a:pt x="10969" y="10748"/>
                  </a:lnTo>
                  <a:lnTo>
                    <a:pt x="9685" y="11225"/>
                  </a:lnTo>
                  <a:lnTo>
                    <a:pt x="8438" y="11702"/>
                  </a:lnTo>
                  <a:lnTo>
                    <a:pt x="5980" y="12619"/>
                  </a:lnTo>
                  <a:lnTo>
                    <a:pt x="4879" y="13023"/>
                  </a:lnTo>
                  <a:lnTo>
                    <a:pt x="4329" y="13243"/>
                  </a:lnTo>
                  <a:lnTo>
                    <a:pt x="3816" y="13499"/>
                  </a:lnTo>
                  <a:lnTo>
                    <a:pt x="3669" y="12692"/>
                  </a:lnTo>
                  <a:lnTo>
                    <a:pt x="3522" y="11885"/>
                  </a:lnTo>
                  <a:lnTo>
                    <a:pt x="3742" y="11885"/>
                  </a:lnTo>
                  <a:lnTo>
                    <a:pt x="3999" y="11812"/>
                  </a:lnTo>
                  <a:lnTo>
                    <a:pt x="5173" y="11482"/>
                  </a:lnTo>
                  <a:lnTo>
                    <a:pt x="7190" y="10932"/>
                  </a:lnTo>
                  <a:lnTo>
                    <a:pt x="7374" y="11335"/>
                  </a:lnTo>
                  <a:lnTo>
                    <a:pt x="7594" y="11702"/>
                  </a:lnTo>
                  <a:lnTo>
                    <a:pt x="7631" y="11775"/>
                  </a:lnTo>
                  <a:lnTo>
                    <a:pt x="7814" y="11775"/>
                  </a:lnTo>
                  <a:lnTo>
                    <a:pt x="7887" y="11702"/>
                  </a:lnTo>
                  <a:lnTo>
                    <a:pt x="7961" y="11629"/>
                  </a:lnTo>
                  <a:lnTo>
                    <a:pt x="8107" y="11592"/>
                  </a:lnTo>
                  <a:lnTo>
                    <a:pt x="8401" y="11519"/>
                  </a:lnTo>
                  <a:lnTo>
                    <a:pt x="8474" y="11445"/>
                  </a:lnTo>
                  <a:lnTo>
                    <a:pt x="8548" y="11372"/>
                  </a:lnTo>
                  <a:lnTo>
                    <a:pt x="8658" y="11189"/>
                  </a:lnTo>
                  <a:lnTo>
                    <a:pt x="8694" y="11005"/>
                  </a:lnTo>
                  <a:lnTo>
                    <a:pt x="8694" y="10785"/>
                  </a:lnTo>
                  <a:lnTo>
                    <a:pt x="8658" y="10602"/>
                  </a:lnTo>
                  <a:lnTo>
                    <a:pt x="8621" y="10418"/>
                  </a:lnTo>
                  <a:lnTo>
                    <a:pt x="8658" y="10492"/>
                  </a:lnTo>
                  <a:lnTo>
                    <a:pt x="8768" y="10528"/>
                  </a:lnTo>
                  <a:lnTo>
                    <a:pt x="9025" y="10492"/>
                  </a:lnTo>
                  <a:lnTo>
                    <a:pt x="9281" y="10418"/>
                  </a:lnTo>
                  <a:lnTo>
                    <a:pt x="9428" y="10638"/>
                  </a:lnTo>
                  <a:lnTo>
                    <a:pt x="9611" y="10822"/>
                  </a:lnTo>
                  <a:lnTo>
                    <a:pt x="9758" y="10895"/>
                  </a:lnTo>
                  <a:lnTo>
                    <a:pt x="9942" y="10932"/>
                  </a:lnTo>
                  <a:lnTo>
                    <a:pt x="10088" y="10932"/>
                  </a:lnTo>
                  <a:lnTo>
                    <a:pt x="10235" y="10858"/>
                  </a:lnTo>
                  <a:lnTo>
                    <a:pt x="10382" y="10785"/>
                  </a:lnTo>
                  <a:lnTo>
                    <a:pt x="10492" y="10638"/>
                  </a:lnTo>
                  <a:lnTo>
                    <a:pt x="10565" y="10492"/>
                  </a:lnTo>
                  <a:lnTo>
                    <a:pt x="10602" y="10345"/>
                  </a:lnTo>
                  <a:lnTo>
                    <a:pt x="10639" y="10161"/>
                  </a:lnTo>
                  <a:lnTo>
                    <a:pt x="10602" y="9978"/>
                  </a:lnTo>
                  <a:lnTo>
                    <a:pt x="10492" y="9648"/>
                  </a:lnTo>
                  <a:lnTo>
                    <a:pt x="10749" y="9648"/>
                  </a:lnTo>
                  <a:lnTo>
                    <a:pt x="11005" y="9611"/>
                  </a:lnTo>
                  <a:lnTo>
                    <a:pt x="11629" y="9428"/>
                  </a:lnTo>
                  <a:lnTo>
                    <a:pt x="12876" y="8988"/>
                  </a:lnTo>
                  <a:close/>
                  <a:moveTo>
                    <a:pt x="13206" y="10675"/>
                  </a:moveTo>
                  <a:lnTo>
                    <a:pt x="13096" y="10712"/>
                  </a:lnTo>
                  <a:lnTo>
                    <a:pt x="11592" y="11262"/>
                  </a:lnTo>
                  <a:lnTo>
                    <a:pt x="8731" y="12362"/>
                  </a:lnTo>
                  <a:lnTo>
                    <a:pt x="7300" y="12876"/>
                  </a:lnTo>
                  <a:lnTo>
                    <a:pt x="6604" y="13133"/>
                  </a:lnTo>
                  <a:lnTo>
                    <a:pt x="5870" y="13316"/>
                  </a:lnTo>
                  <a:lnTo>
                    <a:pt x="4696" y="13573"/>
                  </a:lnTo>
                  <a:lnTo>
                    <a:pt x="5393" y="13279"/>
                  </a:lnTo>
                  <a:lnTo>
                    <a:pt x="6090" y="13023"/>
                  </a:lnTo>
                  <a:lnTo>
                    <a:pt x="8438" y="12179"/>
                  </a:lnTo>
                  <a:lnTo>
                    <a:pt x="9611" y="11702"/>
                  </a:lnTo>
                  <a:lnTo>
                    <a:pt x="10822" y="11299"/>
                  </a:lnTo>
                  <a:lnTo>
                    <a:pt x="11409" y="11078"/>
                  </a:lnTo>
                  <a:lnTo>
                    <a:pt x="11996" y="10895"/>
                  </a:lnTo>
                  <a:lnTo>
                    <a:pt x="12619" y="10748"/>
                  </a:lnTo>
                  <a:lnTo>
                    <a:pt x="13206" y="10675"/>
                  </a:lnTo>
                  <a:close/>
                  <a:moveTo>
                    <a:pt x="10492" y="478"/>
                  </a:moveTo>
                  <a:lnTo>
                    <a:pt x="10712" y="1064"/>
                  </a:lnTo>
                  <a:lnTo>
                    <a:pt x="10969" y="1688"/>
                  </a:lnTo>
                  <a:lnTo>
                    <a:pt x="11482" y="2862"/>
                  </a:lnTo>
                  <a:lnTo>
                    <a:pt x="11996" y="4182"/>
                  </a:lnTo>
                  <a:lnTo>
                    <a:pt x="12473" y="5466"/>
                  </a:lnTo>
                  <a:lnTo>
                    <a:pt x="12876" y="6713"/>
                  </a:lnTo>
                  <a:lnTo>
                    <a:pt x="13280" y="7924"/>
                  </a:lnTo>
                  <a:lnTo>
                    <a:pt x="13683" y="9171"/>
                  </a:lnTo>
                  <a:lnTo>
                    <a:pt x="14013" y="10418"/>
                  </a:lnTo>
                  <a:lnTo>
                    <a:pt x="13793" y="10418"/>
                  </a:lnTo>
                  <a:lnTo>
                    <a:pt x="13573" y="10492"/>
                  </a:lnTo>
                  <a:lnTo>
                    <a:pt x="13573" y="10418"/>
                  </a:lnTo>
                  <a:lnTo>
                    <a:pt x="13573" y="10308"/>
                  </a:lnTo>
                  <a:lnTo>
                    <a:pt x="13646" y="10235"/>
                  </a:lnTo>
                  <a:lnTo>
                    <a:pt x="13646" y="10125"/>
                  </a:lnTo>
                  <a:lnTo>
                    <a:pt x="13610" y="9831"/>
                  </a:lnTo>
                  <a:lnTo>
                    <a:pt x="13610" y="9758"/>
                  </a:lnTo>
                  <a:lnTo>
                    <a:pt x="13610" y="9721"/>
                  </a:lnTo>
                  <a:lnTo>
                    <a:pt x="13426" y="9024"/>
                  </a:lnTo>
                  <a:lnTo>
                    <a:pt x="13096" y="7777"/>
                  </a:lnTo>
                  <a:lnTo>
                    <a:pt x="12693" y="6603"/>
                  </a:lnTo>
                  <a:lnTo>
                    <a:pt x="12289" y="5430"/>
                  </a:lnTo>
                  <a:lnTo>
                    <a:pt x="11849" y="4256"/>
                  </a:lnTo>
                  <a:lnTo>
                    <a:pt x="11372" y="3119"/>
                  </a:lnTo>
                  <a:lnTo>
                    <a:pt x="10859" y="1981"/>
                  </a:lnTo>
                  <a:lnTo>
                    <a:pt x="10675" y="1651"/>
                  </a:lnTo>
                  <a:lnTo>
                    <a:pt x="10492" y="1358"/>
                  </a:lnTo>
                  <a:lnTo>
                    <a:pt x="10602" y="1285"/>
                  </a:lnTo>
                  <a:lnTo>
                    <a:pt x="10639" y="1174"/>
                  </a:lnTo>
                  <a:lnTo>
                    <a:pt x="10602" y="1064"/>
                  </a:lnTo>
                  <a:lnTo>
                    <a:pt x="10565" y="991"/>
                  </a:lnTo>
                  <a:lnTo>
                    <a:pt x="10528" y="954"/>
                  </a:lnTo>
                  <a:lnTo>
                    <a:pt x="10455" y="918"/>
                  </a:lnTo>
                  <a:lnTo>
                    <a:pt x="10272" y="881"/>
                  </a:lnTo>
                  <a:lnTo>
                    <a:pt x="10088" y="918"/>
                  </a:lnTo>
                  <a:lnTo>
                    <a:pt x="9391" y="1138"/>
                  </a:lnTo>
                  <a:lnTo>
                    <a:pt x="8658" y="1431"/>
                  </a:lnTo>
                  <a:lnTo>
                    <a:pt x="7924" y="1688"/>
                  </a:lnTo>
                  <a:lnTo>
                    <a:pt x="7190" y="1945"/>
                  </a:lnTo>
                  <a:lnTo>
                    <a:pt x="5650" y="2422"/>
                  </a:lnTo>
                  <a:lnTo>
                    <a:pt x="4109" y="2862"/>
                  </a:lnTo>
                  <a:lnTo>
                    <a:pt x="2569" y="3265"/>
                  </a:lnTo>
                  <a:lnTo>
                    <a:pt x="1762" y="3485"/>
                  </a:lnTo>
                  <a:lnTo>
                    <a:pt x="1358" y="3632"/>
                  </a:lnTo>
                  <a:lnTo>
                    <a:pt x="1175" y="3706"/>
                  </a:lnTo>
                  <a:lnTo>
                    <a:pt x="1028" y="3816"/>
                  </a:lnTo>
                  <a:lnTo>
                    <a:pt x="991" y="3816"/>
                  </a:lnTo>
                  <a:lnTo>
                    <a:pt x="955" y="3889"/>
                  </a:lnTo>
                  <a:lnTo>
                    <a:pt x="918" y="3962"/>
                  </a:lnTo>
                  <a:lnTo>
                    <a:pt x="991" y="4586"/>
                  </a:lnTo>
                  <a:lnTo>
                    <a:pt x="1101" y="5209"/>
                  </a:lnTo>
                  <a:lnTo>
                    <a:pt x="1248" y="5796"/>
                  </a:lnTo>
                  <a:lnTo>
                    <a:pt x="1395" y="6420"/>
                  </a:lnTo>
                  <a:lnTo>
                    <a:pt x="1725" y="7594"/>
                  </a:lnTo>
                  <a:lnTo>
                    <a:pt x="2128" y="8768"/>
                  </a:lnTo>
                  <a:lnTo>
                    <a:pt x="2532" y="9978"/>
                  </a:lnTo>
                  <a:lnTo>
                    <a:pt x="2899" y="11152"/>
                  </a:lnTo>
                  <a:lnTo>
                    <a:pt x="3045" y="11739"/>
                  </a:lnTo>
                  <a:lnTo>
                    <a:pt x="3192" y="12362"/>
                  </a:lnTo>
                  <a:lnTo>
                    <a:pt x="3302" y="12949"/>
                  </a:lnTo>
                  <a:lnTo>
                    <a:pt x="3412" y="13573"/>
                  </a:lnTo>
                  <a:lnTo>
                    <a:pt x="3412" y="13683"/>
                  </a:lnTo>
                  <a:lnTo>
                    <a:pt x="3486" y="13720"/>
                  </a:lnTo>
                  <a:lnTo>
                    <a:pt x="3559" y="13756"/>
                  </a:lnTo>
                  <a:lnTo>
                    <a:pt x="3632" y="13793"/>
                  </a:lnTo>
                  <a:lnTo>
                    <a:pt x="3669" y="13830"/>
                  </a:lnTo>
                  <a:lnTo>
                    <a:pt x="3742" y="13830"/>
                  </a:lnTo>
                  <a:lnTo>
                    <a:pt x="4036" y="13756"/>
                  </a:lnTo>
                  <a:lnTo>
                    <a:pt x="3706" y="13903"/>
                  </a:lnTo>
                  <a:lnTo>
                    <a:pt x="3412" y="14086"/>
                  </a:lnTo>
                  <a:lnTo>
                    <a:pt x="2569" y="11115"/>
                  </a:lnTo>
                  <a:lnTo>
                    <a:pt x="2128" y="9611"/>
                  </a:lnTo>
                  <a:lnTo>
                    <a:pt x="1725" y="8144"/>
                  </a:lnTo>
                  <a:lnTo>
                    <a:pt x="955" y="5136"/>
                  </a:lnTo>
                  <a:lnTo>
                    <a:pt x="808" y="4439"/>
                  </a:lnTo>
                  <a:lnTo>
                    <a:pt x="661" y="3999"/>
                  </a:lnTo>
                  <a:lnTo>
                    <a:pt x="588" y="3779"/>
                  </a:lnTo>
                  <a:lnTo>
                    <a:pt x="478" y="3632"/>
                  </a:lnTo>
                  <a:lnTo>
                    <a:pt x="1065" y="3522"/>
                  </a:lnTo>
                  <a:lnTo>
                    <a:pt x="1652" y="3412"/>
                  </a:lnTo>
                  <a:lnTo>
                    <a:pt x="2825" y="3045"/>
                  </a:lnTo>
                  <a:lnTo>
                    <a:pt x="4183" y="2642"/>
                  </a:lnTo>
                  <a:lnTo>
                    <a:pt x="5503" y="2202"/>
                  </a:lnTo>
                  <a:lnTo>
                    <a:pt x="8034" y="1358"/>
                  </a:lnTo>
                  <a:lnTo>
                    <a:pt x="9281" y="918"/>
                  </a:lnTo>
                  <a:lnTo>
                    <a:pt x="9905" y="734"/>
                  </a:lnTo>
                  <a:lnTo>
                    <a:pt x="10198" y="624"/>
                  </a:lnTo>
                  <a:lnTo>
                    <a:pt x="10492" y="478"/>
                  </a:lnTo>
                  <a:close/>
                  <a:moveTo>
                    <a:pt x="10455" y="1"/>
                  </a:moveTo>
                  <a:lnTo>
                    <a:pt x="10162" y="37"/>
                  </a:lnTo>
                  <a:lnTo>
                    <a:pt x="9832" y="147"/>
                  </a:lnTo>
                  <a:lnTo>
                    <a:pt x="9245" y="367"/>
                  </a:lnTo>
                  <a:lnTo>
                    <a:pt x="7997" y="808"/>
                  </a:lnTo>
                  <a:lnTo>
                    <a:pt x="5503" y="1651"/>
                  </a:lnTo>
                  <a:lnTo>
                    <a:pt x="2935" y="2495"/>
                  </a:lnTo>
                  <a:lnTo>
                    <a:pt x="1615" y="2899"/>
                  </a:lnTo>
                  <a:lnTo>
                    <a:pt x="918" y="3082"/>
                  </a:lnTo>
                  <a:lnTo>
                    <a:pt x="258" y="3339"/>
                  </a:lnTo>
                  <a:lnTo>
                    <a:pt x="184" y="3412"/>
                  </a:lnTo>
                  <a:lnTo>
                    <a:pt x="148" y="3522"/>
                  </a:lnTo>
                  <a:lnTo>
                    <a:pt x="38" y="3559"/>
                  </a:lnTo>
                  <a:lnTo>
                    <a:pt x="1" y="3595"/>
                  </a:lnTo>
                  <a:lnTo>
                    <a:pt x="1" y="3632"/>
                  </a:lnTo>
                  <a:lnTo>
                    <a:pt x="38" y="3779"/>
                  </a:lnTo>
                  <a:lnTo>
                    <a:pt x="111" y="3926"/>
                  </a:lnTo>
                  <a:lnTo>
                    <a:pt x="184" y="4036"/>
                  </a:lnTo>
                  <a:lnTo>
                    <a:pt x="221" y="4146"/>
                  </a:lnTo>
                  <a:lnTo>
                    <a:pt x="294" y="4366"/>
                  </a:lnTo>
                  <a:lnTo>
                    <a:pt x="588" y="5796"/>
                  </a:lnTo>
                  <a:lnTo>
                    <a:pt x="955" y="7227"/>
                  </a:lnTo>
                  <a:lnTo>
                    <a:pt x="1285" y="8658"/>
                  </a:lnTo>
                  <a:lnTo>
                    <a:pt x="2055" y="11482"/>
                  </a:lnTo>
                  <a:lnTo>
                    <a:pt x="2459" y="12876"/>
                  </a:lnTo>
                  <a:lnTo>
                    <a:pt x="2899" y="14233"/>
                  </a:lnTo>
                  <a:lnTo>
                    <a:pt x="2935" y="14380"/>
                  </a:lnTo>
                  <a:lnTo>
                    <a:pt x="3045" y="14416"/>
                  </a:lnTo>
                  <a:lnTo>
                    <a:pt x="3155" y="14453"/>
                  </a:lnTo>
                  <a:lnTo>
                    <a:pt x="3302" y="14416"/>
                  </a:lnTo>
                  <a:lnTo>
                    <a:pt x="3596" y="14343"/>
                  </a:lnTo>
                  <a:lnTo>
                    <a:pt x="3889" y="14270"/>
                  </a:lnTo>
                  <a:lnTo>
                    <a:pt x="4513" y="14086"/>
                  </a:lnTo>
                  <a:lnTo>
                    <a:pt x="5980" y="13793"/>
                  </a:lnTo>
                  <a:lnTo>
                    <a:pt x="6714" y="13610"/>
                  </a:lnTo>
                  <a:lnTo>
                    <a:pt x="7447" y="13353"/>
                  </a:lnTo>
                  <a:lnTo>
                    <a:pt x="8878" y="12839"/>
                  </a:lnTo>
                  <a:lnTo>
                    <a:pt x="11739" y="11775"/>
                  </a:lnTo>
                  <a:lnTo>
                    <a:pt x="13133" y="11225"/>
                  </a:lnTo>
                  <a:lnTo>
                    <a:pt x="13646" y="11078"/>
                  </a:lnTo>
                  <a:lnTo>
                    <a:pt x="13903" y="10968"/>
                  </a:lnTo>
                  <a:lnTo>
                    <a:pt x="14160" y="10822"/>
                  </a:lnTo>
                  <a:lnTo>
                    <a:pt x="14197" y="10932"/>
                  </a:lnTo>
                  <a:lnTo>
                    <a:pt x="14270" y="10968"/>
                  </a:lnTo>
                  <a:lnTo>
                    <a:pt x="14380" y="11005"/>
                  </a:lnTo>
                  <a:lnTo>
                    <a:pt x="14490" y="11005"/>
                  </a:lnTo>
                  <a:lnTo>
                    <a:pt x="14563" y="10932"/>
                  </a:lnTo>
                  <a:lnTo>
                    <a:pt x="14637" y="10895"/>
                  </a:lnTo>
                  <a:lnTo>
                    <a:pt x="14674" y="10785"/>
                  </a:lnTo>
                  <a:lnTo>
                    <a:pt x="14637" y="10675"/>
                  </a:lnTo>
                  <a:lnTo>
                    <a:pt x="14270" y="9318"/>
                  </a:lnTo>
                  <a:lnTo>
                    <a:pt x="13867" y="7997"/>
                  </a:lnTo>
                  <a:lnTo>
                    <a:pt x="13426" y="6640"/>
                  </a:lnTo>
                  <a:lnTo>
                    <a:pt x="12949" y="5356"/>
                  </a:lnTo>
                  <a:lnTo>
                    <a:pt x="12473" y="4036"/>
                  </a:lnTo>
                  <a:lnTo>
                    <a:pt x="11922" y="2752"/>
                  </a:lnTo>
                  <a:lnTo>
                    <a:pt x="11409" y="1468"/>
                  </a:lnTo>
                  <a:lnTo>
                    <a:pt x="11115" y="881"/>
                  </a:lnTo>
                  <a:lnTo>
                    <a:pt x="10785" y="257"/>
                  </a:lnTo>
                  <a:lnTo>
                    <a:pt x="10749" y="221"/>
                  </a:lnTo>
                  <a:lnTo>
                    <a:pt x="10675" y="184"/>
                  </a:lnTo>
                  <a:lnTo>
                    <a:pt x="10639" y="111"/>
                  </a:lnTo>
                  <a:lnTo>
                    <a:pt x="10602" y="74"/>
                  </a:lnTo>
                  <a:lnTo>
                    <a:pt x="10528" y="37"/>
                  </a:lnTo>
                  <a:lnTo>
                    <a:pt x="10455"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313" name="Google Shape;313;p5"/>
            <p:cNvSpPr/>
            <p:nvPr/>
          </p:nvSpPr>
          <p:spPr>
            <a:xfrm>
              <a:off x="6316250" y="3040425"/>
              <a:ext cx="137600" cy="122000"/>
            </a:xfrm>
            <a:custGeom>
              <a:rect b="b" l="l" r="r" t="t"/>
              <a:pathLst>
                <a:path extrusionOk="0" h="4880" w="5504">
                  <a:moveTo>
                    <a:pt x="5173" y="0"/>
                  </a:moveTo>
                  <a:lnTo>
                    <a:pt x="5063" y="37"/>
                  </a:lnTo>
                  <a:lnTo>
                    <a:pt x="4990" y="110"/>
                  </a:lnTo>
                  <a:lnTo>
                    <a:pt x="4770" y="404"/>
                  </a:lnTo>
                  <a:lnTo>
                    <a:pt x="4513" y="624"/>
                  </a:lnTo>
                  <a:lnTo>
                    <a:pt x="4219" y="844"/>
                  </a:lnTo>
                  <a:lnTo>
                    <a:pt x="3926" y="991"/>
                  </a:lnTo>
                  <a:lnTo>
                    <a:pt x="3742" y="1064"/>
                  </a:lnTo>
                  <a:lnTo>
                    <a:pt x="3559" y="1101"/>
                  </a:lnTo>
                  <a:lnTo>
                    <a:pt x="3229" y="1101"/>
                  </a:lnTo>
                  <a:lnTo>
                    <a:pt x="2862" y="1028"/>
                  </a:lnTo>
                  <a:lnTo>
                    <a:pt x="2532" y="917"/>
                  </a:lnTo>
                  <a:lnTo>
                    <a:pt x="2239" y="807"/>
                  </a:lnTo>
                  <a:lnTo>
                    <a:pt x="1908" y="734"/>
                  </a:lnTo>
                  <a:lnTo>
                    <a:pt x="1578" y="661"/>
                  </a:lnTo>
                  <a:lnTo>
                    <a:pt x="1248" y="624"/>
                  </a:lnTo>
                  <a:lnTo>
                    <a:pt x="918" y="661"/>
                  </a:lnTo>
                  <a:lnTo>
                    <a:pt x="625" y="771"/>
                  </a:lnTo>
                  <a:lnTo>
                    <a:pt x="478" y="844"/>
                  </a:lnTo>
                  <a:lnTo>
                    <a:pt x="368" y="954"/>
                  </a:lnTo>
                  <a:lnTo>
                    <a:pt x="258" y="1064"/>
                  </a:lnTo>
                  <a:lnTo>
                    <a:pt x="148" y="1211"/>
                  </a:lnTo>
                  <a:lnTo>
                    <a:pt x="111" y="1284"/>
                  </a:lnTo>
                  <a:lnTo>
                    <a:pt x="111" y="1321"/>
                  </a:lnTo>
                  <a:lnTo>
                    <a:pt x="148" y="1431"/>
                  </a:lnTo>
                  <a:lnTo>
                    <a:pt x="258" y="1468"/>
                  </a:lnTo>
                  <a:lnTo>
                    <a:pt x="368" y="1468"/>
                  </a:lnTo>
                  <a:lnTo>
                    <a:pt x="698" y="1284"/>
                  </a:lnTo>
                  <a:lnTo>
                    <a:pt x="1028" y="1174"/>
                  </a:lnTo>
                  <a:lnTo>
                    <a:pt x="1028" y="2531"/>
                  </a:lnTo>
                  <a:lnTo>
                    <a:pt x="955" y="3228"/>
                  </a:lnTo>
                  <a:lnTo>
                    <a:pt x="881" y="3925"/>
                  </a:lnTo>
                  <a:lnTo>
                    <a:pt x="698" y="3852"/>
                  </a:lnTo>
                  <a:lnTo>
                    <a:pt x="551" y="3742"/>
                  </a:lnTo>
                  <a:lnTo>
                    <a:pt x="368" y="3632"/>
                  </a:lnTo>
                  <a:lnTo>
                    <a:pt x="184" y="3522"/>
                  </a:lnTo>
                  <a:lnTo>
                    <a:pt x="111" y="3522"/>
                  </a:lnTo>
                  <a:lnTo>
                    <a:pt x="38" y="3595"/>
                  </a:lnTo>
                  <a:lnTo>
                    <a:pt x="1" y="3669"/>
                  </a:lnTo>
                  <a:lnTo>
                    <a:pt x="1" y="3779"/>
                  </a:lnTo>
                  <a:lnTo>
                    <a:pt x="38" y="3962"/>
                  </a:lnTo>
                  <a:lnTo>
                    <a:pt x="148" y="4145"/>
                  </a:lnTo>
                  <a:lnTo>
                    <a:pt x="294" y="4256"/>
                  </a:lnTo>
                  <a:lnTo>
                    <a:pt x="514" y="4402"/>
                  </a:lnTo>
                  <a:lnTo>
                    <a:pt x="735" y="4476"/>
                  </a:lnTo>
                  <a:lnTo>
                    <a:pt x="1175" y="4476"/>
                  </a:lnTo>
                  <a:lnTo>
                    <a:pt x="1248" y="4439"/>
                  </a:lnTo>
                  <a:lnTo>
                    <a:pt x="1321" y="4402"/>
                  </a:lnTo>
                  <a:lnTo>
                    <a:pt x="1395" y="4256"/>
                  </a:lnTo>
                  <a:lnTo>
                    <a:pt x="1505" y="3485"/>
                  </a:lnTo>
                  <a:lnTo>
                    <a:pt x="1578" y="2715"/>
                  </a:lnTo>
                  <a:lnTo>
                    <a:pt x="1578" y="1908"/>
                  </a:lnTo>
                  <a:lnTo>
                    <a:pt x="1542" y="1504"/>
                  </a:lnTo>
                  <a:lnTo>
                    <a:pt x="1505" y="1138"/>
                  </a:lnTo>
                  <a:lnTo>
                    <a:pt x="1762" y="1174"/>
                  </a:lnTo>
                  <a:lnTo>
                    <a:pt x="2128" y="1321"/>
                  </a:lnTo>
                  <a:lnTo>
                    <a:pt x="2459" y="1431"/>
                  </a:lnTo>
                  <a:lnTo>
                    <a:pt x="2825" y="1578"/>
                  </a:lnTo>
                  <a:lnTo>
                    <a:pt x="3192" y="1651"/>
                  </a:lnTo>
                  <a:lnTo>
                    <a:pt x="3486" y="1651"/>
                  </a:lnTo>
                  <a:lnTo>
                    <a:pt x="3449" y="2531"/>
                  </a:lnTo>
                  <a:lnTo>
                    <a:pt x="3412" y="3449"/>
                  </a:lnTo>
                  <a:lnTo>
                    <a:pt x="3412" y="3999"/>
                  </a:lnTo>
                  <a:lnTo>
                    <a:pt x="3412" y="4256"/>
                  </a:lnTo>
                  <a:lnTo>
                    <a:pt x="3412" y="4366"/>
                  </a:lnTo>
                  <a:lnTo>
                    <a:pt x="3412" y="4402"/>
                  </a:lnTo>
                  <a:lnTo>
                    <a:pt x="3449" y="4402"/>
                  </a:lnTo>
                  <a:lnTo>
                    <a:pt x="3412" y="4476"/>
                  </a:lnTo>
                  <a:lnTo>
                    <a:pt x="3376" y="4512"/>
                  </a:lnTo>
                  <a:lnTo>
                    <a:pt x="3376" y="4659"/>
                  </a:lnTo>
                  <a:lnTo>
                    <a:pt x="3376" y="4696"/>
                  </a:lnTo>
                  <a:lnTo>
                    <a:pt x="3412" y="4806"/>
                  </a:lnTo>
                  <a:lnTo>
                    <a:pt x="3522" y="4879"/>
                  </a:lnTo>
                  <a:lnTo>
                    <a:pt x="3632" y="4879"/>
                  </a:lnTo>
                  <a:lnTo>
                    <a:pt x="3742" y="4842"/>
                  </a:lnTo>
                  <a:lnTo>
                    <a:pt x="3853" y="4732"/>
                  </a:lnTo>
                  <a:lnTo>
                    <a:pt x="3926" y="4586"/>
                  </a:lnTo>
                  <a:lnTo>
                    <a:pt x="3926" y="4439"/>
                  </a:lnTo>
                  <a:lnTo>
                    <a:pt x="3926" y="4256"/>
                  </a:lnTo>
                  <a:lnTo>
                    <a:pt x="3963" y="3045"/>
                  </a:lnTo>
                  <a:lnTo>
                    <a:pt x="3963" y="1871"/>
                  </a:lnTo>
                  <a:lnTo>
                    <a:pt x="3963" y="1541"/>
                  </a:lnTo>
                  <a:lnTo>
                    <a:pt x="4366" y="1394"/>
                  </a:lnTo>
                  <a:lnTo>
                    <a:pt x="4733" y="1138"/>
                  </a:lnTo>
                  <a:lnTo>
                    <a:pt x="5063" y="844"/>
                  </a:lnTo>
                  <a:lnTo>
                    <a:pt x="5320" y="551"/>
                  </a:lnTo>
                  <a:lnTo>
                    <a:pt x="5467" y="367"/>
                  </a:lnTo>
                  <a:lnTo>
                    <a:pt x="5503" y="257"/>
                  </a:lnTo>
                  <a:lnTo>
                    <a:pt x="5503" y="184"/>
                  </a:lnTo>
                  <a:lnTo>
                    <a:pt x="5430" y="74"/>
                  </a:lnTo>
                  <a:lnTo>
                    <a:pt x="5356" y="37"/>
                  </a:lnTo>
                  <a:lnTo>
                    <a:pt x="5283"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314" name="Google Shape;314;p5"/>
            <p:cNvSpPr/>
            <p:nvPr/>
          </p:nvSpPr>
          <p:spPr>
            <a:xfrm>
              <a:off x="6879325" y="4294925"/>
              <a:ext cx="344825" cy="254975"/>
            </a:xfrm>
            <a:custGeom>
              <a:rect b="b" l="l" r="r" t="t"/>
              <a:pathLst>
                <a:path extrusionOk="0" h="10199" w="13793">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315" name="Google Shape;315;p5"/>
            <p:cNvSpPr/>
            <p:nvPr/>
          </p:nvSpPr>
          <p:spPr>
            <a:xfrm>
              <a:off x="6114500" y="2324225"/>
              <a:ext cx="158675" cy="329225"/>
            </a:xfrm>
            <a:custGeom>
              <a:rect b="b" l="l" r="r" t="t"/>
              <a:pathLst>
                <a:path extrusionOk="0" h="13169" w="6347">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316" name="Google Shape;316;p5"/>
            <p:cNvSpPr/>
            <p:nvPr/>
          </p:nvSpPr>
          <p:spPr>
            <a:xfrm>
              <a:off x="6335525" y="1405350"/>
              <a:ext cx="442025" cy="375100"/>
            </a:xfrm>
            <a:custGeom>
              <a:rect b="b" l="l" r="r" t="t"/>
              <a:pathLst>
                <a:path extrusionOk="0" h="15004" w="17681">
                  <a:moveTo>
                    <a:pt x="6823" y="1981"/>
                  </a:moveTo>
                  <a:lnTo>
                    <a:pt x="6676" y="2018"/>
                  </a:lnTo>
                  <a:lnTo>
                    <a:pt x="6566" y="2055"/>
                  </a:lnTo>
                  <a:lnTo>
                    <a:pt x="6493" y="2201"/>
                  </a:lnTo>
                  <a:lnTo>
                    <a:pt x="6420" y="2385"/>
                  </a:lnTo>
                  <a:lnTo>
                    <a:pt x="6383" y="2531"/>
                  </a:lnTo>
                  <a:lnTo>
                    <a:pt x="6383" y="2641"/>
                  </a:lnTo>
                  <a:lnTo>
                    <a:pt x="6420" y="2752"/>
                  </a:lnTo>
                  <a:lnTo>
                    <a:pt x="6493" y="2825"/>
                  </a:lnTo>
                  <a:lnTo>
                    <a:pt x="6566" y="2862"/>
                  </a:lnTo>
                  <a:lnTo>
                    <a:pt x="6713" y="2862"/>
                  </a:lnTo>
                  <a:lnTo>
                    <a:pt x="6860" y="2825"/>
                  </a:lnTo>
                  <a:lnTo>
                    <a:pt x="6933" y="2752"/>
                  </a:lnTo>
                  <a:lnTo>
                    <a:pt x="7006" y="2641"/>
                  </a:lnTo>
                  <a:lnTo>
                    <a:pt x="7080" y="2531"/>
                  </a:lnTo>
                  <a:lnTo>
                    <a:pt x="7080" y="2421"/>
                  </a:lnTo>
                  <a:lnTo>
                    <a:pt x="7080" y="2275"/>
                  </a:lnTo>
                  <a:lnTo>
                    <a:pt x="7006" y="2165"/>
                  </a:lnTo>
                  <a:lnTo>
                    <a:pt x="6933" y="2055"/>
                  </a:lnTo>
                  <a:lnTo>
                    <a:pt x="6823" y="1981"/>
                  </a:lnTo>
                  <a:close/>
                  <a:moveTo>
                    <a:pt x="5282" y="2641"/>
                  </a:moveTo>
                  <a:lnTo>
                    <a:pt x="5209" y="2678"/>
                  </a:lnTo>
                  <a:lnTo>
                    <a:pt x="5136" y="2715"/>
                  </a:lnTo>
                  <a:lnTo>
                    <a:pt x="5062" y="2788"/>
                  </a:lnTo>
                  <a:lnTo>
                    <a:pt x="5062" y="2898"/>
                  </a:lnTo>
                  <a:lnTo>
                    <a:pt x="5062" y="2935"/>
                  </a:lnTo>
                  <a:lnTo>
                    <a:pt x="4989" y="2972"/>
                  </a:lnTo>
                  <a:lnTo>
                    <a:pt x="4952" y="3045"/>
                  </a:lnTo>
                  <a:lnTo>
                    <a:pt x="4952" y="3118"/>
                  </a:lnTo>
                  <a:lnTo>
                    <a:pt x="4952" y="3228"/>
                  </a:lnTo>
                  <a:lnTo>
                    <a:pt x="5026" y="3338"/>
                  </a:lnTo>
                  <a:lnTo>
                    <a:pt x="5099" y="3412"/>
                  </a:lnTo>
                  <a:lnTo>
                    <a:pt x="5319" y="3412"/>
                  </a:lnTo>
                  <a:lnTo>
                    <a:pt x="5429" y="3338"/>
                  </a:lnTo>
                  <a:lnTo>
                    <a:pt x="5502" y="3265"/>
                  </a:lnTo>
                  <a:lnTo>
                    <a:pt x="5576" y="3155"/>
                  </a:lnTo>
                  <a:lnTo>
                    <a:pt x="5613" y="3008"/>
                  </a:lnTo>
                  <a:lnTo>
                    <a:pt x="5576" y="2862"/>
                  </a:lnTo>
                  <a:lnTo>
                    <a:pt x="5502" y="2752"/>
                  </a:lnTo>
                  <a:lnTo>
                    <a:pt x="5392" y="2678"/>
                  </a:lnTo>
                  <a:lnTo>
                    <a:pt x="5282" y="2641"/>
                  </a:lnTo>
                  <a:close/>
                  <a:moveTo>
                    <a:pt x="6786" y="3559"/>
                  </a:moveTo>
                  <a:lnTo>
                    <a:pt x="6640" y="3595"/>
                  </a:lnTo>
                  <a:lnTo>
                    <a:pt x="6493" y="3705"/>
                  </a:lnTo>
                  <a:lnTo>
                    <a:pt x="6383" y="3815"/>
                  </a:lnTo>
                  <a:lnTo>
                    <a:pt x="6309" y="3962"/>
                  </a:lnTo>
                  <a:lnTo>
                    <a:pt x="6273" y="4109"/>
                  </a:lnTo>
                  <a:lnTo>
                    <a:pt x="6273" y="4255"/>
                  </a:lnTo>
                  <a:lnTo>
                    <a:pt x="6273" y="4366"/>
                  </a:lnTo>
                  <a:lnTo>
                    <a:pt x="6383" y="4439"/>
                  </a:lnTo>
                  <a:lnTo>
                    <a:pt x="6493" y="4476"/>
                  </a:lnTo>
                  <a:lnTo>
                    <a:pt x="6603" y="4439"/>
                  </a:lnTo>
                  <a:lnTo>
                    <a:pt x="6750" y="4329"/>
                  </a:lnTo>
                  <a:lnTo>
                    <a:pt x="6860" y="4329"/>
                  </a:lnTo>
                  <a:lnTo>
                    <a:pt x="6970" y="4292"/>
                  </a:lnTo>
                  <a:lnTo>
                    <a:pt x="7080" y="4182"/>
                  </a:lnTo>
                  <a:lnTo>
                    <a:pt x="7153" y="4035"/>
                  </a:lnTo>
                  <a:lnTo>
                    <a:pt x="7153" y="3852"/>
                  </a:lnTo>
                  <a:lnTo>
                    <a:pt x="7080" y="3705"/>
                  </a:lnTo>
                  <a:lnTo>
                    <a:pt x="7043" y="3632"/>
                  </a:lnTo>
                  <a:lnTo>
                    <a:pt x="6970" y="3595"/>
                  </a:lnTo>
                  <a:lnTo>
                    <a:pt x="6786" y="3559"/>
                  </a:lnTo>
                  <a:close/>
                  <a:moveTo>
                    <a:pt x="4806" y="5979"/>
                  </a:moveTo>
                  <a:lnTo>
                    <a:pt x="4622" y="6090"/>
                  </a:lnTo>
                  <a:lnTo>
                    <a:pt x="4439" y="6200"/>
                  </a:lnTo>
                  <a:lnTo>
                    <a:pt x="4402" y="6236"/>
                  </a:lnTo>
                  <a:lnTo>
                    <a:pt x="4329" y="6310"/>
                  </a:lnTo>
                  <a:lnTo>
                    <a:pt x="4255" y="6383"/>
                  </a:lnTo>
                  <a:lnTo>
                    <a:pt x="4219" y="6493"/>
                  </a:lnTo>
                  <a:lnTo>
                    <a:pt x="4219" y="6566"/>
                  </a:lnTo>
                  <a:lnTo>
                    <a:pt x="4255" y="6713"/>
                  </a:lnTo>
                  <a:lnTo>
                    <a:pt x="4329" y="6860"/>
                  </a:lnTo>
                  <a:lnTo>
                    <a:pt x="4365" y="6897"/>
                  </a:lnTo>
                  <a:lnTo>
                    <a:pt x="4475" y="6970"/>
                  </a:lnTo>
                  <a:lnTo>
                    <a:pt x="4585" y="7007"/>
                  </a:lnTo>
                  <a:lnTo>
                    <a:pt x="4696" y="7043"/>
                  </a:lnTo>
                  <a:lnTo>
                    <a:pt x="4842" y="7007"/>
                  </a:lnTo>
                  <a:lnTo>
                    <a:pt x="4952" y="6970"/>
                  </a:lnTo>
                  <a:lnTo>
                    <a:pt x="5026" y="6897"/>
                  </a:lnTo>
                  <a:lnTo>
                    <a:pt x="5209" y="6750"/>
                  </a:lnTo>
                  <a:lnTo>
                    <a:pt x="5282" y="6640"/>
                  </a:lnTo>
                  <a:lnTo>
                    <a:pt x="5319" y="6493"/>
                  </a:lnTo>
                  <a:lnTo>
                    <a:pt x="5356" y="6346"/>
                  </a:lnTo>
                  <a:lnTo>
                    <a:pt x="5356" y="6236"/>
                  </a:lnTo>
                  <a:lnTo>
                    <a:pt x="5282" y="6126"/>
                  </a:lnTo>
                  <a:lnTo>
                    <a:pt x="5209" y="6053"/>
                  </a:lnTo>
                  <a:lnTo>
                    <a:pt x="5136" y="5979"/>
                  </a:lnTo>
                  <a:close/>
                  <a:moveTo>
                    <a:pt x="4219" y="4916"/>
                  </a:moveTo>
                  <a:lnTo>
                    <a:pt x="4219" y="5062"/>
                  </a:lnTo>
                  <a:lnTo>
                    <a:pt x="4255" y="5136"/>
                  </a:lnTo>
                  <a:lnTo>
                    <a:pt x="4292" y="5173"/>
                  </a:lnTo>
                  <a:lnTo>
                    <a:pt x="4439" y="5209"/>
                  </a:lnTo>
                  <a:lnTo>
                    <a:pt x="4549" y="5173"/>
                  </a:lnTo>
                  <a:lnTo>
                    <a:pt x="4585" y="5136"/>
                  </a:lnTo>
                  <a:lnTo>
                    <a:pt x="4622" y="5062"/>
                  </a:lnTo>
                  <a:lnTo>
                    <a:pt x="4659" y="5026"/>
                  </a:lnTo>
                  <a:lnTo>
                    <a:pt x="4989" y="5136"/>
                  </a:lnTo>
                  <a:lnTo>
                    <a:pt x="5319" y="5209"/>
                  </a:lnTo>
                  <a:lnTo>
                    <a:pt x="5392" y="5319"/>
                  </a:lnTo>
                  <a:lnTo>
                    <a:pt x="5466" y="5429"/>
                  </a:lnTo>
                  <a:lnTo>
                    <a:pt x="5686" y="5613"/>
                  </a:lnTo>
                  <a:lnTo>
                    <a:pt x="5869" y="5833"/>
                  </a:lnTo>
                  <a:lnTo>
                    <a:pt x="5979" y="6053"/>
                  </a:lnTo>
                  <a:lnTo>
                    <a:pt x="6016" y="6273"/>
                  </a:lnTo>
                  <a:lnTo>
                    <a:pt x="5979" y="6530"/>
                  </a:lnTo>
                  <a:lnTo>
                    <a:pt x="5943" y="6676"/>
                  </a:lnTo>
                  <a:lnTo>
                    <a:pt x="5869" y="6823"/>
                  </a:lnTo>
                  <a:lnTo>
                    <a:pt x="5686" y="7080"/>
                  </a:lnTo>
                  <a:lnTo>
                    <a:pt x="5466" y="7227"/>
                  </a:lnTo>
                  <a:lnTo>
                    <a:pt x="5209" y="7373"/>
                  </a:lnTo>
                  <a:lnTo>
                    <a:pt x="4916" y="7447"/>
                  </a:lnTo>
                  <a:lnTo>
                    <a:pt x="4622" y="7483"/>
                  </a:lnTo>
                  <a:lnTo>
                    <a:pt x="4329" y="7520"/>
                  </a:lnTo>
                  <a:lnTo>
                    <a:pt x="4035" y="7483"/>
                  </a:lnTo>
                  <a:lnTo>
                    <a:pt x="3778" y="7447"/>
                  </a:lnTo>
                  <a:lnTo>
                    <a:pt x="3485" y="7337"/>
                  </a:lnTo>
                  <a:lnTo>
                    <a:pt x="3338" y="7227"/>
                  </a:lnTo>
                  <a:lnTo>
                    <a:pt x="3228" y="7080"/>
                  </a:lnTo>
                  <a:lnTo>
                    <a:pt x="3155" y="6897"/>
                  </a:lnTo>
                  <a:lnTo>
                    <a:pt x="3118" y="6713"/>
                  </a:lnTo>
                  <a:lnTo>
                    <a:pt x="3082" y="6383"/>
                  </a:lnTo>
                  <a:lnTo>
                    <a:pt x="3155" y="6090"/>
                  </a:lnTo>
                  <a:lnTo>
                    <a:pt x="3228" y="5796"/>
                  </a:lnTo>
                  <a:lnTo>
                    <a:pt x="3375" y="5539"/>
                  </a:lnTo>
                  <a:lnTo>
                    <a:pt x="3558" y="5319"/>
                  </a:lnTo>
                  <a:lnTo>
                    <a:pt x="3742" y="5173"/>
                  </a:lnTo>
                  <a:lnTo>
                    <a:pt x="3962" y="5026"/>
                  </a:lnTo>
                  <a:lnTo>
                    <a:pt x="4219" y="4916"/>
                  </a:lnTo>
                  <a:close/>
                  <a:moveTo>
                    <a:pt x="11628" y="7190"/>
                  </a:moveTo>
                  <a:lnTo>
                    <a:pt x="11958" y="7263"/>
                  </a:lnTo>
                  <a:lnTo>
                    <a:pt x="12252" y="7263"/>
                  </a:lnTo>
                  <a:lnTo>
                    <a:pt x="12362" y="7227"/>
                  </a:lnTo>
                  <a:lnTo>
                    <a:pt x="12435" y="7447"/>
                  </a:lnTo>
                  <a:lnTo>
                    <a:pt x="12509" y="7704"/>
                  </a:lnTo>
                  <a:lnTo>
                    <a:pt x="12509" y="7814"/>
                  </a:lnTo>
                  <a:lnTo>
                    <a:pt x="12472" y="7814"/>
                  </a:lnTo>
                  <a:lnTo>
                    <a:pt x="12399" y="7850"/>
                  </a:lnTo>
                  <a:lnTo>
                    <a:pt x="12399" y="7887"/>
                  </a:lnTo>
                  <a:lnTo>
                    <a:pt x="12252" y="7814"/>
                  </a:lnTo>
                  <a:lnTo>
                    <a:pt x="11738" y="7557"/>
                  </a:lnTo>
                  <a:lnTo>
                    <a:pt x="11702" y="7483"/>
                  </a:lnTo>
                  <a:lnTo>
                    <a:pt x="11628" y="7373"/>
                  </a:lnTo>
                  <a:lnTo>
                    <a:pt x="11628" y="7190"/>
                  </a:lnTo>
                  <a:close/>
                  <a:moveTo>
                    <a:pt x="4329" y="4402"/>
                  </a:moveTo>
                  <a:lnTo>
                    <a:pt x="4255" y="4476"/>
                  </a:lnTo>
                  <a:lnTo>
                    <a:pt x="4035" y="4512"/>
                  </a:lnTo>
                  <a:lnTo>
                    <a:pt x="3815" y="4622"/>
                  </a:lnTo>
                  <a:lnTo>
                    <a:pt x="3632" y="4732"/>
                  </a:lnTo>
                  <a:lnTo>
                    <a:pt x="3448" y="4842"/>
                  </a:lnTo>
                  <a:lnTo>
                    <a:pt x="3265" y="4989"/>
                  </a:lnTo>
                  <a:lnTo>
                    <a:pt x="3082" y="5173"/>
                  </a:lnTo>
                  <a:lnTo>
                    <a:pt x="2971" y="5356"/>
                  </a:lnTo>
                  <a:lnTo>
                    <a:pt x="2825" y="5576"/>
                  </a:lnTo>
                  <a:lnTo>
                    <a:pt x="2715" y="5906"/>
                  </a:lnTo>
                  <a:lnTo>
                    <a:pt x="2641" y="6236"/>
                  </a:lnTo>
                  <a:lnTo>
                    <a:pt x="2641" y="6603"/>
                  </a:lnTo>
                  <a:lnTo>
                    <a:pt x="2678" y="6933"/>
                  </a:lnTo>
                  <a:lnTo>
                    <a:pt x="2825" y="7263"/>
                  </a:lnTo>
                  <a:lnTo>
                    <a:pt x="3008" y="7520"/>
                  </a:lnTo>
                  <a:lnTo>
                    <a:pt x="3118" y="7667"/>
                  </a:lnTo>
                  <a:lnTo>
                    <a:pt x="3265" y="7740"/>
                  </a:lnTo>
                  <a:lnTo>
                    <a:pt x="3412" y="7850"/>
                  </a:lnTo>
                  <a:lnTo>
                    <a:pt x="3595" y="7887"/>
                  </a:lnTo>
                  <a:lnTo>
                    <a:pt x="3962" y="7997"/>
                  </a:lnTo>
                  <a:lnTo>
                    <a:pt x="4292" y="8034"/>
                  </a:lnTo>
                  <a:lnTo>
                    <a:pt x="4659" y="7997"/>
                  </a:lnTo>
                  <a:lnTo>
                    <a:pt x="5026" y="7960"/>
                  </a:lnTo>
                  <a:lnTo>
                    <a:pt x="5356" y="7850"/>
                  </a:lnTo>
                  <a:lnTo>
                    <a:pt x="5686" y="7704"/>
                  </a:lnTo>
                  <a:lnTo>
                    <a:pt x="5979" y="7483"/>
                  </a:lnTo>
                  <a:lnTo>
                    <a:pt x="6236" y="7227"/>
                  </a:lnTo>
                  <a:lnTo>
                    <a:pt x="6383" y="6933"/>
                  </a:lnTo>
                  <a:lnTo>
                    <a:pt x="6456" y="6640"/>
                  </a:lnTo>
                  <a:lnTo>
                    <a:pt x="6530" y="6346"/>
                  </a:lnTo>
                  <a:lnTo>
                    <a:pt x="6493" y="6016"/>
                  </a:lnTo>
                  <a:lnTo>
                    <a:pt x="6420" y="5759"/>
                  </a:lnTo>
                  <a:lnTo>
                    <a:pt x="6273" y="5503"/>
                  </a:lnTo>
                  <a:lnTo>
                    <a:pt x="6163" y="5393"/>
                  </a:lnTo>
                  <a:lnTo>
                    <a:pt x="5979" y="5246"/>
                  </a:lnTo>
                  <a:lnTo>
                    <a:pt x="5833" y="5099"/>
                  </a:lnTo>
                  <a:lnTo>
                    <a:pt x="5796" y="5026"/>
                  </a:lnTo>
                  <a:lnTo>
                    <a:pt x="5796" y="4952"/>
                  </a:lnTo>
                  <a:lnTo>
                    <a:pt x="5759" y="4879"/>
                  </a:lnTo>
                  <a:lnTo>
                    <a:pt x="5723" y="4806"/>
                  </a:lnTo>
                  <a:lnTo>
                    <a:pt x="5649" y="4732"/>
                  </a:lnTo>
                  <a:lnTo>
                    <a:pt x="5539" y="4696"/>
                  </a:lnTo>
                  <a:lnTo>
                    <a:pt x="5209" y="4659"/>
                  </a:lnTo>
                  <a:lnTo>
                    <a:pt x="5136" y="4586"/>
                  </a:lnTo>
                  <a:lnTo>
                    <a:pt x="5136" y="4512"/>
                  </a:lnTo>
                  <a:lnTo>
                    <a:pt x="5062" y="4439"/>
                  </a:lnTo>
                  <a:lnTo>
                    <a:pt x="4585" y="4439"/>
                  </a:lnTo>
                  <a:lnTo>
                    <a:pt x="4475" y="4402"/>
                  </a:lnTo>
                  <a:close/>
                  <a:moveTo>
                    <a:pt x="1761" y="7447"/>
                  </a:moveTo>
                  <a:lnTo>
                    <a:pt x="1908" y="7483"/>
                  </a:lnTo>
                  <a:lnTo>
                    <a:pt x="2054" y="7520"/>
                  </a:lnTo>
                  <a:lnTo>
                    <a:pt x="2164" y="7630"/>
                  </a:lnTo>
                  <a:lnTo>
                    <a:pt x="2275" y="7740"/>
                  </a:lnTo>
                  <a:lnTo>
                    <a:pt x="2348" y="7887"/>
                  </a:lnTo>
                  <a:lnTo>
                    <a:pt x="2348" y="8070"/>
                  </a:lnTo>
                  <a:lnTo>
                    <a:pt x="2348" y="8107"/>
                  </a:lnTo>
                  <a:lnTo>
                    <a:pt x="2311" y="8144"/>
                  </a:lnTo>
                  <a:lnTo>
                    <a:pt x="2238" y="8144"/>
                  </a:lnTo>
                  <a:lnTo>
                    <a:pt x="2128" y="8070"/>
                  </a:lnTo>
                  <a:lnTo>
                    <a:pt x="2018" y="7960"/>
                  </a:lnTo>
                  <a:lnTo>
                    <a:pt x="1908" y="7814"/>
                  </a:lnTo>
                  <a:lnTo>
                    <a:pt x="1724" y="7520"/>
                  </a:lnTo>
                  <a:lnTo>
                    <a:pt x="1651" y="7447"/>
                  </a:lnTo>
                  <a:close/>
                  <a:moveTo>
                    <a:pt x="14233" y="7630"/>
                  </a:moveTo>
                  <a:lnTo>
                    <a:pt x="14159" y="7667"/>
                  </a:lnTo>
                  <a:lnTo>
                    <a:pt x="14123" y="7740"/>
                  </a:lnTo>
                  <a:lnTo>
                    <a:pt x="14013" y="7960"/>
                  </a:lnTo>
                  <a:lnTo>
                    <a:pt x="14013" y="8070"/>
                  </a:lnTo>
                  <a:lnTo>
                    <a:pt x="14049" y="8180"/>
                  </a:lnTo>
                  <a:lnTo>
                    <a:pt x="14086" y="8254"/>
                  </a:lnTo>
                  <a:lnTo>
                    <a:pt x="14159" y="8290"/>
                  </a:lnTo>
                  <a:lnTo>
                    <a:pt x="14306" y="8290"/>
                  </a:lnTo>
                  <a:lnTo>
                    <a:pt x="14416" y="8254"/>
                  </a:lnTo>
                  <a:lnTo>
                    <a:pt x="14453" y="8180"/>
                  </a:lnTo>
                  <a:lnTo>
                    <a:pt x="14490" y="8107"/>
                  </a:lnTo>
                  <a:lnTo>
                    <a:pt x="14490" y="7997"/>
                  </a:lnTo>
                  <a:lnTo>
                    <a:pt x="14490" y="7924"/>
                  </a:lnTo>
                  <a:lnTo>
                    <a:pt x="14490" y="7777"/>
                  </a:lnTo>
                  <a:lnTo>
                    <a:pt x="14453" y="7704"/>
                  </a:lnTo>
                  <a:lnTo>
                    <a:pt x="14416" y="7667"/>
                  </a:lnTo>
                  <a:lnTo>
                    <a:pt x="14306" y="7630"/>
                  </a:lnTo>
                  <a:close/>
                  <a:moveTo>
                    <a:pt x="7410" y="6236"/>
                  </a:moveTo>
                  <a:lnTo>
                    <a:pt x="7300" y="6310"/>
                  </a:lnTo>
                  <a:lnTo>
                    <a:pt x="7227" y="6346"/>
                  </a:lnTo>
                  <a:lnTo>
                    <a:pt x="7190" y="6420"/>
                  </a:lnTo>
                  <a:lnTo>
                    <a:pt x="7153" y="6566"/>
                  </a:lnTo>
                  <a:lnTo>
                    <a:pt x="7153" y="6750"/>
                  </a:lnTo>
                  <a:lnTo>
                    <a:pt x="7190" y="6933"/>
                  </a:lnTo>
                  <a:lnTo>
                    <a:pt x="7227" y="7007"/>
                  </a:lnTo>
                  <a:lnTo>
                    <a:pt x="7300" y="7080"/>
                  </a:lnTo>
                  <a:lnTo>
                    <a:pt x="7667" y="7153"/>
                  </a:lnTo>
                  <a:lnTo>
                    <a:pt x="7410" y="7373"/>
                  </a:lnTo>
                  <a:lnTo>
                    <a:pt x="7263" y="7520"/>
                  </a:lnTo>
                  <a:lnTo>
                    <a:pt x="7190" y="7593"/>
                  </a:lnTo>
                  <a:lnTo>
                    <a:pt x="7153" y="7704"/>
                  </a:lnTo>
                  <a:lnTo>
                    <a:pt x="7153" y="7887"/>
                  </a:lnTo>
                  <a:lnTo>
                    <a:pt x="7227" y="8070"/>
                  </a:lnTo>
                  <a:lnTo>
                    <a:pt x="7337" y="8180"/>
                  </a:lnTo>
                  <a:lnTo>
                    <a:pt x="7483" y="8290"/>
                  </a:lnTo>
                  <a:lnTo>
                    <a:pt x="7520" y="8400"/>
                  </a:lnTo>
                  <a:lnTo>
                    <a:pt x="7557" y="8474"/>
                  </a:lnTo>
                  <a:lnTo>
                    <a:pt x="7593" y="8511"/>
                  </a:lnTo>
                  <a:lnTo>
                    <a:pt x="7740" y="8511"/>
                  </a:lnTo>
                  <a:lnTo>
                    <a:pt x="7813" y="8437"/>
                  </a:lnTo>
                  <a:lnTo>
                    <a:pt x="7850" y="8364"/>
                  </a:lnTo>
                  <a:lnTo>
                    <a:pt x="7923" y="8217"/>
                  </a:lnTo>
                  <a:lnTo>
                    <a:pt x="7923" y="8144"/>
                  </a:lnTo>
                  <a:lnTo>
                    <a:pt x="7887" y="8070"/>
                  </a:lnTo>
                  <a:lnTo>
                    <a:pt x="7850" y="7997"/>
                  </a:lnTo>
                  <a:lnTo>
                    <a:pt x="7777" y="7960"/>
                  </a:lnTo>
                  <a:lnTo>
                    <a:pt x="7667" y="7924"/>
                  </a:lnTo>
                  <a:lnTo>
                    <a:pt x="7630" y="7887"/>
                  </a:lnTo>
                  <a:lnTo>
                    <a:pt x="7630" y="7814"/>
                  </a:lnTo>
                  <a:lnTo>
                    <a:pt x="7630" y="7777"/>
                  </a:lnTo>
                  <a:lnTo>
                    <a:pt x="7703" y="7667"/>
                  </a:lnTo>
                  <a:lnTo>
                    <a:pt x="7850" y="7593"/>
                  </a:lnTo>
                  <a:lnTo>
                    <a:pt x="7997" y="7410"/>
                  </a:lnTo>
                  <a:lnTo>
                    <a:pt x="8107" y="7190"/>
                  </a:lnTo>
                  <a:lnTo>
                    <a:pt x="8107" y="7080"/>
                  </a:lnTo>
                  <a:lnTo>
                    <a:pt x="8070" y="6970"/>
                  </a:lnTo>
                  <a:lnTo>
                    <a:pt x="8034" y="6897"/>
                  </a:lnTo>
                  <a:lnTo>
                    <a:pt x="7960" y="6823"/>
                  </a:lnTo>
                  <a:lnTo>
                    <a:pt x="7740" y="6750"/>
                  </a:lnTo>
                  <a:lnTo>
                    <a:pt x="7520" y="6713"/>
                  </a:lnTo>
                  <a:lnTo>
                    <a:pt x="7557" y="6566"/>
                  </a:lnTo>
                  <a:lnTo>
                    <a:pt x="7593" y="6493"/>
                  </a:lnTo>
                  <a:lnTo>
                    <a:pt x="7667" y="6456"/>
                  </a:lnTo>
                  <a:lnTo>
                    <a:pt x="7703" y="6383"/>
                  </a:lnTo>
                  <a:lnTo>
                    <a:pt x="7667" y="6310"/>
                  </a:lnTo>
                  <a:lnTo>
                    <a:pt x="7593" y="6236"/>
                  </a:lnTo>
                  <a:close/>
                  <a:moveTo>
                    <a:pt x="1651" y="6897"/>
                  </a:moveTo>
                  <a:lnTo>
                    <a:pt x="1578" y="6933"/>
                  </a:lnTo>
                  <a:lnTo>
                    <a:pt x="1541" y="7007"/>
                  </a:lnTo>
                  <a:lnTo>
                    <a:pt x="1504" y="7080"/>
                  </a:lnTo>
                  <a:lnTo>
                    <a:pt x="1504" y="7227"/>
                  </a:lnTo>
                  <a:lnTo>
                    <a:pt x="1541" y="7300"/>
                  </a:lnTo>
                  <a:lnTo>
                    <a:pt x="1578" y="7373"/>
                  </a:lnTo>
                  <a:lnTo>
                    <a:pt x="1541" y="7410"/>
                  </a:lnTo>
                  <a:lnTo>
                    <a:pt x="1504" y="7410"/>
                  </a:lnTo>
                  <a:lnTo>
                    <a:pt x="1468" y="7483"/>
                  </a:lnTo>
                  <a:lnTo>
                    <a:pt x="1431" y="7557"/>
                  </a:lnTo>
                  <a:lnTo>
                    <a:pt x="1468" y="7814"/>
                  </a:lnTo>
                  <a:lnTo>
                    <a:pt x="1578" y="8034"/>
                  </a:lnTo>
                  <a:lnTo>
                    <a:pt x="1724" y="8254"/>
                  </a:lnTo>
                  <a:lnTo>
                    <a:pt x="1908" y="8437"/>
                  </a:lnTo>
                  <a:lnTo>
                    <a:pt x="2128" y="8547"/>
                  </a:lnTo>
                  <a:lnTo>
                    <a:pt x="2238" y="8584"/>
                  </a:lnTo>
                  <a:lnTo>
                    <a:pt x="2348" y="8621"/>
                  </a:lnTo>
                  <a:lnTo>
                    <a:pt x="2458" y="8621"/>
                  </a:lnTo>
                  <a:lnTo>
                    <a:pt x="2568" y="8547"/>
                  </a:lnTo>
                  <a:lnTo>
                    <a:pt x="2641" y="8474"/>
                  </a:lnTo>
                  <a:lnTo>
                    <a:pt x="2715" y="8364"/>
                  </a:lnTo>
                  <a:lnTo>
                    <a:pt x="2788" y="8144"/>
                  </a:lnTo>
                  <a:lnTo>
                    <a:pt x="2788" y="7960"/>
                  </a:lnTo>
                  <a:lnTo>
                    <a:pt x="2751" y="7740"/>
                  </a:lnTo>
                  <a:lnTo>
                    <a:pt x="2678" y="7557"/>
                  </a:lnTo>
                  <a:lnTo>
                    <a:pt x="2531" y="7373"/>
                  </a:lnTo>
                  <a:lnTo>
                    <a:pt x="2385" y="7227"/>
                  </a:lnTo>
                  <a:lnTo>
                    <a:pt x="2201" y="7117"/>
                  </a:lnTo>
                  <a:lnTo>
                    <a:pt x="1981" y="7043"/>
                  </a:lnTo>
                  <a:lnTo>
                    <a:pt x="1908" y="6933"/>
                  </a:lnTo>
                  <a:lnTo>
                    <a:pt x="1834" y="6897"/>
                  </a:lnTo>
                  <a:close/>
                  <a:moveTo>
                    <a:pt x="14306" y="7227"/>
                  </a:moveTo>
                  <a:lnTo>
                    <a:pt x="14453" y="7263"/>
                  </a:lnTo>
                  <a:lnTo>
                    <a:pt x="14563" y="7300"/>
                  </a:lnTo>
                  <a:lnTo>
                    <a:pt x="14636" y="7410"/>
                  </a:lnTo>
                  <a:lnTo>
                    <a:pt x="14673" y="7520"/>
                  </a:lnTo>
                  <a:lnTo>
                    <a:pt x="14673" y="7667"/>
                  </a:lnTo>
                  <a:lnTo>
                    <a:pt x="14673" y="7814"/>
                  </a:lnTo>
                  <a:lnTo>
                    <a:pt x="14600" y="8070"/>
                  </a:lnTo>
                  <a:lnTo>
                    <a:pt x="14490" y="8290"/>
                  </a:lnTo>
                  <a:lnTo>
                    <a:pt x="14343" y="8511"/>
                  </a:lnTo>
                  <a:lnTo>
                    <a:pt x="14269" y="8584"/>
                  </a:lnTo>
                  <a:lnTo>
                    <a:pt x="14196" y="8621"/>
                  </a:lnTo>
                  <a:lnTo>
                    <a:pt x="14123" y="8621"/>
                  </a:lnTo>
                  <a:lnTo>
                    <a:pt x="14049" y="8584"/>
                  </a:lnTo>
                  <a:lnTo>
                    <a:pt x="14013" y="8547"/>
                  </a:lnTo>
                  <a:lnTo>
                    <a:pt x="13976" y="8474"/>
                  </a:lnTo>
                  <a:lnTo>
                    <a:pt x="13903" y="8290"/>
                  </a:lnTo>
                  <a:lnTo>
                    <a:pt x="13939" y="8034"/>
                  </a:lnTo>
                  <a:lnTo>
                    <a:pt x="13976" y="7777"/>
                  </a:lnTo>
                  <a:lnTo>
                    <a:pt x="14086" y="7263"/>
                  </a:lnTo>
                  <a:lnTo>
                    <a:pt x="14306" y="7227"/>
                  </a:lnTo>
                  <a:close/>
                  <a:moveTo>
                    <a:pt x="14233" y="6750"/>
                  </a:moveTo>
                  <a:lnTo>
                    <a:pt x="14123" y="6786"/>
                  </a:lnTo>
                  <a:lnTo>
                    <a:pt x="13866" y="6786"/>
                  </a:lnTo>
                  <a:lnTo>
                    <a:pt x="13829" y="6823"/>
                  </a:lnTo>
                  <a:lnTo>
                    <a:pt x="13756" y="6933"/>
                  </a:lnTo>
                  <a:lnTo>
                    <a:pt x="13609" y="7373"/>
                  </a:lnTo>
                  <a:lnTo>
                    <a:pt x="13499" y="7850"/>
                  </a:lnTo>
                  <a:lnTo>
                    <a:pt x="13462" y="8107"/>
                  </a:lnTo>
                  <a:lnTo>
                    <a:pt x="13462" y="8327"/>
                  </a:lnTo>
                  <a:lnTo>
                    <a:pt x="13499" y="8584"/>
                  </a:lnTo>
                  <a:lnTo>
                    <a:pt x="13572" y="8804"/>
                  </a:lnTo>
                  <a:lnTo>
                    <a:pt x="13683" y="8914"/>
                  </a:lnTo>
                  <a:lnTo>
                    <a:pt x="13829" y="9024"/>
                  </a:lnTo>
                  <a:lnTo>
                    <a:pt x="13976" y="9097"/>
                  </a:lnTo>
                  <a:lnTo>
                    <a:pt x="14123" y="9134"/>
                  </a:lnTo>
                  <a:lnTo>
                    <a:pt x="14343" y="9097"/>
                  </a:lnTo>
                  <a:lnTo>
                    <a:pt x="14490" y="9024"/>
                  </a:lnTo>
                  <a:lnTo>
                    <a:pt x="14600" y="8877"/>
                  </a:lnTo>
                  <a:lnTo>
                    <a:pt x="14746" y="8731"/>
                  </a:lnTo>
                  <a:lnTo>
                    <a:pt x="14966" y="8400"/>
                  </a:lnTo>
                  <a:lnTo>
                    <a:pt x="15076" y="8180"/>
                  </a:lnTo>
                  <a:lnTo>
                    <a:pt x="15113" y="7997"/>
                  </a:lnTo>
                  <a:lnTo>
                    <a:pt x="15150" y="7814"/>
                  </a:lnTo>
                  <a:lnTo>
                    <a:pt x="15150" y="7593"/>
                  </a:lnTo>
                  <a:lnTo>
                    <a:pt x="15113" y="7410"/>
                  </a:lnTo>
                  <a:lnTo>
                    <a:pt x="15040" y="7190"/>
                  </a:lnTo>
                  <a:lnTo>
                    <a:pt x="15003" y="7080"/>
                  </a:lnTo>
                  <a:lnTo>
                    <a:pt x="14893" y="7007"/>
                  </a:lnTo>
                  <a:lnTo>
                    <a:pt x="14673" y="6823"/>
                  </a:lnTo>
                  <a:lnTo>
                    <a:pt x="14526" y="6786"/>
                  </a:lnTo>
                  <a:lnTo>
                    <a:pt x="14379" y="6750"/>
                  </a:lnTo>
                  <a:close/>
                  <a:moveTo>
                    <a:pt x="6273" y="7887"/>
                  </a:moveTo>
                  <a:lnTo>
                    <a:pt x="6199" y="7924"/>
                  </a:lnTo>
                  <a:lnTo>
                    <a:pt x="6126" y="7997"/>
                  </a:lnTo>
                  <a:lnTo>
                    <a:pt x="5979" y="8107"/>
                  </a:lnTo>
                  <a:lnTo>
                    <a:pt x="5869" y="8290"/>
                  </a:lnTo>
                  <a:lnTo>
                    <a:pt x="5796" y="8474"/>
                  </a:lnTo>
                  <a:lnTo>
                    <a:pt x="5796" y="8584"/>
                  </a:lnTo>
                  <a:lnTo>
                    <a:pt x="5833" y="8657"/>
                  </a:lnTo>
                  <a:lnTo>
                    <a:pt x="5906" y="8694"/>
                  </a:lnTo>
                  <a:lnTo>
                    <a:pt x="6236" y="8694"/>
                  </a:lnTo>
                  <a:lnTo>
                    <a:pt x="6420" y="8767"/>
                  </a:lnTo>
                  <a:lnTo>
                    <a:pt x="6199" y="9024"/>
                  </a:lnTo>
                  <a:lnTo>
                    <a:pt x="6199" y="9061"/>
                  </a:lnTo>
                  <a:lnTo>
                    <a:pt x="6199" y="9134"/>
                  </a:lnTo>
                  <a:lnTo>
                    <a:pt x="6236" y="9244"/>
                  </a:lnTo>
                  <a:lnTo>
                    <a:pt x="6346" y="9354"/>
                  </a:lnTo>
                  <a:lnTo>
                    <a:pt x="6456" y="9391"/>
                  </a:lnTo>
                  <a:lnTo>
                    <a:pt x="6713" y="9391"/>
                  </a:lnTo>
                  <a:lnTo>
                    <a:pt x="6786" y="9318"/>
                  </a:lnTo>
                  <a:lnTo>
                    <a:pt x="6860" y="9207"/>
                  </a:lnTo>
                  <a:lnTo>
                    <a:pt x="6823" y="9097"/>
                  </a:lnTo>
                  <a:lnTo>
                    <a:pt x="6750" y="9024"/>
                  </a:lnTo>
                  <a:lnTo>
                    <a:pt x="6860" y="8951"/>
                  </a:lnTo>
                  <a:lnTo>
                    <a:pt x="6933" y="8877"/>
                  </a:lnTo>
                  <a:lnTo>
                    <a:pt x="6933" y="8804"/>
                  </a:lnTo>
                  <a:lnTo>
                    <a:pt x="6933" y="8731"/>
                  </a:lnTo>
                  <a:lnTo>
                    <a:pt x="6896" y="8621"/>
                  </a:lnTo>
                  <a:lnTo>
                    <a:pt x="6750" y="8511"/>
                  </a:lnTo>
                  <a:lnTo>
                    <a:pt x="6603" y="8437"/>
                  </a:lnTo>
                  <a:lnTo>
                    <a:pt x="6456" y="8364"/>
                  </a:lnTo>
                  <a:lnTo>
                    <a:pt x="6273" y="8327"/>
                  </a:lnTo>
                  <a:lnTo>
                    <a:pt x="6346" y="8180"/>
                  </a:lnTo>
                  <a:lnTo>
                    <a:pt x="6420" y="8034"/>
                  </a:lnTo>
                  <a:lnTo>
                    <a:pt x="6420" y="7960"/>
                  </a:lnTo>
                  <a:lnTo>
                    <a:pt x="6383" y="7924"/>
                  </a:lnTo>
                  <a:lnTo>
                    <a:pt x="6346" y="7924"/>
                  </a:lnTo>
                  <a:lnTo>
                    <a:pt x="6273" y="7887"/>
                  </a:lnTo>
                  <a:close/>
                  <a:moveTo>
                    <a:pt x="7630" y="551"/>
                  </a:moveTo>
                  <a:lnTo>
                    <a:pt x="7777" y="587"/>
                  </a:lnTo>
                  <a:lnTo>
                    <a:pt x="7923" y="661"/>
                  </a:lnTo>
                  <a:lnTo>
                    <a:pt x="8437" y="1101"/>
                  </a:lnTo>
                  <a:lnTo>
                    <a:pt x="8657" y="1321"/>
                  </a:lnTo>
                  <a:lnTo>
                    <a:pt x="8877" y="1578"/>
                  </a:lnTo>
                  <a:lnTo>
                    <a:pt x="9061" y="1834"/>
                  </a:lnTo>
                  <a:lnTo>
                    <a:pt x="9207" y="2128"/>
                  </a:lnTo>
                  <a:lnTo>
                    <a:pt x="9281" y="2421"/>
                  </a:lnTo>
                  <a:lnTo>
                    <a:pt x="9317" y="2752"/>
                  </a:lnTo>
                  <a:lnTo>
                    <a:pt x="9281" y="3082"/>
                  </a:lnTo>
                  <a:lnTo>
                    <a:pt x="9244" y="3375"/>
                  </a:lnTo>
                  <a:lnTo>
                    <a:pt x="9024" y="3962"/>
                  </a:lnTo>
                  <a:lnTo>
                    <a:pt x="8804" y="4512"/>
                  </a:lnTo>
                  <a:lnTo>
                    <a:pt x="8584" y="5099"/>
                  </a:lnTo>
                  <a:lnTo>
                    <a:pt x="8547" y="5356"/>
                  </a:lnTo>
                  <a:lnTo>
                    <a:pt x="8510" y="5613"/>
                  </a:lnTo>
                  <a:lnTo>
                    <a:pt x="8510" y="5869"/>
                  </a:lnTo>
                  <a:lnTo>
                    <a:pt x="8547" y="6163"/>
                  </a:lnTo>
                  <a:lnTo>
                    <a:pt x="8584" y="6310"/>
                  </a:lnTo>
                  <a:lnTo>
                    <a:pt x="8657" y="6493"/>
                  </a:lnTo>
                  <a:lnTo>
                    <a:pt x="8804" y="6823"/>
                  </a:lnTo>
                  <a:lnTo>
                    <a:pt x="8987" y="7117"/>
                  </a:lnTo>
                  <a:lnTo>
                    <a:pt x="9134" y="7447"/>
                  </a:lnTo>
                  <a:lnTo>
                    <a:pt x="9207" y="7777"/>
                  </a:lnTo>
                  <a:lnTo>
                    <a:pt x="9244" y="8144"/>
                  </a:lnTo>
                  <a:lnTo>
                    <a:pt x="9207" y="8474"/>
                  </a:lnTo>
                  <a:lnTo>
                    <a:pt x="9097" y="8804"/>
                  </a:lnTo>
                  <a:lnTo>
                    <a:pt x="8951" y="9134"/>
                  </a:lnTo>
                  <a:lnTo>
                    <a:pt x="8767" y="9428"/>
                  </a:lnTo>
                  <a:lnTo>
                    <a:pt x="8510" y="9684"/>
                  </a:lnTo>
                  <a:lnTo>
                    <a:pt x="8254" y="9904"/>
                  </a:lnTo>
                  <a:lnTo>
                    <a:pt x="7960" y="10051"/>
                  </a:lnTo>
                  <a:lnTo>
                    <a:pt x="7667" y="10198"/>
                  </a:lnTo>
                  <a:lnTo>
                    <a:pt x="7373" y="10308"/>
                  </a:lnTo>
                  <a:lnTo>
                    <a:pt x="7043" y="10345"/>
                  </a:lnTo>
                  <a:lnTo>
                    <a:pt x="6676" y="10418"/>
                  </a:lnTo>
                  <a:lnTo>
                    <a:pt x="6493" y="10381"/>
                  </a:lnTo>
                  <a:lnTo>
                    <a:pt x="6309" y="10345"/>
                  </a:lnTo>
                  <a:lnTo>
                    <a:pt x="6163" y="10235"/>
                  </a:lnTo>
                  <a:lnTo>
                    <a:pt x="6016" y="10088"/>
                  </a:lnTo>
                  <a:lnTo>
                    <a:pt x="5906" y="9941"/>
                  </a:lnTo>
                  <a:lnTo>
                    <a:pt x="5759" y="9831"/>
                  </a:lnTo>
                  <a:lnTo>
                    <a:pt x="5649" y="9758"/>
                  </a:lnTo>
                  <a:lnTo>
                    <a:pt x="5502" y="9684"/>
                  </a:lnTo>
                  <a:lnTo>
                    <a:pt x="5209" y="9611"/>
                  </a:lnTo>
                  <a:lnTo>
                    <a:pt x="4916" y="9611"/>
                  </a:lnTo>
                  <a:lnTo>
                    <a:pt x="4622" y="9684"/>
                  </a:lnTo>
                  <a:lnTo>
                    <a:pt x="3999" y="9868"/>
                  </a:lnTo>
                  <a:lnTo>
                    <a:pt x="3705" y="9978"/>
                  </a:lnTo>
                  <a:lnTo>
                    <a:pt x="3412" y="10051"/>
                  </a:lnTo>
                  <a:lnTo>
                    <a:pt x="3118" y="10088"/>
                  </a:lnTo>
                  <a:lnTo>
                    <a:pt x="2825" y="10051"/>
                  </a:lnTo>
                  <a:lnTo>
                    <a:pt x="2495" y="10014"/>
                  </a:lnTo>
                  <a:lnTo>
                    <a:pt x="2201" y="9904"/>
                  </a:lnTo>
                  <a:lnTo>
                    <a:pt x="1944" y="9794"/>
                  </a:lnTo>
                  <a:lnTo>
                    <a:pt x="1651" y="9648"/>
                  </a:lnTo>
                  <a:lnTo>
                    <a:pt x="1394" y="9464"/>
                  </a:lnTo>
                  <a:lnTo>
                    <a:pt x="1174" y="9281"/>
                  </a:lnTo>
                  <a:lnTo>
                    <a:pt x="954" y="8987"/>
                  </a:lnTo>
                  <a:lnTo>
                    <a:pt x="771" y="8694"/>
                  </a:lnTo>
                  <a:lnTo>
                    <a:pt x="624" y="8364"/>
                  </a:lnTo>
                  <a:lnTo>
                    <a:pt x="550" y="8034"/>
                  </a:lnTo>
                  <a:lnTo>
                    <a:pt x="514" y="7667"/>
                  </a:lnTo>
                  <a:lnTo>
                    <a:pt x="514" y="7337"/>
                  </a:lnTo>
                  <a:lnTo>
                    <a:pt x="587" y="6970"/>
                  </a:lnTo>
                  <a:lnTo>
                    <a:pt x="661" y="6640"/>
                  </a:lnTo>
                  <a:lnTo>
                    <a:pt x="807" y="6310"/>
                  </a:lnTo>
                  <a:lnTo>
                    <a:pt x="991" y="6016"/>
                  </a:lnTo>
                  <a:lnTo>
                    <a:pt x="1211" y="5759"/>
                  </a:lnTo>
                  <a:lnTo>
                    <a:pt x="1468" y="5539"/>
                  </a:lnTo>
                  <a:lnTo>
                    <a:pt x="2018" y="5099"/>
                  </a:lnTo>
                  <a:lnTo>
                    <a:pt x="2568" y="4622"/>
                  </a:lnTo>
                  <a:lnTo>
                    <a:pt x="2788" y="4366"/>
                  </a:lnTo>
                  <a:lnTo>
                    <a:pt x="2971" y="4109"/>
                  </a:lnTo>
                  <a:lnTo>
                    <a:pt x="3082" y="3815"/>
                  </a:lnTo>
                  <a:lnTo>
                    <a:pt x="3192" y="3485"/>
                  </a:lnTo>
                  <a:lnTo>
                    <a:pt x="3265" y="3118"/>
                  </a:lnTo>
                  <a:lnTo>
                    <a:pt x="3302" y="2715"/>
                  </a:lnTo>
                  <a:lnTo>
                    <a:pt x="3375" y="2348"/>
                  </a:lnTo>
                  <a:lnTo>
                    <a:pt x="3448" y="2165"/>
                  </a:lnTo>
                  <a:lnTo>
                    <a:pt x="3558" y="1981"/>
                  </a:lnTo>
                  <a:lnTo>
                    <a:pt x="3705" y="1798"/>
                  </a:lnTo>
                  <a:lnTo>
                    <a:pt x="3852" y="1651"/>
                  </a:lnTo>
                  <a:lnTo>
                    <a:pt x="4072" y="1541"/>
                  </a:lnTo>
                  <a:lnTo>
                    <a:pt x="4292" y="1468"/>
                  </a:lnTo>
                  <a:lnTo>
                    <a:pt x="4512" y="1431"/>
                  </a:lnTo>
                  <a:lnTo>
                    <a:pt x="4769" y="1394"/>
                  </a:lnTo>
                  <a:lnTo>
                    <a:pt x="4989" y="1394"/>
                  </a:lnTo>
                  <a:lnTo>
                    <a:pt x="5209" y="1468"/>
                  </a:lnTo>
                  <a:lnTo>
                    <a:pt x="4952" y="1688"/>
                  </a:lnTo>
                  <a:lnTo>
                    <a:pt x="4916" y="1761"/>
                  </a:lnTo>
                  <a:lnTo>
                    <a:pt x="4879" y="1834"/>
                  </a:lnTo>
                  <a:lnTo>
                    <a:pt x="4916" y="1981"/>
                  </a:lnTo>
                  <a:lnTo>
                    <a:pt x="4989" y="2091"/>
                  </a:lnTo>
                  <a:lnTo>
                    <a:pt x="5062" y="2128"/>
                  </a:lnTo>
                  <a:lnTo>
                    <a:pt x="5136" y="2128"/>
                  </a:lnTo>
                  <a:lnTo>
                    <a:pt x="5319" y="2091"/>
                  </a:lnTo>
                  <a:lnTo>
                    <a:pt x="5429" y="2018"/>
                  </a:lnTo>
                  <a:lnTo>
                    <a:pt x="5539" y="1945"/>
                  </a:lnTo>
                  <a:lnTo>
                    <a:pt x="5613" y="1798"/>
                  </a:lnTo>
                  <a:lnTo>
                    <a:pt x="5759" y="1651"/>
                  </a:lnTo>
                  <a:lnTo>
                    <a:pt x="5833" y="1614"/>
                  </a:lnTo>
                  <a:lnTo>
                    <a:pt x="5869" y="1578"/>
                  </a:lnTo>
                  <a:lnTo>
                    <a:pt x="6420" y="1138"/>
                  </a:lnTo>
                  <a:lnTo>
                    <a:pt x="7006" y="771"/>
                  </a:lnTo>
                  <a:lnTo>
                    <a:pt x="7337" y="624"/>
                  </a:lnTo>
                  <a:lnTo>
                    <a:pt x="7483" y="551"/>
                  </a:lnTo>
                  <a:close/>
                  <a:moveTo>
                    <a:pt x="10821" y="9281"/>
                  </a:moveTo>
                  <a:lnTo>
                    <a:pt x="10968" y="9538"/>
                  </a:lnTo>
                  <a:lnTo>
                    <a:pt x="11115" y="9758"/>
                  </a:lnTo>
                  <a:lnTo>
                    <a:pt x="11335" y="9978"/>
                  </a:lnTo>
                  <a:lnTo>
                    <a:pt x="11592" y="10161"/>
                  </a:lnTo>
                  <a:lnTo>
                    <a:pt x="11408" y="10418"/>
                  </a:lnTo>
                  <a:lnTo>
                    <a:pt x="11188" y="10198"/>
                  </a:lnTo>
                  <a:lnTo>
                    <a:pt x="10968" y="9978"/>
                  </a:lnTo>
                  <a:lnTo>
                    <a:pt x="10711" y="9831"/>
                  </a:lnTo>
                  <a:lnTo>
                    <a:pt x="10455" y="9648"/>
                  </a:lnTo>
                  <a:lnTo>
                    <a:pt x="10601" y="9464"/>
                  </a:lnTo>
                  <a:lnTo>
                    <a:pt x="10821" y="9281"/>
                  </a:lnTo>
                  <a:close/>
                  <a:moveTo>
                    <a:pt x="13903" y="9941"/>
                  </a:moveTo>
                  <a:lnTo>
                    <a:pt x="13829" y="9978"/>
                  </a:lnTo>
                  <a:lnTo>
                    <a:pt x="13756" y="10014"/>
                  </a:lnTo>
                  <a:lnTo>
                    <a:pt x="13719" y="10014"/>
                  </a:lnTo>
                  <a:lnTo>
                    <a:pt x="13719" y="10051"/>
                  </a:lnTo>
                  <a:lnTo>
                    <a:pt x="13646" y="10161"/>
                  </a:lnTo>
                  <a:lnTo>
                    <a:pt x="13609" y="10271"/>
                  </a:lnTo>
                  <a:lnTo>
                    <a:pt x="13646" y="10418"/>
                  </a:lnTo>
                  <a:lnTo>
                    <a:pt x="13719" y="10565"/>
                  </a:lnTo>
                  <a:lnTo>
                    <a:pt x="13829" y="10638"/>
                  </a:lnTo>
                  <a:lnTo>
                    <a:pt x="13939" y="10675"/>
                  </a:lnTo>
                  <a:lnTo>
                    <a:pt x="14049" y="10638"/>
                  </a:lnTo>
                  <a:lnTo>
                    <a:pt x="14159" y="10601"/>
                  </a:lnTo>
                  <a:lnTo>
                    <a:pt x="14269" y="10491"/>
                  </a:lnTo>
                  <a:lnTo>
                    <a:pt x="14343" y="10418"/>
                  </a:lnTo>
                  <a:lnTo>
                    <a:pt x="14379" y="10308"/>
                  </a:lnTo>
                  <a:lnTo>
                    <a:pt x="14379" y="10271"/>
                  </a:lnTo>
                  <a:lnTo>
                    <a:pt x="14379" y="10198"/>
                  </a:lnTo>
                  <a:lnTo>
                    <a:pt x="14306" y="10124"/>
                  </a:lnTo>
                  <a:lnTo>
                    <a:pt x="14233" y="10051"/>
                  </a:lnTo>
                  <a:lnTo>
                    <a:pt x="14159" y="10014"/>
                  </a:lnTo>
                  <a:lnTo>
                    <a:pt x="14086" y="9978"/>
                  </a:lnTo>
                  <a:lnTo>
                    <a:pt x="13939" y="9941"/>
                  </a:lnTo>
                  <a:close/>
                  <a:moveTo>
                    <a:pt x="7593" y="0"/>
                  </a:moveTo>
                  <a:lnTo>
                    <a:pt x="7447" y="37"/>
                  </a:lnTo>
                  <a:lnTo>
                    <a:pt x="7190" y="110"/>
                  </a:lnTo>
                  <a:lnTo>
                    <a:pt x="6970" y="221"/>
                  </a:lnTo>
                  <a:lnTo>
                    <a:pt x="6566" y="441"/>
                  </a:lnTo>
                  <a:lnTo>
                    <a:pt x="6199" y="697"/>
                  </a:lnTo>
                  <a:lnTo>
                    <a:pt x="5502" y="1211"/>
                  </a:lnTo>
                  <a:lnTo>
                    <a:pt x="5209" y="1064"/>
                  </a:lnTo>
                  <a:lnTo>
                    <a:pt x="4916" y="991"/>
                  </a:lnTo>
                  <a:lnTo>
                    <a:pt x="4585" y="991"/>
                  </a:lnTo>
                  <a:lnTo>
                    <a:pt x="4255" y="1027"/>
                  </a:lnTo>
                  <a:lnTo>
                    <a:pt x="3999" y="1101"/>
                  </a:lnTo>
                  <a:lnTo>
                    <a:pt x="3778" y="1211"/>
                  </a:lnTo>
                  <a:lnTo>
                    <a:pt x="3595" y="1358"/>
                  </a:lnTo>
                  <a:lnTo>
                    <a:pt x="3412" y="1504"/>
                  </a:lnTo>
                  <a:lnTo>
                    <a:pt x="3228" y="1688"/>
                  </a:lnTo>
                  <a:lnTo>
                    <a:pt x="3118" y="1908"/>
                  </a:lnTo>
                  <a:lnTo>
                    <a:pt x="3008" y="2128"/>
                  </a:lnTo>
                  <a:lnTo>
                    <a:pt x="2935" y="2348"/>
                  </a:lnTo>
                  <a:lnTo>
                    <a:pt x="2861" y="2678"/>
                  </a:lnTo>
                  <a:lnTo>
                    <a:pt x="2788" y="3008"/>
                  </a:lnTo>
                  <a:lnTo>
                    <a:pt x="2751" y="3338"/>
                  </a:lnTo>
                  <a:lnTo>
                    <a:pt x="2641" y="3669"/>
                  </a:lnTo>
                  <a:lnTo>
                    <a:pt x="2605" y="3852"/>
                  </a:lnTo>
                  <a:lnTo>
                    <a:pt x="2495" y="3999"/>
                  </a:lnTo>
                  <a:lnTo>
                    <a:pt x="2275" y="4255"/>
                  </a:lnTo>
                  <a:lnTo>
                    <a:pt x="2018" y="4476"/>
                  </a:lnTo>
                  <a:lnTo>
                    <a:pt x="1761" y="4696"/>
                  </a:lnTo>
                  <a:lnTo>
                    <a:pt x="1284" y="5062"/>
                  </a:lnTo>
                  <a:lnTo>
                    <a:pt x="844" y="5466"/>
                  </a:lnTo>
                  <a:lnTo>
                    <a:pt x="661" y="5649"/>
                  </a:lnTo>
                  <a:lnTo>
                    <a:pt x="514" y="5906"/>
                  </a:lnTo>
                  <a:lnTo>
                    <a:pt x="367" y="6126"/>
                  </a:lnTo>
                  <a:lnTo>
                    <a:pt x="220" y="6420"/>
                  </a:lnTo>
                  <a:lnTo>
                    <a:pt x="110" y="6713"/>
                  </a:lnTo>
                  <a:lnTo>
                    <a:pt x="37" y="7007"/>
                  </a:lnTo>
                  <a:lnTo>
                    <a:pt x="0" y="7263"/>
                  </a:lnTo>
                  <a:lnTo>
                    <a:pt x="0" y="7557"/>
                  </a:lnTo>
                  <a:lnTo>
                    <a:pt x="37" y="7850"/>
                  </a:lnTo>
                  <a:lnTo>
                    <a:pt x="74" y="8144"/>
                  </a:lnTo>
                  <a:lnTo>
                    <a:pt x="147" y="8400"/>
                  </a:lnTo>
                  <a:lnTo>
                    <a:pt x="220" y="8657"/>
                  </a:lnTo>
                  <a:lnTo>
                    <a:pt x="367" y="8914"/>
                  </a:lnTo>
                  <a:lnTo>
                    <a:pt x="514" y="9171"/>
                  </a:lnTo>
                  <a:lnTo>
                    <a:pt x="661" y="9391"/>
                  </a:lnTo>
                  <a:lnTo>
                    <a:pt x="844" y="9611"/>
                  </a:lnTo>
                  <a:lnTo>
                    <a:pt x="1064" y="9831"/>
                  </a:lnTo>
                  <a:lnTo>
                    <a:pt x="1284" y="10014"/>
                  </a:lnTo>
                  <a:lnTo>
                    <a:pt x="1541" y="10161"/>
                  </a:lnTo>
                  <a:lnTo>
                    <a:pt x="1798" y="10308"/>
                  </a:lnTo>
                  <a:lnTo>
                    <a:pt x="2054" y="10381"/>
                  </a:lnTo>
                  <a:lnTo>
                    <a:pt x="2348" y="10491"/>
                  </a:lnTo>
                  <a:lnTo>
                    <a:pt x="2641" y="10528"/>
                  </a:lnTo>
                  <a:lnTo>
                    <a:pt x="2898" y="10565"/>
                  </a:lnTo>
                  <a:lnTo>
                    <a:pt x="3192" y="10565"/>
                  </a:lnTo>
                  <a:lnTo>
                    <a:pt x="3485" y="10528"/>
                  </a:lnTo>
                  <a:lnTo>
                    <a:pt x="3742" y="10491"/>
                  </a:lnTo>
                  <a:lnTo>
                    <a:pt x="4035" y="10418"/>
                  </a:lnTo>
                  <a:lnTo>
                    <a:pt x="4365" y="10271"/>
                  </a:lnTo>
                  <a:lnTo>
                    <a:pt x="4696" y="10161"/>
                  </a:lnTo>
                  <a:lnTo>
                    <a:pt x="4879" y="10124"/>
                  </a:lnTo>
                  <a:lnTo>
                    <a:pt x="5209" y="10124"/>
                  </a:lnTo>
                  <a:lnTo>
                    <a:pt x="5392" y="10161"/>
                  </a:lnTo>
                  <a:lnTo>
                    <a:pt x="5502" y="10271"/>
                  </a:lnTo>
                  <a:lnTo>
                    <a:pt x="5613" y="10381"/>
                  </a:lnTo>
                  <a:lnTo>
                    <a:pt x="5833" y="10601"/>
                  </a:lnTo>
                  <a:lnTo>
                    <a:pt x="5979" y="10711"/>
                  </a:lnTo>
                  <a:lnTo>
                    <a:pt x="6089" y="10785"/>
                  </a:lnTo>
                  <a:lnTo>
                    <a:pt x="6273" y="10858"/>
                  </a:lnTo>
                  <a:lnTo>
                    <a:pt x="6420" y="10895"/>
                  </a:lnTo>
                  <a:lnTo>
                    <a:pt x="6933" y="10895"/>
                  </a:lnTo>
                  <a:lnTo>
                    <a:pt x="7227" y="10858"/>
                  </a:lnTo>
                  <a:lnTo>
                    <a:pt x="7483" y="10821"/>
                  </a:lnTo>
                  <a:lnTo>
                    <a:pt x="7740" y="10748"/>
                  </a:lnTo>
                  <a:lnTo>
                    <a:pt x="7997" y="10638"/>
                  </a:lnTo>
                  <a:lnTo>
                    <a:pt x="8217" y="10528"/>
                  </a:lnTo>
                  <a:lnTo>
                    <a:pt x="8437" y="10381"/>
                  </a:lnTo>
                  <a:lnTo>
                    <a:pt x="8657" y="10198"/>
                  </a:lnTo>
                  <a:lnTo>
                    <a:pt x="8877" y="10014"/>
                  </a:lnTo>
                  <a:lnTo>
                    <a:pt x="9061" y="9831"/>
                  </a:lnTo>
                  <a:lnTo>
                    <a:pt x="9207" y="9611"/>
                  </a:lnTo>
                  <a:lnTo>
                    <a:pt x="9354" y="9391"/>
                  </a:lnTo>
                  <a:lnTo>
                    <a:pt x="9501" y="9171"/>
                  </a:lnTo>
                  <a:lnTo>
                    <a:pt x="9574" y="8914"/>
                  </a:lnTo>
                  <a:lnTo>
                    <a:pt x="9684" y="8694"/>
                  </a:lnTo>
                  <a:lnTo>
                    <a:pt x="9721" y="8400"/>
                  </a:lnTo>
                  <a:lnTo>
                    <a:pt x="9721" y="8144"/>
                  </a:lnTo>
                  <a:lnTo>
                    <a:pt x="9721" y="7887"/>
                  </a:lnTo>
                  <a:lnTo>
                    <a:pt x="9684" y="7630"/>
                  </a:lnTo>
                  <a:lnTo>
                    <a:pt x="9611" y="7373"/>
                  </a:lnTo>
                  <a:lnTo>
                    <a:pt x="9537" y="7117"/>
                  </a:lnTo>
                  <a:lnTo>
                    <a:pt x="9281" y="6640"/>
                  </a:lnTo>
                  <a:lnTo>
                    <a:pt x="9171" y="6383"/>
                  </a:lnTo>
                  <a:lnTo>
                    <a:pt x="9061" y="6090"/>
                  </a:lnTo>
                  <a:lnTo>
                    <a:pt x="9061" y="5833"/>
                  </a:lnTo>
                  <a:lnTo>
                    <a:pt x="9061" y="5576"/>
                  </a:lnTo>
                  <a:lnTo>
                    <a:pt x="9097" y="5319"/>
                  </a:lnTo>
                  <a:lnTo>
                    <a:pt x="9134" y="5062"/>
                  </a:lnTo>
                  <a:lnTo>
                    <a:pt x="9317" y="4512"/>
                  </a:lnTo>
                  <a:lnTo>
                    <a:pt x="9501" y="4035"/>
                  </a:lnTo>
                  <a:lnTo>
                    <a:pt x="9684" y="3559"/>
                  </a:lnTo>
                  <a:lnTo>
                    <a:pt x="9794" y="3082"/>
                  </a:lnTo>
                  <a:lnTo>
                    <a:pt x="9831" y="2825"/>
                  </a:lnTo>
                  <a:lnTo>
                    <a:pt x="9831" y="2568"/>
                  </a:lnTo>
                  <a:lnTo>
                    <a:pt x="9794" y="2311"/>
                  </a:lnTo>
                  <a:lnTo>
                    <a:pt x="9721" y="2055"/>
                  </a:lnTo>
                  <a:lnTo>
                    <a:pt x="9611" y="1834"/>
                  </a:lnTo>
                  <a:lnTo>
                    <a:pt x="9501" y="1578"/>
                  </a:lnTo>
                  <a:lnTo>
                    <a:pt x="9354" y="1358"/>
                  </a:lnTo>
                  <a:lnTo>
                    <a:pt x="9207" y="1174"/>
                  </a:lnTo>
                  <a:lnTo>
                    <a:pt x="8841" y="771"/>
                  </a:lnTo>
                  <a:lnTo>
                    <a:pt x="8400" y="404"/>
                  </a:lnTo>
                  <a:lnTo>
                    <a:pt x="7960" y="110"/>
                  </a:lnTo>
                  <a:lnTo>
                    <a:pt x="7850" y="37"/>
                  </a:lnTo>
                  <a:lnTo>
                    <a:pt x="7703" y="0"/>
                  </a:lnTo>
                  <a:close/>
                  <a:moveTo>
                    <a:pt x="12912" y="10675"/>
                  </a:moveTo>
                  <a:lnTo>
                    <a:pt x="12839" y="10711"/>
                  </a:lnTo>
                  <a:lnTo>
                    <a:pt x="12765" y="10785"/>
                  </a:lnTo>
                  <a:lnTo>
                    <a:pt x="12729" y="10858"/>
                  </a:lnTo>
                  <a:lnTo>
                    <a:pt x="12729" y="11005"/>
                  </a:lnTo>
                  <a:lnTo>
                    <a:pt x="12765" y="11115"/>
                  </a:lnTo>
                  <a:lnTo>
                    <a:pt x="12876" y="11225"/>
                  </a:lnTo>
                  <a:lnTo>
                    <a:pt x="13022" y="11262"/>
                  </a:lnTo>
                  <a:lnTo>
                    <a:pt x="13132" y="11225"/>
                  </a:lnTo>
                  <a:lnTo>
                    <a:pt x="13242" y="11115"/>
                  </a:lnTo>
                  <a:lnTo>
                    <a:pt x="13279" y="11005"/>
                  </a:lnTo>
                  <a:lnTo>
                    <a:pt x="13279" y="10858"/>
                  </a:lnTo>
                  <a:lnTo>
                    <a:pt x="13242" y="10785"/>
                  </a:lnTo>
                  <a:lnTo>
                    <a:pt x="13169" y="10711"/>
                  </a:lnTo>
                  <a:lnTo>
                    <a:pt x="13096" y="10675"/>
                  </a:lnTo>
                  <a:close/>
                  <a:moveTo>
                    <a:pt x="13572" y="11262"/>
                  </a:moveTo>
                  <a:lnTo>
                    <a:pt x="13499" y="11298"/>
                  </a:lnTo>
                  <a:lnTo>
                    <a:pt x="13462" y="11372"/>
                  </a:lnTo>
                  <a:lnTo>
                    <a:pt x="13389" y="11408"/>
                  </a:lnTo>
                  <a:lnTo>
                    <a:pt x="13316" y="11445"/>
                  </a:lnTo>
                  <a:lnTo>
                    <a:pt x="13242" y="11555"/>
                  </a:lnTo>
                  <a:lnTo>
                    <a:pt x="13242" y="11702"/>
                  </a:lnTo>
                  <a:lnTo>
                    <a:pt x="13242" y="11775"/>
                  </a:lnTo>
                  <a:lnTo>
                    <a:pt x="13279" y="11849"/>
                  </a:lnTo>
                  <a:lnTo>
                    <a:pt x="13352" y="11959"/>
                  </a:lnTo>
                  <a:lnTo>
                    <a:pt x="13609" y="11959"/>
                  </a:lnTo>
                  <a:lnTo>
                    <a:pt x="13719" y="11922"/>
                  </a:lnTo>
                  <a:lnTo>
                    <a:pt x="13829" y="11849"/>
                  </a:lnTo>
                  <a:lnTo>
                    <a:pt x="13866" y="11738"/>
                  </a:lnTo>
                  <a:lnTo>
                    <a:pt x="13939" y="11628"/>
                  </a:lnTo>
                  <a:lnTo>
                    <a:pt x="13939" y="11555"/>
                  </a:lnTo>
                  <a:lnTo>
                    <a:pt x="13939" y="11518"/>
                  </a:lnTo>
                  <a:lnTo>
                    <a:pt x="13903" y="11445"/>
                  </a:lnTo>
                  <a:lnTo>
                    <a:pt x="13866" y="11372"/>
                  </a:lnTo>
                  <a:lnTo>
                    <a:pt x="13829" y="11298"/>
                  </a:lnTo>
                  <a:lnTo>
                    <a:pt x="13719" y="11262"/>
                  </a:lnTo>
                  <a:close/>
                  <a:moveTo>
                    <a:pt x="12215" y="11555"/>
                  </a:moveTo>
                  <a:lnTo>
                    <a:pt x="12142" y="11592"/>
                  </a:lnTo>
                  <a:lnTo>
                    <a:pt x="12069" y="11702"/>
                  </a:lnTo>
                  <a:lnTo>
                    <a:pt x="12032" y="11812"/>
                  </a:lnTo>
                  <a:lnTo>
                    <a:pt x="12032" y="11959"/>
                  </a:lnTo>
                  <a:lnTo>
                    <a:pt x="12032" y="12069"/>
                  </a:lnTo>
                  <a:lnTo>
                    <a:pt x="12105" y="12362"/>
                  </a:lnTo>
                  <a:lnTo>
                    <a:pt x="12252" y="12582"/>
                  </a:lnTo>
                  <a:lnTo>
                    <a:pt x="12325" y="12619"/>
                  </a:lnTo>
                  <a:lnTo>
                    <a:pt x="12399" y="12656"/>
                  </a:lnTo>
                  <a:lnTo>
                    <a:pt x="12509" y="12656"/>
                  </a:lnTo>
                  <a:lnTo>
                    <a:pt x="12582" y="12582"/>
                  </a:lnTo>
                  <a:lnTo>
                    <a:pt x="12619" y="12545"/>
                  </a:lnTo>
                  <a:lnTo>
                    <a:pt x="12692" y="12545"/>
                  </a:lnTo>
                  <a:lnTo>
                    <a:pt x="12802" y="12619"/>
                  </a:lnTo>
                  <a:lnTo>
                    <a:pt x="12876" y="12619"/>
                  </a:lnTo>
                  <a:lnTo>
                    <a:pt x="12949" y="12582"/>
                  </a:lnTo>
                  <a:lnTo>
                    <a:pt x="12986" y="12545"/>
                  </a:lnTo>
                  <a:lnTo>
                    <a:pt x="13022" y="12435"/>
                  </a:lnTo>
                  <a:lnTo>
                    <a:pt x="12986" y="12325"/>
                  </a:lnTo>
                  <a:lnTo>
                    <a:pt x="12912" y="12215"/>
                  </a:lnTo>
                  <a:lnTo>
                    <a:pt x="12802" y="12179"/>
                  </a:lnTo>
                  <a:lnTo>
                    <a:pt x="12655" y="12142"/>
                  </a:lnTo>
                  <a:lnTo>
                    <a:pt x="12545" y="12142"/>
                  </a:lnTo>
                  <a:lnTo>
                    <a:pt x="12472" y="12179"/>
                  </a:lnTo>
                  <a:lnTo>
                    <a:pt x="12399" y="12032"/>
                  </a:lnTo>
                  <a:lnTo>
                    <a:pt x="12399" y="11849"/>
                  </a:lnTo>
                  <a:lnTo>
                    <a:pt x="12399" y="11665"/>
                  </a:lnTo>
                  <a:lnTo>
                    <a:pt x="12362" y="11592"/>
                  </a:lnTo>
                  <a:lnTo>
                    <a:pt x="12289" y="11555"/>
                  </a:lnTo>
                  <a:close/>
                  <a:moveTo>
                    <a:pt x="14049" y="5466"/>
                  </a:moveTo>
                  <a:lnTo>
                    <a:pt x="14196" y="5503"/>
                  </a:lnTo>
                  <a:lnTo>
                    <a:pt x="14490" y="5649"/>
                  </a:lnTo>
                  <a:lnTo>
                    <a:pt x="14673" y="5723"/>
                  </a:lnTo>
                  <a:lnTo>
                    <a:pt x="14930" y="5906"/>
                  </a:lnTo>
                  <a:lnTo>
                    <a:pt x="15150" y="6090"/>
                  </a:lnTo>
                  <a:lnTo>
                    <a:pt x="15370" y="6310"/>
                  </a:lnTo>
                  <a:lnTo>
                    <a:pt x="15590" y="6566"/>
                  </a:lnTo>
                  <a:lnTo>
                    <a:pt x="15773" y="6860"/>
                  </a:lnTo>
                  <a:lnTo>
                    <a:pt x="15883" y="7190"/>
                  </a:lnTo>
                  <a:lnTo>
                    <a:pt x="15993" y="7520"/>
                  </a:lnTo>
                  <a:lnTo>
                    <a:pt x="16067" y="7850"/>
                  </a:lnTo>
                  <a:lnTo>
                    <a:pt x="16104" y="8217"/>
                  </a:lnTo>
                  <a:lnTo>
                    <a:pt x="16104" y="8547"/>
                  </a:lnTo>
                  <a:lnTo>
                    <a:pt x="16067" y="9244"/>
                  </a:lnTo>
                  <a:lnTo>
                    <a:pt x="15957" y="9941"/>
                  </a:lnTo>
                  <a:lnTo>
                    <a:pt x="15773" y="10601"/>
                  </a:lnTo>
                  <a:lnTo>
                    <a:pt x="15517" y="11225"/>
                  </a:lnTo>
                  <a:lnTo>
                    <a:pt x="15370" y="11555"/>
                  </a:lnTo>
                  <a:lnTo>
                    <a:pt x="15186" y="11849"/>
                  </a:lnTo>
                  <a:lnTo>
                    <a:pt x="15003" y="12105"/>
                  </a:lnTo>
                  <a:lnTo>
                    <a:pt x="14783" y="12362"/>
                  </a:lnTo>
                  <a:lnTo>
                    <a:pt x="14526" y="12619"/>
                  </a:lnTo>
                  <a:lnTo>
                    <a:pt x="14269" y="12839"/>
                  </a:lnTo>
                  <a:lnTo>
                    <a:pt x="14013" y="13022"/>
                  </a:lnTo>
                  <a:lnTo>
                    <a:pt x="13719" y="13169"/>
                  </a:lnTo>
                  <a:lnTo>
                    <a:pt x="13389" y="13316"/>
                  </a:lnTo>
                  <a:lnTo>
                    <a:pt x="13059" y="13463"/>
                  </a:lnTo>
                  <a:lnTo>
                    <a:pt x="12802" y="13499"/>
                  </a:lnTo>
                  <a:lnTo>
                    <a:pt x="12509" y="13536"/>
                  </a:lnTo>
                  <a:lnTo>
                    <a:pt x="12325" y="13499"/>
                  </a:lnTo>
                  <a:lnTo>
                    <a:pt x="12179" y="13426"/>
                  </a:lnTo>
                  <a:lnTo>
                    <a:pt x="12032" y="13279"/>
                  </a:lnTo>
                  <a:lnTo>
                    <a:pt x="11922" y="13169"/>
                  </a:lnTo>
                  <a:lnTo>
                    <a:pt x="11482" y="12692"/>
                  </a:lnTo>
                  <a:lnTo>
                    <a:pt x="11298" y="12435"/>
                  </a:lnTo>
                  <a:lnTo>
                    <a:pt x="11225" y="12289"/>
                  </a:lnTo>
                  <a:lnTo>
                    <a:pt x="11188" y="12105"/>
                  </a:lnTo>
                  <a:lnTo>
                    <a:pt x="11188" y="11922"/>
                  </a:lnTo>
                  <a:lnTo>
                    <a:pt x="11262" y="11738"/>
                  </a:lnTo>
                  <a:lnTo>
                    <a:pt x="11445" y="11408"/>
                  </a:lnTo>
                  <a:lnTo>
                    <a:pt x="11812" y="10785"/>
                  </a:lnTo>
                  <a:lnTo>
                    <a:pt x="12142" y="10161"/>
                  </a:lnTo>
                  <a:lnTo>
                    <a:pt x="12472" y="9501"/>
                  </a:lnTo>
                  <a:lnTo>
                    <a:pt x="12765" y="8877"/>
                  </a:lnTo>
                  <a:lnTo>
                    <a:pt x="12876" y="8547"/>
                  </a:lnTo>
                  <a:lnTo>
                    <a:pt x="12949" y="8217"/>
                  </a:lnTo>
                  <a:lnTo>
                    <a:pt x="12986" y="7887"/>
                  </a:lnTo>
                  <a:lnTo>
                    <a:pt x="12949" y="7593"/>
                  </a:lnTo>
                  <a:lnTo>
                    <a:pt x="12876" y="7263"/>
                  </a:lnTo>
                  <a:lnTo>
                    <a:pt x="12765" y="6970"/>
                  </a:lnTo>
                  <a:lnTo>
                    <a:pt x="12729" y="6750"/>
                  </a:lnTo>
                  <a:lnTo>
                    <a:pt x="12692" y="6566"/>
                  </a:lnTo>
                  <a:lnTo>
                    <a:pt x="12729" y="6346"/>
                  </a:lnTo>
                  <a:lnTo>
                    <a:pt x="12802" y="6200"/>
                  </a:lnTo>
                  <a:lnTo>
                    <a:pt x="12876" y="6016"/>
                  </a:lnTo>
                  <a:lnTo>
                    <a:pt x="12986" y="5869"/>
                  </a:lnTo>
                  <a:lnTo>
                    <a:pt x="13132" y="5723"/>
                  </a:lnTo>
                  <a:lnTo>
                    <a:pt x="13279" y="5613"/>
                  </a:lnTo>
                  <a:lnTo>
                    <a:pt x="13316" y="5686"/>
                  </a:lnTo>
                  <a:lnTo>
                    <a:pt x="13389" y="5723"/>
                  </a:lnTo>
                  <a:lnTo>
                    <a:pt x="13536" y="5759"/>
                  </a:lnTo>
                  <a:lnTo>
                    <a:pt x="13646" y="5686"/>
                  </a:lnTo>
                  <a:lnTo>
                    <a:pt x="13719" y="5649"/>
                  </a:lnTo>
                  <a:lnTo>
                    <a:pt x="13756" y="5576"/>
                  </a:lnTo>
                  <a:lnTo>
                    <a:pt x="13829" y="5503"/>
                  </a:lnTo>
                  <a:lnTo>
                    <a:pt x="13939" y="5466"/>
                  </a:lnTo>
                  <a:close/>
                  <a:moveTo>
                    <a:pt x="13646" y="3852"/>
                  </a:moveTo>
                  <a:lnTo>
                    <a:pt x="13609" y="3925"/>
                  </a:lnTo>
                  <a:lnTo>
                    <a:pt x="13499" y="4182"/>
                  </a:lnTo>
                  <a:lnTo>
                    <a:pt x="13462" y="4476"/>
                  </a:lnTo>
                  <a:lnTo>
                    <a:pt x="13462" y="4732"/>
                  </a:lnTo>
                  <a:lnTo>
                    <a:pt x="13499" y="5026"/>
                  </a:lnTo>
                  <a:lnTo>
                    <a:pt x="13316" y="5099"/>
                  </a:lnTo>
                  <a:lnTo>
                    <a:pt x="13132" y="5173"/>
                  </a:lnTo>
                  <a:lnTo>
                    <a:pt x="13022" y="4769"/>
                  </a:lnTo>
                  <a:lnTo>
                    <a:pt x="12839" y="4439"/>
                  </a:lnTo>
                  <a:lnTo>
                    <a:pt x="12802" y="4402"/>
                  </a:lnTo>
                  <a:lnTo>
                    <a:pt x="12729" y="4402"/>
                  </a:lnTo>
                  <a:lnTo>
                    <a:pt x="12692" y="4439"/>
                  </a:lnTo>
                  <a:lnTo>
                    <a:pt x="12692" y="4476"/>
                  </a:lnTo>
                  <a:lnTo>
                    <a:pt x="12655" y="4732"/>
                  </a:lnTo>
                  <a:lnTo>
                    <a:pt x="12692" y="4952"/>
                  </a:lnTo>
                  <a:lnTo>
                    <a:pt x="12802" y="5429"/>
                  </a:lnTo>
                  <a:lnTo>
                    <a:pt x="12582" y="5649"/>
                  </a:lnTo>
                  <a:lnTo>
                    <a:pt x="12399" y="5466"/>
                  </a:lnTo>
                  <a:lnTo>
                    <a:pt x="12142" y="5173"/>
                  </a:lnTo>
                  <a:lnTo>
                    <a:pt x="12105" y="5136"/>
                  </a:lnTo>
                  <a:lnTo>
                    <a:pt x="12032" y="5173"/>
                  </a:lnTo>
                  <a:lnTo>
                    <a:pt x="11995" y="5209"/>
                  </a:lnTo>
                  <a:lnTo>
                    <a:pt x="11995" y="5283"/>
                  </a:lnTo>
                  <a:lnTo>
                    <a:pt x="12032" y="5466"/>
                  </a:lnTo>
                  <a:lnTo>
                    <a:pt x="12142" y="5649"/>
                  </a:lnTo>
                  <a:lnTo>
                    <a:pt x="12252" y="5796"/>
                  </a:lnTo>
                  <a:lnTo>
                    <a:pt x="12435" y="5906"/>
                  </a:lnTo>
                  <a:lnTo>
                    <a:pt x="12399" y="6016"/>
                  </a:lnTo>
                  <a:lnTo>
                    <a:pt x="12362" y="6053"/>
                  </a:lnTo>
                  <a:lnTo>
                    <a:pt x="12142" y="6016"/>
                  </a:lnTo>
                  <a:lnTo>
                    <a:pt x="11738" y="5833"/>
                  </a:lnTo>
                  <a:lnTo>
                    <a:pt x="11665" y="5686"/>
                  </a:lnTo>
                  <a:lnTo>
                    <a:pt x="11628" y="5649"/>
                  </a:lnTo>
                  <a:lnTo>
                    <a:pt x="11592" y="5686"/>
                  </a:lnTo>
                  <a:lnTo>
                    <a:pt x="11555" y="5833"/>
                  </a:lnTo>
                  <a:lnTo>
                    <a:pt x="11518" y="5906"/>
                  </a:lnTo>
                  <a:lnTo>
                    <a:pt x="11518" y="5979"/>
                  </a:lnTo>
                  <a:lnTo>
                    <a:pt x="11555" y="6053"/>
                  </a:lnTo>
                  <a:lnTo>
                    <a:pt x="11628" y="6126"/>
                  </a:lnTo>
                  <a:lnTo>
                    <a:pt x="11775" y="6236"/>
                  </a:lnTo>
                  <a:lnTo>
                    <a:pt x="11995" y="6346"/>
                  </a:lnTo>
                  <a:lnTo>
                    <a:pt x="12289" y="6456"/>
                  </a:lnTo>
                  <a:lnTo>
                    <a:pt x="12252" y="6676"/>
                  </a:lnTo>
                  <a:lnTo>
                    <a:pt x="12289" y="6897"/>
                  </a:lnTo>
                  <a:lnTo>
                    <a:pt x="11555" y="6897"/>
                  </a:lnTo>
                  <a:lnTo>
                    <a:pt x="11445" y="6933"/>
                  </a:lnTo>
                  <a:lnTo>
                    <a:pt x="11408" y="7007"/>
                  </a:lnTo>
                  <a:lnTo>
                    <a:pt x="11408" y="7153"/>
                  </a:lnTo>
                  <a:lnTo>
                    <a:pt x="11408" y="7337"/>
                  </a:lnTo>
                  <a:lnTo>
                    <a:pt x="11482" y="7483"/>
                  </a:lnTo>
                  <a:lnTo>
                    <a:pt x="11555" y="7593"/>
                  </a:lnTo>
                  <a:lnTo>
                    <a:pt x="11592" y="7630"/>
                  </a:lnTo>
                  <a:lnTo>
                    <a:pt x="11922" y="7960"/>
                  </a:lnTo>
                  <a:lnTo>
                    <a:pt x="12142" y="8107"/>
                  </a:lnTo>
                  <a:lnTo>
                    <a:pt x="12252" y="8180"/>
                  </a:lnTo>
                  <a:lnTo>
                    <a:pt x="12362" y="8217"/>
                  </a:lnTo>
                  <a:lnTo>
                    <a:pt x="12472" y="8217"/>
                  </a:lnTo>
                  <a:lnTo>
                    <a:pt x="12362" y="8547"/>
                  </a:lnTo>
                  <a:lnTo>
                    <a:pt x="12252" y="8804"/>
                  </a:lnTo>
                  <a:lnTo>
                    <a:pt x="12215" y="8841"/>
                  </a:lnTo>
                  <a:lnTo>
                    <a:pt x="12179" y="8877"/>
                  </a:lnTo>
                  <a:lnTo>
                    <a:pt x="11812" y="8731"/>
                  </a:lnTo>
                  <a:lnTo>
                    <a:pt x="11555" y="8584"/>
                  </a:lnTo>
                  <a:lnTo>
                    <a:pt x="11335" y="8364"/>
                  </a:lnTo>
                  <a:lnTo>
                    <a:pt x="11225" y="8364"/>
                  </a:lnTo>
                  <a:lnTo>
                    <a:pt x="11188" y="8437"/>
                  </a:lnTo>
                  <a:lnTo>
                    <a:pt x="11188" y="8511"/>
                  </a:lnTo>
                  <a:lnTo>
                    <a:pt x="11335" y="8731"/>
                  </a:lnTo>
                  <a:lnTo>
                    <a:pt x="11555" y="8951"/>
                  </a:lnTo>
                  <a:lnTo>
                    <a:pt x="11812" y="9134"/>
                  </a:lnTo>
                  <a:lnTo>
                    <a:pt x="12069" y="9244"/>
                  </a:lnTo>
                  <a:lnTo>
                    <a:pt x="11848" y="9648"/>
                  </a:lnTo>
                  <a:lnTo>
                    <a:pt x="11738" y="9648"/>
                  </a:lnTo>
                  <a:lnTo>
                    <a:pt x="11665" y="9721"/>
                  </a:lnTo>
                  <a:lnTo>
                    <a:pt x="11262" y="9428"/>
                  </a:lnTo>
                  <a:lnTo>
                    <a:pt x="10895" y="9134"/>
                  </a:lnTo>
                  <a:lnTo>
                    <a:pt x="10858" y="9097"/>
                  </a:lnTo>
                  <a:lnTo>
                    <a:pt x="10821" y="9134"/>
                  </a:lnTo>
                  <a:lnTo>
                    <a:pt x="10601" y="9391"/>
                  </a:lnTo>
                  <a:lnTo>
                    <a:pt x="10381" y="9648"/>
                  </a:lnTo>
                  <a:lnTo>
                    <a:pt x="10308" y="9648"/>
                  </a:lnTo>
                  <a:lnTo>
                    <a:pt x="10234" y="9684"/>
                  </a:lnTo>
                  <a:lnTo>
                    <a:pt x="10198" y="9758"/>
                  </a:lnTo>
                  <a:lnTo>
                    <a:pt x="10234" y="9831"/>
                  </a:lnTo>
                  <a:lnTo>
                    <a:pt x="10748" y="10308"/>
                  </a:lnTo>
                  <a:lnTo>
                    <a:pt x="11188" y="10821"/>
                  </a:lnTo>
                  <a:lnTo>
                    <a:pt x="10968" y="11262"/>
                  </a:lnTo>
                  <a:lnTo>
                    <a:pt x="10785" y="11152"/>
                  </a:lnTo>
                  <a:lnTo>
                    <a:pt x="10601" y="11078"/>
                  </a:lnTo>
                  <a:lnTo>
                    <a:pt x="10381" y="11042"/>
                  </a:lnTo>
                  <a:lnTo>
                    <a:pt x="10308" y="11005"/>
                  </a:lnTo>
                  <a:lnTo>
                    <a:pt x="10198" y="10968"/>
                  </a:lnTo>
                  <a:lnTo>
                    <a:pt x="10161" y="10931"/>
                  </a:lnTo>
                  <a:lnTo>
                    <a:pt x="10088" y="10931"/>
                  </a:lnTo>
                  <a:lnTo>
                    <a:pt x="9978" y="10968"/>
                  </a:lnTo>
                  <a:lnTo>
                    <a:pt x="9941" y="11078"/>
                  </a:lnTo>
                  <a:lnTo>
                    <a:pt x="9941" y="11152"/>
                  </a:lnTo>
                  <a:lnTo>
                    <a:pt x="9978" y="11188"/>
                  </a:lnTo>
                  <a:lnTo>
                    <a:pt x="10124" y="11335"/>
                  </a:lnTo>
                  <a:lnTo>
                    <a:pt x="10308" y="11445"/>
                  </a:lnTo>
                  <a:lnTo>
                    <a:pt x="10565" y="11555"/>
                  </a:lnTo>
                  <a:lnTo>
                    <a:pt x="10675" y="11592"/>
                  </a:lnTo>
                  <a:lnTo>
                    <a:pt x="10785" y="11592"/>
                  </a:lnTo>
                  <a:lnTo>
                    <a:pt x="10748" y="11775"/>
                  </a:lnTo>
                  <a:lnTo>
                    <a:pt x="10711" y="11959"/>
                  </a:lnTo>
                  <a:lnTo>
                    <a:pt x="10675" y="12179"/>
                  </a:lnTo>
                  <a:lnTo>
                    <a:pt x="10711" y="12362"/>
                  </a:lnTo>
                  <a:lnTo>
                    <a:pt x="10785" y="12582"/>
                  </a:lnTo>
                  <a:lnTo>
                    <a:pt x="10638" y="12692"/>
                  </a:lnTo>
                  <a:lnTo>
                    <a:pt x="10455" y="12876"/>
                  </a:lnTo>
                  <a:lnTo>
                    <a:pt x="10381" y="12949"/>
                  </a:lnTo>
                  <a:lnTo>
                    <a:pt x="10308" y="12949"/>
                  </a:lnTo>
                  <a:lnTo>
                    <a:pt x="10271" y="12986"/>
                  </a:lnTo>
                  <a:lnTo>
                    <a:pt x="10234" y="13059"/>
                  </a:lnTo>
                  <a:lnTo>
                    <a:pt x="10234" y="13169"/>
                  </a:lnTo>
                  <a:lnTo>
                    <a:pt x="10271" y="13206"/>
                  </a:lnTo>
                  <a:lnTo>
                    <a:pt x="10308" y="13242"/>
                  </a:lnTo>
                  <a:lnTo>
                    <a:pt x="10455" y="13242"/>
                  </a:lnTo>
                  <a:lnTo>
                    <a:pt x="10565" y="13206"/>
                  </a:lnTo>
                  <a:lnTo>
                    <a:pt x="10748" y="13059"/>
                  </a:lnTo>
                  <a:lnTo>
                    <a:pt x="11005" y="12912"/>
                  </a:lnTo>
                  <a:lnTo>
                    <a:pt x="11408" y="13352"/>
                  </a:lnTo>
                  <a:lnTo>
                    <a:pt x="11482" y="13426"/>
                  </a:lnTo>
                  <a:lnTo>
                    <a:pt x="11335" y="13609"/>
                  </a:lnTo>
                  <a:lnTo>
                    <a:pt x="11262" y="13829"/>
                  </a:lnTo>
                  <a:lnTo>
                    <a:pt x="11188" y="13829"/>
                  </a:lnTo>
                  <a:lnTo>
                    <a:pt x="11115" y="13866"/>
                  </a:lnTo>
                  <a:lnTo>
                    <a:pt x="11005" y="13939"/>
                  </a:lnTo>
                  <a:lnTo>
                    <a:pt x="10968" y="14013"/>
                  </a:lnTo>
                  <a:lnTo>
                    <a:pt x="11005" y="14123"/>
                  </a:lnTo>
                  <a:lnTo>
                    <a:pt x="11041" y="14233"/>
                  </a:lnTo>
                  <a:lnTo>
                    <a:pt x="11151" y="14306"/>
                  </a:lnTo>
                  <a:lnTo>
                    <a:pt x="11262" y="14343"/>
                  </a:lnTo>
                  <a:lnTo>
                    <a:pt x="11372" y="14343"/>
                  </a:lnTo>
                  <a:lnTo>
                    <a:pt x="11482" y="14270"/>
                  </a:lnTo>
                  <a:lnTo>
                    <a:pt x="11555" y="14196"/>
                  </a:lnTo>
                  <a:lnTo>
                    <a:pt x="11628" y="14086"/>
                  </a:lnTo>
                  <a:lnTo>
                    <a:pt x="11665" y="13976"/>
                  </a:lnTo>
                  <a:lnTo>
                    <a:pt x="11665" y="13866"/>
                  </a:lnTo>
                  <a:lnTo>
                    <a:pt x="11738" y="13719"/>
                  </a:lnTo>
                  <a:lnTo>
                    <a:pt x="11848" y="13829"/>
                  </a:lnTo>
                  <a:lnTo>
                    <a:pt x="11995" y="13903"/>
                  </a:lnTo>
                  <a:lnTo>
                    <a:pt x="12142" y="13976"/>
                  </a:lnTo>
                  <a:lnTo>
                    <a:pt x="12325" y="14013"/>
                  </a:lnTo>
                  <a:lnTo>
                    <a:pt x="12362" y="14049"/>
                  </a:lnTo>
                  <a:lnTo>
                    <a:pt x="12252" y="14270"/>
                  </a:lnTo>
                  <a:lnTo>
                    <a:pt x="12179" y="14453"/>
                  </a:lnTo>
                  <a:lnTo>
                    <a:pt x="12105" y="14563"/>
                  </a:lnTo>
                  <a:lnTo>
                    <a:pt x="11995" y="14600"/>
                  </a:lnTo>
                  <a:lnTo>
                    <a:pt x="11958" y="14600"/>
                  </a:lnTo>
                  <a:lnTo>
                    <a:pt x="11885" y="14636"/>
                  </a:lnTo>
                  <a:lnTo>
                    <a:pt x="11848" y="14746"/>
                  </a:lnTo>
                  <a:lnTo>
                    <a:pt x="11848" y="14856"/>
                  </a:lnTo>
                  <a:lnTo>
                    <a:pt x="11922" y="14930"/>
                  </a:lnTo>
                  <a:lnTo>
                    <a:pt x="11995" y="15003"/>
                  </a:lnTo>
                  <a:lnTo>
                    <a:pt x="12069" y="15003"/>
                  </a:lnTo>
                  <a:lnTo>
                    <a:pt x="12215" y="14966"/>
                  </a:lnTo>
                  <a:lnTo>
                    <a:pt x="12362" y="14856"/>
                  </a:lnTo>
                  <a:lnTo>
                    <a:pt x="12472" y="14746"/>
                  </a:lnTo>
                  <a:lnTo>
                    <a:pt x="12545" y="14563"/>
                  </a:lnTo>
                  <a:lnTo>
                    <a:pt x="12619" y="14416"/>
                  </a:lnTo>
                  <a:lnTo>
                    <a:pt x="12692" y="14049"/>
                  </a:lnTo>
                  <a:lnTo>
                    <a:pt x="13132" y="13976"/>
                  </a:lnTo>
                  <a:lnTo>
                    <a:pt x="13536" y="13829"/>
                  </a:lnTo>
                  <a:lnTo>
                    <a:pt x="13279" y="14526"/>
                  </a:lnTo>
                  <a:lnTo>
                    <a:pt x="13206" y="14710"/>
                  </a:lnTo>
                  <a:lnTo>
                    <a:pt x="13206" y="14820"/>
                  </a:lnTo>
                  <a:lnTo>
                    <a:pt x="13242" y="14856"/>
                  </a:lnTo>
                  <a:lnTo>
                    <a:pt x="13279" y="14930"/>
                  </a:lnTo>
                  <a:lnTo>
                    <a:pt x="13352" y="14966"/>
                  </a:lnTo>
                  <a:lnTo>
                    <a:pt x="13426" y="14966"/>
                  </a:lnTo>
                  <a:lnTo>
                    <a:pt x="13499" y="14930"/>
                  </a:lnTo>
                  <a:lnTo>
                    <a:pt x="13572" y="14893"/>
                  </a:lnTo>
                  <a:lnTo>
                    <a:pt x="13609" y="14820"/>
                  </a:lnTo>
                  <a:lnTo>
                    <a:pt x="13719" y="14563"/>
                  </a:lnTo>
                  <a:lnTo>
                    <a:pt x="13793" y="14270"/>
                  </a:lnTo>
                  <a:lnTo>
                    <a:pt x="13829" y="13976"/>
                  </a:lnTo>
                  <a:lnTo>
                    <a:pt x="13829" y="13719"/>
                  </a:lnTo>
                  <a:lnTo>
                    <a:pt x="14269" y="13463"/>
                  </a:lnTo>
                  <a:lnTo>
                    <a:pt x="14306" y="13939"/>
                  </a:lnTo>
                  <a:lnTo>
                    <a:pt x="14343" y="14049"/>
                  </a:lnTo>
                  <a:lnTo>
                    <a:pt x="14379" y="14123"/>
                  </a:lnTo>
                  <a:lnTo>
                    <a:pt x="14379" y="14159"/>
                  </a:lnTo>
                  <a:lnTo>
                    <a:pt x="14416" y="14270"/>
                  </a:lnTo>
                  <a:lnTo>
                    <a:pt x="14490" y="14343"/>
                  </a:lnTo>
                  <a:lnTo>
                    <a:pt x="14673" y="14343"/>
                  </a:lnTo>
                  <a:lnTo>
                    <a:pt x="14673" y="14306"/>
                  </a:lnTo>
                  <a:lnTo>
                    <a:pt x="14746" y="14233"/>
                  </a:lnTo>
                  <a:lnTo>
                    <a:pt x="14783" y="14159"/>
                  </a:lnTo>
                  <a:lnTo>
                    <a:pt x="14710" y="13903"/>
                  </a:lnTo>
                  <a:lnTo>
                    <a:pt x="14673" y="13646"/>
                  </a:lnTo>
                  <a:lnTo>
                    <a:pt x="14563" y="13279"/>
                  </a:lnTo>
                  <a:lnTo>
                    <a:pt x="15003" y="12876"/>
                  </a:lnTo>
                  <a:lnTo>
                    <a:pt x="15113" y="13022"/>
                  </a:lnTo>
                  <a:lnTo>
                    <a:pt x="15223" y="13132"/>
                  </a:lnTo>
                  <a:lnTo>
                    <a:pt x="15370" y="13352"/>
                  </a:lnTo>
                  <a:lnTo>
                    <a:pt x="15480" y="13463"/>
                  </a:lnTo>
                  <a:lnTo>
                    <a:pt x="15590" y="13536"/>
                  </a:lnTo>
                  <a:lnTo>
                    <a:pt x="15663" y="13536"/>
                  </a:lnTo>
                  <a:lnTo>
                    <a:pt x="15737" y="13463"/>
                  </a:lnTo>
                  <a:lnTo>
                    <a:pt x="15773" y="13389"/>
                  </a:lnTo>
                  <a:lnTo>
                    <a:pt x="15773" y="13316"/>
                  </a:lnTo>
                  <a:lnTo>
                    <a:pt x="15737" y="13132"/>
                  </a:lnTo>
                  <a:lnTo>
                    <a:pt x="15627" y="12986"/>
                  </a:lnTo>
                  <a:lnTo>
                    <a:pt x="15480" y="12876"/>
                  </a:lnTo>
                  <a:lnTo>
                    <a:pt x="15370" y="12729"/>
                  </a:lnTo>
                  <a:lnTo>
                    <a:pt x="15260" y="12582"/>
                  </a:lnTo>
                  <a:lnTo>
                    <a:pt x="15480" y="12289"/>
                  </a:lnTo>
                  <a:lnTo>
                    <a:pt x="15700" y="11995"/>
                  </a:lnTo>
                  <a:lnTo>
                    <a:pt x="15773" y="12069"/>
                  </a:lnTo>
                  <a:lnTo>
                    <a:pt x="15993" y="12215"/>
                  </a:lnTo>
                  <a:lnTo>
                    <a:pt x="16177" y="12399"/>
                  </a:lnTo>
                  <a:lnTo>
                    <a:pt x="16250" y="12435"/>
                  </a:lnTo>
                  <a:lnTo>
                    <a:pt x="16397" y="12435"/>
                  </a:lnTo>
                  <a:lnTo>
                    <a:pt x="16434" y="12399"/>
                  </a:lnTo>
                  <a:lnTo>
                    <a:pt x="16470" y="12325"/>
                  </a:lnTo>
                  <a:lnTo>
                    <a:pt x="16507" y="12252"/>
                  </a:lnTo>
                  <a:lnTo>
                    <a:pt x="16507" y="12179"/>
                  </a:lnTo>
                  <a:lnTo>
                    <a:pt x="16434" y="12105"/>
                  </a:lnTo>
                  <a:lnTo>
                    <a:pt x="16250" y="11922"/>
                  </a:lnTo>
                  <a:lnTo>
                    <a:pt x="16030" y="11775"/>
                  </a:lnTo>
                  <a:lnTo>
                    <a:pt x="15883" y="11702"/>
                  </a:lnTo>
                  <a:lnTo>
                    <a:pt x="16140" y="11115"/>
                  </a:lnTo>
                  <a:lnTo>
                    <a:pt x="16324" y="11225"/>
                  </a:lnTo>
                  <a:lnTo>
                    <a:pt x="16617" y="11335"/>
                  </a:lnTo>
                  <a:lnTo>
                    <a:pt x="16984" y="11408"/>
                  </a:lnTo>
                  <a:lnTo>
                    <a:pt x="17057" y="11408"/>
                  </a:lnTo>
                  <a:lnTo>
                    <a:pt x="17094" y="11372"/>
                  </a:lnTo>
                  <a:lnTo>
                    <a:pt x="17131" y="11298"/>
                  </a:lnTo>
                  <a:lnTo>
                    <a:pt x="17167" y="11225"/>
                  </a:lnTo>
                  <a:lnTo>
                    <a:pt x="17167" y="11152"/>
                  </a:lnTo>
                  <a:lnTo>
                    <a:pt x="17131" y="11078"/>
                  </a:lnTo>
                  <a:lnTo>
                    <a:pt x="17094" y="11042"/>
                  </a:lnTo>
                  <a:lnTo>
                    <a:pt x="17021" y="11005"/>
                  </a:lnTo>
                  <a:lnTo>
                    <a:pt x="16764" y="10968"/>
                  </a:lnTo>
                  <a:lnTo>
                    <a:pt x="16544" y="10895"/>
                  </a:lnTo>
                  <a:lnTo>
                    <a:pt x="16250" y="10821"/>
                  </a:lnTo>
                  <a:lnTo>
                    <a:pt x="16397" y="10345"/>
                  </a:lnTo>
                  <a:lnTo>
                    <a:pt x="16507" y="9831"/>
                  </a:lnTo>
                  <a:lnTo>
                    <a:pt x="16727" y="9941"/>
                  </a:lnTo>
                  <a:lnTo>
                    <a:pt x="16984" y="9978"/>
                  </a:lnTo>
                  <a:lnTo>
                    <a:pt x="17131" y="10014"/>
                  </a:lnTo>
                  <a:lnTo>
                    <a:pt x="17277" y="10014"/>
                  </a:lnTo>
                  <a:lnTo>
                    <a:pt x="17424" y="9978"/>
                  </a:lnTo>
                  <a:lnTo>
                    <a:pt x="17461" y="9904"/>
                  </a:lnTo>
                  <a:lnTo>
                    <a:pt x="17497" y="9831"/>
                  </a:lnTo>
                  <a:lnTo>
                    <a:pt x="17497" y="9794"/>
                  </a:lnTo>
                  <a:lnTo>
                    <a:pt x="17497" y="9721"/>
                  </a:lnTo>
                  <a:lnTo>
                    <a:pt x="17387" y="9648"/>
                  </a:lnTo>
                  <a:lnTo>
                    <a:pt x="17277" y="9611"/>
                  </a:lnTo>
                  <a:lnTo>
                    <a:pt x="17167" y="9574"/>
                  </a:lnTo>
                  <a:lnTo>
                    <a:pt x="16544" y="9501"/>
                  </a:lnTo>
                  <a:lnTo>
                    <a:pt x="16544" y="9464"/>
                  </a:lnTo>
                  <a:lnTo>
                    <a:pt x="16580" y="8987"/>
                  </a:lnTo>
                  <a:lnTo>
                    <a:pt x="16617" y="8511"/>
                  </a:lnTo>
                  <a:lnTo>
                    <a:pt x="16800" y="8584"/>
                  </a:lnTo>
                  <a:lnTo>
                    <a:pt x="17021" y="8621"/>
                  </a:lnTo>
                  <a:lnTo>
                    <a:pt x="17204" y="8657"/>
                  </a:lnTo>
                  <a:lnTo>
                    <a:pt x="17424" y="8621"/>
                  </a:lnTo>
                  <a:lnTo>
                    <a:pt x="17571" y="8584"/>
                  </a:lnTo>
                  <a:lnTo>
                    <a:pt x="17644" y="8511"/>
                  </a:lnTo>
                  <a:lnTo>
                    <a:pt x="17681" y="8437"/>
                  </a:lnTo>
                  <a:lnTo>
                    <a:pt x="17681" y="8364"/>
                  </a:lnTo>
                  <a:lnTo>
                    <a:pt x="17644" y="8290"/>
                  </a:lnTo>
                  <a:lnTo>
                    <a:pt x="17534" y="8217"/>
                  </a:lnTo>
                  <a:lnTo>
                    <a:pt x="17387" y="8217"/>
                  </a:lnTo>
                  <a:lnTo>
                    <a:pt x="17094" y="8254"/>
                  </a:lnTo>
                  <a:lnTo>
                    <a:pt x="16617" y="8217"/>
                  </a:lnTo>
                  <a:lnTo>
                    <a:pt x="16580" y="7814"/>
                  </a:lnTo>
                  <a:lnTo>
                    <a:pt x="16507" y="7410"/>
                  </a:lnTo>
                  <a:lnTo>
                    <a:pt x="16507" y="7410"/>
                  </a:lnTo>
                  <a:lnTo>
                    <a:pt x="16690" y="7447"/>
                  </a:lnTo>
                  <a:lnTo>
                    <a:pt x="16874" y="7447"/>
                  </a:lnTo>
                  <a:lnTo>
                    <a:pt x="17021" y="7410"/>
                  </a:lnTo>
                  <a:lnTo>
                    <a:pt x="17204" y="7337"/>
                  </a:lnTo>
                  <a:lnTo>
                    <a:pt x="17351" y="7263"/>
                  </a:lnTo>
                  <a:lnTo>
                    <a:pt x="17387" y="7190"/>
                  </a:lnTo>
                  <a:lnTo>
                    <a:pt x="17424" y="7117"/>
                  </a:lnTo>
                  <a:lnTo>
                    <a:pt x="17424" y="7043"/>
                  </a:lnTo>
                  <a:lnTo>
                    <a:pt x="17424" y="7007"/>
                  </a:lnTo>
                  <a:lnTo>
                    <a:pt x="17351" y="6933"/>
                  </a:lnTo>
                  <a:lnTo>
                    <a:pt x="17314" y="6897"/>
                  </a:lnTo>
                  <a:lnTo>
                    <a:pt x="17131" y="6897"/>
                  </a:lnTo>
                  <a:lnTo>
                    <a:pt x="16947" y="6970"/>
                  </a:lnTo>
                  <a:lnTo>
                    <a:pt x="16764" y="7007"/>
                  </a:lnTo>
                  <a:lnTo>
                    <a:pt x="16397" y="7080"/>
                  </a:lnTo>
                  <a:lnTo>
                    <a:pt x="16324" y="6897"/>
                  </a:lnTo>
                  <a:lnTo>
                    <a:pt x="16140" y="6493"/>
                  </a:lnTo>
                  <a:lnTo>
                    <a:pt x="16397" y="6420"/>
                  </a:lnTo>
                  <a:lnTo>
                    <a:pt x="16764" y="6273"/>
                  </a:lnTo>
                  <a:lnTo>
                    <a:pt x="16947" y="6200"/>
                  </a:lnTo>
                  <a:lnTo>
                    <a:pt x="17094" y="6090"/>
                  </a:lnTo>
                  <a:lnTo>
                    <a:pt x="17131" y="6053"/>
                  </a:lnTo>
                  <a:lnTo>
                    <a:pt x="17131" y="5979"/>
                  </a:lnTo>
                  <a:lnTo>
                    <a:pt x="17131" y="5906"/>
                  </a:lnTo>
                  <a:lnTo>
                    <a:pt x="17021" y="5833"/>
                  </a:lnTo>
                  <a:lnTo>
                    <a:pt x="16910" y="5796"/>
                  </a:lnTo>
                  <a:lnTo>
                    <a:pt x="16764" y="5833"/>
                  </a:lnTo>
                  <a:lnTo>
                    <a:pt x="16580" y="5906"/>
                  </a:lnTo>
                  <a:lnTo>
                    <a:pt x="16250" y="6090"/>
                  </a:lnTo>
                  <a:lnTo>
                    <a:pt x="16104" y="6163"/>
                  </a:lnTo>
                  <a:lnTo>
                    <a:pt x="15957" y="6236"/>
                  </a:lnTo>
                  <a:lnTo>
                    <a:pt x="15957" y="6200"/>
                  </a:lnTo>
                  <a:lnTo>
                    <a:pt x="15957" y="6163"/>
                  </a:lnTo>
                  <a:lnTo>
                    <a:pt x="15920" y="6163"/>
                  </a:lnTo>
                  <a:lnTo>
                    <a:pt x="15590" y="5796"/>
                  </a:lnTo>
                  <a:lnTo>
                    <a:pt x="15920" y="5503"/>
                  </a:lnTo>
                  <a:lnTo>
                    <a:pt x="16250" y="5173"/>
                  </a:lnTo>
                  <a:lnTo>
                    <a:pt x="16287" y="5099"/>
                  </a:lnTo>
                  <a:lnTo>
                    <a:pt x="16324" y="4989"/>
                  </a:lnTo>
                  <a:lnTo>
                    <a:pt x="16287" y="4916"/>
                  </a:lnTo>
                  <a:lnTo>
                    <a:pt x="16250" y="4879"/>
                  </a:lnTo>
                  <a:lnTo>
                    <a:pt x="16177" y="4806"/>
                  </a:lnTo>
                  <a:lnTo>
                    <a:pt x="16030" y="4806"/>
                  </a:lnTo>
                  <a:lnTo>
                    <a:pt x="15957" y="4842"/>
                  </a:lnTo>
                  <a:lnTo>
                    <a:pt x="15627" y="5209"/>
                  </a:lnTo>
                  <a:lnTo>
                    <a:pt x="15333" y="5576"/>
                  </a:lnTo>
                  <a:lnTo>
                    <a:pt x="15076" y="5393"/>
                  </a:lnTo>
                  <a:lnTo>
                    <a:pt x="14820" y="5246"/>
                  </a:lnTo>
                  <a:lnTo>
                    <a:pt x="14673" y="5173"/>
                  </a:lnTo>
                  <a:lnTo>
                    <a:pt x="14746" y="5026"/>
                  </a:lnTo>
                  <a:lnTo>
                    <a:pt x="14966" y="4659"/>
                  </a:lnTo>
                  <a:lnTo>
                    <a:pt x="15003" y="4586"/>
                  </a:lnTo>
                  <a:lnTo>
                    <a:pt x="15003" y="4512"/>
                  </a:lnTo>
                  <a:lnTo>
                    <a:pt x="14930" y="4402"/>
                  </a:lnTo>
                  <a:lnTo>
                    <a:pt x="14856" y="4366"/>
                  </a:lnTo>
                  <a:lnTo>
                    <a:pt x="14746" y="4366"/>
                  </a:lnTo>
                  <a:lnTo>
                    <a:pt x="14673" y="4439"/>
                  </a:lnTo>
                  <a:lnTo>
                    <a:pt x="14526" y="4622"/>
                  </a:lnTo>
                  <a:lnTo>
                    <a:pt x="14416" y="4842"/>
                  </a:lnTo>
                  <a:lnTo>
                    <a:pt x="14343" y="5026"/>
                  </a:lnTo>
                  <a:lnTo>
                    <a:pt x="14159" y="4989"/>
                  </a:lnTo>
                  <a:lnTo>
                    <a:pt x="13939" y="4989"/>
                  </a:lnTo>
                  <a:lnTo>
                    <a:pt x="13903" y="4732"/>
                  </a:lnTo>
                  <a:lnTo>
                    <a:pt x="13866" y="4476"/>
                  </a:lnTo>
                  <a:lnTo>
                    <a:pt x="13829" y="3962"/>
                  </a:lnTo>
                  <a:lnTo>
                    <a:pt x="13829" y="3889"/>
                  </a:lnTo>
                  <a:lnTo>
                    <a:pt x="13756" y="3852"/>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317" name="Google Shape;317;p5"/>
            <p:cNvSpPr/>
            <p:nvPr/>
          </p:nvSpPr>
          <p:spPr>
            <a:xfrm>
              <a:off x="6059500" y="3516375"/>
              <a:ext cx="268700" cy="232025"/>
            </a:xfrm>
            <a:custGeom>
              <a:rect b="b" l="l" r="r" t="t"/>
              <a:pathLst>
                <a:path extrusionOk="0" h="9281" w="10748">
                  <a:moveTo>
                    <a:pt x="4072" y="550"/>
                  </a:moveTo>
                  <a:lnTo>
                    <a:pt x="4329" y="587"/>
                  </a:lnTo>
                  <a:lnTo>
                    <a:pt x="4585" y="697"/>
                  </a:lnTo>
                  <a:lnTo>
                    <a:pt x="4842" y="844"/>
                  </a:lnTo>
                  <a:lnTo>
                    <a:pt x="5025" y="1064"/>
                  </a:lnTo>
                  <a:lnTo>
                    <a:pt x="5136" y="1211"/>
                  </a:lnTo>
                  <a:lnTo>
                    <a:pt x="5209" y="1394"/>
                  </a:lnTo>
                  <a:lnTo>
                    <a:pt x="5246" y="1541"/>
                  </a:lnTo>
                  <a:lnTo>
                    <a:pt x="5282" y="1724"/>
                  </a:lnTo>
                  <a:lnTo>
                    <a:pt x="5282" y="2091"/>
                  </a:lnTo>
                  <a:lnTo>
                    <a:pt x="5246" y="2458"/>
                  </a:lnTo>
                  <a:lnTo>
                    <a:pt x="5209" y="2641"/>
                  </a:lnTo>
                  <a:lnTo>
                    <a:pt x="4695" y="1761"/>
                  </a:lnTo>
                  <a:lnTo>
                    <a:pt x="4072" y="550"/>
                  </a:lnTo>
                  <a:close/>
                  <a:moveTo>
                    <a:pt x="1357" y="3008"/>
                  </a:moveTo>
                  <a:lnTo>
                    <a:pt x="1504" y="3265"/>
                  </a:lnTo>
                  <a:lnTo>
                    <a:pt x="1614" y="3558"/>
                  </a:lnTo>
                  <a:lnTo>
                    <a:pt x="1797" y="3852"/>
                  </a:lnTo>
                  <a:lnTo>
                    <a:pt x="1467" y="3778"/>
                  </a:lnTo>
                  <a:lnTo>
                    <a:pt x="1137" y="3742"/>
                  </a:lnTo>
                  <a:lnTo>
                    <a:pt x="1321" y="3118"/>
                  </a:lnTo>
                  <a:lnTo>
                    <a:pt x="1357" y="3008"/>
                  </a:lnTo>
                  <a:close/>
                  <a:moveTo>
                    <a:pt x="3815" y="550"/>
                  </a:moveTo>
                  <a:lnTo>
                    <a:pt x="4072" y="1174"/>
                  </a:lnTo>
                  <a:lnTo>
                    <a:pt x="4329" y="1798"/>
                  </a:lnTo>
                  <a:lnTo>
                    <a:pt x="4695" y="2531"/>
                  </a:lnTo>
                  <a:lnTo>
                    <a:pt x="5099" y="3265"/>
                  </a:lnTo>
                  <a:lnTo>
                    <a:pt x="4989" y="3852"/>
                  </a:lnTo>
                  <a:lnTo>
                    <a:pt x="4732" y="3191"/>
                  </a:lnTo>
                  <a:lnTo>
                    <a:pt x="4475" y="2531"/>
                  </a:lnTo>
                  <a:lnTo>
                    <a:pt x="4255" y="1981"/>
                  </a:lnTo>
                  <a:lnTo>
                    <a:pt x="4035" y="1467"/>
                  </a:lnTo>
                  <a:lnTo>
                    <a:pt x="3742" y="880"/>
                  </a:lnTo>
                  <a:lnTo>
                    <a:pt x="3558" y="587"/>
                  </a:lnTo>
                  <a:lnTo>
                    <a:pt x="3815" y="550"/>
                  </a:lnTo>
                  <a:close/>
                  <a:moveTo>
                    <a:pt x="1761" y="1724"/>
                  </a:moveTo>
                  <a:lnTo>
                    <a:pt x="1724" y="1798"/>
                  </a:lnTo>
                  <a:lnTo>
                    <a:pt x="1761" y="1944"/>
                  </a:lnTo>
                  <a:lnTo>
                    <a:pt x="1834" y="2018"/>
                  </a:lnTo>
                  <a:lnTo>
                    <a:pt x="1944" y="2054"/>
                  </a:lnTo>
                  <a:lnTo>
                    <a:pt x="2054" y="2054"/>
                  </a:lnTo>
                  <a:lnTo>
                    <a:pt x="2274" y="2531"/>
                  </a:lnTo>
                  <a:lnTo>
                    <a:pt x="2458" y="2971"/>
                  </a:lnTo>
                  <a:lnTo>
                    <a:pt x="3008" y="4182"/>
                  </a:lnTo>
                  <a:lnTo>
                    <a:pt x="3081" y="4329"/>
                  </a:lnTo>
                  <a:lnTo>
                    <a:pt x="2825" y="4255"/>
                  </a:lnTo>
                  <a:lnTo>
                    <a:pt x="2458" y="4072"/>
                  </a:lnTo>
                  <a:lnTo>
                    <a:pt x="2164" y="3742"/>
                  </a:lnTo>
                  <a:lnTo>
                    <a:pt x="1944" y="3375"/>
                  </a:lnTo>
                  <a:lnTo>
                    <a:pt x="1724" y="2935"/>
                  </a:lnTo>
                  <a:lnTo>
                    <a:pt x="1651" y="2715"/>
                  </a:lnTo>
                  <a:lnTo>
                    <a:pt x="1504" y="2494"/>
                  </a:lnTo>
                  <a:lnTo>
                    <a:pt x="1724" y="1761"/>
                  </a:lnTo>
                  <a:lnTo>
                    <a:pt x="1761" y="1724"/>
                  </a:lnTo>
                  <a:close/>
                  <a:moveTo>
                    <a:pt x="2604" y="1174"/>
                  </a:moveTo>
                  <a:lnTo>
                    <a:pt x="2715" y="1614"/>
                  </a:lnTo>
                  <a:lnTo>
                    <a:pt x="2861" y="2054"/>
                  </a:lnTo>
                  <a:lnTo>
                    <a:pt x="3228" y="2898"/>
                  </a:lnTo>
                  <a:lnTo>
                    <a:pt x="3998" y="4695"/>
                  </a:lnTo>
                  <a:lnTo>
                    <a:pt x="3632" y="4549"/>
                  </a:lnTo>
                  <a:lnTo>
                    <a:pt x="3522" y="4365"/>
                  </a:lnTo>
                  <a:lnTo>
                    <a:pt x="3301" y="3888"/>
                  </a:lnTo>
                  <a:lnTo>
                    <a:pt x="2861" y="2935"/>
                  </a:lnTo>
                  <a:lnTo>
                    <a:pt x="2274" y="1834"/>
                  </a:lnTo>
                  <a:lnTo>
                    <a:pt x="2311" y="1651"/>
                  </a:lnTo>
                  <a:lnTo>
                    <a:pt x="2421" y="1467"/>
                  </a:lnTo>
                  <a:lnTo>
                    <a:pt x="2604" y="1174"/>
                  </a:lnTo>
                  <a:close/>
                  <a:moveTo>
                    <a:pt x="3338" y="660"/>
                  </a:moveTo>
                  <a:lnTo>
                    <a:pt x="3375" y="770"/>
                  </a:lnTo>
                  <a:lnTo>
                    <a:pt x="3668" y="1467"/>
                  </a:lnTo>
                  <a:lnTo>
                    <a:pt x="3962" y="2164"/>
                  </a:lnTo>
                  <a:lnTo>
                    <a:pt x="4182" y="2788"/>
                  </a:lnTo>
                  <a:lnTo>
                    <a:pt x="4402" y="3412"/>
                  </a:lnTo>
                  <a:lnTo>
                    <a:pt x="4769" y="4659"/>
                  </a:lnTo>
                  <a:lnTo>
                    <a:pt x="4732" y="4805"/>
                  </a:lnTo>
                  <a:lnTo>
                    <a:pt x="4659" y="4805"/>
                  </a:lnTo>
                  <a:lnTo>
                    <a:pt x="4549" y="4842"/>
                  </a:lnTo>
                  <a:lnTo>
                    <a:pt x="3668" y="2971"/>
                  </a:lnTo>
                  <a:lnTo>
                    <a:pt x="3191" y="1981"/>
                  </a:lnTo>
                  <a:lnTo>
                    <a:pt x="2971" y="1504"/>
                  </a:lnTo>
                  <a:lnTo>
                    <a:pt x="2788" y="991"/>
                  </a:lnTo>
                  <a:lnTo>
                    <a:pt x="3045" y="807"/>
                  </a:lnTo>
                  <a:lnTo>
                    <a:pt x="3338" y="660"/>
                  </a:lnTo>
                  <a:close/>
                  <a:moveTo>
                    <a:pt x="7703" y="4952"/>
                  </a:moveTo>
                  <a:lnTo>
                    <a:pt x="7960" y="5246"/>
                  </a:lnTo>
                  <a:lnTo>
                    <a:pt x="7960" y="5246"/>
                  </a:lnTo>
                  <a:lnTo>
                    <a:pt x="7887" y="5209"/>
                  </a:lnTo>
                  <a:lnTo>
                    <a:pt x="7593" y="5319"/>
                  </a:lnTo>
                  <a:lnTo>
                    <a:pt x="7300" y="5466"/>
                  </a:lnTo>
                  <a:lnTo>
                    <a:pt x="7190" y="5356"/>
                  </a:lnTo>
                  <a:lnTo>
                    <a:pt x="7080" y="5246"/>
                  </a:lnTo>
                  <a:lnTo>
                    <a:pt x="7373" y="5099"/>
                  </a:lnTo>
                  <a:lnTo>
                    <a:pt x="7703" y="4952"/>
                  </a:lnTo>
                  <a:close/>
                  <a:moveTo>
                    <a:pt x="8070" y="5356"/>
                  </a:moveTo>
                  <a:lnTo>
                    <a:pt x="8180" y="5466"/>
                  </a:lnTo>
                  <a:lnTo>
                    <a:pt x="7923" y="5576"/>
                  </a:lnTo>
                  <a:lnTo>
                    <a:pt x="7923" y="5576"/>
                  </a:lnTo>
                  <a:lnTo>
                    <a:pt x="8033" y="5429"/>
                  </a:lnTo>
                  <a:lnTo>
                    <a:pt x="8070" y="5356"/>
                  </a:lnTo>
                  <a:close/>
                  <a:moveTo>
                    <a:pt x="7556" y="5612"/>
                  </a:moveTo>
                  <a:lnTo>
                    <a:pt x="7483" y="5722"/>
                  </a:lnTo>
                  <a:lnTo>
                    <a:pt x="7483" y="5686"/>
                  </a:lnTo>
                  <a:lnTo>
                    <a:pt x="7556" y="5612"/>
                  </a:lnTo>
                  <a:close/>
                  <a:moveTo>
                    <a:pt x="8327" y="5649"/>
                  </a:moveTo>
                  <a:lnTo>
                    <a:pt x="8327" y="5686"/>
                  </a:lnTo>
                  <a:lnTo>
                    <a:pt x="7850" y="6163"/>
                  </a:lnTo>
                  <a:lnTo>
                    <a:pt x="7740" y="6016"/>
                  </a:lnTo>
                  <a:lnTo>
                    <a:pt x="7997" y="5796"/>
                  </a:lnTo>
                  <a:lnTo>
                    <a:pt x="8327" y="5649"/>
                  </a:lnTo>
                  <a:close/>
                  <a:moveTo>
                    <a:pt x="8437" y="5796"/>
                  </a:moveTo>
                  <a:lnTo>
                    <a:pt x="8584" y="6053"/>
                  </a:lnTo>
                  <a:lnTo>
                    <a:pt x="8143" y="6163"/>
                  </a:lnTo>
                  <a:lnTo>
                    <a:pt x="8437" y="5796"/>
                  </a:lnTo>
                  <a:close/>
                  <a:moveTo>
                    <a:pt x="8437" y="6346"/>
                  </a:moveTo>
                  <a:lnTo>
                    <a:pt x="8180" y="6676"/>
                  </a:lnTo>
                  <a:lnTo>
                    <a:pt x="8107" y="6493"/>
                  </a:lnTo>
                  <a:lnTo>
                    <a:pt x="8437" y="6346"/>
                  </a:lnTo>
                  <a:close/>
                  <a:moveTo>
                    <a:pt x="8767" y="6309"/>
                  </a:moveTo>
                  <a:lnTo>
                    <a:pt x="8840" y="6419"/>
                  </a:lnTo>
                  <a:lnTo>
                    <a:pt x="8547" y="6676"/>
                  </a:lnTo>
                  <a:lnTo>
                    <a:pt x="8767" y="6309"/>
                  </a:lnTo>
                  <a:close/>
                  <a:moveTo>
                    <a:pt x="9024" y="4695"/>
                  </a:moveTo>
                  <a:lnTo>
                    <a:pt x="9244" y="4732"/>
                  </a:lnTo>
                  <a:lnTo>
                    <a:pt x="9464" y="4805"/>
                  </a:lnTo>
                  <a:lnTo>
                    <a:pt x="9647" y="4915"/>
                  </a:lnTo>
                  <a:lnTo>
                    <a:pt x="9831" y="5062"/>
                  </a:lnTo>
                  <a:lnTo>
                    <a:pt x="9904" y="5099"/>
                  </a:lnTo>
                  <a:lnTo>
                    <a:pt x="9941" y="5099"/>
                  </a:lnTo>
                  <a:lnTo>
                    <a:pt x="10051" y="5209"/>
                  </a:lnTo>
                  <a:lnTo>
                    <a:pt x="10161" y="5429"/>
                  </a:lnTo>
                  <a:lnTo>
                    <a:pt x="10198" y="5649"/>
                  </a:lnTo>
                  <a:lnTo>
                    <a:pt x="10234" y="5869"/>
                  </a:lnTo>
                  <a:lnTo>
                    <a:pt x="10198" y="6089"/>
                  </a:lnTo>
                  <a:lnTo>
                    <a:pt x="10161" y="6346"/>
                  </a:lnTo>
                  <a:lnTo>
                    <a:pt x="10088" y="6566"/>
                  </a:lnTo>
                  <a:lnTo>
                    <a:pt x="9941" y="7006"/>
                  </a:lnTo>
                  <a:lnTo>
                    <a:pt x="9904" y="7080"/>
                  </a:lnTo>
                  <a:lnTo>
                    <a:pt x="9647" y="6676"/>
                  </a:lnTo>
                  <a:lnTo>
                    <a:pt x="9024" y="5832"/>
                  </a:lnTo>
                  <a:lnTo>
                    <a:pt x="8620" y="5282"/>
                  </a:lnTo>
                  <a:lnTo>
                    <a:pt x="8400" y="5025"/>
                  </a:lnTo>
                  <a:lnTo>
                    <a:pt x="8143" y="4842"/>
                  </a:lnTo>
                  <a:lnTo>
                    <a:pt x="8584" y="4732"/>
                  </a:lnTo>
                  <a:lnTo>
                    <a:pt x="8804" y="4695"/>
                  </a:lnTo>
                  <a:close/>
                  <a:moveTo>
                    <a:pt x="1064" y="3962"/>
                  </a:moveTo>
                  <a:lnTo>
                    <a:pt x="1357" y="4182"/>
                  </a:lnTo>
                  <a:lnTo>
                    <a:pt x="1651" y="4329"/>
                  </a:lnTo>
                  <a:lnTo>
                    <a:pt x="2348" y="4585"/>
                  </a:lnTo>
                  <a:lnTo>
                    <a:pt x="2458" y="4659"/>
                  </a:lnTo>
                  <a:lnTo>
                    <a:pt x="2494" y="4695"/>
                  </a:lnTo>
                  <a:lnTo>
                    <a:pt x="2568" y="4732"/>
                  </a:lnTo>
                  <a:lnTo>
                    <a:pt x="2641" y="4695"/>
                  </a:lnTo>
                  <a:lnTo>
                    <a:pt x="4329" y="5319"/>
                  </a:lnTo>
                  <a:lnTo>
                    <a:pt x="4329" y="5356"/>
                  </a:lnTo>
                  <a:lnTo>
                    <a:pt x="4292" y="5319"/>
                  </a:lnTo>
                  <a:lnTo>
                    <a:pt x="3888" y="5172"/>
                  </a:lnTo>
                  <a:lnTo>
                    <a:pt x="3705" y="5136"/>
                  </a:lnTo>
                  <a:lnTo>
                    <a:pt x="3485" y="5099"/>
                  </a:lnTo>
                  <a:lnTo>
                    <a:pt x="3448" y="5136"/>
                  </a:lnTo>
                  <a:lnTo>
                    <a:pt x="3411" y="5172"/>
                  </a:lnTo>
                  <a:lnTo>
                    <a:pt x="3448" y="5246"/>
                  </a:lnTo>
                  <a:lnTo>
                    <a:pt x="3595" y="5392"/>
                  </a:lnTo>
                  <a:lnTo>
                    <a:pt x="3852" y="5539"/>
                  </a:lnTo>
                  <a:lnTo>
                    <a:pt x="4108" y="5686"/>
                  </a:lnTo>
                  <a:lnTo>
                    <a:pt x="4402" y="5759"/>
                  </a:lnTo>
                  <a:lnTo>
                    <a:pt x="4365" y="5906"/>
                  </a:lnTo>
                  <a:lnTo>
                    <a:pt x="4035" y="5906"/>
                  </a:lnTo>
                  <a:lnTo>
                    <a:pt x="3742" y="5869"/>
                  </a:lnTo>
                  <a:lnTo>
                    <a:pt x="3411" y="5759"/>
                  </a:lnTo>
                  <a:lnTo>
                    <a:pt x="3228" y="5686"/>
                  </a:lnTo>
                  <a:lnTo>
                    <a:pt x="3191" y="5612"/>
                  </a:lnTo>
                  <a:lnTo>
                    <a:pt x="3155" y="5576"/>
                  </a:lnTo>
                  <a:lnTo>
                    <a:pt x="3118" y="5539"/>
                  </a:lnTo>
                  <a:lnTo>
                    <a:pt x="3081" y="5502"/>
                  </a:lnTo>
                  <a:lnTo>
                    <a:pt x="3045" y="5502"/>
                  </a:lnTo>
                  <a:lnTo>
                    <a:pt x="3008" y="5539"/>
                  </a:lnTo>
                  <a:lnTo>
                    <a:pt x="2971" y="5649"/>
                  </a:lnTo>
                  <a:lnTo>
                    <a:pt x="2971" y="5722"/>
                  </a:lnTo>
                  <a:lnTo>
                    <a:pt x="3008" y="5796"/>
                  </a:lnTo>
                  <a:lnTo>
                    <a:pt x="3045" y="5869"/>
                  </a:lnTo>
                  <a:lnTo>
                    <a:pt x="3191" y="6016"/>
                  </a:lnTo>
                  <a:lnTo>
                    <a:pt x="3338" y="6126"/>
                  </a:lnTo>
                  <a:lnTo>
                    <a:pt x="3522" y="6199"/>
                  </a:lnTo>
                  <a:lnTo>
                    <a:pt x="3742" y="6273"/>
                  </a:lnTo>
                  <a:lnTo>
                    <a:pt x="3962" y="6309"/>
                  </a:lnTo>
                  <a:lnTo>
                    <a:pt x="4182" y="6309"/>
                  </a:lnTo>
                  <a:lnTo>
                    <a:pt x="3962" y="6676"/>
                  </a:lnTo>
                  <a:lnTo>
                    <a:pt x="3742" y="6603"/>
                  </a:lnTo>
                  <a:lnTo>
                    <a:pt x="3228" y="6456"/>
                  </a:lnTo>
                  <a:lnTo>
                    <a:pt x="2971" y="6419"/>
                  </a:lnTo>
                  <a:lnTo>
                    <a:pt x="2715" y="6383"/>
                  </a:lnTo>
                  <a:lnTo>
                    <a:pt x="2641" y="6383"/>
                  </a:lnTo>
                  <a:lnTo>
                    <a:pt x="2641" y="6456"/>
                  </a:lnTo>
                  <a:lnTo>
                    <a:pt x="2641" y="6493"/>
                  </a:lnTo>
                  <a:lnTo>
                    <a:pt x="2678" y="6529"/>
                  </a:lnTo>
                  <a:lnTo>
                    <a:pt x="2861" y="6676"/>
                  </a:lnTo>
                  <a:lnTo>
                    <a:pt x="3081" y="6786"/>
                  </a:lnTo>
                  <a:lnTo>
                    <a:pt x="3522" y="6970"/>
                  </a:lnTo>
                  <a:lnTo>
                    <a:pt x="3742" y="7080"/>
                  </a:lnTo>
                  <a:lnTo>
                    <a:pt x="3632" y="7226"/>
                  </a:lnTo>
                  <a:lnTo>
                    <a:pt x="3522" y="7336"/>
                  </a:lnTo>
                  <a:lnTo>
                    <a:pt x="2935" y="7080"/>
                  </a:lnTo>
                  <a:lnTo>
                    <a:pt x="2311" y="6823"/>
                  </a:lnTo>
                  <a:lnTo>
                    <a:pt x="2238" y="6823"/>
                  </a:lnTo>
                  <a:lnTo>
                    <a:pt x="2201" y="6860"/>
                  </a:lnTo>
                  <a:lnTo>
                    <a:pt x="2201" y="6896"/>
                  </a:lnTo>
                  <a:lnTo>
                    <a:pt x="2201" y="6970"/>
                  </a:lnTo>
                  <a:lnTo>
                    <a:pt x="2458" y="7190"/>
                  </a:lnTo>
                  <a:lnTo>
                    <a:pt x="2678" y="7410"/>
                  </a:lnTo>
                  <a:lnTo>
                    <a:pt x="2971" y="7557"/>
                  </a:lnTo>
                  <a:lnTo>
                    <a:pt x="3265" y="7703"/>
                  </a:lnTo>
                  <a:lnTo>
                    <a:pt x="2971" y="7960"/>
                  </a:lnTo>
                  <a:lnTo>
                    <a:pt x="2641" y="7960"/>
                  </a:lnTo>
                  <a:lnTo>
                    <a:pt x="2311" y="7887"/>
                  </a:lnTo>
                  <a:lnTo>
                    <a:pt x="1981" y="7777"/>
                  </a:lnTo>
                  <a:lnTo>
                    <a:pt x="1871" y="7777"/>
                  </a:lnTo>
                  <a:lnTo>
                    <a:pt x="1834" y="7813"/>
                  </a:lnTo>
                  <a:lnTo>
                    <a:pt x="1797" y="7850"/>
                  </a:lnTo>
                  <a:lnTo>
                    <a:pt x="1797" y="7923"/>
                  </a:lnTo>
                  <a:lnTo>
                    <a:pt x="1834" y="8070"/>
                  </a:lnTo>
                  <a:lnTo>
                    <a:pt x="1944" y="8143"/>
                  </a:lnTo>
                  <a:lnTo>
                    <a:pt x="2091" y="8217"/>
                  </a:lnTo>
                  <a:lnTo>
                    <a:pt x="2238" y="8290"/>
                  </a:lnTo>
                  <a:lnTo>
                    <a:pt x="2348" y="8327"/>
                  </a:lnTo>
                  <a:lnTo>
                    <a:pt x="2164" y="8364"/>
                  </a:lnTo>
                  <a:lnTo>
                    <a:pt x="1944" y="8364"/>
                  </a:lnTo>
                  <a:lnTo>
                    <a:pt x="1761" y="8327"/>
                  </a:lnTo>
                  <a:lnTo>
                    <a:pt x="1541" y="8253"/>
                  </a:lnTo>
                  <a:lnTo>
                    <a:pt x="1247" y="8070"/>
                  </a:lnTo>
                  <a:lnTo>
                    <a:pt x="1027" y="7850"/>
                  </a:lnTo>
                  <a:lnTo>
                    <a:pt x="844" y="7593"/>
                  </a:lnTo>
                  <a:lnTo>
                    <a:pt x="697" y="7300"/>
                  </a:lnTo>
                  <a:lnTo>
                    <a:pt x="624" y="6970"/>
                  </a:lnTo>
                  <a:lnTo>
                    <a:pt x="550" y="6676"/>
                  </a:lnTo>
                  <a:lnTo>
                    <a:pt x="550" y="6346"/>
                  </a:lnTo>
                  <a:lnTo>
                    <a:pt x="550" y="6016"/>
                  </a:lnTo>
                  <a:lnTo>
                    <a:pt x="624" y="5502"/>
                  </a:lnTo>
                  <a:lnTo>
                    <a:pt x="734" y="4989"/>
                  </a:lnTo>
                  <a:lnTo>
                    <a:pt x="1064" y="3962"/>
                  </a:lnTo>
                  <a:close/>
                  <a:moveTo>
                    <a:pt x="6786" y="5429"/>
                  </a:moveTo>
                  <a:lnTo>
                    <a:pt x="6860" y="5649"/>
                  </a:lnTo>
                  <a:lnTo>
                    <a:pt x="6970" y="5832"/>
                  </a:lnTo>
                  <a:lnTo>
                    <a:pt x="7006" y="5906"/>
                  </a:lnTo>
                  <a:lnTo>
                    <a:pt x="7043" y="5979"/>
                  </a:lnTo>
                  <a:lnTo>
                    <a:pt x="7116" y="6016"/>
                  </a:lnTo>
                  <a:lnTo>
                    <a:pt x="7813" y="7006"/>
                  </a:lnTo>
                  <a:lnTo>
                    <a:pt x="8143" y="7520"/>
                  </a:lnTo>
                  <a:lnTo>
                    <a:pt x="8143" y="7667"/>
                  </a:lnTo>
                  <a:lnTo>
                    <a:pt x="8143" y="7740"/>
                  </a:lnTo>
                  <a:lnTo>
                    <a:pt x="8217" y="7813"/>
                  </a:lnTo>
                  <a:lnTo>
                    <a:pt x="8290" y="7850"/>
                  </a:lnTo>
                  <a:lnTo>
                    <a:pt x="8363" y="7850"/>
                  </a:lnTo>
                  <a:lnTo>
                    <a:pt x="8400" y="7813"/>
                  </a:lnTo>
                  <a:lnTo>
                    <a:pt x="8510" y="7887"/>
                  </a:lnTo>
                  <a:lnTo>
                    <a:pt x="8584" y="7923"/>
                  </a:lnTo>
                  <a:lnTo>
                    <a:pt x="8694" y="7960"/>
                  </a:lnTo>
                  <a:lnTo>
                    <a:pt x="8767" y="7923"/>
                  </a:lnTo>
                  <a:lnTo>
                    <a:pt x="8877" y="7997"/>
                  </a:lnTo>
                  <a:lnTo>
                    <a:pt x="8987" y="7997"/>
                  </a:lnTo>
                  <a:lnTo>
                    <a:pt x="9060" y="8033"/>
                  </a:lnTo>
                  <a:lnTo>
                    <a:pt x="9134" y="7997"/>
                  </a:lnTo>
                  <a:lnTo>
                    <a:pt x="9207" y="7923"/>
                  </a:lnTo>
                  <a:lnTo>
                    <a:pt x="9207" y="7813"/>
                  </a:lnTo>
                  <a:lnTo>
                    <a:pt x="9207" y="7740"/>
                  </a:lnTo>
                  <a:lnTo>
                    <a:pt x="9134" y="7667"/>
                  </a:lnTo>
                  <a:lnTo>
                    <a:pt x="9170" y="7557"/>
                  </a:lnTo>
                  <a:lnTo>
                    <a:pt x="9207" y="7483"/>
                  </a:lnTo>
                  <a:lnTo>
                    <a:pt x="9244" y="7410"/>
                  </a:lnTo>
                  <a:lnTo>
                    <a:pt x="9244" y="7373"/>
                  </a:lnTo>
                  <a:lnTo>
                    <a:pt x="9207" y="7300"/>
                  </a:lnTo>
                  <a:lnTo>
                    <a:pt x="9170" y="7263"/>
                  </a:lnTo>
                  <a:lnTo>
                    <a:pt x="9134" y="7226"/>
                  </a:lnTo>
                  <a:lnTo>
                    <a:pt x="8987" y="7226"/>
                  </a:lnTo>
                  <a:lnTo>
                    <a:pt x="8694" y="7336"/>
                  </a:lnTo>
                  <a:lnTo>
                    <a:pt x="8694" y="7300"/>
                  </a:lnTo>
                  <a:lnTo>
                    <a:pt x="8877" y="7153"/>
                  </a:lnTo>
                  <a:lnTo>
                    <a:pt x="9060" y="6970"/>
                  </a:lnTo>
                  <a:lnTo>
                    <a:pt x="9134" y="6860"/>
                  </a:lnTo>
                  <a:lnTo>
                    <a:pt x="9244" y="7043"/>
                  </a:lnTo>
                  <a:lnTo>
                    <a:pt x="9501" y="7446"/>
                  </a:lnTo>
                  <a:lnTo>
                    <a:pt x="9537" y="7593"/>
                  </a:lnTo>
                  <a:lnTo>
                    <a:pt x="9317" y="7887"/>
                  </a:lnTo>
                  <a:lnTo>
                    <a:pt x="9024" y="8143"/>
                  </a:lnTo>
                  <a:lnTo>
                    <a:pt x="8730" y="8364"/>
                  </a:lnTo>
                  <a:lnTo>
                    <a:pt x="8400" y="8547"/>
                  </a:lnTo>
                  <a:lnTo>
                    <a:pt x="8070" y="8657"/>
                  </a:lnTo>
                  <a:lnTo>
                    <a:pt x="7703" y="8694"/>
                  </a:lnTo>
                  <a:lnTo>
                    <a:pt x="7520" y="8694"/>
                  </a:lnTo>
                  <a:lnTo>
                    <a:pt x="7373" y="8657"/>
                  </a:lnTo>
                  <a:lnTo>
                    <a:pt x="7190" y="8620"/>
                  </a:lnTo>
                  <a:lnTo>
                    <a:pt x="7006" y="8547"/>
                  </a:lnTo>
                  <a:lnTo>
                    <a:pt x="6823" y="8437"/>
                  </a:lnTo>
                  <a:lnTo>
                    <a:pt x="6676" y="8290"/>
                  </a:lnTo>
                  <a:lnTo>
                    <a:pt x="6419" y="7997"/>
                  </a:lnTo>
                  <a:lnTo>
                    <a:pt x="6199" y="7667"/>
                  </a:lnTo>
                  <a:lnTo>
                    <a:pt x="6053" y="7300"/>
                  </a:lnTo>
                  <a:lnTo>
                    <a:pt x="6016" y="6896"/>
                  </a:lnTo>
                  <a:lnTo>
                    <a:pt x="6016" y="6676"/>
                  </a:lnTo>
                  <a:lnTo>
                    <a:pt x="6053" y="6493"/>
                  </a:lnTo>
                  <a:lnTo>
                    <a:pt x="6089" y="6309"/>
                  </a:lnTo>
                  <a:lnTo>
                    <a:pt x="6163" y="6126"/>
                  </a:lnTo>
                  <a:lnTo>
                    <a:pt x="6273" y="5943"/>
                  </a:lnTo>
                  <a:lnTo>
                    <a:pt x="6383" y="5759"/>
                  </a:lnTo>
                  <a:lnTo>
                    <a:pt x="6566" y="5576"/>
                  </a:lnTo>
                  <a:lnTo>
                    <a:pt x="6786" y="5429"/>
                  </a:lnTo>
                  <a:close/>
                  <a:moveTo>
                    <a:pt x="3852" y="0"/>
                  </a:moveTo>
                  <a:lnTo>
                    <a:pt x="3522" y="37"/>
                  </a:lnTo>
                  <a:lnTo>
                    <a:pt x="3191" y="110"/>
                  </a:lnTo>
                  <a:lnTo>
                    <a:pt x="2898" y="257"/>
                  </a:lnTo>
                  <a:lnTo>
                    <a:pt x="2604" y="440"/>
                  </a:lnTo>
                  <a:lnTo>
                    <a:pt x="2348" y="660"/>
                  </a:lnTo>
                  <a:lnTo>
                    <a:pt x="2091" y="660"/>
                  </a:lnTo>
                  <a:lnTo>
                    <a:pt x="1871" y="734"/>
                  </a:lnTo>
                  <a:lnTo>
                    <a:pt x="1687" y="880"/>
                  </a:lnTo>
                  <a:lnTo>
                    <a:pt x="1541" y="1064"/>
                  </a:lnTo>
                  <a:lnTo>
                    <a:pt x="1394" y="1284"/>
                  </a:lnTo>
                  <a:lnTo>
                    <a:pt x="1321" y="1504"/>
                  </a:lnTo>
                  <a:lnTo>
                    <a:pt x="1137" y="1944"/>
                  </a:lnTo>
                  <a:lnTo>
                    <a:pt x="660" y="3522"/>
                  </a:lnTo>
                  <a:lnTo>
                    <a:pt x="404" y="4292"/>
                  </a:lnTo>
                  <a:lnTo>
                    <a:pt x="183" y="5062"/>
                  </a:lnTo>
                  <a:lnTo>
                    <a:pt x="37" y="5759"/>
                  </a:lnTo>
                  <a:lnTo>
                    <a:pt x="0" y="6126"/>
                  </a:lnTo>
                  <a:lnTo>
                    <a:pt x="0" y="6456"/>
                  </a:lnTo>
                  <a:lnTo>
                    <a:pt x="0" y="6786"/>
                  </a:lnTo>
                  <a:lnTo>
                    <a:pt x="73" y="7153"/>
                  </a:lnTo>
                  <a:lnTo>
                    <a:pt x="183" y="7483"/>
                  </a:lnTo>
                  <a:lnTo>
                    <a:pt x="330" y="7813"/>
                  </a:lnTo>
                  <a:lnTo>
                    <a:pt x="477" y="8033"/>
                  </a:lnTo>
                  <a:lnTo>
                    <a:pt x="660" y="8253"/>
                  </a:lnTo>
                  <a:lnTo>
                    <a:pt x="880" y="8474"/>
                  </a:lnTo>
                  <a:lnTo>
                    <a:pt x="1101" y="8657"/>
                  </a:lnTo>
                  <a:lnTo>
                    <a:pt x="1357" y="8767"/>
                  </a:lnTo>
                  <a:lnTo>
                    <a:pt x="1651" y="8877"/>
                  </a:lnTo>
                  <a:lnTo>
                    <a:pt x="1908" y="8914"/>
                  </a:lnTo>
                  <a:lnTo>
                    <a:pt x="2201" y="8950"/>
                  </a:lnTo>
                  <a:lnTo>
                    <a:pt x="2458" y="8914"/>
                  </a:lnTo>
                  <a:lnTo>
                    <a:pt x="2678" y="8840"/>
                  </a:lnTo>
                  <a:lnTo>
                    <a:pt x="2898" y="8730"/>
                  </a:lnTo>
                  <a:lnTo>
                    <a:pt x="3081" y="8620"/>
                  </a:lnTo>
                  <a:lnTo>
                    <a:pt x="3448" y="8290"/>
                  </a:lnTo>
                  <a:lnTo>
                    <a:pt x="3778" y="7923"/>
                  </a:lnTo>
                  <a:lnTo>
                    <a:pt x="3815" y="7960"/>
                  </a:lnTo>
                  <a:lnTo>
                    <a:pt x="3925" y="7960"/>
                  </a:lnTo>
                  <a:lnTo>
                    <a:pt x="4035" y="7887"/>
                  </a:lnTo>
                  <a:lnTo>
                    <a:pt x="4108" y="7813"/>
                  </a:lnTo>
                  <a:lnTo>
                    <a:pt x="4108" y="7740"/>
                  </a:lnTo>
                  <a:lnTo>
                    <a:pt x="4072" y="7593"/>
                  </a:lnTo>
                  <a:lnTo>
                    <a:pt x="4182" y="7446"/>
                  </a:lnTo>
                  <a:lnTo>
                    <a:pt x="4512" y="6896"/>
                  </a:lnTo>
                  <a:lnTo>
                    <a:pt x="4769" y="6309"/>
                  </a:lnTo>
                  <a:lnTo>
                    <a:pt x="5025" y="5722"/>
                  </a:lnTo>
                  <a:lnTo>
                    <a:pt x="5209" y="5099"/>
                  </a:lnTo>
                  <a:lnTo>
                    <a:pt x="5246" y="5062"/>
                  </a:lnTo>
                  <a:lnTo>
                    <a:pt x="5282" y="4989"/>
                  </a:lnTo>
                  <a:lnTo>
                    <a:pt x="5282" y="4915"/>
                  </a:lnTo>
                  <a:lnTo>
                    <a:pt x="5466" y="4292"/>
                  </a:lnTo>
                  <a:lnTo>
                    <a:pt x="5612" y="3632"/>
                  </a:lnTo>
                  <a:lnTo>
                    <a:pt x="5722" y="2971"/>
                  </a:lnTo>
                  <a:lnTo>
                    <a:pt x="5796" y="2311"/>
                  </a:lnTo>
                  <a:lnTo>
                    <a:pt x="5832" y="1981"/>
                  </a:lnTo>
                  <a:lnTo>
                    <a:pt x="5796" y="1651"/>
                  </a:lnTo>
                  <a:lnTo>
                    <a:pt x="5759" y="1357"/>
                  </a:lnTo>
                  <a:lnTo>
                    <a:pt x="5649" y="1064"/>
                  </a:lnTo>
                  <a:lnTo>
                    <a:pt x="5539" y="807"/>
                  </a:lnTo>
                  <a:lnTo>
                    <a:pt x="5356" y="587"/>
                  </a:lnTo>
                  <a:lnTo>
                    <a:pt x="5099" y="367"/>
                  </a:lnTo>
                  <a:lnTo>
                    <a:pt x="4842" y="184"/>
                  </a:lnTo>
                  <a:lnTo>
                    <a:pt x="4512" y="73"/>
                  </a:lnTo>
                  <a:lnTo>
                    <a:pt x="4182" y="0"/>
                  </a:lnTo>
                  <a:close/>
                  <a:moveTo>
                    <a:pt x="8730" y="3962"/>
                  </a:moveTo>
                  <a:lnTo>
                    <a:pt x="8584" y="4072"/>
                  </a:lnTo>
                  <a:lnTo>
                    <a:pt x="8437" y="4182"/>
                  </a:lnTo>
                  <a:lnTo>
                    <a:pt x="8327" y="4329"/>
                  </a:lnTo>
                  <a:lnTo>
                    <a:pt x="7887" y="4439"/>
                  </a:lnTo>
                  <a:lnTo>
                    <a:pt x="7336" y="4585"/>
                  </a:lnTo>
                  <a:lnTo>
                    <a:pt x="6786" y="4842"/>
                  </a:lnTo>
                  <a:lnTo>
                    <a:pt x="6566" y="4989"/>
                  </a:lnTo>
                  <a:lnTo>
                    <a:pt x="6309" y="5172"/>
                  </a:lnTo>
                  <a:lnTo>
                    <a:pt x="6089" y="5356"/>
                  </a:lnTo>
                  <a:lnTo>
                    <a:pt x="5906" y="5576"/>
                  </a:lnTo>
                  <a:lnTo>
                    <a:pt x="5759" y="5796"/>
                  </a:lnTo>
                  <a:lnTo>
                    <a:pt x="5612" y="6053"/>
                  </a:lnTo>
                  <a:lnTo>
                    <a:pt x="5539" y="6309"/>
                  </a:lnTo>
                  <a:lnTo>
                    <a:pt x="5502" y="6603"/>
                  </a:lnTo>
                  <a:lnTo>
                    <a:pt x="5466" y="6860"/>
                  </a:lnTo>
                  <a:lnTo>
                    <a:pt x="5502" y="7116"/>
                  </a:lnTo>
                  <a:lnTo>
                    <a:pt x="5539" y="7373"/>
                  </a:lnTo>
                  <a:lnTo>
                    <a:pt x="5612" y="7630"/>
                  </a:lnTo>
                  <a:lnTo>
                    <a:pt x="5722" y="7887"/>
                  </a:lnTo>
                  <a:lnTo>
                    <a:pt x="5869" y="8107"/>
                  </a:lnTo>
                  <a:lnTo>
                    <a:pt x="6016" y="8327"/>
                  </a:lnTo>
                  <a:lnTo>
                    <a:pt x="6199" y="8547"/>
                  </a:lnTo>
                  <a:lnTo>
                    <a:pt x="6419" y="8730"/>
                  </a:lnTo>
                  <a:lnTo>
                    <a:pt x="6639" y="8914"/>
                  </a:lnTo>
                  <a:lnTo>
                    <a:pt x="6860" y="9060"/>
                  </a:lnTo>
                  <a:lnTo>
                    <a:pt x="7116" y="9170"/>
                  </a:lnTo>
                  <a:lnTo>
                    <a:pt x="7410" y="9244"/>
                  </a:lnTo>
                  <a:lnTo>
                    <a:pt x="7703" y="9281"/>
                  </a:lnTo>
                  <a:lnTo>
                    <a:pt x="8033" y="9244"/>
                  </a:lnTo>
                  <a:lnTo>
                    <a:pt x="8327" y="9170"/>
                  </a:lnTo>
                  <a:lnTo>
                    <a:pt x="8620" y="9024"/>
                  </a:lnTo>
                  <a:lnTo>
                    <a:pt x="8877" y="8877"/>
                  </a:lnTo>
                  <a:lnTo>
                    <a:pt x="9391" y="8547"/>
                  </a:lnTo>
                  <a:lnTo>
                    <a:pt x="9611" y="8364"/>
                  </a:lnTo>
                  <a:lnTo>
                    <a:pt x="9794" y="8143"/>
                  </a:lnTo>
                  <a:lnTo>
                    <a:pt x="9977" y="7923"/>
                  </a:lnTo>
                  <a:lnTo>
                    <a:pt x="10161" y="7703"/>
                  </a:lnTo>
                  <a:lnTo>
                    <a:pt x="10418" y="7190"/>
                  </a:lnTo>
                  <a:lnTo>
                    <a:pt x="10638" y="6676"/>
                  </a:lnTo>
                  <a:lnTo>
                    <a:pt x="10711" y="6346"/>
                  </a:lnTo>
                  <a:lnTo>
                    <a:pt x="10748" y="6053"/>
                  </a:lnTo>
                  <a:lnTo>
                    <a:pt x="10748" y="5722"/>
                  </a:lnTo>
                  <a:lnTo>
                    <a:pt x="10711" y="5466"/>
                  </a:lnTo>
                  <a:lnTo>
                    <a:pt x="10601" y="5172"/>
                  </a:lnTo>
                  <a:lnTo>
                    <a:pt x="10454" y="4915"/>
                  </a:lnTo>
                  <a:lnTo>
                    <a:pt x="10271" y="4659"/>
                  </a:lnTo>
                  <a:lnTo>
                    <a:pt x="10051" y="4439"/>
                  </a:lnTo>
                  <a:lnTo>
                    <a:pt x="9794" y="4255"/>
                  </a:lnTo>
                  <a:lnTo>
                    <a:pt x="9537" y="4108"/>
                  </a:lnTo>
                  <a:lnTo>
                    <a:pt x="9244" y="3998"/>
                  </a:lnTo>
                  <a:lnTo>
                    <a:pt x="8950" y="3962"/>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318" name="Google Shape;318;p5"/>
            <p:cNvSpPr/>
            <p:nvPr/>
          </p:nvSpPr>
          <p:spPr>
            <a:xfrm>
              <a:off x="6385050" y="4208725"/>
              <a:ext cx="422775" cy="298975"/>
            </a:xfrm>
            <a:custGeom>
              <a:rect b="b" l="l" r="r" t="t"/>
              <a:pathLst>
                <a:path extrusionOk="0" h="11959" w="16911">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319" name="Google Shape;319;p5"/>
            <p:cNvSpPr/>
            <p:nvPr/>
          </p:nvSpPr>
          <p:spPr>
            <a:xfrm>
              <a:off x="7121425" y="2437925"/>
              <a:ext cx="246700" cy="315500"/>
            </a:xfrm>
            <a:custGeom>
              <a:rect b="b" l="l" r="r" t="t"/>
              <a:pathLst>
                <a:path extrusionOk="0" h="12620" w="9868">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320" name="Google Shape;320;p5"/>
            <p:cNvSpPr/>
            <p:nvPr/>
          </p:nvSpPr>
          <p:spPr>
            <a:xfrm>
              <a:off x="6062250" y="3853825"/>
              <a:ext cx="332900" cy="376025"/>
            </a:xfrm>
            <a:custGeom>
              <a:rect b="b" l="l" r="r" t="t"/>
              <a:pathLst>
                <a:path extrusionOk="0" h="15041" w="13316">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321" name="Google Shape;321;p5"/>
            <p:cNvSpPr/>
            <p:nvPr/>
          </p:nvSpPr>
          <p:spPr>
            <a:xfrm>
              <a:off x="6023725" y="3167900"/>
              <a:ext cx="340250" cy="227450"/>
            </a:xfrm>
            <a:custGeom>
              <a:rect b="b" l="l" r="r" t="t"/>
              <a:pathLst>
                <a:path extrusionOk="0" h="9098" w="1361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322" name="Google Shape;322;p5"/>
            <p:cNvSpPr/>
            <p:nvPr/>
          </p:nvSpPr>
          <p:spPr>
            <a:xfrm>
              <a:off x="7109500" y="3449425"/>
              <a:ext cx="154100" cy="165100"/>
            </a:xfrm>
            <a:custGeom>
              <a:rect b="b" l="l" r="r" t="t"/>
              <a:pathLst>
                <a:path extrusionOk="0" h="6604" w="6164">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grpSp>
      <p:cxnSp>
        <p:nvCxnSpPr>
          <p:cNvPr id="323" name="Google Shape;323;p5"/>
          <p:cNvCxnSpPr/>
          <p:nvPr/>
        </p:nvCxnSpPr>
        <p:spPr>
          <a:xfrm>
            <a:off x="850475" y="1031425"/>
            <a:ext cx="6037800" cy="0"/>
          </a:xfrm>
          <a:prstGeom prst="straightConnector1">
            <a:avLst/>
          </a:prstGeom>
          <a:noFill/>
          <a:ln cap="rnd" cmpd="sng" w="19050">
            <a:solidFill>
              <a:srgbClr val="A4C2F4"/>
            </a:solidFill>
            <a:prstDash val="dash"/>
            <a:round/>
            <a:headEnd len="med" w="med" type="none"/>
            <a:tailEnd len="med" w="med" type="none"/>
          </a:ln>
        </p:spPr>
      </p:cxnSp>
      <p:sp>
        <p:nvSpPr>
          <p:cNvPr id="324" name="Google Shape;324;p5"/>
          <p:cNvSpPr txBox="1"/>
          <p:nvPr>
            <p:ph idx="12" type="sldNum"/>
          </p:nvPr>
        </p:nvSpPr>
        <p:spPr>
          <a:xfrm>
            <a:off x="90619" y="4722737"/>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2 columns" type="twoColTx">
  <p:cSld name="TITLE_AND_TWO_COLUMNS">
    <p:spTree>
      <p:nvGrpSpPr>
        <p:cNvPr id="325" name="Shape 325"/>
        <p:cNvGrpSpPr/>
        <p:nvPr/>
      </p:nvGrpSpPr>
      <p:grpSpPr>
        <a:xfrm>
          <a:off x="0" y="0"/>
          <a:ext cx="0" cy="0"/>
          <a:chOff x="0" y="0"/>
          <a:chExt cx="0" cy="0"/>
        </a:xfrm>
      </p:grpSpPr>
      <p:sp>
        <p:nvSpPr>
          <p:cNvPr id="326" name="Google Shape;326;p6"/>
          <p:cNvSpPr txBox="1"/>
          <p:nvPr>
            <p:ph type="title"/>
          </p:nvPr>
        </p:nvSpPr>
        <p:spPr>
          <a:xfrm>
            <a:off x="747925" y="225025"/>
            <a:ext cx="6140400" cy="857400"/>
          </a:xfrm>
          <a:prstGeom prst="rect">
            <a:avLst/>
          </a:prstGeom>
        </p:spPr>
        <p:txBody>
          <a:bodyPr anchorCtr="0" anchor="b" bIns="91425" lIns="91425" spcFirstLastPara="1" rIns="91425" wrap="square" tIns="91425">
            <a:noAutofit/>
          </a:bodyPr>
          <a:lstStyle>
            <a:lvl1pPr lvl="0">
              <a:spcBef>
                <a:spcPts val="0"/>
              </a:spcBef>
              <a:spcAft>
                <a:spcPts val="0"/>
              </a:spcAft>
              <a:buSzPts val="1800"/>
              <a:buNone/>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p:txBody>
      </p:sp>
      <p:sp>
        <p:nvSpPr>
          <p:cNvPr id="327" name="Google Shape;327;p6"/>
          <p:cNvSpPr txBox="1"/>
          <p:nvPr>
            <p:ph idx="1" type="body"/>
          </p:nvPr>
        </p:nvSpPr>
        <p:spPr>
          <a:xfrm>
            <a:off x="747925" y="1363153"/>
            <a:ext cx="3159000" cy="3610800"/>
          </a:xfrm>
          <a:prstGeom prst="rect">
            <a:avLst/>
          </a:prstGeom>
        </p:spPr>
        <p:txBody>
          <a:bodyPr anchorCtr="0" anchor="t" bIns="91425" lIns="91425" spcFirstLastPara="1" rIns="91425" wrap="square" tIns="91425">
            <a:noAutofit/>
          </a:bodyPr>
          <a:lstStyle>
            <a:lvl1pPr indent="-368300" lvl="0" marL="457200">
              <a:spcBef>
                <a:spcPts val="600"/>
              </a:spcBef>
              <a:spcAft>
                <a:spcPts val="0"/>
              </a:spcAft>
              <a:buSzPts val="2200"/>
              <a:buChar char="✘"/>
              <a:defRPr sz="2200"/>
            </a:lvl1pPr>
            <a:lvl2pPr indent="-368300" lvl="1" marL="914400">
              <a:spcBef>
                <a:spcPts val="0"/>
              </a:spcBef>
              <a:spcAft>
                <a:spcPts val="0"/>
              </a:spcAft>
              <a:buSzPts val="2200"/>
              <a:buChar char="✗"/>
              <a:defRPr sz="2200"/>
            </a:lvl2pPr>
            <a:lvl3pPr indent="-368300" lvl="2" marL="1371600">
              <a:spcBef>
                <a:spcPts val="0"/>
              </a:spcBef>
              <a:spcAft>
                <a:spcPts val="0"/>
              </a:spcAft>
              <a:buSzPts val="2200"/>
              <a:buChar char="■"/>
              <a:defRPr sz="2200"/>
            </a:lvl3pPr>
            <a:lvl4pPr indent="-368300" lvl="3" marL="1828800">
              <a:spcBef>
                <a:spcPts val="0"/>
              </a:spcBef>
              <a:spcAft>
                <a:spcPts val="0"/>
              </a:spcAft>
              <a:buSzPts val="2200"/>
              <a:buChar char="●"/>
              <a:defRPr sz="2200"/>
            </a:lvl4pPr>
            <a:lvl5pPr indent="-368300" lvl="4" marL="2286000">
              <a:spcBef>
                <a:spcPts val="0"/>
              </a:spcBef>
              <a:spcAft>
                <a:spcPts val="0"/>
              </a:spcAft>
              <a:buSzPts val="2200"/>
              <a:buChar char="○"/>
              <a:defRPr sz="2200"/>
            </a:lvl5pPr>
            <a:lvl6pPr indent="-368300" lvl="5" marL="2743200">
              <a:spcBef>
                <a:spcPts val="0"/>
              </a:spcBef>
              <a:spcAft>
                <a:spcPts val="0"/>
              </a:spcAft>
              <a:buSzPts val="2200"/>
              <a:buChar char="■"/>
              <a:defRPr sz="2200"/>
            </a:lvl6pPr>
            <a:lvl7pPr indent="-368300" lvl="6" marL="3200400">
              <a:spcBef>
                <a:spcPts val="0"/>
              </a:spcBef>
              <a:spcAft>
                <a:spcPts val="0"/>
              </a:spcAft>
              <a:buSzPts val="2200"/>
              <a:buChar char="●"/>
              <a:defRPr sz="2200"/>
            </a:lvl7pPr>
            <a:lvl8pPr indent="-368300" lvl="7" marL="3657600">
              <a:spcBef>
                <a:spcPts val="0"/>
              </a:spcBef>
              <a:spcAft>
                <a:spcPts val="0"/>
              </a:spcAft>
              <a:buSzPts val="2200"/>
              <a:buChar char="○"/>
              <a:defRPr sz="2200"/>
            </a:lvl8pPr>
            <a:lvl9pPr indent="-368300" lvl="8" marL="4114800">
              <a:spcBef>
                <a:spcPts val="0"/>
              </a:spcBef>
              <a:spcAft>
                <a:spcPts val="0"/>
              </a:spcAft>
              <a:buSzPts val="2200"/>
              <a:buChar char="■"/>
              <a:defRPr sz="2200"/>
            </a:lvl9pPr>
          </a:lstStyle>
          <a:p/>
        </p:txBody>
      </p:sp>
      <p:sp>
        <p:nvSpPr>
          <p:cNvPr id="328" name="Google Shape;328;p6"/>
          <p:cNvSpPr txBox="1"/>
          <p:nvPr>
            <p:ph idx="2" type="body"/>
          </p:nvPr>
        </p:nvSpPr>
        <p:spPr>
          <a:xfrm>
            <a:off x="4097098" y="1363153"/>
            <a:ext cx="3159000" cy="3610800"/>
          </a:xfrm>
          <a:prstGeom prst="rect">
            <a:avLst/>
          </a:prstGeom>
        </p:spPr>
        <p:txBody>
          <a:bodyPr anchorCtr="0" anchor="t" bIns="91425" lIns="91425" spcFirstLastPara="1" rIns="91425" wrap="square" tIns="91425">
            <a:noAutofit/>
          </a:bodyPr>
          <a:lstStyle>
            <a:lvl1pPr indent="-368300" lvl="0" marL="457200">
              <a:spcBef>
                <a:spcPts val="600"/>
              </a:spcBef>
              <a:spcAft>
                <a:spcPts val="0"/>
              </a:spcAft>
              <a:buSzPts val="2200"/>
              <a:buChar char="✘"/>
              <a:defRPr sz="2200"/>
            </a:lvl1pPr>
            <a:lvl2pPr indent="-368300" lvl="1" marL="914400">
              <a:spcBef>
                <a:spcPts val="0"/>
              </a:spcBef>
              <a:spcAft>
                <a:spcPts val="0"/>
              </a:spcAft>
              <a:buSzPts val="2200"/>
              <a:buChar char="✗"/>
              <a:defRPr sz="2200"/>
            </a:lvl2pPr>
            <a:lvl3pPr indent="-368300" lvl="2" marL="1371600">
              <a:spcBef>
                <a:spcPts val="0"/>
              </a:spcBef>
              <a:spcAft>
                <a:spcPts val="0"/>
              </a:spcAft>
              <a:buSzPts val="2200"/>
              <a:buChar char="■"/>
              <a:defRPr sz="2200"/>
            </a:lvl3pPr>
            <a:lvl4pPr indent="-368300" lvl="3" marL="1828800">
              <a:spcBef>
                <a:spcPts val="0"/>
              </a:spcBef>
              <a:spcAft>
                <a:spcPts val="0"/>
              </a:spcAft>
              <a:buSzPts val="2200"/>
              <a:buChar char="●"/>
              <a:defRPr sz="2200"/>
            </a:lvl4pPr>
            <a:lvl5pPr indent="-368300" lvl="4" marL="2286000">
              <a:spcBef>
                <a:spcPts val="0"/>
              </a:spcBef>
              <a:spcAft>
                <a:spcPts val="0"/>
              </a:spcAft>
              <a:buSzPts val="2200"/>
              <a:buChar char="○"/>
              <a:defRPr sz="2200"/>
            </a:lvl5pPr>
            <a:lvl6pPr indent="-368300" lvl="5" marL="2743200">
              <a:spcBef>
                <a:spcPts val="0"/>
              </a:spcBef>
              <a:spcAft>
                <a:spcPts val="0"/>
              </a:spcAft>
              <a:buSzPts val="2200"/>
              <a:buChar char="■"/>
              <a:defRPr sz="2200"/>
            </a:lvl6pPr>
            <a:lvl7pPr indent="-368300" lvl="6" marL="3200400">
              <a:spcBef>
                <a:spcPts val="0"/>
              </a:spcBef>
              <a:spcAft>
                <a:spcPts val="0"/>
              </a:spcAft>
              <a:buSzPts val="2200"/>
              <a:buChar char="●"/>
              <a:defRPr sz="2200"/>
            </a:lvl7pPr>
            <a:lvl8pPr indent="-368300" lvl="7" marL="3657600">
              <a:spcBef>
                <a:spcPts val="0"/>
              </a:spcBef>
              <a:spcAft>
                <a:spcPts val="0"/>
              </a:spcAft>
              <a:buSzPts val="2200"/>
              <a:buChar char="○"/>
              <a:defRPr sz="2200"/>
            </a:lvl8pPr>
            <a:lvl9pPr indent="-368300" lvl="8" marL="4114800">
              <a:spcBef>
                <a:spcPts val="0"/>
              </a:spcBef>
              <a:spcAft>
                <a:spcPts val="0"/>
              </a:spcAft>
              <a:buSzPts val="2200"/>
              <a:buChar char="■"/>
              <a:defRPr sz="2200"/>
            </a:lvl9pPr>
          </a:lstStyle>
          <a:p/>
        </p:txBody>
      </p:sp>
      <p:grpSp>
        <p:nvGrpSpPr>
          <p:cNvPr id="329" name="Google Shape;329;p6"/>
          <p:cNvGrpSpPr/>
          <p:nvPr/>
        </p:nvGrpSpPr>
        <p:grpSpPr>
          <a:xfrm>
            <a:off x="7442902" y="-91154"/>
            <a:ext cx="1796289" cy="5330574"/>
            <a:chOff x="6023725" y="842300"/>
            <a:chExt cx="1358150" cy="4030375"/>
          </a:xfrm>
        </p:grpSpPr>
        <p:sp>
          <p:nvSpPr>
            <p:cNvPr id="330" name="Google Shape;330;p6"/>
            <p:cNvSpPr/>
            <p:nvPr/>
          </p:nvSpPr>
          <p:spPr>
            <a:xfrm>
              <a:off x="6371275" y="842300"/>
              <a:ext cx="397100" cy="492450"/>
            </a:xfrm>
            <a:custGeom>
              <a:rect b="b" l="l" r="r" t="t"/>
              <a:pathLst>
                <a:path extrusionOk="0" h="19698" w="15884">
                  <a:moveTo>
                    <a:pt x="9355" y="4108"/>
                  </a:moveTo>
                  <a:lnTo>
                    <a:pt x="9465" y="4145"/>
                  </a:lnTo>
                  <a:lnTo>
                    <a:pt x="9538" y="4182"/>
                  </a:lnTo>
                  <a:lnTo>
                    <a:pt x="9648" y="4328"/>
                  </a:lnTo>
                  <a:lnTo>
                    <a:pt x="9721" y="4549"/>
                  </a:lnTo>
                  <a:lnTo>
                    <a:pt x="9721" y="4769"/>
                  </a:lnTo>
                  <a:lnTo>
                    <a:pt x="9721" y="4842"/>
                  </a:lnTo>
                  <a:lnTo>
                    <a:pt x="9685" y="4879"/>
                  </a:lnTo>
                  <a:lnTo>
                    <a:pt x="9575" y="4952"/>
                  </a:lnTo>
                  <a:lnTo>
                    <a:pt x="9391" y="4952"/>
                  </a:lnTo>
                  <a:lnTo>
                    <a:pt x="9355" y="4915"/>
                  </a:lnTo>
                  <a:lnTo>
                    <a:pt x="9281" y="4842"/>
                  </a:lnTo>
                  <a:lnTo>
                    <a:pt x="9208" y="4695"/>
                  </a:lnTo>
                  <a:lnTo>
                    <a:pt x="9171" y="4549"/>
                  </a:lnTo>
                  <a:lnTo>
                    <a:pt x="9171" y="4438"/>
                  </a:lnTo>
                  <a:lnTo>
                    <a:pt x="9171" y="4328"/>
                  </a:lnTo>
                  <a:lnTo>
                    <a:pt x="9245" y="4108"/>
                  </a:lnTo>
                  <a:close/>
                  <a:moveTo>
                    <a:pt x="9355" y="3705"/>
                  </a:moveTo>
                  <a:lnTo>
                    <a:pt x="9245" y="3742"/>
                  </a:lnTo>
                  <a:lnTo>
                    <a:pt x="9135" y="3778"/>
                  </a:lnTo>
                  <a:lnTo>
                    <a:pt x="9025" y="3852"/>
                  </a:lnTo>
                  <a:lnTo>
                    <a:pt x="8988" y="3925"/>
                  </a:lnTo>
                  <a:lnTo>
                    <a:pt x="8914" y="3998"/>
                  </a:lnTo>
                  <a:lnTo>
                    <a:pt x="8841" y="4218"/>
                  </a:lnTo>
                  <a:lnTo>
                    <a:pt x="8804" y="4475"/>
                  </a:lnTo>
                  <a:lnTo>
                    <a:pt x="8804" y="4659"/>
                  </a:lnTo>
                  <a:lnTo>
                    <a:pt x="8841" y="4805"/>
                  </a:lnTo>
                  <a:lnTo>
                    <a:pt x="8878" y="4952"/>
                  </a:lnTo>
                  <a:lnTo>
                    <a:pt x="8988" y="5099"/>
                  </a:lnTo>
                  <a:lnTo>
                    <a:pt x="9098" y="5209"/>
                  </a:lnTo>
                  <a:lnTo>
                    <a:pt x="9245" y="5282"/>
                  </a:lnTo>
                  <a:lnTo>
                    <a:pt x="9391" y="5355"/>
                  </a:lnTo>
                  <a:lnTo>
                    <a:pt x="9538" y="5355"/>
                  </a:lnTo>
                  <a:lnTo>
                    <a:pt x="9721" y="5319"/>
                  </a:lnTo>
                  <a:lnTo>
                    <a:pt x="9868" y="5245"/>
                  </a:lnTo>
                  <a:lnTo>
                    <a:pt x="10015" y="5135"/>
                  </a:lnTo>
                  <a:lnTo>
                    <a:pt x="10088" y="4989"/>
                  </a:lnTo>
                  <a:lnTo>
                    <a:pt x="10125" y="4805"/>
                  </a:lnTo>
                  <a:lnTo>
                    <a:pt x="10125" y="4659"/>
                  </a:lnTo>
                  <a:lnTo>
                    <a:pt x="10088" y="4475"/>
                  </a:lnTo>
                  <a:lnTo>
                    <a:pt x="10052" y="4292"/>
                  </a:lnTo>
                  <a:lnTo>
                    <a:pt x="9978" y="4145"/>
                  </a:lnTo>
                  <a:lnTo>
                    <a:pt x="9905" y="3998"/>
                  </a:lnTo>
                  <a:lnTo>
                    <a:pt x="9795" y="3888"/>
                  </a:lnTo>
                  <a:lnTo>
                    <a:pt x="9648" y="3778"/>
                  </a:lnTo>
                  <a:lnTo>
                    <a:pt x="9501" y="3742"/>
                  </a:lnTo>
                  <a:lnTo>
                    <a:pt x="9355" y="3705"/>
                  </a:lnTo>
                  <a:close/>
                  <a:moveTo>
                    <a:pt x="11262" y="6676"/>
                  </a:moveTo>
                  <a:lnTo>
                    <a:pt x="11262" y="6786"/>
                  </a:lnTo>
                  <a:lnTo>
                    <a:pt x="11225" y="6859"/>
                  </a:lnTo>
                  <a:lnTo>
                    <a:pt x="11152" y="6933"/>
                  </a:lnTo>
                  <a:lnTo>
                    <a:pt x="11042" y="7006"/>
                  </a:lnTo>
                  <a:lnTo>
                    <a:pt x="10785" y="7116"/>
                  </a:lnTo>
                  <a:lnTo>
                    <a:pt x="10602" y="7190"/>
                  </a:lnTo>
                  <a:lnTo>
                    <a:pt x="9795" y="7556"/>
                  </a:lnTo>
                  <a:lnTo>
                    <a:pt x="9721" y="7263"/>
                  </a:lnTo>
                  <a:lnTo>
                    <a:pt x="10639" y="6823"/>
                  </a:lnTo>
                  <a:lnTo>
                    <a:pt x="11079" y="6676"/>
                  </a:lnTo>
                  <a:close/>
                  <a:moveTo>
                    <a:pt x="11115" y="6273"/>
                  </a:moveTo>
                  <a:lnTo>
                    <a:pt x="10859" y="6346"/>
                  </a:lnTo>
                  <a:lnTo>
                    <a:pt x="10052" y="6639"/>
                  </a:lnTo>
                  <a:lnTo>
                    <a:pt x="9648" y="6823"/>
                  </a:lnTo>
                  <a:lnTo>
                    <a:pt x="9281" y="7006"/>
                  </a:lnTo>
                  <a:lnTo>
                    <a:pt x="9208" y="7080"/>
                  </a:lnTo>
                  <a:lnTo>
                    <a:pt x="9208" y="7116"/>
                  </a:lnTo>
                  <a:lnTo>
                    <a:pt x="9208" y="7190"/>
                  </a:lnTo>
                  <a:lnTo>
                    <a:pt x="9208" y="7263"/>
                  </a:lnTo>
                  <a:lnTo>
                    <a:pt x="9318" y="7336"/>
                  </a:lnTo>
                  <a:lnTo>
                    <a:pt x="9465" y="7336"/>
                  </a:lnTo>
                  <a:lnTo>
                    <a:pt x="9465" y="7593"/>
                  </a:lnTo>
                  <a:lnTo>
                    <a:pt x="9538" y="7813"/>
                  </a:lnTo>
                  <a:lnTo>
                    <a:pt x="9575" y="7887"/>
                  </a:lnTo>
                  <a:lnTo>
                    <a:pt x="9648" y="7923"/>
                  </a:lnTo>
                  <a:lnTo>
                    <a:pt x="9758" y="7923"/>
                  </a:lnTo>
                  <a:lnTo>
                    <a:pt x="10492" y="7630"/>
                  </a:lnTo>
                  <a:lnTo>
                    <a:pt x="10859" y="7483"/>
                  </a:lnTo>
                  <a:lnTo>
                    <a:pt x="11225" y="7336"/>
                  </a:lnTo>
                  <a:lnTo>
                    <a:pt x="11409" y="7190"/>
                  </a:lnTo>
                  <a:lnTo>
                    <a:pt x="11556" y="7006"/>
                  </a:lnTo>
                  <a:lnTo>
                    <a:pt x="11629" y="6896"/>
                  </a:lnTo>
                  <a:lnTo>
                    <a:pt x="11629" y="6786"/>
                  </a:lnTo>
                  <a:lnTo>
                    <a:pt x="11629" y="6676"/>
                  </a:lnTo>
                  <a:lnTo>
                    <a:pt x="11592" y="6566"/>
                  </a:lnTo>
                  <a:lnTo>
                    <a:pt x="11556" y="6419"/>
                  </a:lnTo>
                  <a:lnTo>
                    <a:pt x="11482" y="6346"/>
                  </a:lnTo>
                  <a:lnTo>
                    <a:pt x="11372" y="6273"/>
                  </a:lnTo>
                  <a:close/>
                  <a:moveTo>
                    <a:pt x="10198" y="2861"/>
                  </a:moveTo>
                  <a:lnTo>
                    <a:pt x="10235" y="3228"/>
                  </a:lnTo>
                  <a:lnTo>
                    <a:pt x="10345" y="3595"/>
                  </a:lnTo>
                  <a:lnTo>
                    <a:pt x="10565" y="4292"/>
                  </a:lnTo>
                  <a:lnTo>
                    <a:pt x="10822" y="5062"/>
                  </a:lnTo>
                  <a:lnTo>
                    <a:pt x="10895" y="5282"/>
                  </a:lnTo>
                  <a:lnTo>
                    <a:pt x="9025" y="6052"/>
                  </a:lnTo>
                  <a:lnTo>
                    <a:pt x="7154" y="6786"/>
                  </a:lnTo>
                  <a:lnTo>
                    <a:pt x="5173" y="7593"/>
                  </a:lnTo>
                  <a:lnTo>
                    <a:pt x="4146" y="7997"/>
                  </a:lnTo>
                  <a:lnTo>
                    <a:pt x="3816" y="8143"/>
                  </a:lnTo>
                  <a:lnTo>
                    <a:pt x="3486" y="8290"/>
                  </a:lnTo>
                  <a:lnTo>
                    <a:pt x="3266" y="7887"/>
                  </a:lnTo>
                  <a:lnTo>
                    <a:pt x="3045" y="7446"/>
                  </a:lnTo>
                  <a:lnTo>
                    <a:pt x="2679" y="6566"/>
                  </a:lnTo>
                  <a:lnTo>
                    <a:pt x="2532" y="6162"/>
                  </a:lnTo>
                  <a:lnTo>
                    <a:pt x="2385" y="5869"/>
                  </a:lnTo>
                  <a:lnTo>
                    <a:pt x="2238" y="5612"/>
                  </a:lnTo>
                  <a:lnTo>
                    <a:pt x="2715" y="5539"/>
                  </a:lnTo>
                  <a:lnTo>
                    <a:pt x="3192" y="5429"/>
                  </a:lnTo>
                  <a:lnTo>
                    <a:pt x="3669" y="5282"/>
                  </a:lnTo>
                  <a:lnTo>
                    <a:pt x="4146" y="5099"/>
                  </a:lnTo>
                  <a:lnTo>
                    <a:pt x="5210" y="4659"/>
                  </a:lnTo>
                  <a:lnTo>
                    <a:pt x="6273" y="4218"/>
                  </a:lnTo>
                  <a:lnTo>
                    <a:pt x="6824" y="4035"/>
                  </a:lnTo>
                  <a:lnTo>
                    <a:pt x="7374" y="3852"/>
                  </a:lnTo>
                  <a:lnTo>
                    <a:pt x="8474" y="3558"/>
                  </a:lnTo>
                  <a:lnTo>
                    <a:pt x="9025" y="3411"/>
                  </a:lnTo>
                  <a:lnTo>
                    <a:pt x="9538" y="3191"/>
                  </a:lnTo>
                  <a:lnTo>
                    <a:pt x="9868" y="3081"/>
                  </a:lnTo>
                  <a:lnTo>
                    <a:pt x="10015" y="2971"/>
                  </a:lnTo>
                  <a:lnTo>
                    <a:pt x="10198" y="2861"/>
                  </a:lnTo>
                  <a:close/>
                  <a:moveTo>
                    <a:pt x="8658" y="7740"/>
                  </a:moveTo>
                  <a:lnTo>
                    <a:pt x="8694" y="7923"/>
                  </a:lnTo>
                  <a:lnTo>
                    <a:pt x="8071" y="8253"/>
                  </a:lnTo>
                  <a:lnTo>
                    <a:pt x="7704" y="8437"/>
                  </a:lnTo>
                  <a:lnTo>
                    <a:pt x="7594" y="8437"/>
                  </a:lnTo>
                  <a:lnTo>
                    <a:pt x="7557" y="8363"/>
                  </a:lnTo>
                  <a:lnTo>
                    <a:pt x="7557" y="8180"/>
                  </a:lnTo>
                  <a:lnTo>
                    <a:pt x="8658" y="7740"/>
                  </a:lnTo>
                  <a:close/>
                  <a:moveTo>
                    <a:pt x="10198" y="2384"/>
                  </a:moveTo>
                  <a:lnTo>
                    <a:pt x="9978" y="2458"/>
                  </a:lnTo>
                  <a:lnTo>
                    <a:pt x="9795" y="2568"/>
                  </a:lnTo>
                  <a:lnTo>
                    <a:pt x="9391" y="2788"/>
                  </a:lnTo>
                  <a:lnTo>
                    <a:pt x="8841" y="2971"/>
                  </a:lnTo>
                  <a:lnTo>
                    <a:pt x="8328" y="3155"/>
                  </a:lnTo>
                  <a:lnTo>
                    <a:pt x="7264" y="3411"/>
                  </a:lnTo>
                  <a:lnTo>
                    <a:pt x="6750" y="3558"/>
                  </a:lnTo>
                  <a:lnTo>
                    <a:pt x="6237" y="3742"/>
                  </a:lnTo>
                  <a:lnTo>
                    <a:pt x="5210" y="4145"/>
                  </a:lnTo>
                  <a:lnTo>
                    <a:pt x="4219" y="4585"/>
                  </a:lnTo>
                  <a:lnTo>
                    <a:pt x="3669" y="4805"/>
                  </a:lnTo>
                  <a:lnTo>
                    <a:pt x="3119" y="4989"/>
                  </a:lnTo>
                  <a:lnTo>
                    <a:pt x="2018" y="5319"/>
                  </a:lnTo>
                  <a:lnTo>
                    <a:pt x="1945" y="5355"/>
                  </a:lnTo>
                  <a:lnTo>
                    <a:pt x="1908" y="5392"/>
                  </a:lnTo>
                  <a:lnTo>
                    <a:pt x="1908" y="5466"/>
                  </a:lnTo>
                  <a:lnTo>
                    <a:pt x="1945" y="5539"/>
                  </a:lnTo>
                  <a:lnTo>
                    <a:pt x="1982" y="5576"/>
                  </a:lnTo>
                  <a:lnTo>
                    <a:pt x="1945" y="5686"/>
                  </a:lnTo>
                  <a:lnTo>
                    <a:pt x="1945" y="5759"/>
                  </a:lnTo>
                  <a:lnTo>
                    <a:pt x="2018" y="5979"/>
                  </a:lnTo>
                  <a:lnTo>
                    <a:pt x="2165" y="6456"/>
                  </a:lnTo>
                  <a:lnTo>
                    <a:pt x="2385" y="6933"/>
                  </a:lnTo>
                  <a:lnTo>
                    <a:pt x="2752" y="7850"/>
                  </a:lnTo>
                  <a:lnTo>
                    <a:pt x="2972" y="8290"/>
                  </a:lnTo>
                  <a:lnTo>
                    <a:pt x="3192" y="8694"/>
                  </a:lnTo>
                  <a:lnTo>
                    <a:pt x="3266" y="8767"/>
                  </a:lnTo>
                  <a:lnTo>
                    <a:pt x="3302" y="8804"/>
                  </a:lnTo>
                  <a:lnTo>
                    <a:pt x="3412" y="8804"/>
                  </a:lnTo>
                  <a:lnTo>
                    <a:pt x="3522" y="8730"/>
                  </a:lnTo>
                  <a:lnTo>
                    <a:pt x="3596" y="8620"/>
                  </a:lnTo>
                  <a:lnTo>
                    <a:pt x="3999" y="8510"/>
                  </a:lnTo>
                  <a:lnTo>
                    <a:pt x="4403" y="8363"/>
                  </a:lnTo>
                  <a:lnTo>
                    <a:pt x="5173" y="8033"/>
                  </a:lnTo>
                  <a:lnTo>
                    <a:pt x="7300" y="7190"/>
                  </a:lnTo>
                  <a:lnTo>
                    <a:pt x="9281" y="6419"/>
                  </a:lnTo>
                  <a:lnTo>
                    <a:pt x="10235" y="6052"/>
                  </a:lnTo>
                  <a:lnTo>
                    <a:pt x="10712" y="5832"/>
                  </a:lnTo>
                  <a:lnTo>
                    <a:pt x="11152" y="5612"/>
                  </a:lnTo>
                  <a:lnTo>
                    <a:pt x="11262" y="5612"/>
                  </a:lnTo>
                  <a:lnTo>
                    <a:pt x="11335" y="5539"/>
                  </a:lnTo>
                  <a:lnTo>
                    <a:pt x="11372" y="5392"/>
                  </a:lnTo>
                  <a:lnTo>
                    <a:pt x="11372" y="5282"/>
                  </a:lnTo>
                  <a:lnTo>
                    <a:pt x="11299" y="5025"/>
                  </a:lnTo>
                  <a:lnTo>
                    <a:pt x="11042" y="4255"/>
                  </a:lnTo>
                  <a:lnTo>
                    <a:pt x="10785" y="3485"/>
                  </a:lnTo>
                  <a:lnTo>
                    <a:pt x="10639" y="3118"/>
                  </a:lnTo>
                  <a:lnTo>
                    <a:pt x="10455" y="2751"/>
                  </a:lnTo>
                  <a:lnTo>
                    <a:pt x="10418" y="2714"/>
                  </a:lnTo>
                  <a:lnTo>
                    <a:pt x="10345" y="2678"/>
                  </a:lnTo>
                  <a:lnTo>
                    <a:pt x="10382" y="2568"/>
                  </a:lnTo>
                  <a:lnTo>
                    <a:pt x="10382" y="2494"/>
                  </a:lnTo>
                  <a:lnTo>
                    <a:pt x="10308" y="2421"/>
                  </a:lnTo>
                  <a:lnTo>
                    <a:pt x="10198" y="2384"/>
                  </a:lnTo>
                  <a:close/>
                  <a:moveTo>
                    <a:pt x="8694" y="7263"/>
                  </a:moveTo>
                  <a:lnTo>
                    <a:pt x="7337" y="7813"/>
                  </a:lnTo>
                  <a:lnTo>
                    <a:pt x="7264" y="7850"/>
                  </a:lnTo>
                  <a:lnTo>
                    <a:pt x="7227" y="7923"/>
                  </a:lnTo>
                  <a:lnTo>
                    <a:pt x="7190" y="7997"/>
                  </a:lnTo>
                  <a:lnTo>
                    <a:pt x="7227" y="8070"/>
                  </a:lnTo>
                  <a:lnTo>
                    <a:pt x="7190" y="8143"/>
                  </a:lnTo>
                  <a:lnTo>
                    <a:pt x="7154" y="8363"/>
                  </a:lnTo>
                  <a:lnTo>
                    <a:pt x="7190" y="8620"/>
                  </a:lnTo>
                  <a:lnTo>
                    <a:pt x="7227" y="8730"/>
                  </a:lnTo>
                  <a:lnTo>
                    <a:pt x="7300" y="8840"/>
                  </a:lnTo>
                  <a:lnTo>
                    <a:pt x="7411" y="8877"/>
                  </a:lnTo>
                  <a:lnTo>
                    <a:pt x="7557" y="8877"/>
                  </a:lnTo>
                  <a:lnTo>
                    <a:pt x="7704" y="8840"/>
                  </a:lnTo>
                  <a:lnTo>
                    <a:pt x="7887" y="8804"/>
                  </a:lnTo>
                  <a:lnTo>
                    <a:pt x="8218" y="8620"/>
                  </a:lnTo>
                  <a:lnTo>
                    <a:pt x="9061" y="8217"/>
                  </a:lnTo>
                  <a:lnTo>
                    <a:pt x="9098" y="8180"/>
                  </a:lnTo>
                  <a:lnTo>
                    <a:pt x="9171" y="8107"/>
                  </a:lnTo>
                  <a:lnTo>
                    <a:pt x="9171" y="8033"/>
                  </a:lnTo>
                  <a:lnTo>
                    <a:pt x="9171" y="7960"/>
                  </a:lnTo>
                  <a:lnTo>
                    <a:pt x="8951" y="7410"/>
                  </a:lnTo>
                  <a:lnTo>
                    <a:pt x="8914" y="7336"/>
                  </a:lnTo>
                  <a:lnTo>
                    <a:pt x="8841" y="7300"/>
                  </a:lnTo>
                  <a:lnTo>
                    <a:pt x="8768" y="7263"/>
                  </a:lnTo>
                  <a:close/>
                  <a:moveTo>
                    <a:pt x="11702" y="8327"/>
                  </a:moveTo>
                  <a:lnTo>
                    <a:pt x="11886" y="8694"/>
                  </a:lnTo>
                  <a:lnTo>
                    <a:pt x="12106" y="9060"/>
                  </a:lnTo>
                  <a:lnTo>
                    <a:pt x="11702" y="9244"/>
                  </a:lnTo>
                  <a:lnTo>
                    <a:pt x="11335" y="9390"/>
                  </a:lnTo>
                  <a:lnTo>
                    <a:pt x="10932" y="9500"/>
                  </a:lnTo>
                  <a:lnTo>
                    <a:pt x="10528" y="9611"/>
                  </a:lnTo>
                  <a:lnTo>
                    <a:pt x="10382" y="9244"/>
                  </a:lnTo>
                  <a:lnTo>
                    <a:pt x="10198" y="8877"/>
                  </a:lnTo>
                  <a:lnTo>
                    <a:pt x="10162" y="8840"/>
                  </a:lnTo>
                  <a:lnTo>
                    <a:pt x="10565" y="8730"/>
                  </a:lnTo>
                  <a:lnTo>
                    <a:pt x="10932" y="8620"/>
                  </a:lnTo>
                  <a:lnTo>
                    <a:pt x="11702" y="8327"/>
                  </a:lnTo>
                  <a:close/>
                  <a:moveTo>
                    <a:pt x="11776" y="7887"/>
                  </a:moveTo>
                  <a:lnTo>
                    <a:pt x="11299" y="8070"/>
                  </a:lnTo>
                  <a:lnTo>
                    <a:pt x="10822" y="8217"/>
                  </a:lnTo>
                  <a:lnTo>
                    <a:pt x="9868" y="8510"/>
                  </a:lnTo>
                  <a:lnTo>
                    <a:pt x="9832" y="8510"/>
                  </a:lnTo>
                  <a:lnTo>
                    <a:pt x="9795" y="8583"/>
                  </a:lnTo>
                  <a:lnTo>
                    <a:pt x="9758" y="8694"/>
                  </a:lnTo>
                  <a:lnTo>
                    <a:pt x="9832" y="8804"/>
                  </a:lnTo>
                  <a:lnTo>
                    <a:pt x="9868" y="8840"/>
                  </a:lnTo>
                  <a:lnTo>
                    <a:pt x="9942" y="8877"/>
                  </a:lnTo>
                  <a:lnTo>
                    <a:pt x="9905" y="8950"/>
                  </a:lnTo>
                  <a:lnTo>
                    <a:pt x="9905" y="9024"/>
                  </a:lnTo>
                  <a:lnTo>
                    <a:pt x="10088" y="9427"/>
                  </a:lnTo>
                  <a:lnTo>
                    <a:pt x="10198" y="9867"/>
                  </a:lnTo>
                  <a:lnTo>
                    <a:pt x="10235" y="9941"/>
                  </a:lnTo>
                  <a:lnTo>
                    <a:pt x="10272" y="9977"/>
                  </a:lnTo>
                  <a:lnTo>
                    <a:pt x="10308" y="10014"/>
                  </a:lnTo>
                  <a:lnTo>
                    <a:pt x="10382" y="10051"/>
                  </a:lnTo>
                  <a:lnTo>
                    <a:pt x="10932" y="9904"/>
                  </a:lnTo>
                  <a:lnTo>
                    <a:pt x="11446" y="9757"/>
                  </a:lnTo>
                  <a:lnTo>
                    <a:pt x="11959" y="9574"/>
                  </a:lnTo>
                  <a:lnTo>
                    <a:pt x="12436" y="9317"/>
                  </a:lnTo>
                  <a:lnTo>
                    <a:pt x="12509" y="9280"/>
                  </a:lnTo>
                  <a:lnTo>
                    <a:pt x="12583" y="9207"/>
                  </a:lnTo>
                  <a:lnTo>
                    <a:pt x="12583" y="9097"/>
                  </a:lnTo>
                  <a:lnTo>
                    <a:pt x="12546" y="9024"/>
                  </a:lnTo>
                  <a:lnTo>
                    <a:pt x="12253" y="8547"/>
                  </a:lnTo>
                  <a:lnTo>
                    <a:pt x="11996" y="7997"/>
                  </a:lnTo>
                  <a:lnTo>
                    <a:pt x="11959" y="7923"/>
                  </a:lnTo>
                  <a:lnTo>
                    <a:pt x="11922" y="7887"/>
                  </a:lnTo>
                  <a:close/>
                  <a:moveTo>
                    <a:pt x="8914" y="9354"/>
                  </a:moveTo>
                  <a:lnTo>
                    <a:pt x="9061" y="9757"/>
                  </a:lnTo>
                  <a:lnTo>
                    <a:pt x="9281" y="10161"/>
                  </a:lnTo>
                  <a:lnTo>
                    <a:pt x="8658" y="10491"/>
                  </a:lnTo>
                  <a:lnTo>
                    <a:pt x="7961" y="10784"/>
                  </a:lnTo>
                  <a:lnTo>
                    <a:pt x="7814" y="10858"/>
                  </a:lnTo>
                  <a:lnTo>
                    <a:pt x="7741" y="10858"/>
                  </a:lnTo>
                  <a:lnTo>
                    <a:pt x="7704" y="10821"/>
                  </a:lnTo>
                  <a:lnTo>
                    <a:pt x="7631" y="10674"/>
                  </a:lnTo>
                  <a:lnTo>
                    <a:pt x="7594" y="10491"/>
                  </a:lnTo>
                  <a:lnTo>
                    <a:pt x="7521" y="10161"/>
                  </a:lnTo>
                  <a:lnTo>
                    <a:pt x="7374" y="9867"/>
                  </a:lnTo>
                  <a:lnTo>
                    <a:pt x="8914" y="9354"/>
                  </a:lnTo>
                  <a:close/>
                  <a:moveTo>
                    <a:pt x="8951" y="8950"/>
                  </a:moveTo>
                  <a:lnTo>
                    <a:pt x="7154" y="9537"/>
                  </a:lnTo>
                  <a:lnTo>
                    <a:pt x="7117" y="9574"/>
                  </a:lnTo>
                  <a:lnTo>
                    <a:pt x="7080" y="9611"/>
                  </a:lnTo>
                  <a:lnTo>
                    <a:pt x="7044" y="9721"/>
                  </a:lnTo>
                  <a:lnTo>
                    <a:pt x="7080" y="9831"/>
                  </a:lnTo>
                  <a:lnTo>
                    <a:pt x="7190" y="9904"/>
                  </a:lnTo>
                  <a:lnTo>
                    <a:pt x="7190" y="10124"/>
                  </a:lnTo>
                  <a:lnTo>
                    <a:pt x="7227" y="10381"/>
                  </a:lnTo>
                  <a:lnTo>
                    <a:pt x="7374" y="10858"/>
                  </a:lnTo>
                  <a:lnTo>
                    <a:pt x="7411" y="11004"/>
                  </a:lnTo>
                  <a:lnTo>
                    <a:pt x="7521" y="11114"/>
                  </a:lnTo>
                  <a:lnTo>
                    <a:pt x="7631" y="11188"/>
                  </a:lnTo>
                  <a:lnTo>
                    <a:pt x="7777" y="11225"/>
                  </a:lnTo>
                  <a:lnTo>
                    <a:pt x="8034" y="11151"/>
                  </a:lnTo>
                  <a:lnTo>
                    <a:pt x="8291" y="11078"/>
                  </a:lnTo>
                  <a:lnTo>
                    <a:pt x="8768" y="10858"/>
                  </a:lnTo>
                  <a:lnTo>
                    <a:pt x="9245" y="10601"/>
                  </a:lnTo>
                  <a:lnTo>
                    <a:pt x="9685" y="10344"/>
                  </a:lnTo>
                  <a:lnTo>
                    <a:pt x="9721" y="10271"/>
                  </a:lnTo>
                  <a:lnTo>
                    <a:pt x="9758" y="10197"/>
                  </a:lnTo>
                  <a:lnTo>
                    <a:pt x="9758" y="10161"/>
                  </a:lnTo>
                  <a:lnTo>
                    <a:pt x="9721" y="10087"/>
                  </a:lnTo>
                  <a:lnTo>
                    <a:pt x="9538" y="9867"/>
                  </a:lnTo>
                  <a:lnTo>
                    <a:pt x="9391" y="9611"/>
                  </a:lnTo>
                  <a:lnTo>
                    <a:pt x="9281" y="9354"/>
                  </a:lnTo>
                  <a:lnTo>
                    <a:pt x="9208" y="9060"/>
                  </a:lnTo>
                  <a:lnTo>
                    <a:pt x="9171" y="8987"/>
                  </a:lnTo>
                  <a:lnTo>
                    <a:pt x="9098" y="8950"/>
                  </a:lnTo>
                  <a:close/>
                  <a:moveTo>
                    <a:pt x="12473" y="10344"/>
                  </a:moveTo>
                  <a:lnTo>
                    <a:pt x="12619" y="10711"/>
                  </a:lnTo>
                  <a:lnTo>
                    <a:pt x="11959" y="11078"/>
                  </a:lnTo>
                  <a:lnTo>
                    <a:pt x="11299" y="11445"/>
                  </a:lnTo>
                  <a:lnTo>
                    <a:pt x="11152" y="10894"/>
                  </a:lnTo>
                  <a:lnTo>
                    <a:pt x="11189" y="10858"/>
                  </a:lnTo>
                  <a:lnTo>
                    <a:pt x="11189" y="10784"/>
                  </a:lnTo>
                  <a:lnTo>
                    <a:pt x="11482" y="10674"/>
                  </a:lnTo>
                  <a:lnTo>
                    <a:pt x="11776" y="10601"/>
                  </a:lnTo>
                  <a:lnTo>
                    <a:pt x="12473" y="10344"/>
                  </a:lnTo>
                  <a:close/>
                  <a:moveTo>
                    <a:pt x="6273" y="10418"/>
                  </a:moveTo>
                  <a:lnTo>
                    <a:pt x="6347" y="10454"/>
                  </a:lnTo>
                  <a:lnTo>
                    <a:pt x="6420" y="10564"/>
                  </a:lnTo>
                  <a:lnTo>
                    <a:pt x="6567" y="10894"/>
                  </a:lnTo>
                  <a:lnTo>
                    <a:pt x="5797" y="11261"/>
                  </a:lnTo>
                  <a:lnTo>
                    <a:pt x="5100" y="11738"/>
                  </a:lnTo>
                  <a:lnTo>
                    <a:pt x="4953" y="11298"/>
                  </a:lnTo>
                  <a:lnTo>
                    <a:pt x="4843" y="11078"/>
                  </a:lnTo>
                  <a:lnTo>
                    <a:pt x="4733" y="10894"/>
                  </a:lnTo>
                  <a:lnTo>
                    <a:pt x="5613" y="10601"/>
                  </a:lnTo>
                  <a:lnTo>
                    <a:pt x="5943" y="10491"/>
                  </a:lnTo>
                  <a:lnTo>
                    <a:pt x="6237" y="10418"/>
                  </a:lnTo>
                  <a:close/>
                  <a:moveTo>
                    <a:pt x="12583" y="9867"/>
                  </a:moveTo>
                  <a:lnTo>
                    <a:pt x="12509" y="9904"/>
                  </a:lnTo>
                  <a:lnTo>
                    <a:pt x="11519" y="10271"/>
                  </a:lnTo>
                  <a:lnTo>
                    <a:pt x="11115" y="10381"/>
                  </a:lnTo>
                  <a:lnTo>
                    <a:pt x="10932" y="10491"/>
                  </a:lnTo>
                  <a:lnTo>
                    <a:pt x="10859" y="10564"/>
                  </a:lnTo>
                  <a:lnTo>
                    <a:pt x="10785" y="10638"/>
                  </a:lnTo>
                  <a:lnTo>
                    <a:pt x="10785" y="10748"/>
                  </a:lnTo>
                  <a:lnTo>
                    <a:pt x="10822" y="10821"/>
                  </a:lnTo>
                  <a:lnTo>
                    <a:pt x="10859" y="10858"/>
                  </a:lnTo>
                  <a:lnTo>
                    <a:pt x="10859" y="10894"/>
                  </a:lnTo>
                  <a:lnTo>
                    <a:pt x="10895" y="11335"/>
                  </a:lnTo>
                  <a:lnTo>
                    <a:pt x="11005" y="11738"/>
                  </a:lnTo>
                  <a:lnTo>
                    <a:pt x="11005" y="11848"/>
                  </a:lnTo>
                  <a:lnTo>
                    <a:pt x="11079" y="11885"/>
                  </a:lnTo>
                  <a:lnTo>
                    <a:pt x="11152" y="11921"/>
                  </a:lnTo>
                  <a:lnTo>
                    <a:pt x="11225" y="11921"/>
                  </a:lnTo>
                  <a:lnTo>
                    <a:pt x="12142" y="11445"/>
                  </a:lnTo>
                  <a:lnTo>
                    <a:pt x="12986" y="10931"/>
                  </a:lnTo>
                  <a:lnTo>
                    <a:pt x="13060" y="10858"/>
                  </a:lnTo>
                  <a:lnTo>
                    <a:pt x="13096" y="10784"/>
                  </a:lnTo>
                  <a:lnTo>
                    <a:pt x="13096" y="10711"/>
                  </a:lnTo>
                  <a:lnTo>
                    <a:pt x="13060" y="10638"/>
                  </a:lnTo>
                  <a:lnTo>
                    <a:pt x="12876" y="10344"/>
                  </a:lnTo>
                  <a:lnTo>
                    <a:pt x="12766" y="10014"/>
                  </a:lnTo>
                  <a:lnTo>
                    <a:pt x="12729" y="9941"/>
                  </a:lnTo>
                  <a:lnTo>
                    <a:pt x="12656" y="9904"/>
                  </a:lnTo>
                  <a:lnTo>
                    <a:pt x="12583" y="9867"/>
                  </a:lnTo>
                  <a:close/>
                  <a:moveTo>
                    <a:pt x="6200" y="9977"/>
                  </a:moveTo>
                  <a:lnTo>
                    <a:pt x="5980" y="10014"/>
                  </a:lnTo>
                  <a:lnTo>
                    <a:pt x="5760" y="10087"/>
                  </a:lnTo>
                  <a:lnTo>
                    <a:pt x="5356" y="10234"/>
                  </a:lnTo>
                  <a:lnTo>
                    <a:pt x="4843" y="10381"/>
                  </a:lnTo>
                  <a:lnTo>
                    <a:pt x="4329" y="10564"/>
                  </a:lnTo>
                  <a:lnTo>
                    <a:pt x="4293" y="10601"/>
                  </a:lnTo>
                  <a:lnTo>
                    <a:pt x="4256" y="10638"/>
                  </a:lnTo>
                  <a:lnTo>
                    <a:pt x="4219" y="10784"/>
                  </a:lnTo>
                  <a:lnTo>
                    <a:pt x="4256" y="10894"/>
                  </a:lnTo>
                  <a:lnTo>
                    <a:pt x="4293" y="10931"/>
                  </a:lnTo>
                  <a:lnTo>
                    <a:pt x="4366" y="10968"/>
                  </a:lnTo>
                  <a:lnTo>
                    <a:pt x="4513" y="11298"/>
                  </a:lnTo>
                  <a:lnTo>
                    <a:pt x="4659" y="11701"/>
                  </a:lnTo>
                  <a:lnTo>
                    <a:pt x="4769" y="12142"/>
                  </a:lnTo>
                  <a:lnTo>
                    <a:pt x="4843" y="12215"/>
                  </a:lnTo>
                  <a:lnTo>
                    <a:pt x="4916" y="12252"/>
                  </a:lnTo>
                  <a:lnTo>
                    <a:pt x="4990" y="12252"/>
                  </a:lnTo>
                  <a:lnTo>
                    <a:pt x="5100" y="12215"/>
                  </a:lnTo>
                  <a:lnTo>
                    <a:pt x="5540" y="11921"/>
                  </a:lnTo>
                  <a:lnTo>
                    <a:pt x="5980" y="11665"/>
                  </a:lnTo>
                  <a:lnTo>
                    <a:pt x="6420" y="11445"/>
                  </a:lnTo>
                  <a:lnTo>
                    <a:pt x="6934" y="11225"/>
                  </a:lnTo>
                  <a:lnTo>
                    <a:pt x="6970" y="11188"/>
                  </a:lnTo>
                  <a:lnTo>
                    <a:pt x="7044" y="11114"/>
                  </a:lnTo>
                  <a:lnTo>
                    <a:pt x="7044" y="11041"/>
                  </a:lnTo>
                  <a:lnTo>
                    <a:pt x="7044" y="10931"/>
                  </a:lnTo>
                  <a:lnTo>
                    <a:pt x="6897" y="10601"/>
                  </a:lnTo>
                  <a:lnTo>
                    <a:pt x="6750" y="10307"/>
                  </a:lnTo>
                  <a:lnTo>
                    <a:pt x="6677" y="10161"/>
                  </a:lnTo>
                  <a:lnTo>
                    <a:pt x="6530" y="10051"/>
                  </a:lnTo>
                  <a:lnTo>
                    <a:pt x="6383" y="10014"/>
                  </a:lnTo>
                  <a:lnTo>
                    <a:pt x="6200" y="9977"/>
                  </a:lnTo>
                  <a:close/>
                  <a:moveTo>
                    <a:pt x="9832" y="11371"/>
                  </a:moveTo>
                  <a:lnTo>
                    <a:pt x="10125" y="11921"/>
                  </a:lnTo>
                  <a:lnTo>
                    <a:pt x="9721" y="12142"/>
                  </a:lnTo>
                  <a:lnTo>
                    <a:pt x="9318" y="12288"/>
                  </a:lnTo>
                  <a:lnTo>
                    <a:pt x="8914" y="12435"/>
                  </a:lnTo>
                  <a:lnTo>
                    <a:pt x="8511" y="12545"/>
                  </a:lnTo>
                  <a:lnTo>
                    <a:pt x="8328" y="12032"/>
                  </a:lnTo>
                  <a:lnTo>
                    <a:pt x="8694" y="11921"/>
                  </a:lnTo>
                  <a:lnTo>
                    <a:pt x="9098" y="11738"/>
                  </a:lnTo>
                  <a:lnTo>
                    <a:pt x="9832" y="11371"/>
                  </a:lnTo>
                  <a:close/>
                  <a:moveTo>
                    <a:pt x="9868" y="10894"/>
                  </a:moveTo>
                  <a:lnTo>
                    <a:pt x="8951" y="11298"/>
                  </a:lnTo>
                  <a:lnTo>
                    <a:pt x="8474" y="11481"/>
                  </a:lnTo>
                  <a:lnTo>
                    <a:pt x="8071" y="11738"/>
                  </a:lnTo>
                  <a:lnTo>
                    <a:pt x="7997" y="11738"/>
                  </a:lnTo>
                  <a:lnTo>
                    <a:pt x="7924" y="11775"/>
                  </a:lnTo>
                  <a:lnTo>
                    <a:pt x="7887" y="11885"/>
                  </a:lnTo>
                  <a:lnTo>
                    <a:pt x="7887" y="11958"/>
                  </a:lnTo>
                  <a:lnTo>
                    <a:pt x="8034" y="12398"/>
                  </a:lnTo>
                  <a:lnTo>
                    <a:pt x="8181" y="12839"/>
                  </a:lnTo>
                  <a:lnTo>
                    <a:pt x="8254" y="12949"/>
                  </a:lnTo>
                  <a:lnTo>
                    <a:pt x="8328" y="12985"/>
                  </a:lnTo>
                  <a:lnTo>
                    <a:pt x="8364" y="12985"/>
                  </a:lnTo>
                  <a:lnTo>
                    <a:pt x="8951" y="12839"/>
                  </a:lnTo>
                  <a:lnTo>
                    <a:pt x="9465" y="12655"/>
                  </a:lnTo>
                  <a:lnTo>
                    <a:pt x="10015" y="12472"/>
                  </a:lnTo>
                  <a:lnTo>
                    <a:pt x="10528" y="12215"/>
                  </a:lnTo>
                  <a:lnTo>
                    <a:pt x="10565" y="12142"/>
                  </a:lnTo>
                  <a:lnTo>
                    <a:pt x="10602" y="12105"/>
                  </a:lnTo>
                  <a:lnTo>
                    <a:pt x="10602" y="12032"/>
                  </a:lnTo>
                  <a:lnTo>
                    <a:pt x="10602" y="11958"/>
                  </a:lnTo>
                  <a:lnTo>
                    <a:pt x="10125" y="11041"/>
                  </a:lnTo>
                  <a:lnTo>
                    <a:pt x="10088" y="10968"/>
                  </a:lnTo>
                  <a:lnTo>
                    <a:pt x="10015" y="10894"/>
                  </a:lnTo>
                  <a:close/>
                  <a:moveTo>
                    <a:pt x="13133" y="12288"/>
                  </a:moveTo>
                  <a:lnTo>
                    <a:pt x="13243" y="12325"/>
                  </a:lnTo>
                  <a:lnTo>
                    <a:pt x="13353" y="12472"/>
                  </a:lnTo>
                  <a:lnTo>
                    <a:pt x="13610" y="12985"/>
                  </a:lnTo>
                  <a:lnTo>
                    <a:pt x="12839" y="13242"/>
                  </a:lnTo>
                  <a:lnTo>
                    <a:pt x="12106" y="13572"/>
                  </a:lnTo>
                  <a:lnTo>
                    <a:pt x="11996" y="13352"/>
                  </a:lnTo>
                  <a:lnTo>
                    <a:pt x="11886" y="13132"/>
                  </a:lnTo>
                  <a:lnTo>
                    <a:pt x="11739" y="12692"/>
                  </a:lnTo>
                  <a:lnTo>
                    <a:pt x="12032" y="12618"/>
                  </a:lnTo>
                  <a:lnTo>
                    <a:pt x="12289" y="12545"/>
                  </a:lnTo>
                  <a:lnTo>
                    <a:pt x="12839" y="12362"/>
                  </a:lnTo>
                  <a:lnTo>
                    <a:pt x="13023" y="12288"/>
                  </a:lnTo>
                  <a:close/>
                  <a:moveTo>
                    <a:pt x="7044" y="12325"/>
                  </a:moveTo>
                  <a:lnTo>
                    <a:pt x="7337" y="13022"/>
                  </a:lnTo>
                  <a:lnTo>
                    <a:pt x="5833" y="13792"/>
                  </a:lnTo>
                  <a:lnTo>
                    <a:pt x="5613" y="13132"/>
                  </a:lnTo>
                  <a:lnTo>
                    <a:pt x="5943" y="12875"/>
                  </a:lnTo>
                  <a:lnTo>
                    <a:pt x="6273" y="12655"/>
                  </a:lnTo>
                  <a:lnTo>
                    <a:pt x="6677" y="12472"/>
                  </a:lnTo>
                  <a:lnTo>
                    <a:pt x="7044" y="12325"/>
                  </a:lnTo>
                  <a:close/>
                  <a:moveTo>
                    <a:pt x="13060" y="11885"/>
                  </a:moveTo>
                  <a:lnTo>
                    <a:pt x="12839" y="11921"/>
                  </a:lnTo>
                  <a:lnTo>
                    <a:pt x="12473" y="12068"/>
                  </a:lnTo>
                  <a:lnTo>
                    <a:pt x="11922" y="12215"/>
                  </a:lnTo>
                  <a:lnTo>
                    <a:pt x="11666" y="12288"/>
                  </a:lnTo>
                  <a:lnTo>
                    <a:pt x="11446" y="12398"/>
                  </a:lnTo>
                  <a:lnTo>
                    <a:pt x="11372" y="12435"/>
                  </a:lnTo>
                  <a:lnTo>
                    <a:pt x="11372" y="12472"/>
                  </a:lnTo>
                  <a:lnTo>
                    <a:pt x="11372" y="12582"/>
                  </a:lnTo>
                  <a:lnTo>
                    <a:pt x="11446" y="12655"/>
                  </a:lnTo>
                  <a:lnTo>
                    <a:pt x="11519" y="12692"/>
                  </a:lnTo>
                  <a:lnTo>
                    <a:pt x="11482" y="12839"/>
                  </a:lnTo>
                  <a:lnTo>
                    <a:pt x="11482" y="13022"/>
                  </a:lnTo>
                  <a:lnTo>
                    <a:pt x="11519" y="13169"/>
                  </a:lnTo>
                  <a:lnTo>
                    <a:pt x="11556" y="13315"/>
                  </a:lnTo>
                  <a:lnTo>
                    <a:pt x="11702" y="13646"/>
                  </a:lnTo>
                  <a:lnTo>
                    <a:pt x="11886" y="13902"/>
                  </a:lnTo>
                  <a:lnTo>
                    <a:pt x="11996" y="13976"/>
                  </a:lnTo>
                  <a:lnTo>
                    <a:pt x="12106" y="13976"/>
                  </a:lnTo>
                  <a:lnTo>
                    <a:pt x="13023" y="13609"/>
                  </a:lnTo>
                  <a:lnTo>
                    <a:pt x="13940" y="13279"/>
                  </a:lnTo>
                  <a:lnTo>
                    <a:pt x="14013" y="13205"/>
                  </a:lnTo>
                  <a:lnTo>
                    <a:pt x="14050" y="13169"/>
                  </a:lnTo>
                  <a:lnTo>
                    <a:pt x="14087" y="13095"/>
                  </a:lnTo>
                  <a:lnTo>
                    <a:pt x="14050" y="13022"/>
                  </a:lnTo>
                  <a:lnTo>
                    <a:pt x="13646" y="12142"/>
                  </a:lnTo>
                  <a:lnTo>
                    <a:pt x="13573" y="12032"/>
                  </a:lnTo>
                  <a:lnTo>
                    <a:pt x="13463" y="11958"/>
                  </a:lnTo>
                  <a:lnTo>
                    <a:pt x="13353" y="11885"/>
                  </a:lnTo>
                  <a:close/>
                  <a:moveTo>
                    <a:pt x="7190" y="11848"/>
                  </a:moveTo>
                  <a:lnTo>
                    <a:pt x="7117" y="11885"/>
                  </a:lnTo>
                  <a:lnTo>
                    <a:pt x="6640" y="12032"/>
                  </a:lnTo>
                  <a:lnTo>
                    <a:pt x="6163" y="12215"/>
                  </a:lnTo>
                  <a:lnTo>
                    <a:pt x="5723" y="12508"/>
                  </a:lnTo>
                  <a:lnTo>
                    <a:pt x="5320" y="12802"/>
                  </a:lnTo>
                  <a:lnTo>
                    <a:pt x="5246" y="12839"/>
                  </a:lnTo>
                  <a:lnTo>
                    <a:pt x="5210" y="12875"/>
                  </a:lnTo>
                  <a:lnTo>
                    <a:pt x="5173" y="12912"/>
                  </a:lnTo>
                  <a:lnTo>
                    <a:pt x="5173" y="12985"/>
                  </a:lnTo>
                  <a:lnTo>
                    <a:pt x="5246" y="13279"/>
                  </a:lnTo>
                  <a:lnTo>
                    <a:pt x="5320" y="13572"/>
                  </a:lnTo>
                  <a:lnTo>
                    <a:pt x="5540" y="14159"/>
                  </a:lnTo>
                  <a:lnTo>
                    <a:pt x="5576" y="14196"/>
                  </a:lnTo>
                  <a:lnTo>
                    <a:pt x="5650" y="14269"/>
                  </a:lnTo>
                  <a:lnTo>
                    <a:pt x="5797" y="14269"/>
                  </a:lnTo>
                  <a:lnTo>
                    <a:pt x="7667" y="13315"/>
                  </a:lnTo>
                  <a:lnTo>
                    <a:pt x="7741" y="13279"/>
                  </a:lnTo>
                  <a:lnTo>
                    <a:pt x="7777" y="13205"/>
                  </a:lnTo>
                  <a:lnTo>
                    <a:pt x="7814" y="13132"/>
                  </a:lnTo>
                  <a:lnTo>
                    <a:pt x="7777" y="13059"/>
                  </a:lnTo>
                  <a:lnTo>
                    <a:pt x="7374" y="11995"/>
                  </a:lnTo>
                  <a:lnTo>
                    <a:pt x="7337" y="11921"/>
                  </a:lnTo>
                  <a:lnTo>
                    <a:pt x="7264" y="11885"/>
                  </a:lnTo>
                  <a:lnTo>
                    <a:pt x="7190" y="11848"/>
                  </a:lnTo>
                  <a:close/>
                  <a:moveTo>
                    <a:pt x="10528" y="13279"/>
                  </a:moveTo>
                  <a:lnTo>
                    <a:pt x="10895" y="13976"/>
                  </a:lnTo>
                  <a:lnTo>
                    <a:pt x="9318" y="14599"/>
                  </a:lnTo>
                  <a:lnTo>
                    <a:pt x="9025" y="13902"/>
                  </a:lnTo>
                  <a:lnTo>
                    <a:pt x="9098" y="13829"/>
                  </a:lnTo>
                  <a:lnTo>
                    <a:pt x="9098" y="13792"/>
                  </a:lnTo>
                  <a:lnTo>
                    <a:pt x="9135" y="13756"/>
                  </a:lnTo>
                  <a:lnTo>
                    <a:pt x="9465" y="13609"/>
                  </a:lnTo>
                  <a:lnTo>
                    <a:pt x="9758" y="13535"/>
                  </a:lnTo>
                  <a:lnTo>
                    <a:pt x="10528" y="13279"/>
                  </a:lnTo>
                  <a:close/>
                  <a:moveTo>
                    <a:pt x="10639" y="12839"/>
                  </a:moveTo>
                  <a:lnTo>
                    <a:pt x="10565" y="12875"/>
                  </a:lnTo>
                  <a:lnTo>
                    <a:pt x="9501" y="13242"/>
                  </a:lnTo>
                  <a:lnTo>
                    <a:pt x="9061" y="13352"/>
                  </a:lnTo>
                  <a:lnTo>
                    <a:pt x="8878" y="13462"/>
                  </a:lnTo>
                  <a:lnTo>
                    <a:pt x="8768" y="13499"/>
                  </a:lnTo>
                  <a:lnTo>
                    <a:pt x="8731" y="13572"/>
                  </a:lnTo>
                  <a:lnTo>
                    <a:pt x="8658" y="13682"/>
                  </a:lnTo>
                  <a:lnTo>
                    <a:pt x="8694" y="13829"/>
                  </a:lnTo>
                  <a:lnTo>
                    <a:pt x="8731" y="13866"/>
                  </a:lnTo>
                  <a:lnTo>
                    <a:pt x="8731" y="13902"/>
                  </a:lnTo>
                  <a:lnTo>
                    <a:pt x="8768" y="14159"/>
                  </a:lnTo>
                  <a:lnTo>
                    <a:pt x="8841" y="14416"/>
                  </a:lnTo>
                  <a:lnTo>
                    <a:pt x="9025" y="14893"/>
                  </a:lnTo>
                  <a:lnTo>
                    <a:pt x="9098" y="14929"/>
                  </a:lnTo>
                  <a:lnTo>
                    <a:pt x="9135" y="14966"/>
                  </a:lnTo>
                  <a:lnTo>
                    <a:pt x="9208" y="15003"/>
                  </a:lnTo>
                  <a:lnTo>
                    <a:pt x="9281" y="15003"/>
                  </a:lnTo>
                  <a:lnTo>
                    <a:pt x="11225" y="14269"/>
                  </a:lnTo>
                  <a:lnTo>
                    <a:pt x="11262" y="14232"/>
                  </a:lnTo>
                  <a:lnTo>
                    <a:pt x="11299" y="14159"/>
                  </a:lnTo>
                  <a:lnTo>
                    <a:pt x="11335" y="14086"/>
                  </a:lnTo>
                  <a:lnTo>
                    <a:pt x="11335" y="14012"/>
                  </a:lnTo>
                  <a:lnTo>
                    <a:pt x="10822" y="12985"/>
                  </a:lnTo>
                  <a:lnTo>
                    <a:pt x="10785" y="12912"/>
                  </a:lnTo>
                  <a:lnTo>
                    <a:pt x="10712" y="12875"/>
                  </a:lnTo>
                  <a:lnTo>
                    <a:pt x="10639" y="12839"/>
                  </a:lnTo>
                  <a:close/>
                  <a:moveTo>
                    <a:pt x="7997" y="14342"/>
                  </a:moveTo>
                  <a:lnTo>
                    <a:pt x="8107" y="14489"/>
                  </a:lnTo>
                  <a:lnTo>
                    <a:pt x="8144" y="14599"/>
                  </a:lnTo>
                  <a:lnTo>
                    <a:pt x="8107" y="14746"/>
                  </a:lnTo>
                  <a:lnTo>
                    <a:pt x="8034" y="14893"/>
                  </a:lnTo>
                  <a:lnTo>
                    <a:pt x="7924" y="15003"/>
                  </a:lnTo>
                  <a:lnTo>
                    <a:pt x="7814" y="15149"/>
                  </a:lnTo>
                  <a:lnTo>
                    <a:pt x="7557" y="15296"/>
                  </a:lnTo>
                  <a:lnTo>
                    <a:pt x="7044" y="15516"/>
                  </a:lnTo>
                  <a:lnTo>
                    <a:pt x="6787" y="15590"/>
                  </a:lnTo>
                  <a:lnTo>
                    <a:pt x="6567" y="15736"/>
                  </a:lnTo>
                  <a:lnTo>
                    <a:pt x="6310" y="15113"/>
                  </a:lnTo>
                  <a:lnTo>
                    <a:pt x="6383" y="15076"/>
                  </a:lnTo>
                  <a:lnTo>
                    <a:pt x="6457" y="14966"/>
                  </a:lnTo>
                  <a:lnTo>
                    <a:pt x="6457" y="14929"/>
                  </a:lnTo>
                  <a:lnTo>
                    <a:pt x="6530" y="15003"/>
                  </a:lnTo>
                  <a:lnTo>
                    <a:pt x="6604" y="14966"/>
                  </a:lnTo>
                  <a:lnTo>
                    <a:pt x="6787" y="14929"/>
                  </a:lnTo>
                  <a:lnTo>
                    <a:pt x="7227" y="14783"/>
                  </a:lnTo>
                  <a:lnTo>
                    <a:pt x="7631" y="14599"/>
                  </a:lnTo>
                  <a:lnTo>
                    <a:pt x="7997" y="14342"/>
                  </a:lnTo>
                  <a:close/>
                  <a:moveTo>
                    <a:pt x="15150" y="15370"/>
                  </a:moveTo>
                  <a:lnTo>
                    <a:pt x="15150" y="15443"/>
                  </a:lnTo>
                  <a:lnTo>
                    <a:pt x="15224" y="15480"/>
                  </a:lnTo>
                  <a:lnTo>
                    <a:pt x="15260" y="15516"/>
                  </a:lnTo>
                  <a:lnTo>
                    <a:pt x="15150" y="15736"/>
                  </a:lnTo>
                  <a:lnTo>
                    <a:pt x="15004" y="15993"/>
                  </a:lnTo>
                  <a:lnTo>
                    <a:pt x="14857" y="15626"/>
                  </a:lnTo>
                  <a:lnTo>
                    <a:pt x="15150" y="15370"/>
                  </a:lnTo>
                  <a:close/>
                  <a:moveTo>
                    <a:pt x="7997" y="13902"/>
                  </a:moveTo>
                  <a:lnTo>
                    <a:pt x="7887" y="13939"/>
                  </a:lnTo>
                  <a:lnTo>
                    <a:pt x="7631" y="14122"/>
                  </a:lnTo>
                  <a:lnTo>
                    <a:pt x="7337" y="14269"/>
                  </a:lnTo>
                  <a:lnTo>
                    <a:pt x="7044" y="14416"/>
                  </a:lnTo>
                  <a:lnTo>
                    <a:pt x="6750" y="14526"/>
                  </a:lnTo>
                  <a:lnTo>
                    <a:pt x="6347" y="14599"/>
                  </a:lnTo>
                  <a:lnTo>
                    <a:pt x="6163" y="14673"/>
                  </a:lnTo>
                  <a:lnTo>
                    <a:pt x="6090" y="14746"/>
                  </a:lnTo>
                  <a:lnTo>
                    <a:pt x="6017" y="14819"/>
                  </a:lnTo>
                  <a:lnTo>
                    <a:pt x="6017" y="14929"/>
                  </a:lnTo>
                  <a:lnTo>
                    <a:pt x="5943" y="15003"/>
                  </a:lnTo>
                  <a:lnTo>
                    <a:pt x="5943" y="15113"/>
                  </a:lnTo>
                  <a:lnTo>
                    <a:pt x="6127" y="15590"/>
                  </a:lnTo>
                  <a:lnTo>
                    <a:pt x="6273" y="16103"/>
                  </a:lnTo>
                  <a:lnTo>
                    <a:pt x="6347" y="16177"/>
                  </a:lnTo>
                  <a:lnTo>
                    <a:pt x="6420" y="16213"/>
                  </a:lnTo>
                  <a:lnTo>
                    <a:pt x="6493" y="16213"/>
                  </a:lnTo>
                  <a:lnTo>
                    <a:pt x="6567" y="16177"/>
                  </a:lnTo>
                  <a:lnTo>
                    <a:pt x="6787" y="16030"/>
                  </a:lnTo>
                  <a:lnTo>
                    <a:pt x="7007" y="15920"/>
                  </a:lnTo>
                  <a:lnTo>
                    <a:pt x="7484" y="15736"/>
                  </a:lnTo>
                  <a:lnTo>
                    <a:pt x="7704" y="15663"/>
                  </a:lnTo>
                  <a:lnTo>
                    <a:pt x="7924" y="15553"/>
                  </a:lnTo>
                  <a:lnTo>
                    <a:pt x="8144" y="15406"/>
                  </a:lnTo>
                  <a:lnTo>
                    <a:pt x="8328" y="15223"/>
                  </a:lnTo>
                  <a:lnTo>
                    <a:pt x="8438" y="15076"/>
                  </a:lnTo>
                  <a:lnTo>
                    <a:pt x="8511" y="14893"/>
                  </a:lnTo>
                  <a:lnTo>
                    <a:pt x="8511" y="14709"/>
                  </a:lnTo>
                  <a:lnTo>
                    <a:pt x="8511" y="14526"/>
                  </a:lnTo>
                  <a:lnTo>
                    <a:pt x="8474" y="14342"/>
                  </a:lnTo>
                  <a:lnTo>
                    <a:pt x="8364" y="14159"/>
                  </a:lnTo>
                  <a:lnTo>
                    <a:pt x="8254" y="14049"/>
                  </a:lnTo>
                  <a:lnTo>
                    <a:pt x="8071" y="13939"/>
                  </a:lnTo>
                  <a:lnTo>
                    <a:pt x="7997" y="13902"/>
                  </a:lnTo>
                  <a:close/>
                  <a:moveTo>
                    <a:pt x="14710" y="15736"/>
                  </a:moveTo>
                  <a:lnTo>
                    <a:pt x="14747" y="15993"/>
                  </a:lnTo>
                  <a:lnTo>
                    <a:pt x="14820" y="16250"/>
                  </a:lnTo>
                  <a:lnTo>
                    <a:pt x="14490" y="16507"/>
                  </a:lnTo>
                  <a:lnTo>
                    <a:pt x="14417" y="16397"/>
                  </a:lnTo>
                  <a:lnTo>
                    <a:pt x="14307" y="15993"/>
                  </a:lnTo>
                  <a:lnTo>
                    <a:pt x="14380" y="15956"/>
                  </a:lnTo>
                  <a:lnTo>
                    <a:pt x="14710" y="15736"/>
                  </a:lnTo>
                  <a:close/>
                  <a:moveTo>
                    <a:pt x="14123" y="16103"/>
                  </a:moveTo>
                  <a:lnTo>
                    <a:pt x="14160" y="16397"/>
                  </a:lnTo>
                  <a:lnTo>
                    <a:pt x="14233" y="16690"/>
                  </a:lnTo>
                  <a:lnTo>
                    <a:pt x="13830" y="16873"/>
                  </a:lnTo>
                  <a:lnTo>
                    <a:pt x="13720" y="16727"/>
                  </a:lnTo>
                  <a:lnTo>
                    <a:pt x="13500" y="16433"/>
                  </a:lnTo>
                  <a:lnTo>
                    <a:pt x="14123" y="16103"/>
                  </a:lnTo>
                  <a:close/>
                  <a:moveTo>
                    <a:pt x="13426" y="16470"/>
                  </a:moveTo>
                  <a:lnTo>
                    <a:pt x="13500" y="16727"/>
                  </a:lnTo>
                  <a:lnTo>
                    <a:pt x="13536" y="16873"/>
                  </a:lnTo>
                  <a:lnTo>
                    <a:pt x="13573" y="16984"/>
                  </a:lnTo>
                  <a:lnTo>
                    <a:pt x="13096" y="17167"/>
                  </a:lnTo>
                  <a:lnTo>
                    <a:pt x="12986" y="17057"/>
                  </a:lnTo>
                  <a:lnTo>
                    <a:pt x="12876" y="16873"/>
                  </a:lnTo>
                  <a:lnTo>
                    <a:pt x="12839" y="16727"/>
                  </a:lnTo>
                  <a:lnTo>
                    <a:pt x="13426" y="16470"/>
                  </a:lnTo>
                  <a:close/>
                  <a:moveTo>
                    <a:pt x="12583" y="16837"/>
                  </a:moveTo>
                  <a:lnTo>
                    <a:pt x="12656" y="17094"/>
                  </a:lnTo>
                  <a:lnTo>
                    <a:pt x="12803" y="17277"/>
                  </a:lnTo>
                  <a:lnTo>
                    <a:pt x="12399" y="17460"/>
                  </a:lnTo>
                  <a:lnTo>
                    <a:pt x="12326" y="17387"/>
                  </a:lnTo>
                  <a:lnTo>
                    <a:pt x="12253" y="17277"/>
                  </a:lnTo>
                  <a:lnTo>
                    <a:pt x="12216" y="17167"/>
                  </a:lnTo>
                  <a:lnTo>
                    <a:pt x="12216" y="17020"/>
                  </a:lnTo>
                  <a:lnTo>
                    <a:pt x="12583" y="16837"/>
                  </a:lnTo>
                  <a:close/>
                  <a:moveTo>
                    <a:pt x="12032" y="17094"/>
                  </a:moveTo>
                  <a:lnTo>
                    <a:pt x="11996" y="17240"/>
                  </a:lnTo>
                  <a:lnTo>
                    <a:pt x="12032" y="17387"/>
                  </a:lnTo>
                  <a:lnTo>
                    <a:pt x="12106" y="17570"/>
                  </a:lnTo>
                  <a:lnTo>
                    <a:pt x="11812" y="17644"/>
                  </a:lnTo>
                  <a:lnTo>
                    <a:pt x="11776" y="17644"/>
                  </a:lnTo>
                  <a:lnTo>
                    <a:pt x="11739" y="17497"/>
                  </a:lnTo>
                  <a:lnTo>
                    <a:pt x="11666" y="17240"/>
                  </a:lnTo>
                  <a:lnTo>
                    <a:pt x="12032" y="17094"/>
                  </a:lnTo>
                  <a:close/>
                  <a:moveTo>
                    <a:pt x="11446" y="17350"/>
                  </a:moveTo>
                  <a:lnTo>
                    <a:pt x="11482" y="17607"/>
                  </a:lnTo>
                  <a:lnTo>
                    <a:pt x="11519" y="17791"/>
                  </a:lnTo>
                  <a:lnTo>
                    <a:pt x="11189" y="17901"/>
                  </a:lnTo>
                  <a:lnTo>
                    <a:pt x="11115" y="17937"/>
                  </a:lnTo>
                  <a:lnTo>
                    <a:pt x="11115" y="17864"/>
                  </a:lnTo>
                  <a:lnTo>
                    <a:pt x="11115" y="17827"/>
                  </a:lnTo>
                  <a:lnTo>
                    <a:pt x="11115" y="17717"/>
                  </a:lnTo>
                  <a:lnTo>
                    <a:pt x="11005" y="17607"/>
                  </a:lnTo>
                  <a:lnTo>
                    <a:pt x="10969" y="17534"/>
                  </a:lnTo>
                  <a:lnTo>
                    <a:pt x="11446" y="17350"/>
                  </a:lnTo>
                  <a:close/>
                  <a:moveTo>
                    <a:pt x="10639" y="17644"/>
                  </a:moveTo>
                  <a:lnTo>
                    <a:pt x="10749" y="17791"/>
                  </a:lnTo>
                  <a:lnTo>
                    <a:pt x="10859" y="17901"/>
                  </a:lnTo>
                  <a:lnTo>
                    <a:pt x="10932" y="17974"/>
                  </a:lnTo>
                  <a:lnTo>
                    <a:pt x="10969" y="17974"/>
                  </a:lnTo>
                  <a:lnTo>
                    <a:pt x="10455" y="18194"/>
                  </a:lnTo>
                  <a:lnTo>
                    <a:pt x="10418" y="18121"/>
                  </a:lnTo>
                  <a:lnTo>
                    <a:pt x="10345" y="18121"/>
                  </a:lnTo>
                  <a:lnTo>
                    <a:pt x="10235" y="18157"/>
                  </a:lnTo>
                  <a:lnTo>
                    <a:pt x="10162" y="17901"/>
                  </a:lnTo>
                  <a:lnTo>
                    <a:pt x="10125" y="17827"/>
                  </a:lnTo>
                  <a:lnTo>
                    <a:pt x="10639" y="17644"/>
                  </a:lnTo>
                  <a:close/>
                  <a:moveTo>
                    <a:pt x="10272" y="440"/>
                  </a:moveTo>
                  <a:lnTo>
                    <a:pt x="10455" y="477"/>
                  </a:lnTo>
                  <a:lnTo>
                    <a:pt x="10565" y="550"/>
                  </a:lnTo>
                  <a:lnTo>
                    <a:pt x="10675" y="624"/>
                  </a:lnTo>
                  <a:lnTo>
                    <a:pt x="10785" y="734"/>
                  </a:lnTo>
                  <a:lnTo>
                    <a:pt x="10969" y="990"/>
                  </a:lnTo>
                  <a:lnTo>
                    <a:pt x="11005" y="1210"/>
                  </a:lnTo>
                  <a:lnTo>
                    <a:pt x="11042" y="1431"/>
                  </a:lnTo>
                  <a:lnTo>
                    <a:pt x="11335" y="2348"/>
                  </a:lnTo>
                  <a:lnTo>
                    <a:pt x="11886" y="3998"/>
                  </a:lnTo>
                  <a:lnTo>
                    <a:pt x="13060" y="7300"/>
                  </a:lnTo>
                  <a:lnTo>
                    <a:pt x="14233" y="10564"/>
                  </a:lnTo>
                  <a:lnTo>
                    <a:pt x="14857" y="12215"/>
                  </a:lnTo>
                  <a:lnTo>
                    <a:pt x="15187" y="13095"/>
                  </a:lnTo>
                  <a:lnTo>
                    <a:pt x="15407" y="13646"/>
                  </a:lnTo>
                  <a:lnTo>
                    <a:pt x="15334" y="13682"/>
                  </a:lnTo>
                  <a:lnTo>
                    <a:pt x="15297" y="13829"/>
                  </a:lnTo>
                  <a:lnTo>
                    <a:pt x="15297" y="13939"/>
                  </a:lnTo>
                  <a:lnTo>
                    <a:pt x="15260" y="14196"/>
                  </a:lnTo>
                  <a:lnTo>
                    <a:pt x="15224" y="14379"/>
                  </a:lnTo>
                  <a:lnTo>
                    <a:pt x="15187" y="14526"/>
                  </a:lnTo>
                  <a:lnTo>
                    <a:pt x="15004" y="14856"/>
                  </a:lnTo>
                  <a:lnTo>
                    <a:pt x="14747" y="15149"/>
                  </a:lnTo>
                  <a:lnTo>
                    <a:pt x="14453" y="15370"/>
                  </a:lnTo>
                  <a:lnTo>
                    <a:pt x="14123" y="15590"/>
                  </a:lnTo>
                  <a:lnTo>
                    <a:pt x="13793" y="15773"/>
                  </a:lnTo>
                  <a:lnTo>
                    <a:pt x="13060" y="16140"/>
                  </a:lnTo>
                  <a:lnTo>
                    <a:pt x="12326" y="16470"/>
                  </a:lnTo>
                  <a:lnTo>
                    <a:pt x="10859" y="17094"/>
                  </a:lnTo>
                  <a:lnTo>
                    <a:pt x="10015" y="17424"/>
                  </a:lnTo>
                  <a:lnTo>
                    <a:pt x="9978" y="17387"/>
                  </a:lnTo>
                  <a:lnTo>
                    <a:pt x="9942" y="17387"/>
                  </a:lnTo>
                  <a:lnTo>
                    <a:pt x="9905" y="17424"/>
                  </a:lnTo>
                  <a:lnTo>
                    <a:pt x="9905" y="17460"/>
                  </a:lnTo>
                  <a:lnTo>
                    <a:pt x="8841" y="17791"/>
                  </a:lnTo>
                  <a:lnTo>
                    <a:pt x="7777" y="18121"/>
                  </a:lnTo>
                  <a:lnTo>
                    <a:pt x="6970" y="18304"/>
                  </a:lnTo>
                  <a:lnTo>
                    <a:pt x="6163" y="18487"/>
                  </a:lnTo>
                  <a:lnTo>
                    <a:pt x="5797" y="18524"/>
                  </a:lnTo>
                  <a:lnTo>
                    <a:pt x="5613" y="18524"/>
                  </a:lnTo>
                  <a:lnTo>
                    <a:pt x="5430" y="18451"/>
                  </a:lnTo>
                  <a:lnTo>
                    <a:pt x="5283" y="18377"/>
                  </a:lnTo>
                  <a:lnTo>
                    <a:pt x="5173" y="18231"/>
                  </a:lnTo>
                  <a:lnTo>
                    <a:pt x="5063" y="18121"/>
                  </a:lnTo>
                  <a:lnTo>
                    <a:pt x="4953" y="17974"/>
                  </a:lnTo>
                  <a:lnTo>
                    <a:pt x="4879" y="17680"/>
                  </a:lnTo>
                  <a:lnTo>
                    <a:pt x="4769" y="17387"/>
                  </a:lnTo>
                  <a:lnTo>
                    <a:pt x="4476" y="16507"/>
                  </a:lnTo>
                  <a:lnTo>
                    <a:pt x="3926" y="14819"/>
                  </a:lnTo>
                  <a:lnTo>
                    <a:pt x="3376" y="13169"/>
                  </a:lnTo>
                  <a:lnTo>
                    <a:pt x="2752" y="11518"/>
                  </a:lnTo>
                  <a:lnTo>
                    <a:pt x="2165" y="9867"/>
                  </a:lnTo>
                  <a:lnTo>
                    <a:pt x="1505" y="8253"/>
                  </a:lnTo>
                  <a:lnTo>
                    <a:pt x="845" y="6603"/>
                  </a:lnTo>
                  <a:lnTo>
                    <a:pt x="588" y="6052"/>
                  </a:lnTo>
                  <a:lnTo>
                    <a:pt x="478" y="5796"/>
                  </a:lnTo>
                  <a:lnTo>
                    <a:pt x="331" y="5539"/>
                  </a:lnTo>
                  <a:lnTo>
                    <a:pt x="368" y="5502"/>
                  </a:lnTo>
                  <a:lnTo>
                    <a:pt x="404" y="5429"/>
                  </a:lnTo>
                  <a:lnTo>
                    <a:pt x="368" y="5209"/>
                  </a:lnTo>
                  <a:lnTo>
                    <a:pt x="404" y="5025"/>
                  </a:lnTo>
                  <a:lnTo>
                    <a:pt x="404" y="4879"/>
                  </a:lnTo>
                  <a:lnTo>
                    <a:pt x="478" y="4695"/>
                  </a:lnTo>
                  <a:lnTo>
                    <a:pt x="624" y="4402"/>
                  </a:lnTo>
                  <a:lnTo>
                    <a:pt x="845" y="4145"/>
                  </a:lnTo>
                  <a:lnTo>
                    <a:pt x="1101" y="3888"/>
                  </a:lnTo>
                  <a:lnTo>
                    <a:pt x="1395" y="3668"/>
                  </a:lnTo>
                  <a:lnTo>
                    <a:pt x="1725" y="3485"/>
                  </a:lnTo>
                  <a:lnTo>
                    <a:pt x="2018" y="3301"/>
                  </a:lnTo>
                  <a:lnTo>
                    <a:pt x="2789" y="2935"/>
                  </a:lnTo>
                  <a:lnTo>
                    <a:pt x="3596" y="2641"/>
                  </a:lnTo>
                  <a:lnTo>
                    <a:pt x="5210" y="2017"/>
                  </a:lnTo>
                  <a:lnTo>
                    <a:pt x="6787" y="1394"/>
                  </a:lnTo>
                  <a:lnTo>
                    <a:pt x="7557" y="1100"/>
                  </a:lnTo>
                  <a:lnTo>
                    <a:pt x="8364" y="807"/>
                  </a:lnTo>
                  <a:lnTo>
                    <a:pt x="9135" y="587"/>
                  </a:lnTo>
                  <a:lnTo>
                    <a:pt x="9538" y="514"/>
                  </a:lnTo>
                  <a:lnTo>
                    <a:pt x="9942" y="440"/>
                  </a:lnTo>
                  <a:close/>
                  <a:moveTo>
                    <a:pt x="9868" y="17937"/>
                  </a:moveTo>
                  <a:lnTo>
                    <a:pt x="9868" y="17974"/>
                  </a:lnTo>
                  <a:lnTo>
                    <a:pt x="9905" y="18157"/>
                  </a:lnTo>
                  <a:lnTo>
                    <a:pt x="10015" y="18341"/>
                  </a:lnTo>
                  <a:lnTo>
                    <a:pt x="9575" y="18524"/>
                  </a:lnTo>
                  <a:lnTo>
                    <a:pt x="9575" y="18487"/>
                  </a:lnTo>
                  <a:lnTo>
                    <a:pt x="9538" y="18341"/>
                  </a:lnTo>
                  <a:lnTo>
                    <a:pt x="9465" y="18231"/>
                  </a:lnTo>
                  <a:lnTo>
                    <a:pt x="9391" y="18084"/>
                  </a:lnTo>
                  <a:lnTo>
                    <a:pt x="9868" y="17937"/>
                  </a:lnTo>
                  <a:close/>
                  <a:moveTo>
                    <a:pt x="9098" y="18194"/>
                  </a:moveTo>
                  <a:lnTo>
                    <a:pt x="9171" y="18414"/>
                  </a:lnTo>
                  <a:lnTo>
                    <a:pt x="9245" y="18524"/>
                  </a:lnTo>
                  <a:lnTo>
                    <a:pt x="9318" y="18598"/>
                  </a:lnTo>
                  <a:lnTo>
                    <a:pt x="8841" y="18781"/>
                  </a:lnTo>
                  <a:lnTo>
                    <a:pt x="8768" y="18708"/>
                  </a:lnTo>
                  <a:lnTo>
                    <a:pt x="8694" y="18598"/>
                  </a:lnTo>
                  <a:lnTo>
                    <a:pt x="8621" y="18487"/>
                  </a:lnTo>
                  <a:lnTo>
                    <a:pt x="8584" y="18341"/>
                  </a:lnTo>
                  <a:lnTo>
                    <a:pt x="9098" y="18194"/>
                  </a:lnTo>
                  <a:close/>
                  <a:moveTo>
                    <a:pt x="8254" y="18414"/>
                  </a:moveTo>
                  <a:lnTo>
                    <a:pt x="8291" y="18561"/>
                  </a:lnTo>
                  <a:lnTo>
                    <a:pt x="8364" y="18744"/>
                  </a:lnTo>
                  <a:lnTo>
                    <a:pt x="8511" y="18928"/>
                  </a:lnTo>
                  <a:lnTo>
                    <a:pt x="8181" y="19038"/>
                  </a:lnTo>
                  <a:lnTo>
                    <a:pt x="8144" y="18964"/>
                  </a:lnTo>
                  <a:lnTo>
                    <a:pt x="8107" y="18928"/>
                  </a:lnTo>
                  <a:lnTo>
                    <a:pt x="7997" y="18854"/>
                  </a:lnTo>
                  <a:lnTo>
                    <a:pt x="7961" y="18818"/>
                  </a:lnTo>
                  <a:lnTo>
                    <a:pt x="7851" y="18634"/>
                  </a:lnTo>
                  <a:lnTo>
                    <a:pt x="7851" y="18561"/>
                  </a:lnTo>
                  <a:lnTo>
                    <a:pt x="8254" y="18414"/>
                  </a:lnTo>
                  <a:close/>
                  <a:moveTo>
                    <a:pt x="5246" y="18818"/>
                  </a:moveTo>
                  <a:lnTo>
                    <a:pt x="5430" y="18891"/>
                  </a:lnTo>
                  <a:lnTo>
                    <a:pt x="5650" y="18928"/>
                  </a:lnTo>
                  <a:lnTo>
                    <a:pt x="5870" y="18964"/>
                  </a:lnTo>
                  <a:lnTo>
                    <a:pt x="5943" y="19221"/>
                  </a:lnTo>
                  <a:lnTo>
                    <a:pt x="5760" y="19148"/>
                  </a:lnTo>
                  <a:lnTo>
                    <a:pt x="5576" y="19038"/>
                  </a:lnTo>
                  <a:lnTo>
                    <a:pt x="5393" y="18928"/>
                  </a:lnTo>
                  <a:lnTo>
                    <a:pt x="5246" y="18818"/>
                  </a:lnTo>
                  <a:close/>
                  <a:moveTo>
                    <a:pt x="7557" y="18634"/>
                  </a:moveTo>
                  <a:lnTo>
                    <a:pt x="7557" y="18781"/>
                  </a:lnTo>
                  <a:lnTo>
                    <a:pt x="7631" y="18928"/>
                  </a:lnTo>
                  <a:lnTo>
                    <a:pt x="7704" y="19038"/>
                  </a:lnTo>
                  <a:lnTo>
                    <a:pt x="7777" y="19148"/>
                  </a:lnTo>
                  <a:lnTo>
                    <a:pt x="7704" y="19184"/>
                  </a:lnTo>
                  <a:lnTo>
                    <a:pt x="7227" y="19294"/>
                  </a:lnTo>
                  <a:lnTo>
                    <a:pt x="7154" y="19184"/>
                  </a:lnTo>
                  <a:lnTo>
                    <a:pt x="7080" y="19074"/>
                  </a:lnTo>
                  <a:lnTo>
                    <a:pt x="6970" y="18928"/>
                  </a:lnTo>
                  <a:lnTo>
                    <a:pt x="6897" y="18781"/>
                  </a:lnTo>
                  <a:lnTo>
                    <a:pt x="7117" y="18708"/>
                  </a:lnTo>
                  <a:lnTo>
                    <a:pt x="7557" y="18634"/>
                  </a:lnTo>
                  <a:close/>
                  <a:moveTo>
                    <a:pt x="6604" y="18854"/>
                  </a:moveTo>
                  <a:lnTo>
                    <a:pt x="6677" y="19111"/>
                  </a:lnTo>
                  <a:lnTo>
                    <a:pt x="6750" y="19221"/>
                  </a:lnTo>
                  <a:lnTo>
                    <a:pt x="6824" y="19331"/>
                  </a:lnTo>
                  <a:lnTo>
                    <a:pt x="6493" y="19331"/>
                  </a:lnTo>
                  <a:lnTo>
                    <a:pt x="6493" y="19258"/>
                  </a:lnTo>
                  <a:lnTo>
                    <a:pt x="6493" y="19221"/>
                  </a:lnTo>
                  <a:lnTo>
                    <a:pt x="6420" y="19184"/>
                  </a:lnTo>
                  <a:lnTo>
                    <a:pt x="6383" y="19184"/>
                  </a:lnTo>
                  <a:lnTo>
                    <a:pt x="6310" y="19221"/>
                  </a:lnTo>
                  <a:lnTo>
                    <a:pt x="6273" y="19221"/>
                  </a:lnTo>
                  <a:lnTo>
                    <a:pt x="6200" y="19184"/>
                  </a:lnTo>
                  <a:lnTo>
                    <a:pt x="6163" y="19074"/>
                  </a:lnTo>
                  <a:lnTo>
                    <a:pt x="6127" y="18928"/>
                  </a:lnTo>
                  <a:lnTo>
                    <a:pt x="6604" y="18854"/>
                  </a:lnTo>
                  <a:close/>
                  <a:moveTo>
                    <a:pt x="10125" y="0"/>
                  </a:moveTo>
                  <a:lnTo>
                    <a:pt x="9721" y="37"/>
                  </a:lnTo>
                  <a:lnTo>
                    <a:pt x="9318" y="110"/>
                  </a:lnTo>
                  <a:lnTo>
                    <a:pt x="8804" y="220"/>
                  </a:lnTo>
                  <a:lnTo>
                    <a:pt x="8291" y="403"/>
                  </a:lnTo>
                  <a:lnTo>
                    <a:pt x="7300" y="734"/>
                  </a:lnTo>
                  <a:lnTo>
                    <a:pt x="5320" y="1504"/>
                  </a:lnTo>
                  <a:lnTo>
                    <a:pt x="3376" y="2274"/>
                  </a:lnTo>
                  <a:lnTo>
                    <a:pt x="2422" y="2678"/>
                  </a:lnTo>
                  <a:lnTo>
                    <a:pt x="1945" y="2898"/>
                  </a:lnTo>
                  <a:lnTo>
                    <a:pt x="1505" y="3118"/>
                  </a:lnTo>
                  <a:lnTo>
                    <a:pt x="1248" y="3301"/>
                  </a:lnTo>
                  <a:lnTo>
                    <a:pt x="955" y="3485"/>
                  </a:lnTo>
                  <a:lnTo>
                    <a:pt x="698" y="3742"/>
                  </a:lnTo>
                  <a:lnTo>
                    <a:pt x="441" y="3998"/>
                  </a:lnTo>
                  <a:lnTo>
                    <a:pt x="221" y="4292"/>
                  </a:lnTo>
                  <a:lnTo>
                    <a:pt x="74" y="4622"/>
                  </a:lnTo>
                  <a:lnTo>
                    <a:pt x="38" y="4769"/>
                  </a:lnTo>
                  <a:lnTo>
                    <a:pt x="38" y="4915"/>
                  </a:lnTo>
                  <a:lnTo>
                    <a:pt x="38" y="5099"/>
                  </a:lnTo>
                  <a:lnTo>
                    <a:pt x="74" y="5245"/>
                  </a:lnTo>
                  <a:lnTo>
                    <a:pt x="1" y="5282"/>
                  </a:lnTo>
                  <a:lnTo>
                    <a:pt x="1" y="5319"/>
                  </a:lnTo>
                  <a:lnTo>
                    <a:pt x="38" y="5722"/>
                  </a:lnTo>
                  <a:lnTo>
                    <a:pt x="148" y="6052"/>
                  </a:lnTo>
                  <a:lnTo>
                    <a:pt x="441" y="6786"/>
                  </a:lnTo>
                  <a:lnTo>
                    <a:pt x="1065" y="8400"/>
                  </a:lnTo>
                  <a:lnTo>
                    <a:pt x="2348" y="11665"/>
                  </a:lnTo>
                  <a:lnTo>
                    <a:pt x="2935" y="13315"/>
                  </a:lnTo>
                  <a:lnTo>
                    <a:pt x="3522" y="15003"/>
                  </a:lnTo>
                  <a:lnTo>
                    <a:pt x="4072" y="16653"/>
                  </a:lnTo>
                  <a:lnTo>
                    <a:pt x="4293" y="17424"/>
                  </a:lnTo>
                  <a:lnTo>
                    <a:pt x="4439" y="17827"/>
                  </a:lnTo>
                  <a:lnTo>
                    <a:pt x="4513" y="18047"/>
                  </a:lnTo>
                  <a:lnTo>
                    <a:pt x="4623" y="18231"/>
                  </a:lnTo>
                  <a:lnTo>
                    <a:pt x="4659" y="18451"/>
                  </a:lnTo>
                  <a:lnTo>
                    <a:pt x="4733" y="18634"/>
                  </a:lnTo>
                  <a:lnTo>
                    <a:pt x="4806" y="18781"/>
                  </a:lnTo>
                  <a:lnTo>
                    <a:pt x="4916" y="18928"/>
                  </a:lnTo>
                  <a:lnTo>
                    <a:pt x="5026" y="19074"/>
                  </a:lnTo>
                  <a:lnTo>
                    <a:pt x="5173" y="19221"/>
                  </a:lnTo>
                  <a:lnTo>
                    <a:pt x="5503" y="19404"/>
                  </a:lnTo>
                  <a:lnTo>
                    <a:pt x="5833" y="19551"/>
                  </a:lnTo>
                  <a:lnTo>
                    <a:pt x="6237" y="19661"/>
                  </a:lnTo>
                  <a:lnTo>
                    <a:pt x="6604" y="19698"/>
                  </a:lnTo>
                  <a:lnTo>
                    <a:pt x="7007" y="19698"/>
                  </a:lnTo>
                  <a:lnTo>
                    <a:pt x="7484" y="19625"/>
                  </a:lnTo>
                  <a:lnTo>
                    <a:pt x="7924" y="19515"/>
                  </a:lnTo>
                  <a:lnTo>
                    <a:pt x="8841" y="19184"/>
                  </a:lnTo>
                  <a:lnTo>
                    <a:pt x="11079" y="18341"/>
                  </a:lnTo>
                  <a:lnTo>
                    <a:pt x="13206" y="17570"/>
                  </a:lnTo>
                  <a:lnTo>
                    <a:pt x="13830" y="17314"/>
                  </a:lnTo>
                  <a:lnTo>
                    <a:pt x="14417" y="17020"/>
                  </a:lnTo>
                  <a:lnTo>
                    <a:pt x="14527" y="17020"/>
                  </a:lnTo>
                  <a:lnTo>
                    <a:pt x="14674" y="16947"/>
                  </a:lnTo>
                  <a:lnTo>
                    <a:pt x="14710" y="16873"/>
                  </a:lnTo>
                  <a:lnTo>
                    <a:pt x="14710" y="16837"/>
                  </a:lnTo>
                  <a:lnTo>
                    <a:pt x="14894" y="16690"/>
                  </a:lnTo>
                  <a:lnTo>
                    <a:pt x="15187" y="16433"/>
                  </a:lnTo>
                  <a:lnTo>
                    <a:pt x="15407" y="16103"/>
                  </a:lnTo>
                  <a:lnTo>
                    <a:pt x="15554" y="15773"/>
                  </a:lnTo>
                  <a:lnTo>
                    <a:pt x="15701" y="15406"/>
                  </a:lnTo>
                  <a:lnTo>
                    <a:pt x="15774" y="15039"/>
                  </a:lnTo>
                  <a:lnTo>
                    <a:pt x="15811" y="14636"/>
                  </a:lnTo>
                  <a:lnTo>
                    <a:pt x="15847" y="13866"/>
                  </a:lnTo>
                  <a:lnTo>
                    <a:pt x="15884" y="13829"/>
                  </a:lnTo>
                  <a:lnTo>
                    <a:pt x="15884" y="13756"/>
                  </a:lnTo>
                  <a:lnTo>
                    <a:pt x="15847" y="13572"/>
                  </a:lnTo>
                  <a:lnTo>
                    <a:pt x="15811" y="13389"/>
                  </a:lnTo>
                  <a:lnTo>
                    <a:pt x="15664" y="13059"/>
                  </a:lnTo>
                  <a:lnTo>
                    <a:pt x="15334" y="12178"/>
                  </a:lnTo>
                  <a:lnTo>
                    <a:pt x="14710" y="10564"/>
                  </a:lnTo>
                  <a:lnTo>
                    <a:pt x="13500" y="7263"/>
                  </a:lnTo>
                  <a:lnTo>
                    <a:pt x="12326" y="3962"/>
                  </a:lnTo>
                  <a:lnTo>
                    <a:pt x="11776" y="2311"/>
                  </a:lnTo>
                  <a:lnTo>
                    <a:pt x="11446" y="1431"/>
                  </a:lnTo>
                  <a:lnTo>
                    <a:pt x="11372" y="1174"/>
                  </a:lnTo>
                  <a:lnTo>
                    <a:pt x="11409" y="1027"/>
                  </a:lnTo>
                  <a:lnTo>
                    <a:pt x="11409" y="917"/>
                  </a:lnTo>
                  <a:lnTo>
                    <a:pt x="11372" y="770"/>
                  </a:lnTo>
                  <a:lnTo>
                    <a:pt x="11299" y="624"/>
                  </a:lnTo>
                  <a:lnTo>
                    <a:pt x="11152" y="403"/>
                  </a:lnTo>
                  <a:lnTo>
                    <a:pt x="10895" y="220"/>
                  </a:lnTo>
                  <a:lnTo>
                    <a:pt x="10712" y="110"/>
                  </a:lnTo>
                  <a:lnTo>
                    <a:pt x="10528" y="37"/>
                  </a:lnTo>
                  <a:lnTo>
                    <a:pt x="10345"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 name="Google Shape;331;p6"/>
            <p:cNvSpPr/>
            <p:nvPr/>
          </p:nvSpPr>
          <p:spPr>
            <a:xfrm>
              <a:off x="6991200" y="2879025"/>
              <a:ext cx="390675" cy="444800"/>
            </a:xfrm>
            <a:custGeom>
              <a:rect b="b" l="l" r="r" t="t"/>
              <a:pathLst>
                <a:path extrusionOk="0" h="17792" w="15627">
                  <a:moveTo>
                    <a:pt x="10528" y="1"/>
                  </a:moveTo>
                  <a:lnTo>
                    <a:pt x="10455" y="37"/>
                  </a:lnTo>
                  <a:lnTo>
                    <a:pt x="10308" y="221"/>
                  </a:lnTo>
                  <a:lnTo>
                    <a:pt x="10198" y="441"/>
                  </a:lnTo>
                  <a:lnTo>
                    <a:pt x="10015" y="881"/>
                  </a:lnTo>
                  <a:lnTo>
                    <a:pt x="9831" y="1468"/>
                  </a:lnTo>
                  <a:lnTo>
                    <a:pt x="9685" y="2091"/>
                  </a:lnTo>
                  <a:lnTo>
                    <a:pt x="9685" y="2201"/>
                  </a:lnTo>
                  <a:lnTo>
                    <a:pt x="9721" y="2311"/>
                  </a:lnTo>
                  <a:lnTo>
                    <a:pt x="9795" y="2348"/>
                  </a:lnTo>
                  <a:lnTo>
                    <a:pt x="9868" y="2385"/>
                  </a:lnTo>
                  <a:lnTo>
                    <a:pt x="9941" y="2421"/>
                  </a:lnTo>
                  <a:lnTo>
                    <a:pt x="10051" y="2385"/>
                  </a:lnTo>
                  <a:lnTo>
                    <a:pt x="10125" y="2311"/>
                  </a:lnTo>
                  <a:lnTo>
                    <a:pt x="10198" y="2238"/>
                  </a:lnTo>
                  <a:lnTo>
                    <a:pt x="10235" y="2055"/>
                  </a:lnTo>
                  <a:lnTo>
                    <a:pt x="10235" y="2018"/>
                  </a:lnTo>
                  <a:lnTo>
                    <a:pt x="10235" y="1981"/>
                  </a:lnTo>
                  <a:lnTo>
                    <a:pt x="10455" y="1138"/>
                  </a:lnTo>
                  <a:lnTo>
                    <a:pt x="10638" y="624"/>
                  </a:lnTo>
                  <a:lnTo>
                    <a:pt x="10675" y="367"/>
                  </a:lnTo>
                  <a:lnTo>
                    <a:pt x="10712" y="111"/>
                  </a:lnTo>
                  <a:lnTo>
                    <a:pt x="10675" y="37"/>
                  </a:lnTo>
                  <a:lnTo>
                    <a:pt x="10602" y="1"/>
                  </a:lnTo>
                  <a:close/>
                  <a:moveTo>
                    <a:pt x="3559" y="1028"/>
                  </a:moveTo>
                  <a:lnTo>
                    <a:pt x="3522" y="1064"/>
                  </a:lnTo>
                  <a:lnTo>
                    <a:pt x="3485" y="1101"/>
                  </a:lnTo>
                  <a:lnTo>
                    <a:pt x="3485" y="1138"/>
                  </a:lnTo>
                  <a:lnTo>
                    <a:pt x="3559" y="1321"/>
                  </a:lnTo>
                  <a:lnTo>
                    <a:pt x="3669" y="1468"/>
                  </a:lnTo>
                  <a:lnTo>
                    <a:pt x="3889" y="1761"/>
                  </a:lnTo>
                  <a:lnTo>
                    <a:pt x="4109" y="2055"/>
                  </a:lnTo>
                  <a:lnTo>
                    <a:pt x="4366" y="2348"/>
                  </a:lnTo>
                  <a:lnTo>
                    <a:pt x="4476" y="2605"/>
                  </a:lnTo>
                  <a:lnTo>
                    <a:pt x="4586" y="2862"/>
                  </a:lnTo>
                  <a:lnTo>
                    <a:pt x="4696" y="2972"/>
                  </a:lnTo>
                  <a:lnTo>
                    <a:pt x="4769" y="3045"/>
                  </a:lnTo>
                  <a:lnTo>
                    <a:pt x="4916" y="3082"/>
                  </a:lnTo>
                  <a:lnTo>
                    <a:pt x="5063" y="3082"/>
                  </a:lnTo>
                  <a:lnTo>
                    <a:pt x="5136" y="3045"/>
                  </a:lnTo>
                  <a:lnTo>
                    <a:pt x="5209" y="3008"/>
                  </a:lnTo>
                  <a:lnTo>
                    <a:pt x="5246" y="2935"/>
                  </a:lnTo>
                  <a:lnTo>
                    <a:pt x="5246" y="2862"/>
                  </a:lnTo>
                  <a:lnTo>
                    <a:pt x="5209" y="2715"/>
                  </a:lnTo>
                  <a:lnTo>
                    <a:pt x="5173" y="2642"/>
                  </a:lnTo>
                  <a:lnTo>
                    <a:pt x="5099" y="2605"/>
                  </a:lnTo>
                  <a:lnTo>
                    <a:pt x="4989" y="2605"/>
                  </a:lnTo>
                  <a:lnTo>
                    <a:pt x="4989" y="2568"/>
                  </a:lnTo>
                  <a:lnTo>
                    <a:pt x="4989" y="2495"/>
                  </a:lnTo>
                  <a:lnTo>
                    <a:pt x="4953" y="2385"/>
                  </a:lnTo>
                  <a:lnTo>
                    <a:pt x="4806" y="2128"/>
                  </a:lnTo>
                  <a:lnTo>
                    <a:pt x="4623" y="1871"/>
                  </a:lnTo>
                  <a:lnTo>
                    <a:pt x="4402" y="1615"/>
                  </a:lnTo>
                  <a:lnTo>
                    <a:pt x="4146" y="1394"/>
                  </a:lnTo>
                  <a:lnTo>
                    <a:pt x="3889" y="1174"/>
                  </a:lnTo>
                  <a:lnTo>
                    <a:pt x="3595" y="1028"/>
                  </a:lnTo>
                  <a:close/>
                  <a:moveTo>
                    <a:pt x="15334" y="3999"/>
                  </a:moveTo>
                  <a:lnTo>
                    <a:pt x="15260" y="4035"/>
                  </a:lnTo>
                  <a:lnTo>
                    <a:pt x="15187" y="4109"/>
                  </a:lnTo>
                  <a:lnTo>
                    <a:pt x="15077" y="4182"/>
                  </a:lnTo>
                  <a:lnTo>
                    <a:pt x="14967" y="4256"/>
                  </a:lnTo>
                  <a:lnTo>
                    <a:pt x="14820" y="4329"/>
                  </a:lnTo>
                  <a:lnTo>
                    <a:pt x="14673" y="4329"/>
                  </a:lnTo>
                  <a:lnTo>
                    <a:pt x="14527" y="4402"/>
                  </a:lnTo>
                  <a:lnTo>
                    <a:pt x="14490" y="4439"/>
                  </a:lnTo>
                  <a:lnTo>
                    <a:pt x="14453" y="4549"/>
                  </a:lnTo>
                  <a:lnTo>
                    <a:pt x="14417" y="4586"/>
                  </a:lnTo>
                  <a:lnTo>
                    <a:pt x="14380" y="4622"/>
                  </a:lnTo>
                  <a:lnTo>
                    <a:pt x="14233" y="4732"/>
                  </a:lnTo>
                  <a:lnTo>
                    <a:pt x="13940" y="4842"/>
                  </a:lnTo>
                  <a:lnTo>
                    <a:pt x="13720" y="4989"/>
                  </a:lnTo>
                  <a:lnTo>
                    <a:pt x="13536" y="5173"/>
                  </a:lnTo>
                  <a:lnTo>
                    <a:pt x="13499" y="5246"/>
                  </a:lnTo>
                  <a:lnTo>
                    <a:pt x="13499" y="5319"/>
                  </a:lnTo>
                  <a:lnTo>
                    <a:pt x="13573" y="5356"/>
                  </a:lnTo>
                  <a:lnTo>
                    <a:pt x="13830" y="5356"/>
                  </a:lnTo>
                  <a:lnTo>
                    <a:pt x="14013" y="5319"/>
                  </a:lnTo>
                  <a:lnTo>
                    <a:pt x="14380" y="5173"/>
                  </a:lnTo>
                  <a:lnTo>
                    <a:pt x="14673" y="5026"/>
                  </a:lnTo>
                  <a:lnTo>
                    <a:pt x="14783" y="4953"/>
                  </a:lnTo>
                  <a:lnTo>
                    <a:pt x="14857" y="4806"/>
                  </a:lnTo>
                  <a:lnTo>
                    <a:pt x="15077" y="4769"/>
                  </a:lnTo>
                  <a:lnTo>
                    <a:pt x="15260" y="4659"/>
                  </a:lnTo>
                  <a:lnTo>
                    <a:pt x="15370" y="4696"/>
                  </a:lnTo>
                  <a:lnTo>
                    <a:pt x="15444" y="4696"/>
                  </a:lnTo>
                  <a:lnTo>
                    <a:pt x="15554" y="4622"/>
                  </a:lnTo>
                  <a:lnTo>
                    <a:pt x="15627" y="4549"/>
                  </a:lnTo>
                  <a:lnTo>
                    <a:pt x="15627" y="4476"/>
                  </a:lnTo>
                  <a:lnTo>
                    <a:pt x="15590" y="4366"/>
                  </a:lnTo>
                  <a:lnTo>
                    <a:pt x="15627" y="4329"/>
                  </a:lnTo>
                  <a:lnTo>
                    <a:pt x="15627" y="4256"/>
                  </a:lnTo>
                  <a:lnTo>
                    <a:pt x="15590" y="4182"/>
                  </a:lnTo>
                  <a:lnTo>
                    <a:pt x="15554" y="4109"/>
                  </a:lnTo>
                  <a:lnTo>
                    <a:pt x="15480" y="4035"/>
                  </a:lnTo>
                  <a:lnTo>
                    <a:pt x="15407" y="4035"/>
                  </a:lnTo>
                  <a:lnTo>
                    <a:pt x="15334" y="3999"/>
                  </a:lnTo>
                  <a:close/>
                  <a:moveTo>
                    <a:pt x="2238" y="7447"/>
                  </a:moveTo>
                  <a:lnTo>
                    <a:pt x="2128" y="7484"/>
                  </a:lnTo>
                  <a:lnTo>
                    <a:pt x="1064" y="7960"/>
                  </a:lnTo>
                  <a:lnTo>
                    <a:pt x="477" y="8217"/>
                  </a:lnTo>
                  <a:lnTo>
                    <a:pt x="257" y="8364"/>
                  </a:lnTo>
                  <a:lnTo>
                    <a:pt x="147" y="8474"/>
                  </a:lnTo>
                  <a:lnTo>
                    <a:pt x="111" y="8437"/>
                  </a:lnTo>
                  <a:lnTo>
                    <a:pt x="74" y="8437"/>
                  </a:lnTo>
                  <a:lnTo>
                    <a:pt x="1" y="8511"/>
                  </a:lnTo>
                  <a:lnTo>
                    <a:pt x="1" y="8584"/>
                  </a:lnTo>
                  <a:lnTo>
                    <a:pt x="37" y="8621"/>
                  </a:lnTo>
                  <a:lnTo>
                    <a:pt x="111" y="8694"/>
                  </a:lnTo>
                  <a:lnTo>
                    <a:pt x="221" y="8731"/>
                  </a:lnTo>
                  <a:lnTo>
                    <a:pt x="367" y="8694"/>
                  </a:lnTo>
                  <a:lnTo>
                    <a:pt x="514" y="8657"/>
                  </a:lnTo>
                  <a:lnTo>
                    <a:pt x="808" y="8547"/>
                  </a:lnTo>
                  <a:lnTo>
                    <a:pt x="1028" y="8474"/>
                  </a:lnTo>
                  <a:lnTo>
                    <a:pt x="2385" y="7887"/>
                  </a:lnTo>
                  <a:lnTo>
                    <a:pt x="2458" y="7850"/>
                  </a:lnTo>
                  <a:lnTo>
                    <a:pt x="2532" y="7777"/>
                  </a:lnTo>
                  <a:lnTo>
                    <a:pt x="2532" y="7667"/>
                  </a:lnTo>
                  <a:lnTo>
                    <a:pt x="2495" y="7594"/>
                  </a:lnTo>
                  <a:lnTo>
                    <a:pt x="2422" y="7520"/>
                  </a:lnTo>
                  <a:lnTo>
                    <a:pt x="2348" y="7484"/>
                  </a:lnTo>
                  <a:lnTo>
                    <a:pt x="2238" y="7447"/>
                  </a:lnTo>
                  <a:close/>
                  <a:moveTo>
                    <a:pt x="6677" y="7814"/>
                  </a:moveTo>
                  <a:lnTo>
                    <a:pt x="6603" y="7887"/>
                  </a:lnTo>
                  <a:lnTo>
                    <a:pt x="6603" y="7960"/>
                  </a:lnTo>
                  <a:lnTo>
                    <a:pt x="6603" y="8070"/>
                  </a:lnTo>
                  <a:lnTo>
                    <a:pt x="6933" y="8474"/>
                  </a:lnTo>
                  <a:lnTo>
                    <a:pt x="7044" y="8694"/>
                  </a:lnTo>
                  <a:lnTo>
                    <a:pt x="7154" y="8914"/>
                  </a:lnTo>
                  <a:lnTo>
                    <a:pt x="7227" y="8951"/>
                  </a:lnTo>
                  <a:lnTo>
                    <a:pt x="7264" y="8987"/>
                  </a:lnTo>
                  <a:lnTo>
                    <a:pt x="7410" y="8987"/>
                  </a:lnTo>
                  <a:lnTo>
                    <a:pt x="7594" y="8877"/>
                  </a:lnTo>
                  <a:lnTo>
                    <a:pt x="7777" y="8767"/>
                  </a:lnTo>
                  <a:lnTo>
                    <a:pt x="7924" y="8621"/>
                  </a:lnTo>
                  <a:lnTo>
                    <a:pt x="7924" y="8657"/>
                  </a:lnTo>
                  <a:lnTo>
                    <a:pt x="7997" y="8767"/>
                  </a:lnTo>
                  <a:lnTo>
                    <a:pt x="8071" y="8877"/>
                  </a:lnTo>
                  <a:lnTo>
                    <a:pt x="8181" y="8951"/>
                  </a:lnTo>
                  <a:lnTo>
                    <a:pt x="8327" y="9024"/>
                  </a:lnTo>
                  <a:lnTo>
                    <a:pt x="8584" y="9061"/>
                  </a:lnTo>
                  <a:lnTo>
                    <a:pt x="8768" y="9061"/>
                  </a:lnTo>
                  <a:lnTo>
                    <a:pt x="8951" y="8987"/>
                  </a:lnTo>
                  <a:lnTo>
                    <a:pt x="9281" y="8841"/>
                  </a:lnTo>
                  <a:lnTo>
                    <a:pt x="9611" y="8657"/>
                  </a:lnTo>
                  <a:lnTo>
                    <a:pt x="9721" y="8547"/>
                  </a:lnTo>
                  <a:lnTo>
                    <a:pt x="9758" y="8474"/>
                  </a:lnTo>
                  <a:lnTo>
                    <a:pt x="9758" y="8364"/>
                  </a:lnTo>
                  <a:lnTo>
                    <a:pt x="9685" y="8254"/>
                  </a:lnTo>
                  <a:lnTo>
                    <a:pt x="9648" y="8217"/>
                  </a:lnTo>
                  <a:lnTo>
                    <a:pt x="9464" y="8217"/>
                  </a:lnTo>
                  <a:lnTo>
                    <a:pt x="9428" y="8291"/>
                  </a:lnTo>
                  <a:lnTo>
                    <a:pt x="9244" y="8437"/>
                  </a:lnTo>
                  <a:lnTo>
                    <a:pt x="8988" y="8547"/>
                  </a:lnTo>
                  <a:lnTo>
                    <a:pt x="8768" y="8621"/>
                  </a:lnTo>
                  <a:lnTo>
                    <a:pt x="8584" y="8657"/>
                  </a:lnTo>
                  <a:lnTo>
                    <a:pt x="8474" y="8657"/>
                  </a:lnTo>
                  <a:lnTo>
                    <a:pt x="8401" y="8621"/>
                  </a:lnTo>
                  <a:lnTo>
                    <a:pt x="8364" y="8584"/>
                  </a:lnTo>
                  <a:lnTo>
                    <a:pt x="8327" y="8547"/>
                  </a:lnTo>
                  <a:lnTo>
                    <a:pt x="8254" y="8254"/>
                  </a:lnTo>
                  <a:lnTo>
                    <a:pt x="8181" y="8144"/>
                  </a:lnTo>
                  <a:lnTo>
                    <a:pt x="8071" y="8107"/>
                  </a:lnTo>
                  <a:lnTo>
                    <a:pt x="7961" y="8107"/>
                  </a:lnTo>
                  <a:lnTo>
                    <a:pt x="7887" y="8144"/>
                  </a:lnTo>
                  <a:lnTo>
                    <a:pt x="7740" y="8254"/>
                  </a:lnTo>
                  <a:lnTo>
                    <a:pt x="7630" y="8401"/>
                  </a:lnTo>
                  <a:lnTo>
                    <a:pt x="7410" y="8547"/>
                  </a:lnTo>
                  <a:lnTo>
                    <a:pt x="7264" y="8364"/>
                  </a:lnTo>
                  <a:lnTo>
                    <a:pt x="7117" y="8180"/>
                  </a:lnTo>
                  <a:lnTo>
                    <a:pt x="6970" y="7997"/>
                  </a:lnTo>
                  <a:lnTo>
                    <a:pt x="6787" y="7850"/>
                  </a:lnTo>
                  <a:lnTo>
                    <a:pt x="6713" y="7814"/>
                  </a:lnTo>
                  <a:close/>
                  <a:moveTo>
                    <a:pt x="12876" y="11005"/>
                  </a:moveTo>
                  <a:lnTo>
                    <a:pt x="12803" y="11042"/>
                  </a:lnTo>
                  <a:lnTo>
                    <a:pt x="12766" y="11078"/>
                  </a:lnTo>
                  <a:lnTo>
                    <a:pt x="12766" y="11152"/>
                  </a:lnTo>
                  <a:lnTo>
                    <a:pt x="12729" y="11225"/>
                  </a:lnTo>
                  <a:lnTo>
                    <a:pt x="12766" y="11298"/>
                  </a:lnTo>
                  <a:lnTo>
                    <a:pt x="12986" y="11702"/>
                  </a:lnTo>
                  <a:lnTo>
                    <a:pt x="13279" y="12069"/>
                  </a:lnTo>
                  <a:lnTo>
                    <a:pt x="13499" y="12399"/>
                  </a:lnTo>
                  <a:lnTo>
                    <a:pt x="13646" y="12509"/>
                  </a:lnTo>
                  <a:lnTo>
                    <a:pt x="13830" y="12619"/>
                  </a:lnTo>
                  <a:lnTo>
                    <a:pt x="13976" y="12619"/>
                  </a:lnTo>
                  <a:lnTo>
                    <a:pt x="14013" y="12582"/>
                  </a:lnTo>
                  <a:lnTo>
                    <a:pt x="14086" y="12546"/>
                  </a:lnTo>
                  <a:lnTo>
                    <a:pt x="14160" y="12436"/>
                  </a:lnTo>
                  <a:lnTo>
                    <a:pt x="14160" y="12325"/>
                  </a:lnTo>
                  <a:lnTo>
                    <a:pt x="14160" y="12252"/>
                  </a:lnTo>
                  <a:lnTo>
                    <a:pt x="14123" y="12142"/>
                  </a:lnTo>
                  <a:lnTo>
                    <a:pt x="14086" y="12069"/>
                  </a:lnTo>
                  <a:lnTo>
                    <a:pt x="14050" y="12032"/>
                  </a:lnTo>
                  <a:lnTo>
                    <a:pt x="13903" y="12032"/>
                  </a:lnTo>
                  <a:lnTo>
                    <a:pt x="13830" y="11885"/>
                  </a:lnTo>
                  <a:lnTo>
                    <a:pt x="13573" y="11592"/>
                  </a:lnTo>
                  <a:lnTo>
                    <a:pt x="13316" y="11298"/>
                  </a:lnTo>
                  <a:lnTo>
                    <a:pt x="13059" y="11042"/>
                  </a:lnTo>
                  <a:lnTo>
                    <a:pt x="13023" y="11005"/>
                  </a:lnTo>
                  <a:close/>
                  <a:moveTo>
                    <a:pt x="8181" y="3192"/>
                  </a:moveTo>
                  <a:lnTo>
                    <a:pt x="8511" y="3228"/>
                  </a:lnTo>
                  <a:lnTo>
                    <a:pt x="8878" y="3265"/>
                  </a:lnTo>
                  <a:lnTo>
                    <a:pt x="9208" y="3339"/>
                  </a:lnTo>
                  <a:lnTo>
                    <a:pt x="9538" y="3412"/>
                  </a:lnTo>
                  <a:lnTo>
                    <a:pt x="9868" y="3522"/>
                  </a:lnTo>
                  <a:lnTo>
                    <a:pt x="10198" y="3669"/>
                  </a:lnTo>
                  <a:lnTo>
                    <a:pt x="10528" y="3852"/>
                  </a:lnTo>
                  <a:lnTo>
                    <a:pt x="10822" y="4035"/>
                  </a:lnTo>
                  <a:lnTo>
                    <a:pt x="11078" y="4256"/>
                  </a:lnTo>
                  <a:lnTo>
                    <a:pt x="11335" y="4476"/>
                  </a:lnTo>
                  <a:lnTo>
                    <a:pt x="11592" y="4732"/>
                  </a:lnTo>
                  <a:lnTo>
                    <a:pt x="11812" y="4989"/>
                  </a:lnTo>
                  <a:lnTo>
                    <a:pt x="11996" y="5319"/>
                  </a:lnTo>
                  <a:lnTo>
                    <a:pt x="12142" y="5576"/>
                  </a:lnTo>
                  <a:lnTo>
                    <a:pt x="12252" y="5870"/>
                  </a:lnTo>
                  <a:lnTo>
                    <a:pt x="12362" y="6200"/>
                  </a:lnTo>
                  <a:lnTo>
                    <a:pt x="12436" y="6530"/>
                  </a:lnTo>
                  <a:lnTo>
                    <a:pt x="12509" y="6823"/>
                  </a:lnTo>
                  <a:lnTo>
                    <a:pt x="12509" y="7153"/>
                  </a:lnTo>
                  <a:lnTo>
                    <a:pt x="12509" y="7484"/>
                  </a:lnTo>
                  <a:lnTo>
                    <a:pt x="12472" y="7814"/>
                  </a:lnTo>
                  <a:lnTo>
                    <a:pt x="12399" y="8144"/>
                  </a:lnTo>
                  <a:lnTo>
                    <a:pt x="12289" y="8511"/>
                  </a:lnTo>
                  <a:lnTo>
                    <a:pt x="12142" y="8804"/>
                  </a:lnTo>
                  <a:lnTo>
                    <a:pt x="11996" y="9134"/>
                  </a:lnTo>
                  <a:lnTo>
                    <a:pt x="11812" y="9428"/>
                  </a:lnTo>
                  <a:lnTo>
                    <a:pt x="11592" y="9721"/>
                  </a:lnTo>
                  <a:lnTo>
                    <a:pt x="11115" y="10271"/>
                  </a:lnTo>
                  <a:lnTo>
                    <a:pt x="10345" y="11115"/>
                  </a:lnTo>
                  <a:lnTo>
                    <a:pt x="9941" y="11555"/>
                  </a:lnTo>
                  <a:lnTo>
                    <a:pt x="9575" y="12032"/>
                  </a:lnTo>
                  <a:lnTo>
                    <a:pt x="9281" y="12509"/>
                  </a:lnTo>
                  <a:lnTo>
                    <a:pt x="8988" y="13022"/>
                  </a:lnTo>
                  <a:lnTo>
                    <a:pt x="8914" y="13279"/>
                  </a:lnTo>
                  <a:lnTo>
                    <a:pt x="8804" y="13573"/>
                  </a:lnTo>
                  <a:lnTo>
                    <a:pt x="8768" y="13829"/>
                  </a:lnTo>
                  <a:lnTo>
                    <a:pt x="8731" y="14123"/>
                  </a:lnTo>
                  <a:lnTo>
                    <a:pt x="8217" y="14013"/>
                  </a:lnTo>
                  <a:lnTo>
                    <a:pt x="7704" y="13939"/>
                  </a:lnTo>
                  <a:lnTo>
                    <a:pt x="8584" y="11665"/>
                  </a:lnTo>
                  <a:lnTo>
                    <a:pt x="9061" y="10418"/>
                  </a:lnTo>
                  <a:lnTo>
                    <a:pt x="9318" y="9831"/>
                  </a:lnTo>
                  <a:lnTo>
                    <a:pt x="9391" y="9538"/>
                  </a:lnTo>
                  <a:lnTo>
                    <a:pt x="9391" y="9391"/>
                  </a:lnTo>
                  <a:lnTo>
                    <a:pt x="9354" y="9244"/>
                  </a:lnTo>
                  <a:lnTo>
                    <a:pt x="9318" y="9208"/>
                  </a:lnTo>
                  <a:lnTo>
                    <a:pt x="9281" y="9208"/>
                  </a:lnTo>
                  <a:lnTo>
                    <a:pt x="9171" y="9281"/>
                  </a:lnTo>
                  <a:lnTo>
                    <a:pt x="9098" y="9391"/>
                  </a:lnTo>
                  <a:lnTo>
                    <a:pt x="8988" y="9611"/>
                  </a:lnTo>
                  <a:lnTo>
                    <a:pt x="8768" y="10088"/>
                  </a:lnTo>
                  <a:lnTo>
                    <a:pt x="8217" y="11445"/>
                  </a:lnTo>
                  <a:lnTo>
                    <a:pt x="7337" y="13719"/>
                  </a:lnTo>
                  <a:lnTo>
                    <a:pt x="7227" y="13903"/>
                  </a:lnTo>
                  <a:lnTo>
                    <a:pt x="6970" y="13829"/>
                  </a:lnTo>
                  <a:lnTo>
                    <a:pt x="6420" y="13683"/>
                  </a:lnTo>
                  <a:lnTo>
                    <a:pt x="6420" y="13646"/>
                  </a:lnTo>
                  <a:lnTo>
                    <a:pt x="6493" y="13389"/>
                  </a:lnTo>
                  <a:lnTo>
                    <a:pt x="6530" y="13096"/>
                  </a:lnTo>
                  <a:lnTo>
                    <a:pt x="6530" y="12546"/>
                  </a:lnTo>
                  <a:lnTo>
                    <a:pt x="6603" y="11372"/>
                  </a:lnTo>
                  <a:lnTo>
                    <a:pt x="6677" y="10125"/>
                  </a:lnTo>
                  <a:lnTo>
                    <a:pt x="6713" y="9501"/>
                  </a:lnTo>
                  <a:lnTo>
                    <a:pt x="6677" y="8877"/>
                  </a:lnTo>
                  <a:lnTo>
                    <a:pt x="6677" y="8804"/>
                  </a:lnTo>
                  <a:lnTo>
                    <a:pt x="6640" y="8767"/>
                  </a:lnTo>
                  <a:lnTo>
                    <a:pt x="6530" y="8694"/>
                  </a:lnTo>
                  <a:lnTo>
                    <a:pt x="6420" y="8731"/>
                  </a:lnTo>
                  <a:lnTo>
                    <a:pt x="6383" y="8767"/>
                  </a:lnTo>
                  <a:lnTo>
                    <a:pt x="6347" y="8841"/>
                  </a:lnTo>
                  <a:lnTo>
                    <a:pt x="6273" y="9391"/>
                  </a:lnTo>
                  <a:lnTo>
                    <a:pt x="6237" y="9978"/>
                  </a:lnTo>
                  <a:lnTo>
                    <a:pt x="6200" y="11115"/>
                  </a:lnTo>
                  <a:lnTo>
                    <a:pt x="6090" y="12289"/>
                  </a:lnTo>
                  <a:lnTo>
                    <a:pt x="6016" y="12912"/>
                  </a:lnTo>
                  <a:lnTo>
                    <a:pt x="6016" y="13206"/>
                  </a:lnTo>
                  <a:lnTo>
                    <a:pt x="6016" y="13536"/>
                  </a:lnTo>
                  <a:lnTo>
                    <a:pt x="5540" y="13353"/>
                  </a:lnTo>
                  <a:lnTo>
                    <a:pt x="5099" y="13206"/>
                  </a:lnTo>
                  <a:lnTo>
                    <a:pt x="4623" y="13132"/>
                  </a:lnTo>
                  <a:lnTo>
                    <a:pt x="4182" y="13132"/>
                  </a:lnTo>
                  <a:lnTo>
                    <a:pt x="4329" y="12876"/>
                  </a:lnTo>
                  <a:lnTo>
                    <a:pt x="4439" y="12619"/>
                  </a:lnTo>
                  <a:lnTo>
                    <a:pt x="4549" y="12362"/>
                  </a:lnTo>
                  <a:lnTo>
                    <a:pt x="4623" y="12069"/>
                  </a:lnTo>
                  <a:lnTo>
                    <a:pt x="4696" y="11482"/>
                  </a:lnTo>
                  <a:lnTo>
                    <a:pt x="4696" y="10895"/>
                  </a:lnTo>
                  <a:lnTo>
                    <a:pt x="4623" y="10161"/>
                  </a:lnTo>
                  <a:lnTo>
                    <a:pt x="4512" y="9428"/>
                  </a:lnTo>
                  <a:lnTo>
                    <a:pt x="4366" y="8694"/>
                  </a:lnTo>
                  <a:lnTo>
                    <a:pt x="4219" y="7960"/>
                  </a:lnTo>
                  <a:lnTo>
                    <a:pt x="4182" y="7594"/>
                  </a:lnTo>
                  <a:lnTo>
                    <a:pt x="4182" y="7190"/>
                  </a:lnTo>
                  <a:lnTo>
                    <a:pt x="4182" y="6823"/>
                  </a:lnTo>
                  <a:lnTo>
                    <a:pt x="4219" y="6456"/>
                  </a:lnTo>
                  <a:lnTo>
                    <a:pt x="4292" y="6090"/>
                  </a:lnTo>
                  <a:lnTo>
                    <a:pt x="4439" y="5760"/>
                  </a:lnTo>
                  <a:lnTo>
                    <a:pt x="4586" y="5429"/>
                  </a:lnTo>
                  <a:lnTo>
                    <a:pt x="4769" y="5063"/>
                  </a:lnTo>
                  <a:lnTo>
                    <a:pt x="5026" y="4769"/>
                  </a:lnTo>
                  <a:lnTo>
                    <a:pt x="5246" y="4476"/>
                  </a:lnTo>
                  <a:lnTo>
                    <a:pt x="5503" y="4219"/>
                  </a:lnTo>
                  <a:lnTo>
                    <a:pt x="5796" y="3999"/>
                  </a:lnTo>
                  <a:lnTo>
                    <a:pt x="6090" y="3779"/>
                  </a:lnTo>
                  <a:lnTo>
                    <a:pt x="6420" y="3595"/>
                  </a:lnTo>
                  <a:lnTo>
                    <a:pt x="6787" y="3449"/>
                  </a:lnTo>
                  <a:lnTo>
                    <a:pt x="7117" y="3339"/>
                  </a:lnTo>
                  <a:lnTo>
                    <a:pt x="7484" y="3265"/>
                  </a:lnTo>
                  <a:lnTo>
                    <a:pt x="7814" y="3228"/>
                  </a:lnTo>
                  <a:lnTo>
                    <a:pt x="8181" y="3192"/>
                  </a:lnTo>
                  <a:close/>
                  <a:moveTo>
                    <a:pt x="3962" y="13426"/>
                  </a:moveTo>
                  <a:lnTo>
                    <a:pt x="4623" y="13536"/>
                  </a:lnTo>
                  <a:lnTo>
                    <a:pt x="5246" y="13719"/>
                  </a:lnTo>
                  <a:lnTo>
                    <a:pt x="5943" y="13939"/>
                  </a:lnTo>
                  <a:lnTo>
                    <a:pt x="6603" y="14196"/>
                  </a:lnTo>
                  <a:lnTo>
                    <a:pt x="6860" y="14270"/>
                  </a:lnTo>
                  <a:lnTo>
                    <a:pt x="7154" y="14306"/>
                  </a:lnTo>
                  <a:lnTo>
                    <a:pt x="7704" y="14380"/>
                  </a:lnTo>
                  <a:lnTo>
                    <a:pt x="8217" y="14490"/>
                  </a:lnTo>
                  <a:lnTo>
                    <a:pt x="8474" y="14563"/>
                  </a:lnTo>
                  <a:lnTo>
                    <a:pt x="8731" y="14636"/>
                  </a:lnTo>
                  <a:lnTo>
                    <a:pt x="8768" y="14783"/>
                  </a:lnTo>
                  <a:lnTo>
                    <a:pt x="8841" y="14857"/>
                  </a:lnTo>
                  <a:lnTo>
                    <a:pt x="8951" y="14893"/>
                  </a:lnTo>
                  <a:lnTo>
                    <a:pt x="9061" y="14893"/>
                  </a:lnTo>
                  <a:lnTo>
                    <a:pt x="9061" y="15003"/>
                  </a:lnTo>
                  <a:lnTo>
                    <a:pt x="9024" y="15150"/>
                  </a:lnTo>
                  <a:lnTo>
                    <a:pt x="8914" y="15223"/>
                  </a:lnTo>
                  <a:lnTo>
                    <a:pt x="8768" y="15333"/>
                  </a:lnTo>
                  <a:lnTo>
                    <a:pt x="8034" y="15040"/>
                  </a:lnTo>
                  <a:lnTo>
                    <a:pt x="6383" y="14490"/>
                  </a:lnTo>
                  <a:lnTo>
                    <a:pt x="5576" y="14270"/>
                  </a:lnTo>
                  <a:lnTo>
                    <a:pt x="4769" y="14086"/>
                  </a:lnTo>
                  <a:lnTo>
                    <a:pt x="4292" y="14013"/>
                  </a:lnTo>
                  <a:lnTo>
                    <a:pt x="4072" y="14013"/>
                  </a:lnTo>
                  <a:lnTo>
                    <a:pt x="3852" y="14050"/>
                  </a:lnTo>
                  <a:lnTo>
                    <a:pt x="3742" y="14013"/>
                  </a:lnTo>
                  <a:lnTo>
                    <a:pt x="3669" y="13939"/>
                  </a:lnTo>
                  <a:lnTo>
                    <a:pt x="3632" y="13829"/>
                  </a:lnTo>
                  <a:lnTo>
                    <a:pt x="3632" y="13719"/>
                  </a:lnTo>
                  <a:lnTo>
                    <a:pt x="3632" y="13609"/>
                  </a:lnTo>
                  <a:lnTo>
                    <a:pt x="3705" y="13536"/>
                  </a:lnTo>
                  <a:lnTo>
                    <a:pt x="3816" y="13463"/>
                  </a:lnTo>
                  <a:lnTo>
                    <a:pt x="3926" y="13426"/>
                  </a:lnTo>
                  <a:close/>
                  <a:moveTo>
                    <a:pt x="4256" y="15737"/>
                  </a:moveTo>
                  <a:lnTo>
                    <a:pt x="4696" y="15847"/>
                  </a:lnTo>
                  <a:lnTo>
                    <a:pt x="4476" y="16067"/>
                  </a:lnTo>
                  <a:lnTo>
                    <a:pt x="4292" y="16287"/>
                  </a:lnTo>
                  <a:lnTo>
                    <a:pt x="4292" y="16250"/>
                  </a:lnTo>
                  <a:lnTo>
                    <a:pt x="4256" y="16140"/>
                  </a:lnTo>
                  <a:lnTo>
                    <a:pt x="4256" y="15994"/>
                  </a:lnTo>
                  <a:lnTo>
                    <a:pt x="4256" y="15737"/>
                  </a:lnTo>
                  <a:close/>
                  <a:moveTo>
                    <a:pt x="4843" y="15920"/>
                  </a:moveTo>
                  <a:lnTo>
                    <a:pt x="4989" y="15957"/>
                  </a:lnTo>
                  <a:lnTo>
                    <a:pt x="5136" y="15994"/>
                  </a:lnTo>
                  <a:lnTo>
                    <a:pt x="4879" y="16140"/>
                  </a:lnTo>
                  <a:lnTo>
                    <a:pt x="4623" y="16360"/>
                  </a:lnTo>
                  <a:lnTo>
                    <a:pt x="4623" y="16360"/>
                  </a:lnTo>
                  <a:lnTo>
                    <a:pt x="4733" y="16140"/>
                  </a:lnTo>
                  <a:lnTo>
                    <a:pt x="4843" y="15920"/>
                  </a:lnTo>
                  <a:close/>
                  <a:moveTo>
                    <a:pt x="4146" y="14453"/>
                  </a:moveTo>
                  <a:lnTo>
                    <a:pt x="4659" y="14490"/>
                  </a:lnTo>
                  <a:lnTo>
                    <a:pt x="5356" y="14673"/>
                  </a:lnTo>
                  <a:lnTo>
                    <a:pt x="6053" y="14857"/>
                  </a:lnTo>
                  <a:lnTo>
                    <a:pt x="7410" y="15333"/>
                  </a:lnTo>
                  <a:lnTo>
                    <a:pt x="8034" y="15553"/>
                  </a:lnTo>
                  <a:lnTo>
                    <a:pt x="8401" y="15663"/>
                  </a:lnTo>
                  <a:lnTo>
                    <a:pt x="8694" y="15774"/>
                  </a:lnTo>
                  <a:lnTo>
                    <a:pt x="8731" y="15847"/>
                  </a:lnTo>
                  <a:lnTo>
                    <a:pt x="8768" y="15884"/>
                  </a:lnTo>
                  <a:lnTo>
                    <a:pt x="8841" y="15957"/>
                  </a:lnTo>
                  <a:lnTo>
                    <a:pt x="8951" y="15957"/>
                  </a:lnTo>
                  <a:lnTo>
                    <a:pt x="8914" y="16067"/>
                  </a:lnTo>
                  <a:lnTo>
                    <a:pt x="8841" y="16214"/>
                  </a:lnTo>
                  <a:lnTo>
                    <a:pt x="8694" y="16397"/>
                  </a:lnTo>
                  <a:lnTo>
                    <a:pt x="8547" y="16507"/>
                  </a:lnTo>
                  <a:lnTo>
                    <a:pt x="8401" y="16581"/>
                  </a:lnTo>
                  <a:lnTo>
                    <a:pt x="7227" y="16140"/>
                  </a:lnTo>
                  <a:lnTo>
                    <a:pt x="6016" y="15774"/>
                  </a:lnTo>
                  <a:lnTo>
                    <a:pt x="4733" y="15370"/>
                  </a:lnTo>
                  <a:lnTo>
                    <a:pt x="4072" y="15223"/>
                  </a:lnTo>
                  <a:lnTo>
                    <a:pt x="3449" y="15113"/>
                  </a:lnTo>
                  <a:lnTo>
                    <a:pt x="3449" y="15040"/>
                  </a:lnTo>
                  <a:lnTo>
                    <a:pt x="3449" y="14857"/>
                  </a:lnTo>
                  <a:lnTo>
                    <a:pt x="3522" y="14673"/>
                  </a:lnTo>
                  <a:lnTo>
                    <a:pt x="3632" y="14563"/>
                  </a:lnTo>
                  <a:lnTo>
                    <a:pt x="3705" y="14490"/>
                  </a:lnTo>
                  <a:lnTo>
                    <a:pt x="3926" y="14490"/>
                  </a:lnTo>
                  <a:lnTo>
                    <a:pt x="3962" y="14526"/>
                  </a:lnTo>
                  <a:lnTo>
                    <a:pt x="3999" y="14526"/>
                  </a:lnTo>
                  <a:lnTo>
                    <a:pt x="4036" y="14490"/>
                  </a:lnTo>
                  <a:lnTo>
                    <a:pt x="4146" y="14453"/>
                  </a:lnTo>
                  <a:close/>
                  <a:moveTo>
                    <a:pt x="5503" y="16067"/>
                  </a:moveTo>
                  <a:lnTo>
                    <a:pt x="5723" y="16140"/>
                  </a:lnTo>
                  <a:lnTo>
                    <a:pt x="5503" y="16287"/>
                  </a:lnTo>
                  <a:lnTo>
                    <a:pt x="5246" y="16434"/>
                  </a:lnTo>
                  <a:lnTo>
                    <a:pt x="5026" y="16617"/>
                  </a:lnTo>
                  <a:lnTo>
                    <a:pt x="4843" y="16837"/>
                  </a:lnTo>
                  <a:lnTo>
                    <a:pt x="4659" y="16764"/>
                  </a:lnTo>
                  <a:lnTo>
                    <a:pt x="4733" y="16691"/>
                  </a:lnTo>
                  <a:lnTo>
                    <a:pt x="5503" y="16067"/>
                  </a:lnTo>
                  <a:close/>
                  <a:moveTo>
                    <a:pt x="5980" y="16214"/>
                  </a:moveTo>
                  <a:lnTo>
                    <a:pt x="6200" y="16287"/>
                  </a:lnTo>
                  <a:lnTo>
                    <a:pt x="6200" y="16324"/>
                  </a:lnTo>
                  <a:lnTo>
                    <a:pt x="5943" y="16434"/>
                  </a:lnTo>
                  <a:lnTo>
                    <a:pt x="5723" y="16581"/>
                  </a:lnTo>
                  <a:lnTo>
                    <a:pt x="5540" y="16727"/>
                  </a:lnTo>
                  <a:lnTo>
                    <a:pt x="5393" y="16947"/>
                  </a:lnTo>
                  <a:lnTo>
                    <a:pt x="5246" y="16911"/>
                  </a:lnTo>
                  <a:lnTo>
                    <a:pt x="5613" y="16544"/>
                  </a:lnTo>
                  <a:lnTo>
                    <a:pt x="5980" y="16214"/>
                  </a:lnTo>
                  <a:close/>
                  <a:moveTo>
                    <a:pt x="6383" y="16360"/>
                  </a:moveTo>
                  <a:lnTo>
                    <a:pt x="6897" y="16544"/>
                  </a:lnTo>
                  <a:lnTo>
                    <a:pt x="6420" y="16801"/>
                  </a:lnTo>
                  <a:lnTo>
                    <a:pt x="6200" y="16947"/>
                  </a:lnTo>
                  <a:lnTo>
                    <a:pt x="5980" y="17131"/>
                  </a:lnTo>
                  <a:lnTo>
                    <a:pt x="5796" y="17057"/>
                  </a:lnTo>
                  <a:lnTo>
                    <a:pt x="5833" y="16984"/>
                  </a:lnTo>
                  <a:lnTo>
                    <a:pt x="5833" y="16911"/>
                  </a:lnTo>
                  <a:lnTo>
                    <a:pt x="5833" y="16874"/>
                  </a:lnTo>
                  <a:lnTo>
                    <a:pt x="6090" y="16617"/>
                  </a:lnTo>
                  <a:lnTo>
                    <a:pt x="6383" y="16397"/>
                  </a:lnTo>
                  <a:lnTo>
                    <a:pt x="6383" y="16360"/>
                  </a:lnTo>
                  <a:close/>
                  <a:moveTo>
                    <a:pt x="7080" y="16581"/>
                  </a:moveTo>
                  <a:lnTo>
                    <a:pt x="7410" y="16691"/>
                  </a:lnTo>
                  <a:lnTo>
                    <a:pt x="7154" y="16911"/>
                  </a:lnTo>
                  <a:lnTo>
                    <a:pt x="6787" y="17314"/>
                  </a:lnTo>
                  <a:lnTo>
                    <a:pt x="6457" y="17241"/>
                  </a:lnTo>
                  <a:lnTo>
                    <a:pt x="6493" y="17167"/>
                  </a:lnTo>
                  <a:lnTo>
                    <a:pt x="6457" y="17131"/>
                  </a:lnTo>
                  <a:lnTo>
                    <a:pt x="6750" y="16837"/>
                  </a:lnTo>
                  <a:lnTo>
                    <a:pt x="7080" y="16581"/>
                  </a:lnTo>
                  <a:close/>
                  <a:moveTo>
                    <a:pt x="8034" y="2678"/>
                  </a:moveTo>
                  <a:lnTo>
                    <a:pt x="7704" y="2715"/>
                  </a:lnTo>
                  <a:lnTo>
                    <a:pt x="7374" y="2752"/>
                  </a:lnTo>
                  <a:lnTo>
                    <a:pt x="7044" y="2825"/>
                  </a:lnTo>
                  <a:lnTo>
                    <a:pt x="6750" y="2898"/>
                  </a:lnTo>
                  <a:lnTo>
                    <a:pt x="6420" y="3008"/>
                  </a:lnTo>
                  <a:lnTo>
                    <a:pt x="6126" y="3155"/>
                  </a:lnTo>
                  <a:lnTo>
                    <a:pt x="5833" y="3302"/>
                  </a:lnTo>
                  <a:lnTo>
                    <a:pt x="5576" y="3522"/>
                  </a:lnTo>
                  <a:lnTo>
                    <a:pt x="5026" y="3962"/>
                  </a:lnTo>
                  <a:lnTo>
                    <a:pt x="4806" y="4219"/>
                  </a:lnTo>
                  <a:lnTo>
                    <a:pt x="4586" y="4512"/>
                  </a:lnTo>
                  <a:lnTo>
                    <a:pt x="4366" y="4769"/>
                  </a:lnTo>
                  <a:lnTo>
                    <a:pt x="4182" y="5099"/>
                  </a:lnTo>
                  <a:lnTo>
                    <a:pt x="3999" y="5393"/>
                  </a:lnTo>
                  <a:lnTo>
                    <a:pt x="3852" y="5723"/>
                  </a:lnTo>
                  <a:lnTo>
                    <a:pt x="3742" y="6163"/>
                  </a:lnTo>
                  <a:lnTo>
                    <a:pt x="3669" y="6603"/>
                  </a:lnTo>
                  <a:lnTo>
                    <a:pt x="3632" y="7043"/>
                  </a:lnTo>
                  <a:lnTo>
                    <a:pt x="3632" y="7520"/>
                  </a:lnTo>
                  <a:lnTo>
                    <a:pt x="3705" y="7960"/>
                  </a:lnTo>
                  <a:lnTo>
                    <a:pt x="3779" y="8437"/>
                  </a:lnTo>
                  <a:lnTo>
                    <a:pt x="3962" y="9318"/>
                  </a:lnTo>
                  <a:lnTo>
                    <a:pt x="4109" y="10308"/>
                  </a:lnTo>
                  <a:lnTo>
                    <a:pt x="4182" y="10785"/>
                  </a:lnTo>
                  <a:lnTo>
                    <a:pt x="4219" y="11262"/>
                  </a:lnTo>
                  <a:lnTo>
                    <a:pt x="4182" y="11739"/>
                  </a:lnTo>
                  <a:lnTo>
                    <a:pt x="4109" y="12215"/>
                  </a:lnTo>
                  <a:lnTo>
                    <a:pt x="3999" y="12619"/>
                  </a:lnTo>
                  <a:lnTo>
                    <a:pt x="3816" y="13059"/>
                  </a:lnTo>
                  <a:lnTo>
                    <a:pt x="3595" y="13132"/>
                  </a:lnTo>
                  <a:lnTo>
                    <a:pt x="3449" y="13279"/>
                  </a:lnTo>
                  <a:lnTo>
                    <a:pt x="3302" y="13426"/>
                  </a:lnTo>
                  <a:lnTo>
                    <a:pt x="3229" y="13646"/>
                  </a:lnTo>
                  <a:lnTo>
                    <a:pt x="3229" y="13829"/>
                  </a:lnTo>
                  <a:lnTo>
                    <a:pt x="3265" y="13976"/>
                  </a:lnTo>
                  <a:lnTo>
                    <a:pt x="3339" y="14160"/>
                  </a:lnTo>
                  <a:lnTo>
                    <a:pt x="3412" y="14270"/>
                  </a:lnTo>
                  <a:lnTo>
                    <a:pt x="3339" y="14343"/>
                  </a:lnTo>
                  <a:lnTo>
                    <a:pt x="3265" y="14416"/>
                  </a:lnTo>
                  <a:lnTo>
                    <a:pt x="3192" y="14526"/>
                  </a:lnTo>
                  <a:lnTo>
                    <a:pt x="3119" y="14673"/>
                  </a:lnTo>
                  <a:lnTo>
                    <a:pt x="3082" y="14857"/>
                  </a:lnTo>
                  <a:lnTo>
                    <a:pt x="3045" y="15040"/>
                  </a:lnTo>
                  <a:lnTo>
                    <a:pt x="3045" y="15187"/>
                  </a:lnTo>
                  <a:lnTo>
                    <a:pt x="3082" y="15370"/>
                  </a:lnTo>
                  <a:lnTo>
                    <a:pt x="3192" y="15480"/>
                  </a:lnTo>
                  <a:lnTo>
                    <a:pt x="3302" y="15590"/>
                  </a:lnTo>
                  <a:lnTo>
                    <a:pt x="3412" y="15627"/>
                  </a:lnTo>
                  <a:lnTo>
                    <a:pt x="3485" y="15590"/>
                  </a:lnTo>
                  <a:lnTo>
                    <a:pt x="3522" y="15553"/>
                  </a:lnTo>
                  <a:lnTo>
                    <a:pt x="3559" y="15553"/>
                  </a:lnTo>
                  <a:lnTo>
                    <a:pt x="4072" y="15700"/>
                  </a:lnTo>
                  <a:lnTo>
                    <a:pt x="3999" y="15810"/>
                  </a:lnTo>
                  <a:lnTo>
                    <a:pt x="3926" y="15957"/>
                  </a:lnTo>
                  <a:lnTo>
                    <a:pt x="3926" y="16140"/>
                  </a:lnTo>
                  <a:lnTo>
                    <a:pt x="3926" y="16324"/>
                  </a:lnTo>
                  <a:lnTo>
                    <a:pt x="3999" y="16507"/>
                  </a:lnTo>
                  <a:lnTo>
                    <a:pt x="4072" y="16654"/>
                  </a:lnTo>
                  <a:lnTo>
                    <a:pt x="4146" y="16801"/>
                  </a:lnTo>
                  <a:lnTo>
                    <a:pt x="4292" y="16874"/>
                  </a:lnTo>
                  <a:lnTo>
                    <a:pt x="4256" y="16947"/>
                  </a:lnTo>
                  <a:lnTo>
                    <a:pt x="4292" y="17021"/>
                  </a:lnTo>
                  <a:lnTo>
                    <a:pt x="4329" y="17057"/>
                  </a:lnTo>
                  <a:lnTo>
                    <a:pt x="4402" y="17094"/>
                  </a:lnTo>
                  <a:lnTo>
                    <a:pt x="4586" y="17167"/>
                  </a:lnTo>
                  <a:lnTo>
                    <a:pt x="4806" y="17277"/>
                  </a:lnTo>
                  <a:lnTo>
                    <a:pt x="5283" y="17388"/>
                  </a:lnTo>
                  <a:lnTo>
                    <a:pt x="5393" y="17424"/>
                  </a:lnTo>
                  <a:lnTo>
                    <a:pt x="5576" y="17461"/>
                  </a:lnTo>
                  <a:lnTo>
                    <a:pt x="6310" y="17681"/>
                  </a:lnTo>
                  <a:lnTo>
                    <a:pt x="6677" y="17754"/>
                  </a:lnTo>
                  <a:lnTo>
                    <a:pt x="6860" y="17791"/>
                  </a:lnTo>
                  <a:lnTo>
                    <a:pt x="7044" y="17754"/>
                  </a:lnTo>
                  <a:lnTo>
                    <a:pt x="7117" y="17718"/>
                  </a:lnTo>
                  <a:lnTo>
                    <a:pt x="7154" y="17681"/>
                  </a:lnTo>
                  <a:lnTo>
                    <a:pt x="7154" y="17608"/>
                  </a:lnTo>
                  <a:lnTo>
                    <a:pt x="7117" y="17534"/>
                  </a:lnTo>
                  <a:lnTo>
                    <a:pt x="7447" y="17204"/>
                  </a:lnTo>
                  <a:lnTo>
                    <a:pt x="7594" y="17021"/>
                  </a:lnTo>
                  <a:lnTo>
                    <a:pt x="7740" y="16837"/>
                  </a:lnTo>
                  <a:lnTo>
                    <a:pt x="8327" y="17021"/>
                  </a:lnTo>
                  <a:lnTo>
                    <a:pt x="8437" y="17021"/>
                  </a:lnTo>
                  <a:lnTo>
                    <a:pt x="8547" y="16984"/>
                  </a:lnTo>
                  <a:lnTo>
                    <a:pt x="8731" y="16911"/>
                  </a:lnTo>
                  <a:lnTo>
                    <a:pt x="8914" y="16764"/>
                  </a:lnTo>
                  <a:lnTo>
                    <a:pt x="9098" y="16581"/>
                  </a:lnTo>
                  <a:lnTo>
                    <a:pt x="9208" y="16360"/>
                  </a:lnTo>
                  <a:lnTo>
                    <a:pt x="9281" y="16140"/>
                  </a:lnTo>
                  <a:lnTo>
                    <a:pt x="9318" y="15884"/>
                  </a:lnTo>
                  <a:lnTo>
                    <a:pt x="9281" y="15700"/>
                  </a:lnTo>
                  <a:lnTo>
                    <a:pt x="9208" y="15590"/>
                  </a:lnTo>
                  <a:lnTo>
                    <a:pt x="9171" y="15517"/>
                  </a:lnTo>
                  <a:lnTo>
                    <a:pt x="9244" y="15407"/>
                  </a:lnTo>
                  <a:lnTo>
                    <a:pt x="9354" y="15260"/>
                  </a:lnTo>
                  <a:lnTo>
                    <a:pt x="9391" y="15113"/>
                  </a:lnTo>
                  <a:lnTo>
                    <a:pt x="9428" y="15003"/>
                  </a:lnTo>
                  <a:lnTo>
                    <a:pt x="9501" y="14930"/>
                  </a:lnTo>
                  <a:lnTo>
                    <a:pt x="9575" y="14857"/>
                  </a:lnTo>
                  <a:lnTo>
                    <a:pt x="9575" y="14783"/>
                  </a:lnTo>
                  <a:lnTo>
                    <a:pt x="9538" y="14673"/>
                  </a:lnTo>
                  <a:lnTo>
                    <a:pt x="9391" y="14526"/>
                  </a:lnTo>
                  <a:lnTo>
                    <a:pt x="9244" y="14380"/>
                  </a:lnTo>
                  <a:lnTo>
                    <a:pt x="9244" y="14050"/>
                  </a:lnTo>
                  <a:lnTo>
                    <a:pt x="9318" y="13683"/>
                  </a:lnTo>
                  <a:lnTo>
                    <a:pt x="9428" y="13353"/>
                  </a:lnTo>
                  <a:lnTo>
                    <a:pt x="9538" y="13059"/>
                  </a:lnTo>
                  <a:lnTo>
                    <a:pt x="9721" y="12766"/>
                  </a:lnTo>
                  <a:lnTo>
                    <a:pt x="9905" y="12472"/>
                  </a:lnTo>
                  <a:lnTo>
                    <a:pt x="10308" y="11885"/>
                  </a:lnTo>
                  <a:lnTo>
                    <a:pt x="10785" y="11335"/>
                  </a:lnTo>
                  <a:lnTo>
                    <a:pt x="11299" y="10822"/>
                  </a:lnTo>
                  <a:lnTo>
                    <a:pt x="11775" y="10308"/>
                  </a:lnTo>
                  <a:lnTo>
                    <a:pt x="12179" y="9758"/>
                  </a:lnTo>
                  <a:lnTo>
                    <a:pt x="12362" y="9501"/>
                  </a:lnTo>
                  <a:lnTo>
                    <a:pt x="12546" y="9208"/>
                  </a:lnTo>
                  <a:lnTo>
                    <a:pt x="12656" y="8951"/>
                  </a:lnTo>
                  <a:lnTo>
                    <a:pt x="12803" y="8657"/>
                  </a:lnTo>
                  <a:lnTo>
                    <a:pt x="12876" y="8364"/>
                  </a:lnTo>
                  <a:lnTo>
                    <a:pt x="12949" y="8034"/>
                  </a:lnTo>
                  <a:lnTo>
                    <a:pt x="12986" y="7740"/>
                  </a:lnTo>
                  <a:lnTo>
                    <a:pt x="13023" y="7447"/>
                  </a:lnTo>
                  <a:lnTo>
                    <a:pt x="13023" y="6823"/>
                  </a:lnTo>
                  <a:lnTo>
                    <a:pt x="12913" y="6236"/>
                  </a:lnTo>
                  <a:lnTo>
                    <a:pt x="12729" y="5613"/>
                  </a:lnTo>
                  <a:lnTo>
                    <a:pt x="12436" y="5026"/>
                  </a:lnTo>
                  <a:lnTo>
                    <a:pt x="12252" y="4769"/>
                  </a:lnTo>
                  <a:lnTo>
                    <a:pt x="12069" y="4476"/>
                  </a:lnTo>
                  <a:lnTo>
                    <a:pt x="11849" y="4256"/>
                  </a:lnTo>
                  <a:lnTo>
                    <a:pt x="11629" y="3999"/>
                  </a:lnTo>
                  <a:lnTo>
                    <a:pt x="11372" y="3815"/>
                  </a:lnTo>
                  <a:lnTo>
                    <a:pt x="11115" y="3595"/>
                  </a:lnTo>
                  <a:lnTo>
                    <a:pt x="10565" y="3265"/>
                  </a:lnTo>
                  <a:lnTo>
                    <a:pt x="9978" y="3008"/>
                  </a:lnTo>
                  <a:lnTo>
                    <a:pt x="9354" y="2825"/>
                  </a:lnTo>
                  <a:lnTo>
                    <a:pt x="8694" y="2715"/>
                  </a:lnTo>
                  <a:lnTo>
                    <a:pt x="8034" y="2678"/>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 name="Google Shape;332;p6"/>
            <p:cNvSpPr/>
            <p:nvPr/>
          </p:nvSpPr>
          <p:spPr>
            <a:xfrm>
              <a:off x="6244725" y="2547975"/>
              <a:ext cx="185275" cy="404450"/>
            </a:xfrm>
            <a:custGeom>
              <a:rect b="b" l="l" r="r" t="t"/>
              <a:pathLst>
                <a:path extrusionOk="0" h="16178" w="7411">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 name="Google Shape;333;p6"/>
            <p:cNvSpPr/>
            <p:nvPr/>
          </p:nvSpPr>
          <p:spPr>
            <a:xfrm>
              <a:off x="6823375" y="1978500"/>
              <a:ext cx="365025" cy="447525"/>
            </a:xfrm>
            <a:custGeom>
              <a:rect b="b" l="l" r="r" t="t"/>
              <a:pathLst>
                <a:path extrusionOk="0" h="17901" w="14601">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 name="Google Shape;334;p6"/>
            <p:cNvSpPr/>
            <p:nvPr/>
          </p:nvSpPr>
          <p:spPr>
            <a:xfrm>
              <a:off x="6071400" y="1791425"/>
              <a:ext cx="402625" cy="375100"/>
            </a:xfrm>
            <a:custGeom>
              <a:rect b="b" l="l" r="r" t="t"/>
              <a:pathLst>
                <a:path extrusionOk="0" h="15004" w="16105">
                  <a:moveTo>
                    <a:pt x="13170" y="587"/>
                  </a:moveTo>
                  <a:lnTo>
                    <a:pt x="13206" y="624"/>
                  </a:lnTo>
                  <a:lnTo>
                    <a:pt x="13280" y="661"/>
                  </a:lnTo>
                  <a:lnTo>
                    <a:pt x="13353" y="697"/>
                  </a:lnTo>
                  <a:lnTo>
                    <a:pt x="13610" y="771"/>
                  </a:lnTo>
                  <a:lnTo>
                    <a:pt x="13830" y="844"/>
                  </a:lnTo>
                  <a:lnTo>
                    <a:pt x="14013" y="954"/>
                  </a:lnTo>
                  <a:lnTo>
                    <a:pt x="14160" y="1174"/>
                  </a:lnTo>
                  <a:lnTo>
                    <a:pt x="14307" y="1394"/>
                  </a:lnTo>
                  <a:lnTo>
                    <a:pt x="14343" y="1651"/>
                  </a:lnTo>
                  <a:lnTo>
                    <a:pt x="14307" y="1908"/>
                  </a:lnTo>
                  <a:lnTo>
                    <a:pt x="14233" y="2128"/>
                  </a:lnTo>
                  <a:lnTo>
                    <a:pt x="14087" y="2348"/>
                  </a:lnTo>
                  <a:lnTo>
                    <a:pt x="13903" y="2531"/>
                  </a:lnTo>
                  <a:lnTo>
                    <a:pt x="13683" y="2678"/>
                  </a:lnTo>
                  <a:lnTo>
                    <a:pt x="13463" y="2788"/>
                  </a:lnTo>
                  <a:lnTo>
                    <a:pt x="13170" y="2825"/>
                  </a:lnTo>
                  <a:lnTo>
                    <a:pt x="12840" y="2788"/>
                  </a:lnTo>
                  <a:lnTo>
                    <a:pt x="12656" y="2751"/>
                  </a:lnTo>
                  <a:lnTo>
                    <a:pt x="12546" y="2715"/>
                  </a:lnTo>
                  <a:lnTo>
                    <a:pt x="12436" y="2641"/>
                  </a:lnTo>
                  <a:lnTo>
                    <a:pt x="12363" y="2495"/>
                  </a:lnTo>
                  <a:lnTo>
                    <a:pt x="12289" y="2495"/>
                  </a:lnTo>
                  <a:lnTo>
                    <a:pt x="12253" y="2275"/>
                  </a:lnTo>
                  <a:lnTo>
                    <a:pt x="12253" y="2054"/>
                  </a:lnTo>
                  <a:lnTo>
                    <a:pt x="12253" y="1871"/>
                  </a:lnTo>
                  <a:lnTo>
                    <a:pt x="12289" y="1724"/>
                  </a:lnTo>
                  <a:lnTo>
                    <a:pt x="12399" y="1394"/>
                  </a:lnTo>
                  <a:lnTo>
                    <a:pt x="12583" y="1064"/>
                  </a:lnTo>
                  <a:lnTo>
                    <a:pt x="12840" y="807"/>
                  </a:lnTo>
                  <a:lnTo>
                    <a:pt x="12986" y="697"/>
                  </a:lnTo>
                  <a:lnTo>
                    <a:pt x="13170" y="587"/>
                  </a:lnTo>
                  <a:close/>
                  <a:moveTo>
                    <a:pt x="9061" y="3338"/>
                  </a:moveTo>
                  <a:lnTo>
                    <a:pt x="9245" y="3412"/>
                  </a:lnTo>
                  <a:lnTo>
                    <a:pt x="9245" y="3448"/>
                  </a:lnTo>
                  <a:lnTo>
                    <a:pt x="9171" y="3632"/>
                  </a:lnTo>
                  <a:lnTo>
                    <a:pt x="9171" y="3668"/>
                  </a:lnTo>
                  <a:lnTo>
                    <a:pt x="9135" y="3632"/>
                  </a:lnTo>
                  <a:lnTo>
                    <a:pt x="9061" y="3522"/>
                  </a:lnTo>
                  <a:lnTo>
                    <a:pt x="8988" y="3448"/>
                  </a:lnTo>
                  <a:lnTo>
                    <a:pt x="8988" y="3412"/>
                  </a:lnTo>
                  <a:lnTo>
                    <a:pt x="8988" y="3375"/>
                  </a:lnTo>
                  <a:lnTo>
                    <a:pt x="9061" y="3338"/>
                  </a:lnTo>
                  <a:close/>
                  <a:moveTo>
                    <a:pt x="14123" y="440"/>
                  </a:moveTo>
                  <a:lnTo>
                    <a:pt x="14233" y="477"/>
                  </a:lnTo>
                  <a:lnTo>
                    <a:pt x="14307" y="587"/>
                  </a:lnTo>
                  <a:lnTo>
                    <a:pt x="14417" y="661"/>
                  </a:lnTo>
                  <a:lnTo>
                    <a:pt x="14454" y="807"/>
                  </a:lnTo>
                  <a:lnTo>
                    <a:pt x="14527" y="807"/>
                  </a:lnTo>
                  <a:lnTo>
                    <a:pt x="14490" y="624"/>
                  </a:lnTo>
                  <a:lnTo>
                    <a:pt x="14454" y="477"/>
                  </a:lnTo>
                  <a:lnTo>
                    <a:pt x="14600" y="551"/>
                  </a:lnTo>
                  <a:lnTo>
                    <a:pt x="14784" y="624"/>
                  </a:lnTo>
                  <a:lnTo>
                    <a:pt x="14967" y="771"/>
                  </a:lnTo>
                  <a:lnTo>
                    <a:pt x="15114" y="881"/>
                  </a:lnTo>
                  <a:lnTo>
                    <a:pt x="15224" y="1064"/>
                  </a:lnTo>
                  <a:lnTo>
                    <a:pt x="15334" y="1211"/>
                  </a:lnTo>
                  <a:lnTo>
                    <a:pt x="15444" y="1578"/>
                  </a:lnTo>
                  <a:lnTo>
                    <a:pt x="15554" y="1944"/>
                  </a:lnTo>
                  <a:lnTo>
                    <a:pt x="15627" y="2385"/>
                  </a:lnTo>
                  <a:lnTo>
                    <a:pt x="15664" y="2568"/>
                  </a:lnTo>
                  <a:lnTo>
                    <a:pt x="15627" y="2788"/>
                  </a:lnTo>
                  <a:lnTo>
                    <a:pt x="15591" y="2972"/>
                  </a:lnTo>
                  <a:lnTo>
                    <a:pt x="15481" y="3118"/>
                  </a:lnTo>
                  <a:lnTo>
                    <a:pt x="15187" y="3412"/>
                  </a:lnTo>
                  <a:lnTo>
                    <a:pt x="14930" y="3595"/>
                  </a:lnTo>
                  <a:lnTo>
                    <a:pt x="14600" y="3705"/>
                  </a:lnTo>
                  <a:lnTo>
                    <a:pt x="14270" y="3779"/>
                  </a:lnTo>
                  <a:lnTo>
                    <a:pt x="13940" y="3815"/>
                  </a:lnTo>
                  <a:lnTo>
                    <a:pt x="13720" y="3779"/>
                  </a:lnTo>
                  <a:lnTo>
                    <a:pt x="13500" y="3742"/>
                  </a:lnTo>
                  <a:lnTo>
                    <a:pt x="13316" y="3668"/>
                  </a:lnTo>
                  <a:lnTo>
                    <a:pt x="13133" y="3595"/>
                  </a:lnTo>
                  <a:lnTo>
                    <a:pt x="12950" y="3485"/>
                  </a:lnTo>
                  <a:lnTo>
                    <a:pt x="12803" y="3338"/>
                  </a:lnTo>
                  <a:lnTo>
                    <a:pt x="12656" y="3192"/>
                  </a:lnTo>
                  <a:lnTo>
                    <a:pt x="12546" y="3045"/>
                  </a:lnTo>
                  <a:lnTo>
                    <a:pt x="12840" y="3118"/>
                  </a:lnTo>
                  <a:lnTo>
                    <a:pt x="13133" y="3155"/>
                  </a:lnTo>
                  <a:lnTo>
                    <a:pt x="13426" y="3118"/>
                  </a:lnTo>
                  <a:lnTo>
                    <a:pt x="13720" y="3045"/>
                  </a:lnTo>
                  <a:lnTo>
                    <a:pt x="13977" y="2935"/>
                  </a:lnTo>
                  <a:lnTo>
                    <a:pt x="14233" y="2751"/>
                  </a:lnTo>
                  <a:lnTo>
                    <a:pt x="14417" y="2495"/>
                  </a:lnTo>
                  <a:lnTo>
                    <a:pt x="14600" y="2238"/>
                  </a:lnTo>
                  <a:lnTo>
                    <a:pt x="14674" y="1981"/>
                  </a:lnTo>
                  <a:lnTo>
                    <a:pt x="14710" y="1724"/>
                  </a:lnTo>
                  <a:lnTo>
                    <a:pt x="14674" y="1468"/>
                  </a:lnTo>
                  <a:lnTo>
                    <a:pt x="14600" y="1211"/>
                  </a:lnTo>
                  <a:lnTo>
                    <a:pt x="14490" y="991"/>
                  </a:lnTo>
                  <a:lnTo>
                    <a:pt x="14343" y="771"/>
                  </a:lnTo>
                  <a:lnTo>
                    <a:pt x="14160" y="587"/>
                  </a:lnTo>
                  <a:lnTo>
                    <a:pt x="13940" y="440"/>
                  </a:lnTo>
                  <a:close/>
                  <a:moveTo>
                    <a:pt x="13757" y="0"/>
                  </a:moveTo>
                  <a:lnTo>
                    <a:pt x="13610" y="74"/>
                  </a:lnTo>
                  <a:lnTo>
                    <a:pt x="13353" y="110"/>
                  </a:lnTo>
                  <a:lnTo>
                    <a:pt x="13133" y="147"/>
                  </a:lnTo>
                  <a:lnTo>
                    <a:pt x="12913" y="257"/>
                  </a:lnTo>
                  <a:lnTo>
                    <a:pt x="12729" y="404"/>
                  </a:lnTo>
                  <a:lnTo>
                    <a:pt x="12509" y="551"/>
                  </a:lnTo>
                  <a:lnTo>
                    <a:pt x="12363" y="734"/>
                  </a:lnTo>
                  <a:lnTo>
                    <a:pt x="12216" y="917"/>
                  </a:lnTo>
                  <a:lnTo>
                    <a:pt x="12069" y="1137"/>
                  </a:lnTo>
                  <a:lnTo>
                    <a:pt x="11996" y="1321"/>
                  </a:lnTo>
                  <a:lnTo>
                    <a:pt x="11922" y="1578"/>
                  </a:lnTo>
                  <a:lnTo>
                    <a:pt x="11849" y="1798"/>
                  </a:lnTo>
                  <a:lnTo>
                    <a:pt x="11849" y="2054"/>
                  </a:lnTo>
                  <a:lnTo>
                    <a:pt x="11849" y="2275"/>
                  </a:lnTo>
                  <a:lnTo>
                    <a:pt x="11886" y="2531"/>
                  </a:lnTo>
                  <a:lnTo>
                    <a:pt x="11959" y="2751"/>
                  </a:lnTo>
                  <a:lnTo>
                    <a:pt x="12033" y="2972"/>
                  </a:lnTo>
                  <a:lnTo>
                    <a:pt x="12143" y="3192"/>
                  </a:lnTo>
                  <a:lnTo>
                    <a:pt x="12253" y="3375"/>
                  </a:lnTo>
                  <a:lnTo>
                    <a:pt x="12399" y="3558"/>
                  </a:lnTo>
                  <a:lnTo>
                    <a:pt x="12583" y="3705"/>
                  </a:lnTo>
                  <a:lnTo>
                    <a:pt x="12766" y="3852"/>
                  </a:lnTo>
                  <a:lnTo>
                    <a:pt x="12986" y="3999"/>
                  </a:lnTo>
                  <a:lnTo>
                    <a:pt x="13206" y="4072"/>
                  </a:lnTo>
                  <a:lnTo>
                    <a:pt x="13426" y="4145"/>
                  </a:lnTo>
                  <a:lnTo>
                    <a:pt x="13683" y="4219"/>
                  </a:lnTo>
                  <a:lnTo>
                    <a:pt x="14123" y="4219"/>
                  </a:lnTo>
                  <a:lnTo>
                    <a:pt x="14564" y="4145"/>
                  </a:lnTo>
                  <a:lnTo>
                    <a:pt x="15004" y="3999"/>
                  </a:lnTo>
                  <a:lnTo>
                    <a:pt x="15371" y="3779"/>
                  </a:lnTo>
                  <a:lnTo>
                    <a:pt x="15591" y="3632"/>
                  </a:lnTo>
                  <a:lnTo>
                    <a:pt x="15737" y="3448"/>
                  </a:lnTo>
                  <a:lnTo>
                    <a:pt x="15884" y="3265"/>
                  </a:lnTo>
                  <a:lnTo>
                    <a:pt x="15994" y="3045"/>
                  </a:lnTo>
                  <a:lnTo>
                    <a:pt x="16067" y="2788"/>
                  </a:lnTo>
                  <a:lnTo>
                    <a:pt x="16104" y="2495"/>
                  </a:lnTo>
                  <a:lnTo>
                    <a:pt x="16067" y="2238"/>
                  </a:lnTo>
                  <a:lnTo>
                    <a:pt x="15994" y="1981"/>
                  </a:lnTo>
                  <a:lnTo>
                    <a:pt x="15884" y="1431"/>
                  </a:lnTo>
                  <a:lnTo>
                    <a:pt x="15774" y="1174"/>
                  </a:lnTo>
                  <a:lnTo>
                    <a:pt x="15664" y="954"/>
                  </a:lnTo>
                  <a:lnTo>
                    <a:pt x="15517" y="734"/>
                  </a:lnTo>
                  <a:lnTo>
                    <a:pt x="15371" y="551"/>
                  </a:lnTo>
                  <a:lnTo>
                    <a:pt x="15150" y="367"/>
                  </a:lnTo>
                  <a:lnTo>
                    <a:pt x="14930" y="220"/>
                  </a:lnTo>
                  <a:lnTo>
                    <a:pt x="14637" y="74"/>
                  </a:lnTo>
                  <a:lnTo>
                    <a:pt x="14270" y="0"/>
                  </a:lnTo>
                  <a:close/>
                  <a:moveTo>
                    <a:pt x="11115" y="4549"/>
                  </a:moveTo>
                  <a:lnTo>
                    <a:pt x="11446" y="4842"/>
                  </a:lnTo>
                  <a:lnTo>
                    <a:pt x="11299" y="4952"/>
                  </a:lnTo>
                  <a:lnTo>
                    <a:pt x="11115" y="4916"/>
                  </a:lnTo>
                  <a:lnTo>
                    <a:pt x="10932" y="4916"/>
                  </a:lnTo>
                  <a:lnTo>
                    <a:pt x="10639" y="4952"/>
                  </a:lnTo>
                  <a:lnTo>
                    <a:pt x="10859" y="4732"/>
                  </a:lnTo>
                  <a:lnTo>
                    <a:pt x="11115" y="4549"/>
                  </a:lnTo>
                  <a:close/>
                  <a:moveTo>
                    <a:pt x="6860" y="3632"/>
                  </a:moveTo>
                  <a:lnTo>
                    <a:pt x="7007" y="3668"/>
                  </a:lnTo>
                  <a:lnTo>
                    <a:pt x="7044" y="3705"/>
                  </a:lnTo>
                  <a:lnTo>
                    <a:pt x="7044" y="3742"/>
                  </a:lnTo>
                  <a:lnTo>
                    <a:pt x="7044" y="3779"/>
                  </a:lnTo>
                  <a:lnTo>
                    <a:pt x="7080" y="3852"/>
                  </a:lnTo>
                  <a:lnTo>
                    <a:pt x="7191" y="3889"/>
                  </a:lnTo>
                  <a:lnTo>
                    <a:pt x="7374" y="3889"/>
                  </a:lnTo>
                  <a:lnTo>
                    <a:pt x="7411" y="3925"/>
                  </a:lnTo>
                  <a:lnTo>
                    <a:pt x="7447" y="4035"/>
                  </a:lnTo>
                  <a:lnTo>
                    <a:pt x="7484" y="4145"/>
                  </a:lnTo>
                  <a:lnTo>
                    <a:pt x="7484" y="4255"/>
                  </a:lnTo>
                  <a:lnTo>
                    <a:pt x="7447" y="4512"/>
                  </a:lnTo>
                  <a:lnTo>
                    <a:pt x="7374" y="4769"/>
                  </a:lnTo>
                  <a:lnTo>
                    <a:pt x="7227" y="5026"/>
                  </a:lnTo>
                  <a:lnTo>
                    <a:pt x="7154" y="5136"/>
                  </a:lnTo>
                  <a:lnTo>
                    <a:pt x="7044" y="5209"/>
                  </a:lnTo>
                  <a:lnTo>
                    <a:pt x="6934" y="5246"/>
                  </a:lnTo>
                  <a:lnTo>
                    <a:pt x="6787" y="5246"/>
                  </a:lnTo>
                  <a:lnTo>
                    <a:pt x="6787" y="4989"/>
                  </a:lnTo>
                  <a:lnTo>
                    <a:pt x="6750" y="4769"/>
                  </a:lnTo>
                  <a:lnTo>
                    <a:pt x="6640" y="4549"/>
                  </a:lnTo>
                  <a:lnTo>
                    <a:pt x="6494" y="4329"/>
                  </a:lnTo>
                  <a:lnTo>
                    <a:pt x="6310" y="4145"/>
                  </a:lnTo>
                  <a:lnTo>
                    <a:pt x="6090" y="4035"/>
                  </a:lnTo>
                  <a:lnTo>
                    <a:pt x="6090" y="3925"/>
                  </a:lnTo>
                  <a:lnTo>
                    <a:pt x="6163" y="3852"/>
                  </a:lnTo>
                  <a:lnTo>
                    <a:pt x="6237" y="3779"/>
                  </a:lnTo>
                  <a:lnTo>
                    <a:pt x="6347" y="3742"/>
                  </a:lnTo>
                  <a:lnTo>
                    <a:pt x="6567" y="3705"/>
                  </a:lnTo>
                  <a:lnTo>
                    <a:pt x="6860" y="3632"/>
                  </a:lnTo>
                  <a:close/>
                  <a:moveTo>
                    <a:pt x="6530" y="3192"/>
                  </a:moveTo>
                  <a:lnTo>
                    <a:pt x="6494" y="3228"/>
                  </a:lnTo>
                  <a:lnTo>
                    <a:pt x="6457" y="3302"/>
                  </a:lnTo>
                  <a:lnTo>
                    <a:pt x="6457" y="3338"/>
                  </a:lnTo>
                  <a:lnTo>
                    <a:pt x="6457" y="3412"/>
                  </a:lnTo>
                  <a:lnTo>
                    <a:pt x="6200" y="3485"/>
                  </a:lnTo>
                  <a:lnTo>
                    <a:pt x="5980" y="3558"/>
                  </a:lnTo>
                  <a:lnTo>
                    <a:pt x="5797" y="3742"/>
                  </a:lnTo>
                  <a:lnTo>
                    <a:pt x="5760" y="3815"/>
                  </a:lnTo>
                  <a:lnTo>
                    <a:pt x="5687" y="3925"/>
                  </a:lnTo>
                  <a:lnTo>
                    <a:pt x="5687" y="4035"/>
                  </a:lnTo>
                  <a:lnTo>
                    <a:pt x="5687" y="4072"/>
                  </a:lnTo>
                  <a:lnTo>
                    <a:pt x="5797" y="4219"/>
                  </a:lnTo>
                  <a:lnTo>
                    <a:pt x="5907" y="4292"/>
                  </a:lnTo>
                  <a:lnTo>
                    <a:pt x="6053" y="4365"/>
                  </a:lnTo>
                  <a:lnTo>
                    <a:pt x="6163" y="4439"/>
                  </a:lnTo>
                  <a:lnTo>
                    <a:pt x="6274" y="4512"/>
                  </a:lnTo>
                  <a:lnTo>
                    <a:pt x="6347" y="4622"/>
                  </a:lnTo>
                  <a:lnTo>
                    <a:pt x="6420" y="4769"/>
                  </a:lnTo>
                  <a:lnTo>
                    <a:pt x="6494" y="5026"/>
                  </a:lnTo>
                  <a:lnTo>
                    <a:pt x="6457" y="5282"/>
                  </a:lnTo>
                  <a:lnTo>
                    <a:pt x="6494" y="5392"/>
                  </a:lnTo>
                  <a:lnTo>
                    <a:pt x="6530" y="5466"/>
                  </a:lnTo>
                  <a:lnTo>
                    <a:pt x="6750" y="5539"/>
                  </a:lnTo>
                  <a:lnTo>
                    <a:pt x="6934" y="5539"/>
                  </a:lnTo>
                  <a:lnTo>
                    <a:pt x="7117" y="5503"/>
                  </a:lnTo>
                  <a:lnTo>
                    <a:pt x="7264" y="5429"/>
                  </a:lnTo>
                  <a:lnTo>
                    <a:pt x="7411" y="5282"/>
                  </a:lnTo>
                  <a:lnTo>
                    <a:pt x="7521" y="5136"/>
                  </a:lnTo>
                  <a:lnTo>
                    <a:pt x="7631" y="4952"/>
                  </a:lnTo>
                  <a:lnTo>
                    <a:pt x="7704" y="4769"/>
                  </a:lnTo>
                  <a:lnTo>
                    <a:pt x="7741" y="4585"/>
                  </a:lnTo>
                  <a:lnTo>
                    <a:pt x="7777" y="4365"/>
                  </a:lnTo>
                  <a:lnTo>
                    <a:pt x="7777" y="4145"/>
                  </a:lnTo>
                  <a:lnTo>
                    <a:pt x="7777" y="3925"/>
                  </a:lnTo>
                  <a:lnTo>
                    <a:pt x="7704" y="3779"/>
                  </a:lnTo>
                  <a:lnTo>
                    <a:pt x="7631" y="3668"/>
                  </a:lnTo>
                  <a:lnTo>
                    <a:pt x="7484" y="3595"/>
                  </a:lnTo>
                  <a:lnTo>
                    <a:pt x="7337" y="3595"/>
                  </a:lnTo>
                  <a:lnTo>
                    <a:pt x="7301" y="3485"/>
                  </a:lnTo>
                  <a:lnTo>
                    <a:pt x="7227" y="3448"/>
                  </a:lnTo>
                  <a:lnTo>
                    <a:pt x="7044" y="3375"/>
                  </a:lnTo>
                  <a:lnTo>
                    <a:pt x="6824" y="3302"/>
                  </a:lnTo>
                  <a:lnTo>
                    <a:pt x="6677" y="3228"/>
                  </a:lnTo>
                  <a:lnTo>
                    <a:pt x="6567" y="3192"/>
                  </a:lnTo>
                  <a:close/>
                  <a:moveTo>
                    <a:pt x="11739" y="5136"/>
                  </a:moveTo>
                  <a:lnTo>
                    <a:pt x="12179" y="5686"/>
                  </a:lnTo>
                  <a:lnTo>
                    <a:pt x="11776" y="5796"/>
                  </a:lnTo>
                  <a:lnTo>
                    <a:pt x="11409" y="6016"/>
                  </a:lnTo>
                  <a:lnTo>
                    <a:pt x="11042" y="6236"/>
                  </a:lnTo>
                  <a:lnTo>
                    <a:pt x="10895" y="6383"/>
                  </a:lnTo>
                  <a:lnTo>
                    <a:pt x="10785" y="6566"/>
                  </a:lnTo>
                  <a:lnTo>
                    <a:pt x="10749" y="6640"/>
                  </a:lnTo>
                  <a:lnTo>
                    <a:pt x="10785" y="6676"/>
                  </a:lnTo>
                  <a:lnTo>
                    <a:pt x="10859" y="6713"/>
                  </a:lnTo>
                  <a:lnTo>
                    <a:pt x="10932" y="6713"/>
                  </a:lnTo>
                  <a:lnTo>
                    <a:pt x="11262" y="6493"/>
                  </a:lnTo>
                  <a:lnTo>
                    <a:pt x="11556" y="6310"/>
                  </a:lnTo>
                  <a:lnTo>
                    <a:pt x="11849" y="6199"/>
                  </a:lnTo>
                  <a:lnTo>
                    <a:pt x="12143" y="6089"/>
                  </a:lnTo>
                  <a:lnTo>
                    <a:pt x="12253" y="6053"/>
                  </a:lnTo>
                  <a:lnTo>
                    <a:pt x="12363" y="6016"/>
                  </a:lnTo>
                  <a:lnTo>
                    <a:pt x="12399" y="5979"/>
                  </a:lnTo>
                  <a:lnTo>
                    <a:pt x="12619" y="6456"/>
                  </a:lnTo>
                  <a:lnTo>
                    <a:pt x="12840" y="6896"/>
                  </a:lnTo>
                  <a:lnTo>
                    <a:pt x="12803" y="6933"/>
                  </a:lnTo>
                  <a:lnTo>
                    <a:pt x="12326" y="7043"/>
                  </a:lnTo>
                  <a:lnTo>
                    <a:pt x="11812" y="7117"/>
                  </a:lnTo>
                  <a:lnTo>
                    <a:pt x="11299" y="7117"/>
                  </a:lnTo>
                  <a:lnTo>
                    <a:pt x="10749" y="7080"/>
                  </a:lnTo>
                  <a:lnTo>
                    <a:pt x="10675" y="7117"/>
                  </a:lnTo>
                  <a:lnTo>
                    <a:pt x="10639" y="7153"/>
                  </a:lnTo>
                  <a:lnTo>
                    <a:pt x="10639" y="7227"/>
                  </a:lnTo>
                  <a:lnTo>
                    <a:pt x="10712" y="7300"/>
                  </a:lnTo>
                  <a:lnTo>
                    <a:pt x="10932" y="7373"/>
                  </a:lnTo>
                  <a:lnTo>
                    <a:pt x="11189" y="7447"/>
                  </a:lnTo>
                  <a:lnTo>
                    <a:pt x="11702" y="7483"/>
                  </a:lnTo>
                  <a:lnTo>
                    <a:pt x="11959" y="7483"/>
                  </a:lnTo>
                  <a:lnTo>
                    <a:pt x="12216" y="7447"/>
                  </a:lnTo>
                  <a:lnTo>
                    <a:pt x="12583" y="7373"/>
                  </a:lnTo>
                  <a:lnTo>
                    <a:pt x="12693" y="7373"/>
                  </a:lnTo>
                  <a:lnTo>
                    <a:pt x="12766" y="7337"/>
                  </a:lnTo>
                  <a:lnTo>
                    <a:pt x="12803" y="7410"/>
                  </a:lnTo>
                  <a:lnTo>
                    <a:pt x="12840" y="7447"/>
                  </a:lnTo>
                  <a:lnTo>
                    <a:pt x="12876" y="7483"/>
                  </a:lnTo>
                  <a:lnTo>
                    <a:pt x="12986" y="7520"/>
                  </a:lnTo>
                  <a:lnTo>
                    <a:pt x="13023" y="7777"/>
                  </a:lnTo>
                  <a:lnTo>
                    <a:pt x="13060" y="8070"/>
                  </a:lnTo>
                  <a:lnTo>
                    <a:pt x="12986" y="8107"/>
                  </a:lnTo>
                  <a:lnTo>
                    <a:pt x="12693" y="7997"/>
                  </a:lnTo>
                  <a:lnTo>
                    <a:pt x="12473" y="7887"/>
                  </a:lnTo>
                  <a:lnTo>
                    <a:pt x="12253" y="7777"/>
                  </a:lnTo>
                  <a:lnTo>
                    <a:pt x="11886" y="7777"/>
                  </a:lnTo>
                  <a:lnTo>
                    <a:pt x="11776" y="7813"/>
                  </a:lnTo>
                  <a:lnTo>
                    <a:pt x="11226" y="7777"/>
                  </a:lnTo>
                  <a:lnTo>
                    <a:pt x="10895" y="7740"/>
                  </a:lnTo>
                  <a:lnTo>
                    <a:pt x="10749" y="7740"/>
                  </a:lnTo>
                  <a:lnTo>
                    <a:pt x="10675" y="7703"/>
                  </a:lnTo>
                  <a:lnTo>
                    <a:pt x="10565" y="7483"/>
                  </a:lnTo>
                  <a:lnTo>
                    <a:pt x="10529" y="7483"/>
                  </a:lnTo>
                  <a:lnTo>
                    <a:pt x="10529" y="7520"/>
                  </a:lnTo>
                  <a:lnTo>
                    <a:pt x="10529" y="7887"/>
                  </a:lnTo>
                  <a:lnTo>
                    <a:pt x="10529" y="7960"/>
                  </a:lnTo>
                  <a:lnTo>
                    <a:pt x="10602" y="7997"/>
                  </a:lnTo>
                  <a:lnTo>
                    <a:pt x="11042" y="8107"/>
                  </a:lnTo>
                  <a:lnTo>
                    <a:pt x="11482" y="8144"/>
                  </a:lnTo>
                  <a:lnTo>
                    <a:pt x="11482" y="8327"/>
                  </a:lnTo>
                  <a:lnTo>
                    <a:pt x="11519" y="8474"/>
                  </a:lnTo>
                  <a:lnTo>
                    <a:pt x="11592" y="8547"/>
                  </a:lnTo>
                  <a:lnTo>
                    <a:pt x="11629" y="8584"/>
                  </a:lnTo>
                  <a:lnTo>
                    <a:pt x="11776" y="8657"/>
                  </a:lnTo>
                  <a:lnTo>
                    <a:pt x="11959" y="8767"/>
                  </a:lnTo>
                  <a:lnTo>
                    <a:pt x="11409" y="8657"/>
                  </a:lnTo>
                  <a:lnTo>
                    <a:pt x="10969" y="8474"/>
                  </a:lnTo>
                  <a:lnTo>
                    <a:pt x="10712" y="8437"/>
                  </a:lnTo>
                  <a:lnTo>
                    <a:pt x="10455" y="8400"/>
                  </a:lnTo>
                  <a:lnTo>
                    <a:pt x="10198" y="8217"/>
                  </a:lnTo>
                  <a:lnTo>
                    <a:pt x="10052" y="8180"/>
                  </a:lnTo>
                  <a:lnTo>
                    <a:pt x="9942" y="8144"/>
                  </a:lnTo>
                  <a:lnTo>
                    <a:pt x="9722" y="8180"/>
                  </a:lnTo>
                  <a:lnTo>
                    <a:pt x="9575" y="8254"/>
                  </a:lnTo>
                  <a:lnTo>
                    <a:pt x="9465" y="8364"/>
                  </a:lnTo>
                  <a:lnTo>
                    <a:pt x="9355" y="8510"/>
                  </a:lnTo>
                  <a:lnTo>
                    <a:pt x="9245" y="8584"/>
                  </a:lnTo>
                  <a:lnTo>
                    <a:pt x="9098" y="8620"/>
                  </a:lnTo>
                  <a:lnTo>
                    <a:pt x="8841" y="8584"/>
                  </a:lnTo>
                  <a:lnTo>
                    <a:pt x="8621" y="8620"/>
                  </a:lnTo>
                  <a:lnTo>
                    <a:pt x="8401" y="8694"/>
                  </a:lnTo>
                  <a:lnTo>
                    <a:pt x="8181" y="8804"/>
                  </a:lnTo>
                  <a:lnTo>
                    <a:pt x="7924" y="8804"/>
                  </a:lnTo>
                  <a:lnTo>
                    <a:pt x="7851" y="8767"/>
                  </a:lnTo>
                  <a:lnTo>
                    <a:pt x="7814" y="8730"/>
                  </a:lnTo>
                  <a:lnTo>
                    <a:pt x="7814" y="8694"/>
                  </a:lnTo>
                  <a:lnTo>
                    <a:pt x="7887" y="8620"/>
                  </a:lnTo>
                  <a:lnTo>
                    <a:pt x="7998" y="8510"/>
                  </a:lnTo>
                  <a:lnTo>
                    <a:pt x="8144" y="8437"/>
                  </a:lnTo>
                  <a:lnTo>
                    <a:pt x="8401" y="8327"/>
                  </a:lnTo>
                  <a:lnTo>
                    <a:pt x="8731" y="8180"/>
                  </a:lnTo>
                  <a:lnTo>
                    <a:pt x="8915" y="8070"/>
                  </a:lnTo>
                  <a:lnTo>
                    <a:pt x="9025" y="7924"/>
                  </a:lnTo>
                  <a:lnTo>
                    <a:pt x="9135" y="7777"/>
                  </a:lnTo>
                  <a:lnTo>
                    <a:pt x="9208" y="7630"/>
                  </a:lnTo>
                  <a:lnTo>
                    <a:pt x="9208" y="7447"/>
                  </a:lnTo>
                  <a:lnTo>
                    <a:pt x="9171" y="7227"/>
                  </a:lnTo>
                  <a:lnTo>
                    <a:pt x="9098" y="7117"/>
                  </a:lnTo>
                  <a:lnTo>
                    <a:pt x="8988" y="7006"/>
                  </a:lnTo>
                  <a:lnTo>
                    <a:pt x="8841" y="6896"/>
                  </a:lnTo>
                  <a:lnTo>
                    <a:pt x="8694" y="6860"/>
                  </a:lnTo>
                  <a:lnTo>
                    <a:pt x="8548" y="6823"/>
                  </a:lnTo>
                  <a:lnTo>
                    <a:pt x="8401" y="6823"/>
                  </a:lnTo>
                  <a:lnTo>
                    <a:pt x="8254" y="6860"/>
                  </a:lnTo>
                  <a:lnTo>
                    <a:pt x="8108" y="6933"/>
                  </a:lnTo>
                  <a:lnTo>
                    <a:pt x="7924" y="7117"/>
                  </a:lnTo>
                  <a:lnTo>
                    <a:pt x="7924" y="7117"/>
                  </a:lnTo>
                  <a:lnTo>
                    <a:pt x="7998" y="6970"/>
                  </a:lnTo>
                  <a:lnTo>
                    <a:pt x="8108" y="6860"/>
                  </a:lnTo>
                  <a:lnTo>
                    <a:pt x="8291" y="6603"/>
                  </a:lnTo>
                  <a:lnTo>
                    <a:pt x="8511" y="6383"/>
                  </a:lnTo>
                  <a:lnTo>
                    <a:pt x="8768" y="6126"/>
                  </a:lnTo>
                  <a:lnTo>
                    <a:pt x="8951" y="5943"/>
                  </a:lnTo>
                  <a:lnTo>
                    <a:pt x="9135" y="5796"/>
                  </a:lnTo>
                  <a:lnTo>
                    <a:pt x="9171" y="5796"/>
                  </a:lnTo>
                  <a:lnTo>
                    <a:pt x="9391" y="5759"/>
                  </a:lnTo>
                  <a:lnTo>
                    <a:pt x="9612" y="5686"/>
                  </a:lnTo>
                  <a:lnTo>
                    <a:pt x="10052" y="5539"/>
                  </a:lnTo>
                  <a:lnTo>
                    <a:pt x="10455" y="5356"/>
                  </a:lnTo>
                  <a:lnTo>
                    <a:pt x="10639" y="5282"/>
                  </a:lnTo>
                  <a:lnTo>
                    <a:pt x="10895" y="5246"/>
                  </a:lnTo>
                  <a:lnTo>
                    <a:pt x="10895" y="5246"/>
                  </a:lnTo>
                  <a:lnTo>
                    <a:pt x="10602" y="5503"/>
                  </a:lnTo>
                  <a:lnTo>
                    <a:pt x="10492" y="5649"/>
                  </a:lnTo>
                  <a:lnTo>
                    <a:pt x="10419" y="5833"/>
                  </a:lnTo>
                  <a:lnTo>
                    <a:pt x="10455" y="5869"/>
                  </a:lnTo>
                  <a:lnTo>
                    <a:pt x="10639" y="5796"/>
                  </a:lnTo>
                  <a:lnTo>
                    <a:pt x="10822" y="5723"/>
                  </a:lnTo>
                  <a:lnTo>
                    <a:pt x="11152" y="5503"/>
                  </a:lnTo>
                  <a:lnTo>
                    <a:pt x="11739" y="5136"/>
                  </a:lnTo>
                  <a:close/>
                  <a:moveTo>
                    <a:pt x="11996" y="8254"/>
                  </a:moveTo>
                  <a:lnTo>
                    <a:pt x="12546" y="8400"/>
                  </a:lnTo>
                  <a:lnTo>
                    <a:pt x="12729" y="8584"/>
                  </a:lnTo>
                  <a:lnTo>
                    <a:pt x="12803" y="8620"/>
                  </a:lnTo>
                  <a:lnTo>
                    <a:pt x="12876" y="8657"/>
                  </a:lnTo>
                  <a:lnTo>
                    <a:pt x="12950" y="8620"/>
                  </a:lnTo>
                  <a:lnTo>
                    <a:pt x="13023" y="8584"/>
                  </a:lnTo>
                  <a:lnTo>
                    <a:pt x="12950" y="9024"/>
                  </a:lnTo>
                  <a:lnTo>
                    <a:pt x="12509" y="8914"/>
                  </a:lnTo>
                  <a:lnTo>
                    <a:pt x="12399" y="8657"/>
                  </a:lnTo>
                  <a:lnTo>
                    <a:pt x="12216" y="8474"/>
                  </a:lnTo>
                  <a:lnTo>
                    <a:pt x="12033" y="8327"/>
                  </a:lnTo>
                  <a:lnTo>
                    <a:pt x="11959" y="8290"/>
                  </a:lnTo>
                  <a:lnTo>
                    <a:pt x="11996" y="8254"/>
                  </a:lnTo>
                  <a:close/>
                  <a:moveTo>
                    <a:pt x="10932" y="8841"/>
                  </a:moveTo>
                  <a:lnTo>
                    <a:pt x="11519" y="9097"/>
                  </a:lnTo>
                  <a:lnTo>
                    <a:pt x="12106" y="9244"/>
                  </a:lnTo>
                  <a:lnTo>
                    <a:pt x="12033" y="9391"/>
                  </a:lnTo>
                  <a:lnTo>
                    <a:pt x="11922" y="9537"/>
                  </a:lnTo>
                  <a:lnTo>
                    <a:pt x="11776" y="9611"/>
                  </a:lnTo>
                  <a:lnTo>
                    <a:pt x="11702" y="9611"/>
                  </a:lnTo>
                  <a:lnTo>
                    <a:pt x="11629" y="9574"/>
                  </a:lnTo>
                  <a:lnTo>
                    <a:pt x="11519" y="9537"/>
                  </a:lnTo>
                  <a:lnTo>
                    <a:pt x="11409" y="9427"/>
                  </a:lnTo>
                  <a:lnTo>
                    <a:pt x="11226" y="9244"/>
                  </a:lnTo>
                  <a:lnTo>
                    <a:pt x="10932" y="8841"/>
                  </a:lnTo>
                  <a:close/>
                  <a:moveTo>
                    <a:pt x="12509" y="9354"/>
                  </a:moveTo>
                  <a:lnTo>
                    <a:pt x="12876" y="9391"/>
                  </a:lnTo>
                  <a:lnTo>
                    <a:pt x="12656" y="10161"/>
                  </a:lnTo>
                  <a:lnTo>
                    <a:pt x="12583" y="10088"/>
                  </a:lnTo>
                  <a:lnTo>
                    <a:pt x="12363" y="10088"/>
                  </a:lnTo>
                  <a:lnTo>
                    <a:pt x="12216" y="10051"/>
                  </a:lnTo>
                  <a:lnTo>
                    <a:pt x="11886" y="9978"/>
                  </a:lnTo>
                  <a:lnTo>
                    <a:pt x="12106" y="9868"/>
                  </a:lnTo>
                  <a:lnTo>
                    <a:pt x="12289" y="9758"/>
                  </a:lnTo>
                  <a:lnTo>
                    <a:pt x="12399" y="9574"/>
                  </a:lnTo>
                  <a:lnTo>
                    <a:pt x="12509" y="9354"/>
                  </a:lnTo>
                  <a:close/>
                  <a:moveTo>
                    <a:pt x="10382" y="9721"/>
                  </a:moveTo>
                  <a:lnTo>
                    <a:pt x="11409" y="10161"/>
                  </a:lnTo>
                  <a:lnTo>
                    <a:pt x="11922" y="10381"/>
                  </a:lnTo>
                  <a:lnTo>
                    <a:pt x="12253" y="10491"/>
                  </a:lnTo>
                  <a:lnTo>
                    <a:pt x="12399" y="10491"/>
                  </a:lnTo>
                  <a:lnTo>
                    <a:pt x="12509" y="10455"/>
                  </a:lnTo>
                  <a:lnTo>
                    <a:pt x="12326" y="10968"/>
                  </a:lnTo>
                  <a:lnTo>
                    <a:pt x="12033" y="10858"/>
                  </a:lnTo>
                  <a:lnTo>
                    <a:pt x="11886" y="10785"/>
                  </a:lnTo>
                  <a:lnTo>
                    <a:pt x="11776" y="10711"/>
                  </a:lnTo>
                  <a:lnTo>
                    <a:pt x="11519" y="10528"/>
                  </a:lnTo>
                  <a:lnTo>
                    <a:pt x="11409" y="10418"/>
                  </a:lnTo>
                  <a:lnTo>
                    <a:pt x="11262" y="10344"/>
                  </a:lnTo>
                  <a:lnTo>
                    <a:pt x="11079" y="10308"/>
                  </a:lnTo>
                  <a:lnTo>
                    <a:pt x="10895" y="10271"/>
                  </a:lnTo>
                  <a:lnTo>
                    <a:pt x="10492" y="10234"/>
                  </a:lnTo>
                  <a:lnTo>
                    <a:pt x="10455" y="9978"/>
                  </a:lnTo>
                  <a:lnTo>
                    <a:pt x="10382" y="9721"/>
                  </a:lnTo>
                  <a:close/>
                  <a:moveTo>
                    <a:pt x="10455" y="10528"/>
                  </a:moveTo>
                  <a:lnTo>
                    <a:pt x="10785" y="10601"/>
                  </a:lnTo>
                  <a:lnTo>
                    <a:pt x="10969" y="10638"/>
                  </a:lnTo>
                  <a:lnTo>
                    <a:pt x="11115" y="10711"/>
                  </a:lnTo>
                  <a:lnTo>
                    <a:pt x="11336" y="10821"/>
                  </a:lnTo>
                  <a:lnTo>
                    <a:pt x="11519" y="10968"/>
                  </a:lnTo>
                  <a:lnTo>
                    <a:pt x="11702" y="11115"/>
                  </a:lnTo>
                  <a:lnTo>
                    <a:pt x="11886" y="11262"/>
                  </a:lnTo>
                  <a:lnTo>
                    <a:pt x="12106" y="11335"/>
                  </a:lnTo>
                  <a:lnTo>
                    <a:pt x="11739" y="11922"/>
                  </a:lnTo>
                  <a:lnTo>
                    <a:pt x="11629" y="11922"/>
                  </a:lnTo>
                  <a:lnTo>
                    <a:pt x="11482" y="11885"/>
                  </a:lnTo>
                  <a:lnTo>
                    <a:pt x="11226" y="11738"/>
                  </a:lnTo>
                  <a:lnTo>
                    <a:pt x="10565" y="11482"/>
                  </a:lnTo>
                  <a:lnTo>
                    <a:pt x="10272" y="11335"/>
                  </a:lnTo>
                  <a:lnTo>
                    <a:pt x="10382" y="10968"/>
                  </a:lnTo>
                  <a:lnTo>
                    <a:pt x="10455" y="10601"/>
                  </a:lnTo>
                  <a:lnTo>
                    <a:pt x="10455" y="10528"/>
                  </a:lnTo>
                  <a:close/>
                  <a:moveTo>
                    <a:pt x="10125" y="11665"/>
                  </a:moveTo>
                  <a:lnTo>
                    <a:pt x="10785" y="11958"/>
                  </a:lnTo>
                  <a:lnTo>
                    <a:pt x="11115" y="12142"/>
                  </a:lnTo>
                  <a:lnTo>
                    <a:pt x="11299" y="12215"/>
                  </a:lnTo>
                  <a:lnTo>
                    <a:pt x="11482" y="12289"/>
                  </a:lnTo>
                  <a:lnTo>
                    <a:pt x="11226" y="12655"/>
                  </a:lnTo>
                  <a:lnTo>
                    <a:pt x="10895" y="12545"/>
                  </a:lnTo>
                  <a:lnTo>
                    <a:pt x="10455" y="12399"/>
                  </a:lnTo>
                  <a:lnTo>
                    <a:pt x="10052" y="12252"/>
                  </a:lnTo>
                  <a:lnTo>
                    <a:pt x="9868" y="12142"/>
                  </a:lnTo>
                  <a:lnTo>
                    <a:pt x="10125" y="11665"/>
                  </a:lnTo>
                  <a:close/>
                  <a:moveTo>
                    <a:pt x="9355" y="9574"/>
                  </a:moveTo>
                  <a:lnTo>
                    <a:pt x="9575" y="9611"/>
                  </a:lnTo>
                  <a:lnTo>
                    <a:pt x="9795" y="9648"/>
                  </a:lnTo>
                  <a:lnTo>
                    <a:pt x="9978" y="9758"/>
                  </a:lnTo>
                  <a:lnTo>
                    <a:pt x="10052" y="9868"/>
                  </a:lnTo>
                  <a:lnTo>
                    <a:pt x="10088" y="9941"/>
                  </a:lnTo>
                  <a:lnTo>
                    <a:pt x="10125" y="10088"/>
                  </a:lnTo>
                  <a:lnTo>
                    <a:pt x="10125" y="10198"/>
                  </a:lnTo>
                  <a:lnTo>
                    <a:pt x="9832" y="10161"/>
                  </a:lnTo>
                  <a:lnTo>
                    <a:pt x="9795" y="10198"/>
                  </a:lnTo>
                  <a:lnTo>
                    <a:pt x="9795" y="10234"/>
                  </a:lnTo>
                  <a:lnTo>
                    <a:pt x="9942" y="10344"/>
                  </a:lnTo>
                  <a:lnTo>
                    <a:pt x="10088" y="10455"/>
                  </a:lnTo>
                  <a:lnTo>
                    <a:pt x="10015" y="10785"/>
                  </a:lnTo>
                  <a:lnTo>
                    <a:pt x="9942" y="11078"/>
                  </a:lnTo>
                  <a:lnTo>
                    <a:pt x="9905" y="11188"/>
                  </a:lnTo>
                  <a:lnTo>
                    <a:pt x="9648" y="11115"/>
                  </a:lnTo>
                  <a:lnTo>
                    <a:pt x="9391" y="11078"/>
                  </a:lnTo>
                  <a:lnTo>
                    <a:pt x="9355" y="11078"/>
                  </a:lnTo>
                  <a:lnTo>
                    <a:pt x="9318" y="11115"/>
                  </a:lnTo>
                  <a:lnTo>
                    <a:pt x="9318" y="11151"/>
                  </a:lnTo>
                  <a:lnTo>
                    <a:pt x="9355" y="11188"/>
                  </a:lnTo>
                  <a:lnTo>
                    <a:pt x="9538" y="11372"/>
                  </a:lnTo>
                  <a:lnTo>
                    <a:pt x="9795" y="11518"/>
                  </a:lnTo>
                  <a:lnTo>
                    <a:pt x="9501" y="11995"/>
                  </a:lnTo>
                  <a:lnTo>
                    <a:pt x="9061" y="11812"/>
                  </a:lnTo>
                  <a:lnTo>
                    <a:pt x="8584" y="11628"/>
                  </a:lnTo>
                  <a:lnTo>
                    <a:pt x="8548" y="11628"/>
                  </a:lnTo>
                  <a:lnTo>
                    <a:pt x="8548" y="11702"/>
                  </a:lnTo>
                  <a:lnTo>
                    <a:pt x="8731" y="11848"/>
                  </a:lnTo>
                  <a:lnTo>
                    <a:pt x="8915" y="12032"/>
                  </a:lnTo>
                  <a:lnTo>
                    <a:pt x="9318" y="12289"/>
                  </a:lnTo>
                  <a:lnTo>
                    <a:pt x="9061" y="12582"/>
                  </a:lnTo>
                  <a:lnTo>
                    <a:pt x="8805" y="12802"/>
                  </a:lnTo>
                  <a:lnTo>
                    <a:pt x="8548" y="12692"/>
                  </a:lnTo>
                  <a:lnTo>
                    <a:pt x="8401" y="12069"/>
                  </a:lnTo>
                  <a:lnTo>
                    <a:pt x="8291" y="11445"/>
                  </a:lnTo>
                  <a:lnTo>
                    <a:pt x="8218" y="11298"/>
                  </a:lnTo>
                  <a:lnTo>
                    <a:pt x="8144" y="11188"/>
                  </a:lnTo>
                  <a:lnTo>
                    <a:pt x="8034" y="11115"/>
                  </a:lnTo>
                  <a:lnTo>
                    <a:pt x="7374" y="11115"/>
                  </a:lnTo>
                  <a:lnTo>
                    <a:pt x="7264" y="11078"/>
                  </a:lnTo>
                  <a:lnTo>
                    <a:pt x="7154" y="11041"/>
                  </a:lnTo>
                  <a:lnTo>
                    <a:pt x="7007" y="10895"/>
                  </a:lnTo>
                  <a:lnTo>
                    <a:pt x="6897" y="10675"/>
                  </a:lnTo>
                  <a:lnTo>
                    <a:pt x="6860" y="10455"/>
                  </a:lnTo>
                  <a:lnTo>
                    <a:pt x="6860" y="10344"/>
                  </a:lnTo>
                  <a:lnTo>
                    <a:pt x="6897" y="10234"/>
                  </a:lnTo>
                  <a:lnTo>
                    <a:pt x="6934" y="10124"/>
                  </a:lnTo>
                  <a:lnTo>
                    <a:pt x="7007" y="10051"/>
                  </a:lnTo>
                  <a:lnTo>
                    <a:pt x="7227" y="9978"/>
                  </a:lnTo>
                  <a:lnTo>
                    <a:pt x="7447" y="9904"/>
                  </a:lnTo>
                  <a:lnTo>
                    <a:pt x="8328" y="9721"/>
                  </a:lnTo>
                  <a:lnTo>
                    <a:pt x="8401" y="9758"/>
                  </a:lnTo>
                  <a:lnTo>
                    <a:pt x="8548" y="9758"/>
                  </a:lnTo>
                  <a:lnTo>
                    <a:pt x="8841" y="9648"/>
                  </a:lnTo>
                  <a:lnTo>
                    <a:pt x="9135" y="9574"/>
                  </a:lnTo>
                  <a:close/>
                  <a:moveTo>
                    <a:pt x="1028" y="7373"/>
                  </a:moveTo>
                  <a:lnTo>
                    <a:pt x="1028" y="7887"/>
                  </a:lnTo>
                  <a:lnTo>
                    <a:pt x="1101" y="8437"/>
                  </a:lnTo>
                  <a:lnTo>
                    <a:pt x="1138" y="8474"/>
                  </a:lnTo>
                  <a:lnTo>
                    <a:pt x="1211" y="8510"/>
                  </a:lnTo>
                  <a:lnTo>
                    <a:pt x="1285" y="8510"/>
                  </a:lnTo>
                  <a:lnTo>
                    <a:pt x="1358" y="8474"/>
                  </a:lnTo>
                  <a:lnTo>
                    <a:pt x="1872" y="8070"/>
                  </a:lnTo>
                  <a:lnTo>
                    <a:pt x="1945" y="8951"/>
                  </a:lnTo>
                  <a:lnTo>
                    <a:pt x="1982" y="9611"/>
                  </a:lnTo>
                  <a:lnTo>
                    <a:pt x="1982" y="9758"/>
                  </a:lnTo>
                  <a:lnTo>
                    <a:pt x="1982" y="9904"/>
                  </a:lnTo>
                  <a:lnTo>
                    <a:pt x="1872" y="10014"/>
                  </a:lnTo>
                  <a:lnTo>
                    <a:pt x="1762" y="10088"/>
                  </a:lnTo>
                  <a:lnTo>
                    <a:pt x="1615" y="10271"/>
                  </a:lnTo>
                  <a:lnTo>
                    <a:pt x="1505" y="10455"/>
                  </a:lnTo>
                  <a:lnTo>
                    <a:pt x="1468" y="10638"/>
                  </a:lnTo>
                  <a:lnTo>
                    <a:pt x="1468" y="10858"/>
                  </a:lnTo>
                  <a:lnTo>
                    <a:pt x="1505" y="11078"/>
                  </a:lnTo>
                  <a:lnTo>
                    <a:pt x="1578" y="11298"/>
                  </a:lnTo>
                  <a:lnTo>
                    <a:pt x="1688" y="11702"/>
                  </a:lnTo>
                  <a:lnTo>
                    <a:pt x="2165" y="12876"/>
                  </a:lnTo>
                  <a:lnTo>
                    <a:pt x="1835" y="12509"/>
                  </a:lnTo>
                  <a:lnTo>
                    <a:pt x="1505" y="12142"/>
                  </a:lnTo>
                  <a:lnTo>
                    <a:pt x="1211" y="11665"/>
                  </a:lnTo>
                  <a:lnTo>
                    <a:pt x="918" y="11188"/>
                  </a:lnTo>
                  <a:lnTo>
                    <a:pt x="735" y="10675"/>
                  </a:lnTo>
                  <a:lnTo>
                    <a:pt x="588" y="10161"/>
                  </a:lnTo>
                  <a:lnTo>
                    <a:pt x="551" y="9831"/>
                  </a:lnTo>
                  <a:lnTo>
                    <a:pt x="514" y="9501"/>
                  </a:lnTo>
                  <a:lnTo>
                    <a:pt x="551" y="9171"/>
                  </a:lnTo>
                  <a:lnTo>
                    <a:pt x="588" y="8841"/>
                  </a:lnTo>
                  <a:lnTo>
                    <a:pt x="771" y="8180"/>
                  </a:lnTo>
                  <a:lnTo>
                    <a:pt x="955" y="7557"/>
                  </a:lnTo>
                  <a:lnTo>
                    <a:pt x="1028" y="7373"/>
                  </a:lnTo>
                  <a:close/>
                  <a:moveTo>
                    <a:pt x="9612" y="12472"/>
                  </a:moveTo>
                  <a:lnTo>
                    <a:pt x="9942" y="12619"/>
                  </a:lnTo>
                  <a:lnTo>
                    <a:pt x="10675" y="12912"/>
                  </a:lnTo>
                  <a:lnTo>
                    <a:pt x="10895" y="12986"/>
                  </a:lnTo>
                  <a:lnTo>
                    <a:pt x="10529" y="13316"/>
                  </a:lnTo>
                  <a:lnTo>
                    <a:pt x="10162" y="13609"/>
                  </a:lnTo>
                  <a:lnTo>
                    <a:pt x="9685" y="13279"/>
                  </a:lnTo>
                  <a:lnTo>
                    <a:pt x="9171" y="12986"/>
                  </a:lnTo>
                  <a:lnTo>
                    <a:pt x="9391" y="12729"/>
                  </a:lnTo>
                  <a:lnTo>
                    <a:pt x="9612" y="12472"/>
                  </a:lnTo>
                  <a:close/>
                  <a:moveTo>
                    <a:pt x="2569" y="5209"/>
                  </a:moveTo>
                  <a:lnTo>
                    <a:pt x="2899" y="5319"/>
                  </a:lnTo>
                  <a:lnTo>
                    <a:pt x="3266" y="5356"/>
                  </a:lnTo>
                  <a:lnTo>
                    <a:pt x="3999" y="5356"/>
                  </a:lnTo>
                  <a:lnTo>
                    <a:pt x="4733" y="5429"/>
                  </a:lnTo>
                  <a:lnTo>
                    <a:pt x="5467" y="5539"/>
                  </a:lnTo>
                  <a:lnTo>
                    <a:pt x="5320" y="5649"/>
                  </a:lnTo>
                  <a:lnTo>
                    <a:pt x="5173" y="5723"/>
                  </a:lnTo>
                  <a:lnTo>
                    <a:pt x="4880" y="5833"/>
                  </a:lnTo>
                  <a:lnTo>
                    <a:pt x="4696" y="5943"/>
                  </a:lnTo>
                  <a:lnTo>
                    <a:pt x="4513" y="6053"/>
                  </a:lnTo>
                  <a:lnTo>
                    <a:pt x="4366" y="6236"/>
                  </a:lnTo>
                  <a:lnTo>
                    <a:pt x="4293" y="6420"/>
                  </a:lnTo>
                  <a:lnTo>
                    <a:pt x="4256" y="6493"/>
                  </a:lnTo>
                  <a:lnTo>
                    <a:pt x="4293" y="6603"/>
                  </a:lnTo>
                  <a:lnTo>
                    <a:pt x="4329" y="6676"/>
                  </a:lnTo>
                  <a:lnTo>
                    <a:pt x="4366" y="6750"/>
                  </a:lnTo>
                  <a:lnTo>
                    <a:pt x="4439" y="6823"/>
                  </a:lnTo>
                  <a:lnTo>
                    <a:pt x="4549" y="6823"/>
                  </a:lnTo>
                  <a:lnTo>
                    <a:pt x="4660" y="6860"/>
                  </a:lnTo>
                  <a:lnTo>
                    <a:pt x="4696" y="6933"/>
                  </a:lnTo>
                  <a:lnTo>
                    <a:pt x="4733" y="7117"/>
                  </a:lnTo>
                  <a:lnTo>
                    <a:pt x="4770" y="7300"/>
                  </a:lnTo>
                  <a:lnTo>
                    <a:pt x="4770" y="7667"/>
                  </a:lnTo>
                  <a:lnTo>
                    <a:pt x="4806" y="7813"/>
                  </a:lnTo>
                  <a:lnTo>
                    <a:pt x="4586" y="7520"/>
                  </a:lnTo>
                  <a:lnTo>
                    <a:pt x="4366" y="7263"/>
                  </a:lnTo>
                  <a:lnTo>
                    <a:pt x="4256" y="7190"/>
                  </a:lnTo>
                  <a:lnTo>
                    <a:pt x="4146" y="7153"/>
                  </a:lnTo>
                  <a:lnTo>
                    <a:pt x="3999" y="7117"/>
                  </a:lnTo>
                  <a:lnTo>
                    <a:pt x="3889" y="7153"/>
                  </a:lnTo>
                  <a:lnTo>
                    <a:pt x="3632" y="7227"/>
                  </a:lnTo>
                  <a:lnTo>
                    <a:pt x="3412" y="7373"/>
                  </a:lnTo>
                  <a:lnTo>
                    <a:pt x="3192" y="7593"/>
                  </a:lnTo>
                  <a:lnTo>
                    <a:pt x="2972" y="7813"/>
                  </a:lnTo>
                  <a:lnTo>
                    <a:pt x="2825" y="8070"/>
                  </a:lnTo>
                  <a:lnTo>
                    <a:pt x="2715" y="8364"/>
                  </a:lnTo>
                  <a:lnTo>
                    <a:pt x="2642" y="8657"/>
                  </a:lnTo>
                  <a:lnTo>
                    <a:pt x="2605" y="8951"/>
                  </a:lnTo>
                  <a:lnTo>
                    <a:pt x="2605" y="9244"/>
                  </a:lnTo>
                  <a:lnTo>
                    <a:pt x="2679" y="9537"/>
                  </a:lnTo>
                  <a:lnTo>
                    <a:pt x="2679" y="9611"/>
                  </a:lnTo>
                  <a:lnTo>
                    <a:pt x="2752" y="9648"/>
                  </a:lnTo>
                  <a:lnTo>
                    <a:pt x="2789" y="9684"/>
                  </a:lnTo>
                  <a:lnTo>
                    <a:pt x="3156" y="9684"/>
                  </a:lnTo>
                  <a:lnTo>
                    <a:pt x="3449" y="9758"/>
                  </a:lnTo>
                  <a:lnTo>
                    <a:pt x="3706" y="9868"/>
                  </a:lnTo>
                  <a:lnTo>
                    <a:pt x="3963" y="10014"/>
                  </a:lnTo>
                  <a:lnTo>
                    <a:pt x="4183" y="10198"/>
                  </a:lnTo>
                  <a:lnTo>
                    <a:pt x="4403" y="10418"/>
                  </a:lnTo>
                  <a:lnTo>
                    <a:pt x="4770" y="10858"/>
                  </a:lnTo>
                  <a:lnTo>
                    <a:pt x="4403" y="11151"/>
                  </a:lnTo>
                  <a:lnTo>
                    <a:pt x="4109" y="11445"/>
                  </a:lnTo>
                  <a:lnTo>
                    <a:pt x="3816" y="11775"/>
                  </a:lnTo>
                  <a:lnTo>
                    <a:pt x="3596" y="12142"/>
                  </a:lnTo>
                  <a:lnTo>
                    <a:pt x="3412" y="12545"/>
                  </a:lnTo>
                  <a:lnTo>
                    <a:pt x="3266" y="12986"/>
                  </a:lnTo>
                  <a:lnTo>
                    <a:pt x="3192" y="13426"/>
                  </a:lnTo>
                  <a:lnTo>
                    <a:pt x="3156" y="13866"/>
                  </a:lnTo>
                  <a:lnTo>
                    <a:pt x="3082" y="13829"/>
                  </a:lnTo>
                  <a:lnTo>
                    <a:pt x="2972" y="13719"/>
                  </a:lnTo>
                  <a:lnTo>
                    <a:pt x="2899" y="13572"/>
                  </a:lnTo>
                  <a:lnTo>
                    <a:pt x="2459" y="12582"/>
                  </a:lnTo>
                  <a:lnTo>
                    <a:pt x="2092" y="11702"/>
                  </a:lnTo>
                  <a:lnTo>
                    <a:pt x="1945" y="11262"/>
                  </a:lnTo>
                  <a:lnTo>
                    <a:pt x="1872" y="10821"/>
                  </a:lnTo>
                  <a:lnTo>
                    <a:pt x="1872" y="10638"/>
                  </a:lnTo>
                  <a:lnTo>
                    <a:pt x="1945" y="10491"/>
                  </a:lnTo>
                  <a:lnTo>
                    <a:pt x="2055" y="10381"/>
                  </a:lnTo>
                  <a:lnTo>
                    <a:pt x="2202" y="10271"/>
                  </a:lnTo>
                  <a:lnTo>
                    <a:pt x="2312" y="10161"/>
                  </a:lnTo>
                  <a:lnTo>
                    <a:pt x="2385" y="10051"/>
                  </a:lnTo>
                  <a:lnTo>
                    <a:pt x="2385" y="9904"/>
                  </a:lnTo>
                  <a:lnTo>
                    <a:pt x="2385" y="9721"/>
                  </a:lnTo>
                  <a:lnTo>
                    <a:pt x="2312" y="8730"/>
                  </a:lnTo>
                  <a:lnTo>
                    <a:pt x="2165" y="7740"/>
                  </a:lnTo>
                  <a:lnTo>
                    <a:pt x="2165" y="7667"/>
                  </a:lnTo>
                  <a:lnTo>
                    <a:pt x="2092" y="7593"/>
                  </a:lnTo>
                  <a:lnTo>
                    <a:pt x="1945" y="7593"/>
                  </a:lnTo>
                  <a:lnTo>
                    <a:pt x="1358" y="8070"/>
                  </a:lnTo>
                  <a:lnTo>
                    <a:pt x="1321" y="7667"/>
                  </a:lnTo>
                  <a:lnTo>
                    <a:pt x="1358" y="7263"/>
                  </a:lnTo>
                  <a:lnTo>
                    <a:pt x="1395" y="6860"/>
                  </a:lnTo>
                  <a:lnTo>
                    <a:pt x="1505" y="6456"/>
                  </a:lnTo>
                  <a:lnTo>
                    <a:pt x="1505" y="6383"/>
                  </a:lnTo>
                  <a:lnTo>
                    <a:pt x="1468" y="6310"/>
                  </a:lnTo>
                  <a:lnTo>
                    <a:pt x="1725" y="5796"/>
                  </a:lnTo>
                  <a:lnTo>
                    <a:pt x="1982" y="5319"/>
                  </a:lnTo>
                  <a:lnTo>
                    <a:pt x="2239" y="5356"/>
                  </a:lnTo>
                  <a:lnTo>
                    <a:pt x="2495" y="5392"/>
                  </a:lnTo>
                  <a:lnTo>
                    <a:pt x="2569" y="5356"/>
                  </a:lnTo>
                  <a:lnTo>
                    <a:pt x="2605" y="5319"/>
                  </a:lnTo>
                  <a:lnTo>
                    <a:pt x="2605" y="5282"/>
                  </a:lnTo>
                  <a:lnTo>
                    <a:pt x="2569" y="5209"/>
                  </a:lnTo>
                  <a:close/>
                  <a:moveTo>
                    <a:pt x="8805" y="13939"/>
                  </a:moveTo>
                  <a:lnTo>
                    <a:pt x="9098" y="13976"/>
                  </a:lnTo>
                  <a:lnTo>
                    <a:pt x="9391" y="14049"/>
                  </a:lnTo>
                  <a:lnTo>
                    <a:pt x="9208" y="14086"/>
                  </a:lnTo>
                  <a:lnTo>
                    <a:pt x="9171" y="14049"/>
                  </a:lnTo>
                  <a:lnTo>
                    <a:pt x="9061" y="14049"/>
                  </a:lnTo>
                  <a:lnTo>
                    <a:pt x="8988" y="13976"/>
                  </a:lnTo>
                  <a:lnTo>
                    <a:pt x="8805" y="13939"/>
                  </a:lnTo>
                  <a:close/>
                  <a:moveTo>
                    <a:pt x="5815" y="14178"/>
                  </a:moveTo>
                  <a:lnTo>
                    <a:pt x="5797" y="14196"/>
                  </a:lnTo>
                  <a:lnTo>
                    <a:pt x="5760" y="14196"/>
                  </a:lnTo>
                  <a:lnTo>
                    <a:pt x="5815" y="14178"/>
                  </a:lnTo>
                  <a:close/>
                  <a:moveTo>
                    <a:pt x="7154" y="2935"/>
                  </a:moveTo>
                  <a:lnTo>
                    <a:pt x="7594" y="3008"/>
                  </a:lnTo>
                  <a:lnTo>
                    <a:pt x="8034" y="3082"/>
                  </a:lnTo>
                  <a:lnTo>
                    <a:pt x="8438" y="3155"/>
                  </a:lnTo>
                  <a:lnTo>
                    <a:pt x="8401" y="3192"/>
                  </a:lnTo>
                  <a:lnTo>
                    <a:pt x="8401" y="3228"/>
                  </a:lnTo>
                  <a:lnTo>
                    <a:pt x="8401" y="3265"/>
                  </a:lnTo>
                  <a:lnTo>
                    <a:pt x="8438" y="3265"/>
                  </a:lnTo>
                  <a:lnTo>
                    <a:pt x="8621" y="3228"/>
                  </a:lnTo>
                  <a:lnTo>
                    <a:pt x="8768" y="3265"/>
                  </a:lnTo>
                  <a:lnTo>
                    <a:pt x="8805" y="3265"/>
                  </a:lnTo>
                  <a:lnTo>
                    <a:pt x="8768" y="3338"/>
                  </a:lnTo>
                  <a:lnTo>
                    <a:pt x="8768" y="3412"/>
                  </a:lnTo>
                  <a:lnTo>
                    <a:pt x="8768" y="3448"/>
                  </a:lnTo>
                  <a:lnTo>
                    <a:pt x="8805" y="3485"/>
                  </a:lnTo>
                  <a:lnTo>
                    <a:pt x="8841" y="3485"/>
                  </a:lnTo>
                  <a:lnTo>
                    <a:pt x="8915" y="3522"/>
                  </a:lnTo>
                  <a:lnTo>
                    <a:pt x="8988" y="3558"/>
                  </a:lnTo>
                  <a:lnTo>
                    <a:pt x="9098" y="3668"/>
                  </a:lnTo>
                  <a:lnTo>
                    <a:pt x="9208" y="3815"/>
                  </a:lnTo>
                  <a:lnTo>
                    <a:pt x="9245" y="3852"/>
                  </a:lnTo>
                  <a:lnTo>
                    <a:pt x="9281" y="3889"/>
                  </a:lnTo>
                  <a:lnTo>
                    <a:pt x="9318" y="3852"/>
                  </a:lnTo>
                  <a:lnTo>
                    <a:pt x="9391" y="3742"/>
                  </a:lnTo>
                  <a:lnTo>
                    <a:pt x="9465" y="3632"/>
                  </a:lnTo>
                  <a:lnTo>
                    <a:pt x="9538" y="3558"/>
                  </a:lnTo>
                  <a:lnTo>
                    <a:pt x="9758" y="3632"/>
                  </a:lnTo>
                  <a:lnTo>
                    <a:pt x="9612" y="3815"/>
                  </a:lnTo>
                  <a:lnTo>
                    <a:pt x="9501" y="3999"/>
                  </a:lnTo>
                  <a:lnTo>
                    <a:pt x="9465" y="4072"/>
                  </a:lnTo>
                  <a:lnTo>
                    <a:pt x="9465" y="4182"/>
                  </a:lnTo>
                  <a:lnTo>
                    <a:pt x="9575" y="4182"/>
                  </a:lnTo>
                  <a:lnTo>
                    <a:pt x="9648" y="4145"/>
                  </a:lnTo>
                  <a:lnTo>
                    <a:pt x="9795" y="4035"/>
                  </a:lnTo>
                  <a:lnTo>
                    <a:pt x="10052" y="3815"/>
                  </a:lnTo>
                  <a:lnTo>
                    <a:pt x="10308" y="3962"/>
                  </a:lnTo>
                  <a:lnTo>
                    <a:pt x="10235" y="4035"/>
                  </a:lnTo>
                  <a:lnTo>
                    <a:pt x="9978" y="4365"/>
                  </a:lnTo>
                  <a:lnTo>
                    <a:pt x="9868" y="4512"/>
                  </a:lnTo>
                  <a:lnTo>
                    <a:pt x="9795" y="4696"/>
                  </a:lnTo>
                  <a:lnTo>
                    <a:pt x="9795" y="4732"/>
                  </a:lnTo>
                  <a:lnTo>
                    <a:pt x="9832" y="4732"/>
                  </a:lnTo>
                  <a:lnTo>
                    <a:pt x="10015" y="4659"/>
                  </a:lnTo>
                  <a:lnTo>
                    <a:pt x="10198" y="4549"/>
                  </a:lnTo>
                  <a:lnTo>
                    <a:pt x="10492" y="4329"/>
                  </a:lnTo>
                  <a:lnTo>
                    <a:pt x="10639" y="4182"/>
                  </a:lnTo>
                  <a:lnTo>
                    <a:pt x="10822" y="4292"/>
                  </a:lnTo>
                  <a:lnTo>
                    <a:pt x="10565" y="4549"/>
                  </a:lnTo>
                  <a:lnTo>
                    <a:pt x="10272" y="4879"/>
                  </a:lnTo>
                  <a:lnTo>
                    <a:pt x="10052" y="5209"/>
                  </a:lnTo>
                  <a:lnTo>
                    <a:pt x="9942" y="5246"/>
                  </a:lnTo>
                  <a:lnTo>
                    <a:pt x="9648" y="5392"/>
                  </a:lnTo>
                  <a:lnTo>
                    <a:pt x="9391" y="5539"/>
                  </a:lnTo>
                  <a:lnTo>
                    <a:pt x="9281" y="5539"/>
                  </a:lnTo>
                  <a:lnTo>
                    <a:pt x="9135" y="5576"/>
                  </a:lnTo>
                  <a:lnTo>
                    <a:pt x="8805" y="5759"/>
                  </a:lnTo>
                  <a:lnTo>
                    <a:pt x="8548" y="5979"/>
                  </a:lnTo>
                  <a:lnTo>
                    <a:pt x="8364" y="6089"/>
                  </a:lnTo>
                  <a:lnTo>
                    <a:pt x="8071" y="6346"/>
                  </a:lnTo>
                  <a:lnTo>
                    <a:pt x="7924" y="6566"/>
                  </a:lnTo>
                  <a:lnTo>
                    <a:pt x="7741" y="6750"/>
                  </a:lnTo>
                  <a:lnTo>
                    <a:pt x="7631" y="6970"/>
                  </a:lnTo>
                  <a:lnTo>
                    <a:pt x="7594" y="7153"/>
                  </a:lnTo>
                  <a:lnTo>
                    <a:pt x="7631" y="7227"/>
                  </a:lnTo>
                  <a:lnTo>
                    <a:pt x="7667" y="7300"/>
                  </a:lnTo>
                  <a:lnTo>
                    <a:pt x="7741" y="7373"/>
                  </a:lnTo>
                  <a:lnTo>
                    <a:pt x="7851" y="7410"/>
                  </a:lnTo>
                  <a:lnTo>
                    <a:pt x="7998" y="7410"/>
                  </a:lnTo>
                  <a:lnTo>
                    <a:pt x="8144" y="7337"/>
                  </a:lnTo>
                  <a:lnTo>
                    <a:pt x="8401" y="7190"/>
                  </a:lnTo>
                  <a:lnTo>
                    <a:pt x="8548" y="7153"/>
                  </a:lnTo>
                  <a:lnTo>
                    <a:pt x="8731" y="7227"/>
                  </a:lnTo>
                  <a:lnTo>
                    <a:pt x="8805" y="7263"/>
                  </a:lnTo>
                  <a:lnTo>
                    <a:pt x="8878" y="7337"/>
                  </a:lnTo>
                  <a:lnTo>
                    <a:pt x="8915" y="7410"/>
                  </a:lnTo>
                  <a:lnTo>
                    <a:pt x="8915" y="7483"/>
                  </a:lnTo>
                  <a:lnTo>
                    <a:pt x="8841" y="7593"/>
                  </a:lnTo>
                  <a:lnTo>
                    <a:pt x="8731" y="7740"/>
                  </a:lnTo>
                  <a:lnTo>
                    <a:pt x="8584" y="7850"/>
                  </a:lnTo>
                  <a:lnTo>
                    <a:pt x="8401" y="7960"/>
                  </a:lnTo>
                  <a:lnTo>
                    <a:pt x="8144" y="8070"/>
                  </a:lnTo>
                  <a:lnTo>
                    <a:pt x="7961" y="8144"/>
                  </a:lnTo>
                  <a:lnTo>
                    <a:pt x="7741" y="8254"/>
                  </a:lnTo>
                  <a:lnTo>
                    <a:pt x="7557" y="8400"/>
                  </a:lnTo>
                  <a:lnTo>
                    <a:pt x="7521" y="8474"/>
                  </a:lnTo>
                  <a:lnTo>
                    <a:pt x="7484" y="8584"/>
                  </a:lnTo>
                  <a:lnTo>
                    <a:pt x="7447" y="8767"/>
                  </a:lnTo>
                  <a:lnTo>
                    <a:pt x="7521" y="8914"/>
                  </a:lnTo>
                  <a:lnTo>
                    <a:pt x="7631" y="9061"/>
                  </a:lnTo>
                  <a:lnTo>
                    <a:pt x="7777" y="9134"/>
                  </a:lnTo>
                  <a:lnTo>
                    <a:pt x="7887" y="9171"/>
                  </a:lnTo>
                  <a:lnTo>
                    <a:pt x="8034" y="9207"/>
                  </a:lnTo>
                  <a:lnTo>
                    <a:pt x="8254" y="9134"/>
                  </a:lnTo>
                  <a:lnTo>
                    <a:pt x="8694" y="8951"/>
                  </a:lnTo>
                  <a:lnTo>
                    <a:pt x="9208" y="8951"/>
                  </a:lnTo>
                  <a:lnTo>
                    <a:pt x="9391" y="8877"/>
                  </a:lnTo>
                  <a:lnTo>
                    <a:pt x="9575" y="8767"/>
                  </a:lnTo>
                  <a:lnTo>
                    <a:pt x="9685" y="8657"/>
                  </a:lnTo>
                  <a:lnTo>
                    <a:pt x="9795" y="8547"/>
                  </a:lnTo>
                  <a:lnTo>
                    <a:pt x="9905" y="8547"/>
                  </a:lnTo>
                  <a:lnTo>
                    <a:pt x="10052" y="8584"/>
                  </a:lnTo>
                  <a:lnTo>
                    <a:pt x="10088" y="8620"/>
                  </a:lnTo>
                  <a:lnTo>
                    <a:pt x="10125" y="8620"/>
                  </a:lnTo>
                  <a:lnTo>
                    <a:pt x="10198" y="8657"/>
                  </a:lnTo>
                  <a:lnTo>
                    <a:pt x="10382" y="8804"/>
                  </a:lnTo>
                  <a:lnTo>
                    <a:pt x="10565" y="8987"/>
                  </a:lnTo>
                  <a:lnTo>
                    <a:pt x="11115" y="9648"/>
                  </a:lnTo>
                  <a:lnTo>
                    <a:pt x="10382" y="9391"/>
                  </a:lnTo>
                  <a:lnTo>
                    <a:pt x="10015" y="9281"/>
                  </a:lnTo>
                  <a:lnTo>
                    <a:pt x="9648" y="9171"/>
                  </a:lnTo>
                  <a:lnTo>
                    <a:pt x="9612" y="9207"/>
                  </a:lnTo>
                  <a:lnTo>
                    <a:pt x="9281" y="9171"/>
                  </a:lnTo>
                  <a:lnTo>
                    <a:pt x="8951" y="9207"/>
                  </a:lnTo>
                  <a:lnTo>
                    <a:pt x="8621" y="9281"/>
                  </a:lnTo>
                  <a:lnTo>
                    <a:pt x="8328" y="9391"/>
                  </a:lnTo>
                  <a:lnTo>
                    <a:pt x="8291" y="9427"/>
                  </a:lnTo>
                  <a:lnTo>
                    <a:pt x="8144" y="9427"/>
                  </a:lnTo>
                  <a:lnTo>
                    <a:pt x="7631" y="9537"/>
                  </a:lnTo>
                  <a:lnTo>
                    <a:pt x="7117" y="9648"/>
                  </a:lnTo>
                  <a:lnTo>
                    <a:pt x="6934" y="9684"/>
                  </a:lnTo>
                  <a:lnTo>
                    <a:pt x="6787" y="9794"/>
                  </a:lnTo>
                  <a:lnTo>
                    <a:pt x="6677" y="9904"/>
                  </a:lnTo>
                  <a:lnTo>
                    <a:pt x="6567" y="10088"/>
                  </a:lnTo>
                  <a:lnTo>
                    <a:pt x="6494" y="10271"/>
                  </a:lnTo>
                  <a:lnTo>
                    <a:pt x="6494" y="10455"/>
                  </a:lnTo>
                  <a:lnTo>
                    <a:pt x="6494" y="10601"/>
                  </a:lnTo>
                  <a:lnTo>
                    <a:pt x="6530" y="10785"/>
                  </a:lnTo>
                  <a:lnTo>
                    <a:pt x="6604" y="10968"/>
                  </a:lnTo>
                  <a:lnTo>
                    <a:pt x="6714" y="11115"/>
                  </a:lnTo>
                  <a:lnTo>
                    <a:pt x="6824" y="11225"/>
                  </a:lnTo>
                  <a:lnTo>
                    <a:pt x="6970" y="11335"/>
                  </a:lnTo>
                  <a:lnTo>
                    <a:pt x="7117" y="11408"/>
                  </a:lnTo>
                  <a:lnTo>
                    <a:pt x="7301" y="11445"/>
                  </a:lnTo>
                  <a:lnTo>
                    <a:pt x="7484" y="11482"/>
                  </a:lnTo>
                  <a:lnTo>
                    <a:pt x="7777" y="11482"/>
                  </a:lnTo>
                  <a:lnTo>
                    <a:pt x="7851" y="11555"/>
                  </a:lnTo>
                  <a:lnTo>
                    <a:pt x="7924" y="11665"/>
                  </a:lnTo>
                  <a:lnTo>
                    <a:pt x="7961" y="11812"/>
                  </a:lnTo>
                  <a:lnTo>
                    <a:pt x="8034" y="12105"/>
                  </a:lnTo>
                  <a:lnTo>
                    <a:pt x="8071" y="12362"/>
                  </a:lnTo>
                  <a:lnTo>
                    <a:pt x="8108" y="12509"/>
                  </a:lnTo>
                  <a:lnTo>
                    <a:pt x="7851" y="12435"/>
                  </a:lnTo>
                  <a:lnTo>
                    <a:pt x="7631" y="12399"/>
                  </a:lnTo>
                  <a:lnTo>
                    <a:pt x="7557" y="12362"/>
                  </a:lnTo>
                  <a:lnTo>
                    <a:pt x="7521" y="12215"/>
                  </a:lnTo>
                  <a:lnTo>
                    <a:pt x="7521" y="12179"/>
                  </a:lnTo>
                  <a:lnTo>
                    <a:pt x="7447" y="12179"/>
                  </a:lnTo>
                  <a:lnTo>
                    <a:pt x="7447" y="12215"/>
                  </a:lnTo>
                  <a:lnTo>
                    <a:pt x="7411" y="12472"/>
                  </a:lnTo>
                  <a:lnTo>
                    <a:pt x="7411" y="12509"/>
                  </a:lnTo>
                  <a:lnTo>
                    <a:pt x="7447" y="12545"/>
                  </a:lnTo>
                  <a:lnTo>
                    <a:pt x="7851" y="12729"/>
                  </a:lnTo>
                  <a:lnTo>
                    <a:pt x="8254" y="12949"/>
                  </a:lnTo>
                  <a:lnTo>
                    <a:pt x="8438" y="13316"/>
                  </a:lnTo>
                  <a:lnTo>
                    <a:pt x="8474" y="13389"/>
                  </a:lnTo>
                  <a:lnTo>
                    <a:pt x="8548" y="13426"/>
                  </a:lnTo>
                  <a:lnTo>
                    <a:pt x="8621" y="13426"/>
                  </a:lnTo>
                  <a:lnTo>
                    <a:pt x="8694" y="13389"/>
                  </a:lnTo>
                  <a:lnTo>
                    <a:pt x="8841" y="13279"/>
                  </a:lnTo>
                  <a:lnTo>
                    <a:pt x="9428" y="13609"/>
                  </a:lnTo>
                  <a:lnTo>
                    <a:pt x="9281" y="13609"/>
                  </a:lnTo>
                  <a:lnTo>
                    <a:pt x="8548" y="13536"/>
                  </a:lnTo>
                  <a:lnTo>
                    <a:pt x="7851" y="13536"/>
                  </a:lnTo>
                  <a:lnTo>
                    <a:pt x="7374" y="13206"/>
                  </a:lnTo>
                  <a:lnTo>
                    <a:pt x="6860" y="12912"/>
                  </a:lnTo>
                  <a:lnTo>
                    <a:pt x="6824" y="12876"/>
                  </a:lnTo>
                  <a:lnTo>
                    <a:pt x="6750" y="12912"/>
                  </a:lnTo>
                  <a:lnTo>
                    <a:pt x="6750" y="12949"/>
                  </a:lnTo>
                  <a:lnTo>
                    <a:pt x="6750" y="13022"/>
                  </a:lnTo>
                  <a:lnTo>
                    <a:pt x="6970" y="13316"/>
                  </a:lnTo>
                  <a:lnTo>
                    <a:pt x="7227" y="13572"/>
                  </a:lnTo>
                  <a:lnTo>
                    <a:pt x="6897" y="13609"/>
                  </a:lnTo>
                  <a:lnTo>
                    <a:pt x="6567" y="13646"/>
                  </a:lnTo>
                  <a:lnTo>
                    <a:pt x="6310" y="13426"/>
                  </a:lnTo>
                  <a:lnTo>
                    <a:pt x="6090" y="13169"/>
                  </a:lnTo>
                  <a:lnTo>
                    <a:pt x="6017" y="13169"/>
                  </a:lnTo>
                  <a:lnTo>
                    <a:pt x="5943" y="13242"/>
                  </a:lnTo>
                  <a:lnTo>
                    <a:pt x="5907" y="13389"/>
                  </a:lnTo>
                  <a:lnTo>
                    <a:pt x="5943" y="13499"/>
                  </a:lnTo>
                  <a:lnTo>
                    <a:pt x="5980" y="13646"/>
                  </a:lnTo>
                  <a:lnTo>
                    <a:pt x="6090" y="13756"/>
                  </a:lnTo>
                  <a:lnTo>
                    <a:pt x="5760" y="13829"/>
                  </a:lnTo>
                  <a:lnTo>
                    <a:pt x="5430" y="13939"/>
                  </a:lnTo>
                  <a:lnTo>
                    <a:pt x="5393" y="13903"/>
                  </a:lnTo>
                  <a:lnTo>
                    <a:pt x="5173" y="13682"/>
                  </a:lnTo>
                  <a:lnTo>
                    <a:pt x="5026" y="13609"/>
                  </a:lnTo>
                  <a:lnTo>
                    <a:pt x="4916" y="13572"/>
                  </a:lnTo>
                  <a:lnTo>
                    <a:pt x="4880" y="13572"/>
                  </a:lnTo>
                  <a:lnTo>
                    <a:pt x="4880" y="13609"/>
                  </a:lnTo>
                  <a:lnTo>
                    <a:pt x="4880" y="13682"/>
                  </a:lnTo>
                  <a:lnTo>
                    <a:pt x="4916" y="13793"/>
                  </a:lnTo>
                  <a:lnTo>
                    <a:pt x="4990" y="13939"/>
                  </a:lnTo>
                  <a:lnTo>
                    <a:pt x="5100" y="14086"/>
                  </a:lnTo>
                  <a:lnTo>
                    <a:pt x="5136" y="14086"/>
                  </a:lnTo>
                  <a:lnTo>
                    <a:pt x="4843" y="14306"/>
                  </a:lnTo>
                  <a:lnTo>
                    <a:pt x="4623" y="14269"/>
                  </a:lnTo>
                  <a:lnTo>
                    <a:pt x="4109" y="14196"/>
                  </a:lnTo>
                  <a:lnTo>
                    <a:pt x="3853" y="14159"/>
                  </a:lnTo>
                  <a:lnTo>
                    <a:pt x="3596" y="14086"/>
                  </a:lnTo>
                  <a:lnTo>
                    <a:pt x="3669" y="14013"/>
                  </a:lnTo>
                  <a:lnTo>
                    <a:pt x="3706" y="13903"/>
                  </a:lnTo>
                  <a:lnTo>
                    <a:pt x="3706" y="13829"/>
                  </a:lnTo>
                  <a:lnTo>
                    <a:pt x="3669" y="13719"/>
                  </a:lnTo>
                  <a:lnTo>
                    <a:pt x="3632" y="13646"/>
                  </a:lnTo>
                  <a:lnTo>
                    <a:pt x="3559" y="13609"/>
                  </a:lnTo>
                  <a:lnTo>
                    <a:pt x="3632" y="13242"/>
                  </a:lnTo>
                  <a:lnTo>
                    <a:pt x="3742" y="12876"/>
                  </a:lnTo>
                  <a:lnTo>
                    <a:pt x="3889" y="12509"/>
                  </a:lnTo>
                  <a:lnTo>
                    <a:pt x="4073" y="12179"/>
                  </a:lnTo>
                  <a:lnTo>
                    <a:pt x="4293" y="11848"/>
                  </a:lnTo>
                  <a:lnTo>
                    <a:pt x="4549" y="11555"/>
                  </a:lnTo>
                  <a:lnTo>
                    <a:pt x="4843" y="11298"/>
                  </a:lnTo>
                  <a:lnTo>
                    <a:pt x="5173" y="11115"/>
                  </a:lnTo>
                  <a:lnTo>
                    <a:pt x="5246" y="11041"/>
                  </a:lnTo>
                  <a:lnTo>
                    <a:pt x="5283" y="10931"/>
                  </a:lnTo>
                  <a:lnTo>
                    <a:pt x="5283" y="10858"/>
                  </a:lnTo>
                  <a:lnTo>
                    <a:pt x="5210" y="10785"/>
                  </a:lnTo>
                  <a:lnTo>
                    <a:pt x="4770" y="10234"/>
                  </a:lnTo>
                  <a:lnTo>
                    <a:pt x="4549" y="9978"/>
                  </a:lnTo>
                  <a:lnTo>
                    <a:pt x="4293" y="9758"/>
                  </a:lnTo>
                  <a:lnTo>
                    <a:pt x="3999" y="9574"/>
                  </a:lnTo>
                  <a:lnTo>
                    <a:pt x="3706" y="9427"/>
                  </a:lnTo>
                  <a:lnTo>
                    <a:pt x="3376" y="9317"/>
                  </a:lnTo>
                  <a:lnTo>
                    <a:pt x="3046" y="9281"/>
                  </a:lnTo>
                  <a:lnTo>
                    <a:pt x="3046" y="8877"/>
                  </a:lnTo>
                  <a:lnTo>
                    <a:pt x="3119" y="8510"/>
                  </a:lnTo>
                  <a:lnTo>
                    <a:pt x="3266" y="8180"/>
                  </a:lnTo>
                  <a:lnTo>
                    <a:pt x="3486" y="7887"/>
                  </a:lnTo>
                  <a:lnTo>
                    <a:pt x="3632" y="7740"/>
                  </a:lnTo>
                  <a:lnTo>
                    <a:pt x="3816" y="7593"/>
                  </a:lnTo>
                  <a:lnTo>
                    <a:pt x="3889" y="7557"/>
                  </a:lnTo>
                  <a:lnTo>
                    <a:pt x="3963" y="7557"/>
                  </a:lnTo>
                  <a:lnTo>
                    <a:pt x="4036" y="7593"/>
                  </a:lnTo>
                  <a:lnTo>
                    <a:pt x="4109" y="7630"/>
                  </a:lnTo>
                  <a:lnTo>
                    <a:pt x="4219" y="7740"/>
                  </a:lnTo>
                  <a:lnTo>
                    <a:pt x="4329" y="7887"/>
                  </a:lnTo>
                  <a:lnTo>
                    <a:pt x="4916" y="8657"/>
                  </a:lnTo>
                  <a:lnTo>
                    <a:pt x="5026" y="8730"/>
                  </a:lnTo>
                  <a:lnTo>
                    <a:pt x="5136" y="8767"/>
                  </a:lnTo>
                  <a:lnTo>
                    <a:pt x="5210" y="8730"/>
                  </a:lnTo>
                  <a:lnTo>
                    <a:pt x="5246" y="8694"/>
                  </a:lnTo>
                  <a:lnTo>
                    <a:pt x="5283" y="8620"/>
                  </a:lnTo>
                  <a:lnTo>
                    <a:pt x="5283" y="8547"/>
                  </a:lnTo>
                  <a:lnTo>
                    <a:pt x="5136" y="7006"/>
                  </a:lnTo>
                  <a:lnTo>
                    <a:pt x="5100" y="6823"/>
                  </a:lnTo>
                  <a:lnTo>
                    <a:pt x="4990" y="6640"/>
                  </a:lnTo>
                  <a:lnTo>
                    <a:pt x="4880" y="6493"/>
                  </a:lnTo>
                  <a:lnTo>
                    <a:pt x="4660" y="6456"/>
                  </a:lnTo>
                  <a:lnTo>
                    <a:pt x="4733" y="6420"/>
                  </a:lnTo>
                  <a:lnTo>
                    <a:pt x="4843" y="6346"/>
                  </a:lnTo>
                  <a:lnTo>
                    <a:pt x="5026" y="6199"/>
                  </a:lnTo>
                  <a:lnTo>
                    <a:pt x="5430" y="6016"/>
                  </a:lnTo>
                  <a:lnTo>
                    <a:pt x="5613" y="5943"/>
                  </a:lnTo>
                  <a:lnTo>
                    <a:pt x="5760" y="5796"/>
                  </a:lnTo>
                  <a:lnTo>
                    <a:pt x="5870" y="5649"/>
                  </a:lnTo>
                  <a:lnTo>
                    <a:pt x="5980" y="5466"/>
                  </a:lnTo>
                  <a:lnTo>
                    <a:pt x="5980" y="5392"/>
                  </a:lnTo>
                  <a:lnTo>
                    <a:pt x="5943" y="5319"/>
                  </a:lnTo>
                  <a:lnTo>
                    <a:pt x="5907" y="5246"/>
                  </a:lnTo>
                  <a:lnTo>
                    <a:pt x="5833" y="5209"/>
                  </a:lnTo>
                  <a:lnTo>
                    <a:pt x="4990" y="5099"/>
                  </a:lnTo>
                  <a:lnTo>
                    <a:pt x="4109" y="4989"/>
                  </a:lnTo>
                  <a:lnTo>
                    <a:pt x="3742" y="4989"/>
                  </a:lnTo>
                  <a:lnTo>
                    <a:pt x="3302" y="4952"/>
                  </a:lnTo>
                  <a:lnTo>
                    <a:pt x="2899" y="4989"/>
                  </a:lnTo>
                  <a:lnTo>
                    <a:pt x="2715" y="5026"/>
                  </a:lnTo>
                  <a:lnTo>
                    <a:pt x="2532" y="5099"/>
                  </a:lnTo>
                  <a:lnTo>
                    <a:pt x="2495" y="5136"/>
                  </a:lnTo>
                  <a:lnTo>
                    <a:pt x="2532" y="5209"/>
                  </a:lnTo>
                  <a:lnTo>
                    <a:pt x="2165" y="5062"/>
                  </a:lnTo>
                  <a:lnTo>
                    <a:pt x="2459" y="4732"/>
                  </a:lnTo>
                  <a:lnTo>
                    <a:pt x="2752" y="4402"/>
                  </a:lnTo>
                  <a:lnTo>
                    <a:pt x="3082" y="4145"/>
                  </a:lnTo>
                  <a:lnTo>
                    <a:pt x="3449" y="3889"/>
                  </a:lnTo>
                  <a:lnTo>
                    <a:pt x="3816" y="3668"/>
                  </a:lnTo>
                  <a:lnTo>
                    <a:pt x="4219" y="3448"/>
                  </a:lnTo>
                  <a:lnTo>
                    <a:pt x="4623" y="3302"/>
                  </a:lnTo>
                  <a:lnTo>
                    <a:pt x="5026" y="3155"/>
                  </a:lnTo>
                  <a:lnTo>
                    <a:pt x="5467" y="3045"/>
                  </a:lnTo>
                  <a:lnTo>
                    <a:pt x="5907" y="2972"/>
                  </a:lnTo>
                  <a:lnTo>
                    <a:pt x="6310" y="2935"/>
                  </a:lnTo>
                  <a:close/>
                  <a:moveTo>
                    <a:pt x="5393" y="14343"/>
                  </a:moveTo>
                  <a:lnTo>
                    <a:pt x="5430" y="14379"/>
                  </a:lnTo>
                  <a:lnTo>
                    <a:pt x="5356" y="14379"/>
                  </a:lnTo>
                  <a:lnTo>
                    <a:pt x="5393" y="14343"/>
                  </a:lnTo>
                  <a:close/>
                  <a:moveTo>
                    <a:pt x="7704" y="13903"/>
                  </a:moveTo>
                  <a:lnTo>
                    <a:pt x="7961" y="14049"/>
                  </a:lnTo>
                  <a:lnTo>
                    <a:pt x="8291" y="14196"/>
                  </a:lnTo>
                  <a:lnTo>
                    <a:pt x="8584" y="14306"/>
                  </a:lnTo>
                  <a:lnTo>
                    <a:pt x="8181" y="14379"/>
                  </a:lnTo>
                  <a:lnTo>
                    <a:pt x="7741" y="14416"/>
                  </a:lnTo>
                  <a:lnTo>
                    <a:pt x="7704" y="14306"/>
                  </a:lnTo>
                  <a:lnTo>
                    <a:pt x="7631" y="14233"/>
                  </a:lnTo>
                  <a:lnTo>
                    <a:pt x="7264" y="14123"/>
                  </a:lnTo>
                  <a:lnTo>
                    <a:pt x="6970" y="13939"/>
                  </a:lnTo>
                  <a:lnTo>
                    <a:pt x="7521" y="13903"/>
                  </a:lnTo>
                  <a:close/>
                  <a:moveTo>
                    <a:pt x="6420" y="14013"/>
                  </a:moveTo>
                  <a:lnTo>
                    <a:pt x="6567" y="14123"/>
                  </a:lnTo>
                  <a:lnTo>
                    <a:pt x="6787" y="14306"/>
                  </a:lnTo>
                  <a:lnTo>
                    <a:pt x="7007" y="14453"/>
                  </a:lnTo>
                  <a:lnTo>
                    <a:pt x="6053" y="14416"/>
                  </a:lnTo>
                  <a:lnTo>
                    <a:pt x="6053" y="14343"/>
                  </a:lnTo>
                  <a:lnTo>
                    <a:pt x="6053" y="14269"/>
                  </a:lnTo>
                  <a:lnTo>
                    <a:pt x="5980" y="14196"/>
                  </a:lnTo>
                  <a:lnTo>
                    <a:pt x="5907" y="14159"/>
                  </a:lnTo>
                  <a:lnTo>
                    <a:pt x="5870" y="14159"/>
                  </a:lnTo>
                  <a:lnTo>
                    <a:pt x="5980" y="14123"/>
                  </a:lnTo>
                  <a:lnTo>
                    <a:pt x="6420" y="14013"/>
                  </a:lnTo>
                  <a:close/>
                  <a:moveTo>
                    <a:pt x="6824" y="2385"/>
                  </a:moveTo>
                  <a:lnTo>
                    <a:pt x="6750" y="2421"/>
                  </a:lnTo>
                  <a:lnTo>
                    <a:pt x="6677" y="2495"/>
                  </a:lnTo>
                  <a:lnTo>
                    <a:pt x="6127" y="2531"/>
                  </a:lnTo>
                  <a:lnTo>
                    <a:pt x="5540" y="2605"/>
                  </a:lnTo>
                  <a:lnTo>
                    <a:pt x="5026" y="2715"/>
                  </a:lnTo>
                  <a:lnTo>
                    <a:pt x="4476" y="2861"/>
                  </a:lnTo>
                  <a:lnTo>
                    <a:pt x="3926" y="3082"/>
                  </a:lnTo>
                  <a:lnTo>
                    <a:pt x="3376" y="3375"/>
                  </a:lnTo>
                  <a:lnTo>
                    <a:pt x="2899" y="3705"/>
                  </a:lnTo>
                  <a:lnTo>
                    <a:pt x="2459" y="4109"/>
                  </a:lnTo>
                  <a:lnTo>
                    <a:pt x="2018" y="4512"/>
                  </a:lnTo>
                  <a:lnTo>
                    <a:pt x="1652" y="4989"/>
                  </a:lnTo>
                  <a:lnTo>
                    <a:pt x="1321" y="5466"/>
                  </a:lnTo>
                  <a:lnTo>
                    <a:pt x="1065" y="6016"/>
                  </a:lnTo>
                  <a:lnTo>
                    <a:pt x="735" y="6713"/>
                  </a:lnTo>
                  <a:lnTo>
                    <a:pt x="478" y="7447"/>
                  </a:lnTo>
                  <a:lnTo>
                    <a:pt x="221" y="8180"/>
                  </a:lnTo>
                  <a:lnTo>
                    <a:pt x="74" y="8914"/>
                  </a:lnTo>
                  <a:lnTo>
                    <a:pt x="38" y="9244"/>
                  </a:lnTo>
                  <a:lnTo>
                    <a:pt x="1" y="9611"/>
                  </a:lnTo>
                  <a:lnTo>
                    <a:pt x="38" y="9941"/>
                  </a:lnTo>
                  <a:lnTo>
                    <a:pt x="74" y="10271"/>
                  </a:lnTo>
                  <a:lnTo>
                    <a:pt x="148" y="10601"/>
                  </a:lnTo>
                  <a:lnTo>
                    <a:pt x="258" y="10931"/>
                  </a:lnTo>
                  <a:lnTo>
                    <a:pt x="368" y="11262"/>
                  </a:lnTo>
                  <a:lnTo>
                    <a:pt x="514" y="11555"/>
                  </a:lnTo>
                  <a:lnTo>
                    <a:pt x="881" y="12142"/>
                  </a:lnTo>
                  <a:lnTo>
                    <a:pt x="1285" y="12692"/>
                  </a:lnTo>
                  <a:lnTo>
                    <a:pt x="1725" y="13206"/>
                  </a:lnTo>
                  <a:lnTo>
                    <a:pt x="2202" y="13719"/>
                  </a:lnTo>
                  <a:lnTo>
                    <a:pt x="2459" y="13976"/>
                  </a:lnTo>
                  <a:lnTo>
                    <a:pt x="2752" y="14233"/>
                  </a:lnTo>
                  <a:lnTo>
                    <a:pt x="2825" y="14343"/>
                  </a:lnTo>
                  <a:lnTo>
                    <a:pt x="2899" y="14416"/>
                  </a:lnTo>
                  <a:lnTo>
                    <a:pt x="3009" y="14453"/>
                  </a:lnTo>
                  <a:lnTo>
                    <a:pt x="3119" y="14453"/>
                  </a:lnTo>
                  <a:lnTo>
                    <a:pt x="3192" y="14526"/>
                  </a:lnTo>
                  <a:lnTo>
                    <a:pt x="3559" y="14636"/>
                  </a:lnTo>
                  <a:lnTo>
                    <a:pt x="3889" y="14746"/>
                  </a:lnTo>
                  <a:lnTo>
                    <a:pt x="4623" y="14820"/>
                  </a:lnTo>
                  <a:lnTo>
                    <a:pt x="6017" y="14966"/>
                  </a:lnTo>
                  <a:lnTo>
                    <a:pt x="6714" y="15003"/>
                  </a:lnTo>
                  <a:lnTo>
                    <a:pt x="7411" y="15003"/>
                  </a:lnTo>
                  <a:lnTo>
                    <a:pt x="8108" y="14930"/>
                  </a:lnTo>
                  <a:lnTo>
                    <a:pt x="8768" y="14783"/>
                  </a:lnTo>
                  <a:lnTo>
                    <a:pt x="9465" y="14600"/>
                  </a:lnTo>
                  <a:lnTo>
                    <a:pt x="9758" y="14453"/>
                  </a:lnTo>
                  <a:lnTo>
                    <a:pt x="10088" y="14306"/>
                  </a:lnTo>
                  <a:lnTo>
                    <a:pt x="10382" y="14159"/>
                  </a:lnTo>
                  <a:lnTo>
                    <a:pt x="10675" y="13976"/>
                  </a:lnTo>
                  <a:lnTo>
                    <a:pt x="11152" y="13536"/>
                  </a:lnTo>
                  <a:lnTo>
                    <a:pt x="11629" y="13059"/>
                  </a:lnTo>
                  <a:lnTo>
                    <a:pt x="12033" y="12509"/>
                  </a:lnTo>
                  <a:lnTo>
                    <a:pt x="12399" y="11958"/>
                  </a:lnTo>
                  <a:lnTo>
                    <a:pt x="12729" y="11372"/>
                  </a:lnTo>
                  <a:lnTo>
                    <a:pt x="12986" y="10748"/>
                  </a:lnTo>
                  <a:lnTo>
                    <a:pt x="13243" y="10161"/>
                  </a:lnTo>
                  <a:lnTo>
                    <a:pt x="13426" y="9464"/>
                  </a:lnTo>
                  <a:lnTo>
                    <a:pt x="13500" y="9097"/>
                  </a:lnTo>
                  <a:lnTo>
                    <a:pt x="13573" y="8730"/>
                  </a:lnTo>
                  <a:lnTo>
                    <a:pt x="13573" y="8400"/>
                  </a:lnTo>
                  <a:lnTo>
                    <a:pt x="13573" y="8034"/>
                  </a:lnTo>
                  <a:lnTo>
                    <a:pt x="13573" y="7667"/>
                  </a:lnTo>
                  <a:lnTo>
                    <a:pt x="13500" y="7300"/>
                  </a:lnTo>
                  <a:lnTo>
                    <a:pt x="13426" y="6970"/>
                  </a:lnTo>
                  <a:lnTo>
                    <a:pt x="13353" y="6640"/>
                  </a:lnTo>
                  <a:lnTo>
                    <a:pt x="13206" y="6346"/>
                  </a:lnTo>
                  <a:lnTo>
                    <a:pt x="13060" y="6053"/>
                  </a:lnTo>
                  <a:lnTo>
                    <a:pt x="12693" y="5466"/>
                  </a:lnTo>
                  <a:lnTo>
                    <a:pt x="12289" y="4916"/>
                  </a:lnTo>
                  <a:lnTo>
                    <a:pt x="11849" y="4475"/>
                  </a:lnTo>
                  <a:lnTo>
                    <a:pt x="11372" y="4035"/>
                  </a:lnTo>
                  <a:lnTo>
                    <a:pt x="10895" y="3668"/>
                  </a:lnTo>
                  <a:lnTo>
                    <a:pt x="10345" y="3338"/>
                  </a:lnTo>
                  <a:lnTo>
                    <a:pt x="9795" y="3045"/>
                  </a:lnTo>
                  <a:lnTo>
                    <a:pt x="9208" y="2788"/>
                  </a:lnTo>
                  <a:lnTo>
                    <a:pt x="8584" y="2605"/>
                  </a:lnTo>
                  <a:lnTo>
                    <a:pt x="7998" y="2458"/>
                  </a:lnTo>
                  <a:lnTo>
                    <a:pt x="7447" y="2385"/>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 name="Google Shape;335;p6"/>
            <p:cNvSpPr/>
            <p:nvPr/>
          </p:nvSpPr>
          <p:spPr>
            <a:xfrm>
              <a:off x="6902250" y="3951050"/>
              <a:ext cx="436525" cy="299875"/>
            </a:xfrm>
            <a:custGeom>
              <a:rect b="b" l="l" r="r" t="t"/>
              <a:pathLst>
                <a:path extrusionOk="0" h="11995" w="17461">
                  <a:moveTo>
                    <a:pt x="9758" y="2238"/>
                  </a:moveTo>
                  <a:lnTo>
                    <a:pt x="9721" y="2274"/>
                  </a:lnTo>
                  <a:lnTo>
                    <a:pt x="9648" y="2311"/>
                  </a:lnTo>
                  <a:lnTo>
                    <a:pt x="9611" y="2458"/>
                  </a:lnTo>
                  <a:lnTo>
                    <a:pt x="9648" y="2568"/>
                  </a:lnTo>
                  <a:lnTo>
                    <a:pt x="9721" y="2605"/>
                  </a:lnTo>
                  <a:lnTo>
                    <a:pt x="9758" y="2641"/>
                  </a:lnTo>
                  <a:lnTo>
                    <a:pt x="9941" y="2641"/>
                  </a:lnTo>
                  <a:lnTo>
                    <a:pt x="9978" y="2605"/>
                  </a:lnTo>
                  <a:lnTo>
                    <a:pt x="10051" y="2531"/>
                  </a:lnTo>
                  <a:lnTo>
                    <a:pt x="10051" y="2458"/>
                  </a:lnTo>
                  <a:lnTo>
                    <a:pt x="10051" y="2348"/>
                  </a:lnTo>
                  <a:lnTo>
                    <a:pt x="9978" y="2274"/>
                  </a:lnTo>
                  <a:lnTo>
                    <a:pt x="9941" y="2238"/>
                  </a:lnTo>
                  <a:close/>
                  <a:moveTo>
                    <a:pt x="9795" y="3191"/>
                  </a:moveTo>
                  <a:lnTo>
                    <a:pt x="9721" y="3265"/>
                  </a:lnTo>
                  <a:lnTo>
                    <a:pt x="9684" y="3301"/>
                  </a:lnTo>
                  <a:lnTo>
                    <a:pt x="9684" y="3375"/>
                  </a:lnTo>
                  <a:lnTo>
                    <a:pt x="9684" y="3485"/>
                  </a:lnTo>
                  <a:lnTo>
                    <a:pt x="9758" y="3522"/>
                  </a:lnTo>
                  <a:lnTo>
                    <a:pt x="9795" y="3558"/>
                  </a:lnTo>
                  <a:lnTo>
                    <a:pt x="9941" y="3558"/>
                  </a:lnTo>
                  <a:lnTo>
                    <a:pt x="9978" y="3522"/>
                  </a:lnTo>
                  <a:lnTo>
                    <a:pt x="10015" y="3485"/>
                  </a:lnTo>
                  <a:lnTo>
                    <a:pt x="10051" y="3375"/>
                  </a:lnTo>
                  <a:lnTo>
                    <a:pt x="10015" y="3301"/>
                  </a:lnTo>
                  <a:lnTo>
                    <a:pt x="9978" y="3228"/>
                  </a:lnTo>
                  <a:lnTo>
                    <a:pt x="9941" y="3191"/>
                  </a:lnTo>
                  <a:close/>
                  <a:moveTo>
                    <a:pt x="11519" y="3045"/>
                  </a:moveTo>
                  <a:lnTo>
                    <a:pt x="11409" y="3081"/>
                  </a:lnTo>
                  <a:lnTo>
                    <a:pt x="11335" y="3118"/>
                  </a:lnTo>
                  <a:lnTo>
                    <a:pt x="11298" y="3191"/>
                  </a:lnTo>
                  <a:lnTo>
                    <a:pt x="11262" y="3265"/>
                  </a:lnTo>
                  <a:lnTo>
                    <a:pt x="11262" y="3338"/>
                  </a:lnTo>
                  <a:lnTo>
                    <a:pt x="11262" y="3412"/>
                  </a:lnTo>
                  <a:lnTo>
                    <a:pt x="11298" y="3485"/>
                  </a:lnTo>
                  <a:lnTo>
                    <a:pt x="11372" y="3522"/>
                  </a:lnTo>
                  <a:lnTo>
                    <a:pt x="11445" y="3595"/>
                  </a:lnTo>
                  <a:lnTo>
                    <a:pt x="11592" y="3595"/>
                  </a:lnTo>
                  <a:lnTo>
                    <a:pt x="11665" y="3522"/>
                  </a:lnTo>
                  <a:lnTo>
                    <a:pt x="11702" y="3485"/>
                  </a:lnTo>
                  <a:lnTo>
                    <a:pt x="11739" y="3412"/>
                  </a:lnTo>
                  <a:lnTo>
                    <a:pt x="11702" y="3265"/>
                  </a:lnTo>
                  <a:lnTo>
                    <a:pt x="11702" y="3155"/>
                  </a:lnTo>
                  <a:lnTo>
                    <a:pt x="11629" y="3081"/>
                  </a:lnTo>
                  <a:lnTo>
                    <a:pt x="11519" y="3045"/>
                  </a:lnTo>
                  <a:close/>
                  <a:moveTo>
                    <a:pt x="15554" y="1541"/>
                  </a:moveTo>
                  <a:lnTo>
                    <a:pt x="15407" y="1871"/>
                  </a:lnTo>
                  <a:lnTo>
                    <a:pt x="15187" y="2164"/>
                  </a:lnTo>
                  <a:lnTo>
                    <a:pt x="14967" y="2458"/>
                  </a:lnTo>
                  <a:lnTo>
                    <a:pt x="14710" y="2715"/>
                  </a:lnTo>
                  <a:lnTo>
                    <a:pt x="14416" y="2935"/>
                  </a:lnTo>
                  <a:lnTo>
                    <a:pt x="14123" y="3155"/>
                  </a:lnTo>
                  <a:lnTo>
                    <a:pt x="13536" y="3595"/>
                  </a:lnTo>
                  <a:lnTo>
                    <a:pt x="13279" y="3265"/>
                  </a:lnTo>
                  <a:lnTo>
                    <a:pt x="12986" y="2971"/>
                  </a:lnTo>
                  <a:lnTo>
                    <a:pt x="13096" y="2935"/>
                  </a:lnTo>
                  <a:lnTo>
                    <a:pt x="13683" y="2531"/>
                  </a:lnTo>
                  <a:lnTo>
                    <a:pt x="14306" y="2164"/>
                  </a:lnTo>
                  <a:lnTo>
                    <a:pt x="14930" y="1834"/>
                  </a:lnTo>
                  <a:lnTo>
                    <a:pt x="15554" y="1541"/>
                  </a:lnTo>
                  <a:close/>
                  <a:moveTo>
                    <a:pt x="8914" y="3228"/>
                  </a:moveTo>
                  <a:lnTo>
                    <a:pt x="8841" y="3301"/>
                  </a:lnTo>
                  <a:lnTo>
                    <a:pt x="8804" y="3375"/>
                  </a:lnTo>
                  <a:lnTo>
                    <a:pt x="8804" y="3485"/>
                  </a:lnTo>
                  <a:lnTo>
                    <a:pt x="8804" y="3558"/>
                  </a:lnTo>
                  <a:lnTo>
                    <a:pt x="8877" y="3632"/>
                  </a:lnTo>
                  <a:lnTo>
                    <a:pt x="8951" y="3668"/>
                  </a:lnTo>
                  <a:lnTo>
                    <a:pt x="9098" y="3668"/>
                  </a:lnTo>
                  <a:lnTo>
                    <a:pt x="9134" y="3632"/>
                  </a:lnTo>
                  <a:lnTo>
                    <a:pt x="9208" y="3558"/>
                  </a:lnTo>
                  <a:lnTo>
                    <a:pt x="9208" y="3485"/>
                  </a:lnTo>
                  <a:lnTo>
                    <a:pt x="9208" y="3375"/>
                  </a:lnTo>
                  <a:lnTo>
                    <a:pt x="9171" y="3338"/>
                  </a:lnTo>
                  <a:lnTo>
                    <a:pt x="9134" y="3265"/>
                  </a:lnTo>
                  <a:lnTo>
                    <a:pt x="9061" y="3228"/>
                  </a:lnTo>
                  <a:close/>
                  <a:moveTo>
                    <a:pt x="16324" y="1101"/>
                  </a:moveTo>
                  <a:lnTo>
                    <a:pt x="16140" y="1541"/>
                  </a:lnTo>
                  <a:lnTo>
                    <a:pt x="15884" y="1944"/>
                  </a:lnTo>
                  <a:lnTo>
                    <a:pt x="15590" y="2348"/>
                  </a:lnTo>
                  <a:lnTo>
                    <a:pt x="15297" y="2751"/>
                  </a:lnTo>
                  <a:lnTo>
                    <a:pt x="14967" y="3081"/>
                  </a:lnTo>
                  <a:lnTo>
                    <a:pt x="14600" y="3412"/>
                  </a:lnTo>
                  <a:lnTo>
                    <a:pt x="13829" y="4072"/>
                  </a:lnTo>
                  <a:lnTo>
                    <a:pt x="13756" y="3925"/>
                  </a:lnTo>
                  <a:lnTo>
                    <a:pt x="13976" y="3778"/>
                  </a:lnTo>
                  <a:lnTo>
                    <a:pt x="14343" y="3558"/>
                  </a:lnTo>
                  <a:lnTo>
                    <a:pt x="14673" y="3301"/>
                  </a:lnTo>
                  <a:lnTo>
                    <a:pt x="15003" y="3008"/>
                  </a:lnTo>
                  <a:lnTo>
                    <a:pt x="15297" y="2715"/>
                  </a:lnTo>
                  <a:lnTo>
                    <a:pt x="15554" y="2384"/>
                  </a:lnTo>
                  <a:lnTo>
                    <a:pt x="15774" y="2018"/>
                  </a:lnTo>
                  <a:lnTo>
                    <a:pt x="15957" y="1651"/>
                  </a:lnTo>
                  <a:lnTo>
                    <a:pt x="16104" y="1211"/>
                  </a:lnTo>
                  <a:lnTo>
                    <a:pt x="16104" y="1137"/>
                  </a:lnTo>
                  <a:lnTo>
                    <a:pt x="16324" y="1101"/>
                  </a:lnTo>
                  <a:close/>
                  <a:moveTo>
                    <a:pt x="10528" y="3962"/>
                  </a:moveTo>
                  <a:lnTo>
                    <a:pt x="10455" y="3998"/>
                  </a:lnTo>
                  <a:lnTo>
                    <a:pt x="10381" y="4072"/>
                  </a:lnTo>
                  <a:lnTo>
                    <a:pt x="10381" y="4108"/>
                  </a:lnTo>
                  <a:lnTo>
                    <a:pt x="10345" y="4219"/>
                  </a:lnTo>
                  <a:lnTo>
                    <a:pt x="10381" y="4329"/>
                  </a:lnTo>
                  <a:lnTo>
                    <a:pt x="10455" y="4402"/>
                  </a:lnTo>
                  <a:lnTo>
                    <a:pt x="10491" y="4439"/>
                  </a:lnTo>
                  <a:lnTo>
                    <a:pt x="10638" y="4439"/>
                  </a:lnTo>
                  <a:lnTo>
                    <a:pt x="10748" y="4365"/>
                  </a:lnTo>
                  <a:lnTo>
                    <a:pt x="10785" y="4292"/>
                  </a:lnTo>
                  <a:lnTo>
                    <a:pt x="10822" y="4219"/>
                  </a:lnTo>
                  <a:lnTo>
                    <a:pt x="10785" y="4108"/>
                  </a:lnTo>
                  <a:lnTo>
                    <a:pt x="10748" y="4072"/>
                  </a:lnTo>
                  <a:lnTo>
                    <a:pt x="10712" y="3998"/>
                  </a:lnTo>
                  <a:lnTo>
                    <a:pt x="10675" y="3962"/>
                  </a:lnTo>
                  <a:close/>
                  <a:moveTo>
                    <a:pt x="16434" y="477"/>
                  </a:moveTo>
                  <a:lnTo>
                    <a:pt x="16617" y="514"/>
                  </a:lnTo>
                  <a:lnTo>
                    <a:pt x="16764" y="587"/>
                  </a:lnTo>
                  <a:lnTo>
                    <a:pt x="16837" y="734"/>
                  </a:lnTo>
                  <a:lnTo>
                    <a:pt x="16911" y="880"/>
                  </a:lnTo>
                  <a:lnTo>
                    <a:pt x="16947" y="1064"/>
                  </a:lnTo>
                  <a:lnTo>
                    <a:pt x="16947" y="1247"/>
                  </a:lnTo>
                  <a:lnTo>
                    <a:pt x="16911" y="1541"/>
                  </a:lnTo>
                  <a:lnTo>
                    <a:pt x="16764" y="1871"/>
                  </a:lnTo>
                  <a:lnTo>
                    <a:pt x="16544" y="2128"/>
                  </a:lnTo>
                  <a:lnTo>
                    <a:pt x="16104" y="2641"/>
                  </a:lnTo>
                  <a:lnTo>
                    <a:pt x="15077" y="3668"/>
                  </a:lnTo>
                  <a:lnTo>
                    <a:pt x="14086" y="4549"/>
                  </a:lnTo>
                  <a:lnTo>
                    <a:pt x="14013" y="4402"/>
                  </a:lnTo>
                  <a:lnTo>
                    <a:pt x="14123" y="4329"/>
                  </a:lnTo>
                  <a:lnTo>
                    <a:pt x="14967" y="3632"/>
                  </a:lnTo>
                  <a:lnTo>
                    <a:pt x="15370" y="3228"/>
                  </a:lnTo>
                  <a:lnTo>
                    <a:pt x="15737" y="2825"/>
                  </a:lnTo>
                  <a:lnTo>
                    <a:pt x="16067" y="2384"/>
                  </a:lnTo>
                  <a:lnTo>
                    <a:pt x="16361" y="1908"/>
                  </a:lnTo>
                  <a:lnTo>
                    <a:pt x="16617" y="1431"/>
                  </a:lnTo>
                  <a:lnTo>
                    <a:pt x="16764" y="880"/>
                  </a:lnTo>
                  <a:lnTo>
                    <a:pt x="16764" y="770"/>
                  </a:lnTo>
                  <a:lnTo>
                    <a:pt x="16727" y="697"/>
                  </a:lnTo>
                  <a:lnTo>
                    <a:pt x="16654" y="660"/>
                  </a:lnTo>
                  <a:lnTo>
                    <a:pt x="16544" y="660"/>
                  </a:lnTo>
                  <a:lnTo>
                    <a:pt x="15920" y="770"/>
                  </a:lnTo>
                  <a:lnTo>
                    <a:pt x="15333" y="954"/>
                  </a:lnTo>
                  <a:lnTo>
                    <a:pt x="15333" y="954"/>
                  </a:lnTo>
                  <a:lnTo>
                    <a:pt x="15590" y="807"/>
                  </a:lnTo>
                  <a:lnTo>
                    <a:pt x="15884" y="660"/>
                  </a:lnTo>
                  <a:lnTo>
                    <a:pt x="16177" y="550"/>
                  </a:lnTo>
                  <a:lnTo>
                    <a:pt x="16434" y="477"/>
                  </a:lnTo>
                  <a:close/>
                  <a:moveTo>
                    <a:pt x="9354" y="4182"/>
                  </a:moveTo>
                  <a:lnTo>
                    <a:pt x="9208" y="4255"/>
                  </a:lnTo>
                  <a:lnTo>
                    <a:pt x="9134" y="4365"/>
                  </a:lnTo>
                  <a:lnTo>
                    <a:pt x="9134" y="4439"/>
                  </a:lnTo>
                  <a:lnTo>
                    <a:pt x="9171" y="4512"/>
                  </a:lnTo>
                  <a:lnTo>
                    <a:pt x="9208" y="4585"/>
                  </a:lnTo>
                  <a:lnTo>
                    <a:pt x="9281" y="4622"/>
                  </a:lnTo>
                  <a:lnTo>
                    <a:pt x="9428" y="4622"/>
                  </a:lnTo>
                  <a:lnTo>
                    <a:pt x="9538" y="4585"/>
                  </a:lnTo>
                  <a:lnTo>
                    <a:pt x="9611" y="4475"/>
                  </a:lnTo>
                  <a:lnTo>
                    <a:pt x="9648" y="4402"/>
                  </a:lnTo>
                  <a:lnTo>
                    <a:pt x="9648" y="4292"/>
                  </a:lnTo>
                  <a:lnTo>
                    <a:pt x="9611" y="4255"/>
                  </a:lnTo>
                  <a:lnTo>
                    <a:pt x="9538" y="4182"/>
                  </a:lnTo>
                  <a:close/>
                  <a:moveTo>
                    <a:pt x="13243" y="6566"/>
                  </a:moveTo>
                  <a:lnTo>
                    <a:pt x="13169" y="6639"/>
                  </a:lnTo>
                  <a:lnTo>
                    <a:pt x="13133" y="6713"/>
                  </a:lnTo>
                  <a:lnTo>
                    <a:pt x="13133" y="6860"/>
                  </a:lnTo>
                  <a:lnTo>
                    <a:pt x="13133" y="6933"/>
                  </a:lnTo>
                  <a:lnTo>
                    <a:pt x="13206" y="6970"/>
                  </a:lnTo>
                  <a:lnTo>
                    <a:pt x="13316" y="7006"/>
                  </a:lnTo>
                  <a:lnTo>
                    <a:pt x="13463" y="6970"/>
                  </a:lnTo>
                  <a:lnTo>
                    <a:pt x="13536" y="6933"/>
                  </a:lnTo>
                  <a:lnTo>
                    <a:pt x="13536" y="6860"/>
                  </a:lnTo>
                  <a:lnTo>
                    <a:pt x="13573" y="6750"/>
                  </a:lnTo>
                  <a:lnTo>
                    <a:pt x="13536" y="6676"/>
                  </a:lnTo>
                  <a:lnTo>
                    <a:pt x="13463" y="6603"/>
                  </a:lnTo>
                  <a:lnTo>
                    <a:pt x="13316" y="6566"/>
                  </a:lnTo>
                  <a:close/>
                  <a:moveTo>
                    <a:pt x="12216" y="7300"/>
                  </a:moveTo>
                  <a:lnTo>
                    <a:pt x="12105" y="7336"/>
                  </a:lnTo>
                  <a:lnTo>
                    <a:pt x="12032" y="7410"/>
                  </a:lnTo>
                  <a:lnTo>
                    <a:pt x="11995" y="7520"/>
                  </a:lnTo>
                  <a:lnTo>
                    <a:pt x="11995" y="7630"/>
                  </a:lnTo>
                  <a:lnTo>
                    <a:pt x="12032" y="7703"/>
                  </a:lnTo>
                  <a:lnTo>
                    <a:pt x="12105" y="7777"/>
                  </a:lnTo>
                  <a:lnTo>
                    <a:pt x="12216" y="7777"/>
                  </a:lnTo>
                  <a:lnTo>
                    <a:pt x="12289" y="7740"/>
                  </a:lnTo>
                  <a:lnTo>
                    <a:pt x="12362" y="7703"/>
                  </a:lnTo>
                  <a:lnTo>
                    <a:pt x="12436" y="7630"/>
                  </a:lnTo>
                  <a:lnTo>
                    <a:pt x="12436" y="7520"/>
                  </a:lnTo>
                  <a:lnTo>
                    <a:pt x="12436" y="7410"/>
                  </a:lnTo>
                  <a:lnTo>
                    <a:pt x="12326" y="7336"/>
                  </a:lnTo>
                  <a:lnTo>
                    <a:pt x="12216" y="7300"/>
                  </a:lnTo>
                  <a:close/>
                  <a:moveTo>
                    <a:pt x="12729" y="8033"/>
                  </a:moveTo>
                  <a:lnTo>
                    <a:pt x="12656" y="8107"/>
                  </a:lnTo>
                  <a:lnTo>
                    <a:pt x="12656" y="8143"/>
                  </a:lnTo>
                  <a:lnTo>
                    <a:pt x="12619" y="8253"/>
                  </a:lnTo>
                  <a:lnTo>
                    <a:pt x="12619" y="8400"/>
                  </a:lnTo>
                  <a:lnTo>
                    <a:pt x="12656" y="8437"/>
                  </a:lnTo>
                  <a:lnTo>
                    <a:pt x="12692" y="8474"/>
                  </a:lnTo>
                  <a:lnTo>
                    <a:pt x="12729" y="8474"/>
                  </a:lnTo>
                  <a:lnTo>
                    <a:pt x="12802" y="8510"/>
                  </a:lnTo>
                  <a:lnTo>
                    <a:pt x="12912" y="8474"/>
                  </a:lnTo>
                  <a:lnTo>
                    <a:pt x="12986" y="8437"/>
                  </a:lnTo>
                  <a:lnTo>
                    <a:pt x="13022" y="8400"/>
                  </a:lnTo>
                  <a:lnTo>
                    <a:pt x="13022" y="8253"/>
                  </a:lnTo>
                  <a:lnTo>
                    <a:pt x="13022" y="8180"/>
                  </a:lnTo>
                  <a:lnTo>
                    <a:pt x="12949" y="8107"/>
                  </a:lnTo>
                  <a:lnTo>
                    <a:pt x="12912" y="8033"/>
                  </a:lnTo>
                  <a:close/>
                  <a:moveTo>
                    <a:pt x="10051" y="2128"/>
                  </a:moveTo>
                  <a:lnTo>
                    <a:pt x="10455" y="2164"/>
                  </a:lnTo>
                  <a:lnTo>
                    <a:pt x="10858" y="2238"/>
                  </a:lnTo>
                  <a:lnTo>
                    <a:pt x="11262" y="2348"/>
                  </a:lnTo>
                  <a:lnTo>
                    <a:pt x="11225" y="2458"/>
                  </a:lnTo>
                  <a:lnTo>
                    <a:pt x="11262" y="2568"/>
                  </a:lnTo>
                  <a:lnTo>
                    <a:pt x="11335" y="2641"/>
                  </a:lnTo>
                  <a:lnTo>
                    <a:pt x="11445" y="2715"/>
                  </a:lnTo>
                  <a:lnTo>
                    <a:pt x="11629" y="2715"/>
                  </a:lnTo>
                  <a:lnTo>
                    <a:pt x="11775" y="2788"/>
                  </a:lnTo>
                  <a:lnTo>
                    <a:pt x="12105" y="2935"/>
                  </a:lnTo>
                  <a:lnTo>
                    <a:pt x="12179" y="2971"/>
                  </a:lnTo>
                  <a:lnTo>
                    <a:pt x="12252" y="3008"/>
                  </a:lnTo>
                  <a:lnTo>
                    <a:pt x="12472" y="3191"/>
                  </a:lnTo>
                  <a:lnTo>
                    <a:pt x="12692" y="3412"/>
                  </a:lnTo>
                  <a:lnTo>
                    <a:pt x="13096" y="3852"/>
                  </a:lnTo>
                  <a:lnTo>
                    <a:pt x="11482" y="4842"/>
                  </a:lnTo>
                  <a:lnTo>
                    <a:pt x="9868" y="5796"/>
                  </a:lnTo>
                  <a:lnTo>
                    <a:pt x="6090" y="8070"/>
                  </a:lnTo>
                  <a:lnTo>
                    <a:pt x="5209" y="8620"/>
                  </a:lnTo>
                  <a:lnTo>
                    <a:pt x="5356" y="8327"/>
                  </a:lnTo>
                  <a:lnTo>
                    <a:pt x="5649" y="7960"/>
                  </a:lnTo>
                  <a:lnTo>
                    <a:pt x="5943" y="7557"/>
                  </a:lnTo>
                  <a:lnTo>
                    <a:pt x="5906" y="7483"/>
                  </a:lnTo>
                  <a:lnTo>
                    <a:pt x="5870" y="7483"/>
                  </a:lnTo>
                  <a:lnTo>
                    <a:pt x="5686" y="7593"/>
                  </a:lnTo>
                  <a:lnTo>
                    <a:pt x="5539" y="7740"/>
                  </a:lnTo>
                  <a:lnTo>
                    <a:pt x="5209" y="8070"/>
                  </a:lnTo>
                  <a:lnTo>
                    <a:pt x="4989" y="8437"/>
                  </a:lnTo>
                  <a:lnTo>
                    <a:pt x="4769" y="8840"/>
                  </a:lnTo>
                  <a:lnTo>
                    <a:pt x="4732" y="8877"/>
                  </a:lnTo>
                  <a:lnTo>
                    <a:pt x="4622" y="8584"/>
                  </a:lnTo>
                  <a:lnTo>
                    <a:pt x="4916" y="8107"/>
                  </a:lnTo>
                  <a:lnTo>
                    <a:pt x="5283" y="7630"/>
                  </a:lnTo>
                  <a:lnTo>
                    <a:pt x="5649" y="7190"/>
                  </a:lnTo>
                  <a:lnTo>
                    <a:pt x="6016" y="6786"/>
                  </a:lnTo>
                  <a:lnTo>
                    <a:pt x="6016" y="6750"/>
                  </a:lnTo>
                  <a:lnTo>
                    <a:pt x="6016" y="6713"/>
                  </a:lnTo>
                  <a:lnTo>
                    <a:pt x="5943" y="6713"/>
                  </a:lnTo>
                  <a:lnTo>
                    <a:pt x="5539" y="7043"/>
                  </a:lnTo>
                  <a:lnTo>
                    <a:pt x="5173" y="7410"/>
                  </a:lnTo>
                  <a:lnTo>
                    <a:pt x="4842" y="7777"/>
                  </a:lnTo>
                  <a:lnTo>
                    <a:pt x="4512" y="8180"/>
                  </a:lnTo>
                  <a:lnTo>
                    <a:pt x="4476" y="7923"/>
                  </a:lnTo>
                  <a:lnTo>
                    <a:pt x="4439" y="7667"/>
                  </a:lnTo>
                  <a:lnTo>
                    <a:pt x="4659" y="7336"/>
                  </a:lnTo>
                  <a:lnTo>
                    <a:pt x="4879" y="7080"/>
                  </a:lnTo>
                  <a:lnTo>
                    <a:pt x="5686" y="6016"/>
                  </a:lnTo>
                  <a:lnTo>
                    <a:pt x="5723" y="5943"/>
                  </a:lnTo>
                  <a:lnTo>
                    <a:pt x="5686" y="5906"/>
                  </a:lnTo>
                  <a:lnTo>
                    <a:pt x="5576" y="5906"/>
                  </a:lnTo>
                  <a:lnTo>
                    <a:pt x="5283" y="6199"/>
                  </a:lnTo>
                  <a:lnTo>
                    <a:pt x="4953" y="6529"/>
                  </a:lnTo>
                  <a:lnTo>
                    <a:pt x="4402" y="7153"/>
                  </a:lnTo>
                  <a:lnTo>
                    <a:pt x="4402" y="6529"/>
                  </a:lnTo>
                  <a:lnTo>
                    <a:pt x="4622" y="6199"/>
                  </a:lnTo>
                  <a:lnTo>
                    <a:pt x="4953" y="5759"/>
                  </a:lnTo>
                  <a:lnTo>
                    <a:pt x="5136" y="5502"/>
                  </a:lnTo>
                  <a:lnTo>
                    <a:pt x="5246" y="5392"/>
                  </a:lnTo>
                  <a:lnTo>
                    <a:pt x="5393" y="5319"/>
                  </a:lnTo>
                  <a:lnTo>
                    <a:pt x="5429" y="5319"/>
                  </a:lnTo>
                  <a:lnTo>
                    <a:pt x="5429" y="5282"/>
                  </a:lnTo>
                  <a:lnTo>
                    <a:pt x="5393" y="5246"/>
                  </a:lnTo>
                  <a:lnTo>
                    <a:pt x="5393" y="5209"/>
                  </a:lnTo>
                  <a:lnTo>
                    <a:pt x="5173" y="5209"/>
                  </a:lnTo>
                  <a:lnTo>
                    <a:pt x="5063" y="5282"/>
                  </a:lnTo>
                  <a:lnTo>
                    <a:pt x="4953" y="5356"/>
                  </a:lnTo>
                  <a:lnTo>
                    <a:pt x="4769" y="5539"/>
                  </a:lnTo>
                  <a:lnTo>
                    <a:pt x="4622" y="5722"/>
                  </a:lnTo>
                  <a:lnTo>
                    <a:pt x="4476" y="5869"/>
                  </a:lnTo>
                  <a:lnTo>
                    <a:pt x="4586" y="5466"/>
                  </a:lnTo>
                  <a:lnTo>
                    <a:pt x="4732" y="5062"/>
                  </a:lnTo>
                  <a:lnTo>
                    <a:pt x="4879" y="4842"/>
                  </a:lnTo>
                  <a:lnTo>
                    <a:pt x="5026" y="4622"/>
                  </a:lnTo>
                  <a:lnTo>
                    <a:pt x="5209" y="4402"/>
                  </a:lnTo>
                  <a:lnTo>
                    <a:pt x="5393" y="4219"/>
                  </a:lnTo>
                  <a:lnTo>
                    <a:pt x="5796" y="3852"/>
                  </a:lnTo>
                  <a:lnTo>
                    <a:pt x="6236" y="3522"/>
                  </a:lnTo>
                  <a:lnTo>
                    <a:pt x="6677" y="3228"/>
                  </a:lnTo>
                  <a:lnTo>
                    <a:pt x="7117" y="2935"/>
                  </a:lnTo>
                  <a:lnTo>
                    <a:pt x="7594" y="2715"/>
                  </a:lnTo>
                  <a:lnTo>
                    <a:pt x="8070" y="2494"/>
                  </a:lnTo>
                  <a:lnTo>
                    <a:pt x="8474" y="2348"/>
                  </a:lnTo>
                  <a:lnTo>
                    <a:pt x="8841" y="2238"/>
                  </a:lnTo>
                  <a:lnTo>
                    <a:pt x="9244" y="2164"/>
                  </a:lnTo>
                  <a:lnTo>
                    <a:pt x="9648" y="2128"/>
                  </a:lnTo>
                  <a:close/>
                  <a:moveTo>
                    <a:pt x="13316" y="4219"/>
                  </a:moveTo>
                  <a:lnTo>
                    <a:pt x="13426" y="4365"/>
                  </a:lnTo>
                  <a:lnTo>
                    <a:pt x="12582" y="5026"/>
                  </a:lnTo>
                  <a:lnTo>
                    <a:pt x="11702" y="5649"/>
                  </a:lnTo>
                  <a:lnTo>
                    <a:pt x="10785" y="6273"/>
                  </a:lnTo>
                  <a:lnTo>
                    <a:pt x="9868" y="6860"/>
                  </a:lnTo>
                  <a:lnTo>
                    <a:pt x="8877" y="7446"/>
                  </a:lnTo>
                  <a:lnTo>
                    <a:pt x="7887" y="8033"/>
                  </a:lnTo>
                  <a:lnTo>
                    <a:pt x="6860" y="8584"/>
                  </a:lnTo>
                  <a:lnTo>
                    <a:pt x="5796" y="9097"/>
                  </a:lnTo>
                  <a:lnTo>
                    <a:pt x="4989" y="9464"/>
                  </a:lnTo>
                  <a:lnTo>
                    <a:pt x="4916" y="9317"/>
                  </a:lnTo>
                  <a:lnTo>
                    <a:pt x="4953" y="9207"/>
                  </a:lnTo>
                  <a:lnTo>
                    <a:pt x="6053" y="8584"/>
                  </a:lnTo>
                  <a:lnTo>
                    <a:pt x="10198" y="6089"/>
                  </a:lnTo>
                  <a:lnTo>
                    <a:pt x="11775" y="5136"/>
                  </a:lnTo>
                  <a:lnTo>
                    <a:pt x="13316" y="4219"/>
                  </a:lnTo>
                  <a:close/>
                  <a:moveTo>
                    <a:pt x="3962" y="7960"/>
                  </a:moveTo>
                  <a:lnTo>
                    <a:pt x="3999" y="8070"/>
                  </a:lnTo>
                  <a:lnTo>
                    <a:pt x="3999" y="8107"/>
                  </a:lnTo>
                  <a:lnTo>
                    <a:pt x="4146" y="8694"/>
                  </a:lnTo>
                  <a:lnTo>
                    <a:pt x="3962" y="9024"/>
                  </a:lnTo>
                  <a:lnTo>
                    <a:pt x="3925" y="9097"/>
                  </a:lnTo>
                  <a:lnTo>
                    <a:pt x="3925" y="9134"/>
                  </a:lnTo>
                  <a:lnTo>
                    <a:pt x="3999" y="9244"/>
                  </a:lnTo>
                  <a:lnTo>
                    <a:pt x="3339" y="9501"/>
                  </a:lnTo>
                  <a:lnTo>
                    <a:pt x="3008" y="9611"/>
                  </a:lnTo>
                  <a:lnTo>
                    <a:pt x="2642" y="9684"/>
                  </a:lnTo>
                  <a:lnTo>
                    <a:pt x="2898" y="9171"/>
                  </a:lnTo>
                  <a:lnTo>
                    <a:pt x="3229" y="8694"/>
                  </a:lnTo>
                  <a:lnTo>
                    <a:pt x="3559" y="8327"/>
                  </a:lnTo>
                  <a:lnTo>
                    <a:pt x="3962" y="7960"/>
                  </a:lnTo>
                  <a:close/>
                  <a:moveTo>
                    <a:pt x="13609" y="4732"/>
                  </a:moveTo>
                  <a:lnTo>
                    <a:pt x="13683" y="4915"/>
                  </a:lnTo>
                  <a:lnTo>
                    <a:pt x="12986" y="5502"/>
                  </a:lnTo>
                  <a:lnTo>
                    <a:pt x="12105" y="6199"/>
                  </a:lnTo>
                  <a:lnTo>
                    <a:pt x="11225" y="6823"/>
                  </a:lnTo>
                  <a:lnTo>
                    <a:pt x="10308" y="7446"/>
                  </a:lnTo>
                  <a:lnTo>
                    <a:pt x="9354" y="8033"/>
                  </a:lnTo>
                  <a:lnTo>
                    <a:pt x="8401" y="8584"/>
                  </a:lnTo>
                  <a:lnTo>
                    <a:pt x="7447" y="9097"/>
                  </a:lnTo>
                  <a:lnTo>
                    <a:pt x="6456" y="9574"/>
                  </a:lnTo>
                  <a:lnTo>
                    <a:pt x="5429" y="10014"/>
                  </a:lnTo>
                  <a:lnTo>
                    <a:pt x="5246" y="9794"/>
                  </a:lnTo>
                  <a:lnTo>
                    <a:pt x="5466" y="9684"/>
                  </a:lnTo>
                  <a:lnTo>
                    <a:pt x="6603" y="9134"/>
                  </a:lnTo>
                  <a:lnTo>
                    <a:pt x="7740" y="8547"/>
                  </a:lnTo>
                  <a:lnTo>
                    <a:pt x="8877" y="7923"/>
                  </a:lnTo>
                  <a:lnTo>
                    <a:pt x="9978" y="7263"/>
                  </a:lnTo>
                  <a:lnTo>
                    <a:pt x="10895" y="6676"/>
                  </a:lnTo>
                  <a:lnTo>
                    <a:pt x="11812" y="6053"/>
                  </a:lnTo>
                  <a:lnTo>
                    <a:pt x="12729" y="5392"/>
                  </a:lnTo>
                  <a:lnTo>
                    <a:pt x="13609" y="4732"/>
                  </a:lnTo>
                  <a:close/>
                  <a:moveTo>
                    <a:pt x="11995" y="9721"/>
                  </a:moveTo>
                  <a:lnTo>
                    <a:pt x="12472" y="9831"/>
                  </a:lnTo>
                  <a:lnTo>
                    <a:pt x="12436" y="9867"/>
                  </a:lnTo>
                  <a:lnTo>
                    <a:pt x="12032" y="10271"/>
                  </a:lnTo>
                  <a:lnTo>
                    <a:pt x="12032" y="10198"/>
                  </a:lnTo>
                  <a:lnTo>
                    <a:pt x="11995" y="9721"/>
                  </a:lnTo>
                  <a:close/>
                  <a:moveTo>
                    <a:pt x="2715" y="8804"/>
                  </a:moveTo>
                  <a:lnTo>
                    <a:pt x="2422" y="9317"/>
                  </a:lnTo>
                  <a:lnTo>
                    <a:pt x="2165" y="9867"/>
                  </a:lnTo>
                  <a:lnTo>
                    <a:pt x="2165" y="9941"/>
                  </a:lnTo>
                  <a:lnTo>
                    <a:pt x="2201" y="10051"/>
                  </a:lnTo>
                  <a:lnTo>
                    <a:pt x="2275" y="10088"/>
                  </a:lnTo>
                  <a:lnTo>
                    <a:pt x="2348" y="10124"/>
                  </a:lnTo>
                  <a:lnTo>
                    <a:pt x="2898" y="10014"/>
                  </a:lnTo>
                  <a:lnTo>
                    <a:pt x="3449" y="9867"/>
                  </a:lnTo>
                  <a:lnTo>
                    <a:pt x="3925" y="9684"/>
                  </a:lnTo>
                  <a:lnTo>
                    <a:pt x="4439" y="9464"/>
                  </a:lnTo>
                  <a:lnTo>
                    <a:pt x="4549" y="9684"/>
                  </a:lnTo>
                  <a:lnTo>
                    <a:pt x="3559" y="10124"/>
                  </a:lnTo>
                  <a:lnTo>
                    <a:pt x="3082" y="10308"/>
                  </a:lnTo>
                  <a:lnTo>
                    <a:pt x="2568" y="10528"/>
                  </a:lnTo>
                  <a:lnTo>
                    <a:pt x="2275" y="10638"/>
                  </a:lnTo>
                  <a:lnTo>
                    <a:pt x="2018" y="10674"/>
                  </a:lnTo>
                  <a:lnTo>
                    <a:pt x="1761" y="10711"/>
                  </a:lnTo>
                  <a:lnTo>
                    <a:pt x="1468" y="10711"/>
                  </a:lnTo>
                  <a:lnTo>
                    <a:pt x="2091" y="9794"/>
                  </a:lnTo>
                  <a:lnTo>
                    <a:pt x="2348" y="9317"/>
                  </a:lnTo>
                  <a:lnTo>
                    <a:pt x="2642" y="8877"/>
                  </a:lnTo>
                  <a:lnTo>
                    <a:pt x="2715" y="8804"/>
                  </a:lnTo>
                  <a:close/>
                  <a:moveTo>
                    <a:pt x="13829" y="5429"/>
                  </a:moveTo>
                  <a:lnTo>
                    <a:pt x="13940" y="5943"/>
                  </a:lnTo>
                  <a:lnTo>
                    <a:pt x="13940" y="6456"/>
                  </a:lnTo>
                  <a:lnTo>
                    <a:pt x="13940" y="6896"/>
                  </a:lnTo>
                  <a:lnTo>
                    <a:pt x="13866" y="7336"/>
                  </a:lnTo>
                  <a:lnTo>
                    <a:pt x="13756" y="7740"/>
                  </a:lnTo>
                  <a:lnTo>
                    <a:pt x="13609" y="8143"/>
                  </a:lnTo>
                  <a:lnTo>
                    <a:pt x="13426" y="8547"/>
                  </a:lnTo>
                  <a:lnTo>
                    <a:pt x="13206" y="8914"/>
                  </a:lnTo>
                  <a:lnTo>
                    <a:pt x="12949" y="9281"/>
                  </a:lnTo>
                  <a:lnTo>
                    <a:pt x="12656" y="9647"/>
                  </a:lnTo>
                  <a:lnTo>
                    <a:pt x="12289" y="9611"/>
                  </a:lnTo>
                  <a:lnTo>
                    <a:pt x="11922" y="9537"/>
                  </a:lnTo>
                  <a:lnTo>
                    <a:pt x="11849" y="9574"/>
                  </a:lnTo>
                  <a:lnTo>
                    <a:pt x="11812" y="9574"/>
                  </a:lnTo>
                  <a:lnTo>
                    <a:pt x="11775" y="9647"/>
                  </a:lnTo>
                  <a:lnTo>
                    <a:pt x="11702" y="10418"/>
                  </a:lnTo>
                  <a:lnTo>
                    <a:pt x="11702" y="10491"/>
                  </a:lnTo>
                  <a:lnTo>
                    <a:pt x="11409" y="10711"/>
                  </a:lnTo>
                  <a:lnTo>
                    <a:pt x="11188" y="10821"/>
                  </a:lnTo>
                  <a:lnTo>
                    <a:pt x="11152" y="10858"/>
                  </a:lnTo>
                  <a:lnTo>
                    <a:pt x="11042" y="10931"/>
                  </a:lnTo>
                  <a:lnTo>
                    <a:pt x="11042" y="10564"/>
                  </a:lnTo>
                  <a:lnTo>
                    <a:pt x="11115" y="10198"/>
                  </a:lnTo>
                  <a:lnTo>
                    <a:pt x="11188" y="9867"/>
                  </a:lnTo>
                  <a:lnTo>
                    <a:pt x="11298" y="9501"/>
                  </a:lnTo>
                  <a:lnTo>
                    <a:pt x="11298" y="9464"/>
                  </a:lnTo>
                  <a:lnTo>
                    <a:pt x="11262" y="9427"/>
                  </a:lnTo>
                  <a:lnTo>
                    <a:pt x="11225" y="9427"/>
                  </a:lnTo>
                  <a:lnTo>
                    <a:pt x="11188" y="9464"/>
                  </a:lnTo>
                  <a:lnTo>
                    <a:pt x="11078" y="9647"/>
                  </a:lnTo>
                  <a:lnTo>
                    <a:pt x="10968" y="9831"/>
                  </a:lnTo>
                  <a:lnTo>
                    <a:pt x="10785" y="10234"/>
                  </a:lnTo>
                  <a:lnTo>
                    <a:pt x="10712" y="10638"/>
                  </a:lnTo>
                  <a:lnTo>
                    <a:pt x="10712" y="11078"/>
                  </a:lnTo>
                  <a:lnTo>
                    <a:pt x="10271" y="11261"/>
                  </a:lnTo>
                  <a:lnTo>
                    <a:pt x="9831" y="11371"/>
                  </a:lnTo>
                  <a:lnTo>
                    <a:pt x="9868" y="11005"/>
                  </a:lnTo>
                  <a:lnTo>
                    <a:pt x="9978" y="10638"/>
                  </a:lnTo>
                  <a:lnTo>
                    <a:pt x="10051" y="10344"/>
                  </a:lnTo>
                  <a:lnTo>
                    <a:pt x="10161" y="10088"/>
                  </a:lnTo>
                  <a:lnTo>
                    <a:pt x="10418" y="9574"/>
                  </a:lnTo>
                  <a:lnTo>
                    <a:pt x="10418" y="9537"/>
                  </a:lnTo>
                  <a:lnTo>
                    <a:pt x="10381" y="9501"/>
                  </a:lnTo>
                  <a:lnTo>
                    <a:pt x="10345" y="9501"/>
                  </a:lnTo>
                  <a:lnTo>
                    <a:pt x="10345" y="9537"/>
                  </a:lnTo>
                  <a:lnTo>
                    <a:pt x="10015" y="9941"/>
                  </a:lnTo>
                  <a:lnTo>
                    <a:pt x="9758" y="10418"/>
                  </a:lnTo>
                  <a:lnTo>
                    <a:pt x="9538" y="10895"/>
                  </a:lnTo>
                  <a:lnTo>
                    <a:pt x="9501" y="11151"/>
                  </a:lnTo>
                  <a:lnTo>
                    <a:pt x="9428" y="11408"/>
                  </a:lnTo>
                  <a:lnTo>
                    <a:pt x="8951" y="11408"/>
                  </a:lnTo>
                  <a:lnTo>
                    <a:pt x="8951" y="11261"/>
                  </a:lnTo>
                  <a:lnTo>
                    <a:pt x="8914" y="11225"/>
                  </a:lnTo>
                  <a:lnTo>
                    <a:pt x="8877" y="11188"/>
                  </a:lnTo>
                  <a:lnTo>
                    <a:pt x="8841" y="11188"/>
                  </a:lnTo>
                  <a:lnTo>
                    <a:pt x="8804" y="11225"/>
                  </a:lnTo>
                  <a:lnTo>
                    <a:pt x="8731" y="11298"/>
                  </a:lnTo>
                  <a:lnTo>
                    <a:pt x="9171" y="10454"/>
                  </a:lnTo>
                  <a:lnTo>
                    <a:pt x="9391" y="10051"/>
                  </a:lnTo>
                  <a:lnTo>
                    <a:pt x="9684" y="9647"/>
                  </a:lnTo>
                  <a:lnTo>
                    <a:pt x="9684" y="9611"/>
                  </a:lnTo>
                  <a:lnTo>
                    <a:pt x="9648" y="9611"/>
                  </a:lnTo>
                  <a:lnTo>
                    <a:pt x="9648" y="9574"/>
                  </a:lnTo>
                  <a:lnTo>
                    <a:pt x="9611" y="9611"/>
                  </a:lnTo>
                  <a:lnTo>
                    <a:pt x="9244" y="10014"/>
                  </a:lnTo>
                  <a:lnTo>
                    <a:pt x="8914" y="10418"/>
                  </a:lnTo>
                  <a:lnTo>
                    <a:pt x="8621" y="10858"/>
                  </a:lnTo>
                  <a:lnTo>
                    <a:pt x="8327" y="11335"/>
                  </a:lnTo>
                  <a:lnTo>
                    <a:pt x="7960" y="11225"/>
                  </a:lnTo>
                  <a:lnTo>
                    <a:pt x="7997" y="11188"/>
                  </a:lnTo>
                  <a:lnTo>
                    <a:pt x="7997" y="11151"/>
                  </a:lnTo>
                  <a:lnTo>
                    <a:pt x="7960" y="11115"/>
                  </a:lnTo>
                  <a:lnTo>
                    <a:pt x="7960" y="11078"/>
                  </a:lnTo>
                  <a:lnTo>
                    <a:pt x="7924" y="10968"/>
                  </a:lnTo>
                  <a:lnTo>
                    <a:pt x="7960" y="10858"/>
                  </a:lnTo>
                  <a:lnTo>
                    <a:pt x="8034" y="10601"/>
                  </a:lnTo>
                  <a:lnTo>
                    <a:pt x="8181" y="10308"/>
                  </a:lnTo>
                  <a:lnTo>
                    <a:pt x="8474" y="9831"/>
                  </a:lnTo>
                  <a:lnTo>
                    <a:pt x="8767" y="9427"/>
                  </a:lnTo>
                  <a:lnTo>
                    <a:pt x="8804" y="9391"/>
                  </a:lnTo>
                  <a:lnTo>
                    <a:pt x="8767" y="9317"/>
                  </a:lnTo>
                  <a:lnTo>
                    <a:pt x="8694" y="9317"/>
                  </a:lnTo>
                  <a:lnTo>
                    <a:pt x="8364" y="9537"/>
                  </a:lnTo>
                  <a:lnTo>
                    <a:pt x="8107" y="9831"/>
                  </a:lnTo>
                  <a:lnTo>
                    <a:pt x="7887" y="10124"/>
                  </a:lnTo>
                  <a:lnTo>
                    <a:pt x="7704" y="10454"/>
                  </a:lnTo>
                  <a:lnTo>
                    <a:pt x="7594" y="10784"/>
                  </a:lnTo>
                  <a:lnTo>
                    <a:pt x="7557" y="10968"/>
                  </a:lnTo>
                  <a:lnTo>
                    <a:pt x="7594" y="11115"/>
                  </a:lnTo>
                  <a:lnTo>
                    <a:pt x="7153" y="10968"/>
                  </a:lnTo>
                  <a:lnTo>
                    <a:pt x="6713" y="10784"/>
                  </a:lnTo>
                  <a:lnTo>
                    <a:pt x="6933" y="10564"/>
                  </a:lnTo>
                  <a:lnTo>
                    <a:pt x="7080" y="10344"/>
                  </a:lnTo>
                  <a:lnTo>
                    <a:pt x="7153" y="10234"/>
                  </a:lnTo>
                  <a:lnTo>
                    <a:pt x="7190" y="10124"/>
                  </a:lnTo>
                  <a:lnTo>
                    <a:pt x="7190" y="10088"/>
                  </a:lnTo>
                  <a:lnTo>
                    <a:pt x="7153" y="10088"/>
                  </a:lnTo>
                  <a:lnTo>
                    <a:pt x="7080" y="10124"/>
                  </a:lnTo>
                  <a:lnTo>
                    <a:pt x="7007" y="10161"/>
                  </a:lnTo>
                  <a:lnTo>
                    <a:pt x="6823" y="10308"/>
                  </a:lnTo>
                  <a:lnTo>
                    <a:pt x="6493" y="10564"/>
                  </a:lnTo>
                  <a:lnTo>
                    <a:pt x="6420" y="10638"/>
                  </a:lnTo>
                  <a:lnTo>
                    <a:pt x="5906" y="10344"/>
                  </a:lnTo>
                  <a:lnTo>
                    <a:pt x="6897" y="9904"/>
                  </a:lnTo>
                  <a:lnTo>
                    <a:pt x="7887" y="9391"/>
                  </a:lnTo>
                  <a:lnTo>
                    <a:pt x="8877" y="8877"/>
                  </a:lnTo>
                  <a:lnTo>
                    <a:pt x="9795" y="8327"/>
                  </a:lnTo>
                  <a:lnTo>
                    <a:pt x="10748" y="7740"/>
                  </a:lnTo>
                  <a:lnTo>
                    <a:pt x="11665" y="7116"/>
                  </a:lnTo>
                  <a:lnTo>
                    <a:pt x="12546" y="6456"/>
                  </a:lnTo>
                  <a:lnTo>
                    <a:pt x="13426" y="5796"/>
                  </a:lnTo>
                  <a:lnTo>
                    <a:pt x="13829" y="5429"/>
                  </a:lnTo>
                  <a:close/>
                  <a:moveTo>
                    <a:pt x="1651" y="9757"/>
                  </a:moveTo>
                  <a:lnTo>
                    <a:pt x="1028" y="10711"/>
                  </a:lnTo>
                  <a:lnTo>
                    <a:pt x="991" y="10784"/>
                  </a:lnTo>
                  <a:lnTo>
                    <a:pt x="1028" y="10858"/>
                  </a:lnTo>
                  <a:lnTo>
                    <a:pt x="1028" y="10931"/>
                  </a:lnTo>
                  <a:lnTo>
                    <a:pt x="1101" y="10968"/>
                  </a:lnTo>
                  <a:lnTo>
                    <a:pt x="1358" y="11041"/>
                  </a:lnTo>
                  <a:lnTo>
                    <a:pt x="1651" y="11078"/>
                  </a:lnTo>
                  <a:lnTo>
                    <a:pt x="1908" y="11078"/>
                  </a:lnTo>
                  <a:lnTo>
                    <a:pt x="2165" y="11041"/>
                  </a:lnTo>
                  <a:lnTo>
                    <a:pt x="2715" y="10858"/>
                  </a:lnTo>
                  <a:lnTo>
                    <a:pt x="3229" y="10638"/>
                  </a:lnTo>
                  <a:lnTo>
                    <a:pt x="4769" y="10014"/>
                  </a:lnTo>
                  <a:lnTo>
                    <a:pt x="4953" y="10198"/>
                  </a:lnTo>
                  <a:lnTo>
                    <a:pt x="4072" y="10564"/>
                  </a:lnTo>
                  <a:lnTo>
                    <a:pt x="3192" y="10895"/>
                  </a:lnTo>
                  <a:lnTo>
                    <a:pt x="2238" y="11188"/>
                  </a:lnTo>
                  <a:lnTo>
                    <a:pt x="1248" y="11445"/>
                  </a:lnTo>
                  <a:lnTo>
                    <a:pt x="1101" y="11518"/>
                  </a:lnTo>
                  <a:lnTo>
                    <a:pt x="844" y="11555"/>
                  </a:lnTo>
                  <a:lnTo>
                    <a:pt x="624" y="11555"/>
                  </a:lnTo>
                  <a:lnTo>
                    <a:pt x="551" y="11518"/>
                  </a:lnTo>
                  <a:lnTo>
                    <a:pt x="477" y="11481"/>
                  </a:lnTo>
                  <a:lnTo>
                    <a:pt x="477" y="11408"/>
                  </a:lnTo>
                  <a:lnTo>
                    <a:pt x="514" y="11298"/>
                  </a:lnTo>
                  <a:lnTo>
                    <a:pt x="661" y="11005"/>
                  </a:lnTo>
                  <a:lnTo>
                    <a:pt x="991" y="10601"/>
                  </a:lnTo>
                  <a:lnTo>
                    <a:pt x="1321" y="10161"/>
                  </a:lnTo>
                  <a:lnTo>
                    <a:pt x="1651" y="9757"/>
                  </a:lnTo>
                  <a:close/>
                  <a:moveTo>
                    <a:pt x="16324" y="0"/>
                  </a:moveTo>
                  <a:lnTo>
                    <a:pt x="16140" y="37"/>
                  </a:lnTo>
                  <a:lnTo>
                    <a:pt x="15774" y="147"/>
                  </a:lnTo>
                  <a:lnTo>
                    <a:pt x="15480" y="330"/>
                  </a:lnTo>
                  <a:lnTo>
                    <a:pt x="14636" y="807"/>
                  </a:lnTo>
                  <a:lnTo>
                    <a:pt x="13866" y="1357"/>
                  </a:lnTo>
                  <a:lnTo>
                    <a:pt x="13059" y="1908"/>
                  </a:lnTo>
                  <a:lnTo>
                    <a:pt x="12289" y="2458"/>
                  </a:lnTo>
                  <a:lnTo>
                    <a:pt x="12032" y="2311"/>
                  </a:lnTo>
                  <a:lnTo>
                    <a:pt x="11812" y="2238"/>
                  </a:lnTo>
                  <a:lnTo>
                    <a:pt x="11629" y="2238"/>
                  </a:lnTo>
                  <a:lnTo>
                    <a:pt x="11372" y="2091"/>
                  </a:lnTo>
                  <a:lnTo>
                    <a:pt x="11115" y="1981"/>
                  </a:lnTo>
                  <a:lnTo>
                    <a:pt x="10858" y="1908"/>
                  </a:lnTo>
                  <a:lnTo>
                    <a:pt x="10565" y="1834"/>
                  </a:lnTo>
                  <a:lnTo>
                    <a:pt x="10015" y="1761"/>
                  </a:lnTo>
                  <a:lnTo>
                    <a:pt x="9464" y="1761"/>
                  </a:lnTo>
                  <a:lnTo>
                    <a:pt x="8914" y="1834"/>
                  </a:lnTo>
                  <a:lnTo>
                    <a:pt x="8364" y="1981"/>
                  </a:lnTo>
                  <a:lnTo>
                    <a:pt x="7814" y="2164"/>
                  </a:lnTo>
                  <a:lnTo>
                    <a:pt x="7300" y="2384"/>
                  </a:lnTo>
                  <a:lnTo>
                    <a:pt x="6677" y="2715"/>
                  </a:lnTo>
                  <a:lnTo>
                    <a:pt x="6090" y="3081"/>
                  </a:lnTo>
                  <a:lnTo>
                    <a:pt x="5503" y="3522"/>
                  </a:lnTo>
                  <a:lnTo>
                    <a:pt x="4989" y="3962"/>
                  </a:lnTo>
                  <a:lnTo>
                    <a:pt x="4769" y="4219"/>
                  </a:lnTo>
                  <a:lnTo>
                    <a:pt x="4549" y="4475"/>
                  </a:lnTo>
                  <a:lnTo>
                    <a:pt x="4402" y="4769"/>
                  </a:lnTo>
                  <a:lnTo>
                    <a:pt x="4256" y="5062"/>
                  </a:lnTo>
                  <a:lnTo>
                    <a:pt x="4146" y="5356"/>
                  </a:lnTo>
                  <a:lnTo>
                    <a:pt x="4035" y="5686"/>
                  </a:lnTo>
                  <a:lnTo>
                    <a:pt x="3999" y="6016"/>
                  </a:lnTo>
                  <a:lnTo>
                    <a:pt x="3925" y="6346"/>
                  </a:lnTo>
                  <a:lnTo>
                    <a:pt x="3889" y="6970"/>
                  </a:lnTo>
                  <a:lnTo>
                    <a:pt x="3925" y="7630"/>
                  </a:lnTo>
                  <a:lnTo>
                    <a:pt x="3339" y="7960"/>
                  </a:lnTo>
                  <a:lnTo>
                    <a:pt x="2752" y="8290"/>
                  </a:lnTo>
                  <a:lnTo>
                    <a:pt x="2238" y="8657"/>
                  </a:lnTo>
                  <a:lnTo>
                    <a:pt x="1725" y="9097"/>
                  </a:lnTo>
                  <a:lnTo>
                    <a:pt x="1248" y="9574"/>
                  </a:lnTo>
                  <a:lnTo>
                    <a:pt x="808" y="10051"/>
                  </a:lnTo>
                  <a:lnTo>
                    <a:pt x="404" y="10601"/>
                  </a:lnTo>
                  <a:lnTo>
                    <a:pt x="221" y="10858"/>
                  </a:lnTo>
                  <a:lnTo>
                    <a:pt x="74" y="11151"/>
                  </a:lnTo>
                  <a:lnTo>
                    <a:pt x="1" y="11371"/>
                  </a:lnTo>
                  <a:lnTo>
                    <a:pt x="37" y="11555"/>
                  </a:lnTo>
                  <a:lnTo>
                    <a:pt x="111" y="11738"/>
                  </a:lnTo>
                  <a:lnTo>
                    <a:pt x="184" y="11812"/>
                  </a:lnTo>
                  <a:lnTo>
                    <a:pt x="257" y="11885"/>
                  </a:lnTo>
                  <a:lnTo>
                    <a:pt x="477" y="11958"/>
                  </a:lnTo>
                  <a:lnTo>
                    <a:pt x="697" y="11995"/>
                  </a:lnTo>
                  <a:lnTo>
                    <a:pt x="918" y="11995"/>
                  </a:lnTo>
                  <a:lnTo>
                    <a:pt x="1174" y="11958"/>
                  </a:lnTo>
                  <a:lnTo>
                    <a:pt x="1835" y="11812"/>
                  </a:lnTo>
                  <a:lnTo>
                    <a:pt x="2495" y="11591"/>
                  </a:lnTo>
                  <a:lnTo>
                    <a:pt x="3815" y="11151"/>
                  </a:lnTo>
                  <a:lnTo>
                    <a:pt x="4586" y="10858"/>
                  </a:lnTo>
                  <a:lnTo>
                    <a:pt x="5356" y="10564"/>
                  </a:lnTo>
                  <a:lnTo>
                    <a:pt x="5760" y="10858"/>
                  </a:lnTo>
                  <a:lnTo>
                    <a:pt x="6200" y="11078"/>
                  </a:lnTo>
                  <a:lnTo>
                    <a:pt x="6236" y="11261"/>
                  </a:lnTo>
                  <a:lnTo>
                    <a:pt x="6273" y="11335"/>
                  </a:lnTo>
                  <a:lnTo>
                    <a:pt x="6346" y="11371"/>
                  </a:lnTo>
                  <a:lnTo>
                    <a:pt x="6493" y="11371"/>
                  </a:lnTo>
                  <a:lnTo>
                    <a:pt x="6603" y="11261"/>
                  </a:lnTo>
                  <a:lnTo>
                    <a:pt x="7410" y="11591"/>
                  </a:lnTo>
                  <a:lnTo>
                    <a:pt x="7814" y="11702"/>
                  </a:lnTo>
                  <a:lnTo>
                    <a:pt x="8217" y="11812"/>
                  </a:lnTo>
                  <a:lnTo>
                    <a:pt x="8291" y="11848"/>
                  </a:lnTo>
                  <a:lnTo>
                    <a:pt x="8364" y="11885"/>
                  </a:lnTo>
                  <a:lnTo>
                    <a:pt x="8474" y="11848"/>
                  </a:lnTo>
                  <a:lnTo>
                    <a:pt x="8547" y="11885"/>
                  </a:lnTo>
                  <a:lnTo>
                    <a:pt x="8877" y="11922"/>
                  </a:lnTo>
                  <a:lnTo>
                    <a:pt x="9574" y="11922"/>
                  </a:lnTo>
                  <a:lnTo>
                    <a:pt x="9905" y="11885"/>
                  </a:lnTo>
                  <a:lnTo>
                    <a:pt x="10235" y="11812"/>
                  </a:lnTo>
                  <a:lnTo>
                    <a:pt x="10565" y="11702"/>
                  </a:lnTo>
                  <a:lnTo>
                    <a:pt x="10895" y="11555"/>
                  </a:lnTo>
                  <a:lnTo>
                    <a:pt x="11225" y="11408"/>
                  </a:lnTo>
                  <a:lnTo>
                    <a:pt x="11555" y="11225"/>
                  </a:lnTo>
                  <a:lnTo>
                    <a:pt x="11885" y="11041"/>
                  </a:lnTo>
                  <a:lnTo>
                    <a:pt x="12179" y="10784"/>
                  </a:lnTo>
                  <a:lnTo>
                    <a:pt x="12472" y="10564"/>
                  </a:lnTo>
                  <a:lnTo>
                    <a:pt x="12766" y="10308"/>
                  </a:lnTo>
                  <a:lnTo>
                    <a:pt x="13022" y="10014"/>
                  </a:lnTo>
                  <a:lnTo>
                    <a:pt x="13279" y="9721"/>
                  </a:lnTo>
                  <a:lnTo>
                    <a:pt x="13499" y="9391"/>
                  </a:lnTo>
                  <a:lnTo>
                    <a:pt x="13719" y="9097"/>
                  </a:lnTo>
                  <a:lnTo>
                    <a:pt x="13903" y="8730"/>
                  </a:lnTo>
                  <a:lnTo>
                    <a:pt x="14050" y="8400"/>
                  </a:lnTo>
                  <a:lnTo>
                    <a:pt x="14196" y="8033"/>
                  </a:lnTo>
                  <a:lnTo>
                    <a:pt x="14306" y="7667"/>
                  </a:lnTo>
                  <a:lnTo>
                    <a:pt x="14380" y="7300"/>
                  </a:lnTo>
                  <a:lnTo>
                    <a:pt x="14453" y="6933"/>
                  </a:lnTo>
                  <a:lnTo>
                    <a:pt x="14490" y="6529"/>
                  </a:lnTo>
                  <a:lnTo>
                    <a:pt x="14490" y="6163"/>
                  </a:lnTo>
                  <a:lnTo>
                    <a:pt x="14453" y="5796"/>
                  </a:lnTo>
                  <a:lnTo>
                    <a:pt x="14380" y="5429"/>
                  </a:lnTo>
                  <a:lnTo>
                    <a:pt x="14270" y="5062"/>
                  </a:lnTo>
                  <a:lnTo>
                    <a:pt x="15113" y="4329"/>
                  </a:lnTo>
                  <a:lnTo>
                    <a:pt x="15920" y="3558"/>
                  </a:lnTo>
                  <a:lnTo>
                    <a:pt x="16434" y="3045"/>
                  </a:lnTo>
                  <a:lnTo>
                    <a:pt x="16691" y="2751"/>
                  </a:lnTo>
                  <a:lnTo>
                    <a:pt x="16947" y="2458"/>
                  </a:lnTo>
                  <a:lnTo>
                    <a:pt x="17168" y="2128"/>
                  </a:lnTo>
                  <a:lnTo>
                    <a:pt x="17351" y="1798"/>
                  </a:lnTo>
                  <a:lnTo>
                    <a:pt x="17461" y="1431"/>
                  </a:lnTo>
                  <a:lnTo>
                    <a:pt x="17461" y="1247"/>
                  </a:lnTo>
                  <a:lnTo>
                    <a:pt x="17461" y="1064"/>
                  </a:lnTo>
                  <a:lnTo>
                    <a:pt x="17388" y="770"/>
                  </a:lnTo>
                  <a:lnTo>
                    <a:pt x="17278" y="514"/>
                  </a:lnTo>
                  <a:lnTo>
                    <a:pt x="17094" y="257"/>
                  </a:lnTo>
                  <a:lnTo>
                    <a:pt x="16837" y="74"/>
                  </a:lnTo>
                  <a:lnTo>
                    <a:pt x="16691" y="37"/>
                  </a:lnTo>
                  <a:lnTo>
                    <a:pt x="16507"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 name="Google Shape;336;p6"/>
            <p:cNvSpPr/>
            <p:nvPr/>
          </p:nvSpPr>
          <p:spPr>
            <a:xfrm>
              <a:off x="6405225" y="2154575"/>
              <a:ext cx="328325" cy="339325"/>
            </a:xfrm>
            <a:custGeom>
              <a:rect b="b" l="l" r="r" t="t"/>
              <a:pathLst>
                <a:path extrusionOk="0" h="13573" w="13133">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 name="Google Shape;337;p6"/>
            <p:cNvSpPr/>
            <p:nvPr/>
          </p:nvSpPr>
          <p:spPr>
            <a:xfrm>
              <a:off x="6537275" y="2750650"/>
              <a:ext cx="459450" cy="475050"/>
            </a:xfrm>
            <a:custGeom>
              <a:rect b="b" l="l" r="r" t="t"/>
              <a:pathLst>
                <a:path extrusionOk="0" h="19002" w="18378">
                  <a:moveTo>
                    <a:pt x="13793" y="5429"/>
                  </a:moveTo>
                  <a:lnTo>
                    <a:pt x="13682" y="5466"/>
                  </a:lnTo>
                  <a:lnTo>
                    <a:pt x="13572" y="5502"/>
                  </a:lnTo>
                  <a:lnTo>
                    <a:pt x="13499" y="5576"/>
                  </a:lnTo>
                  <a:lnTo>
                    <a:pt x="13352" y="5759"/>
                  </a:lnTo>
                  <a:lnTo>
                    <a:pt x="13352" y="5869"/>
                  </a:lnTo>
                  <a:lnTo>
                    <a:pt x="13352" y="5979"/>
                  </a:lnTo>
                  <a:lnTo>
                    <a:pt x="13389" y="6016"/>
                  </a:lnTo>
                  <a:lnTo>
                    <a:pt x="13426" y="6053"/>
                  </a:lnTo>
                  <a:lnTo>
                    <a:pt x="13499" y="6053"/>
                  </a:lnTo>
                  <a:lnTo>
                    <a:pt x="13572" y="5979"/>
                  </a:lnTo>
                  <a:lnTo>
                    <a:pt x="13646" y="5943"/>
                  </a:lnTo>
                  <a:lnTo>
                    <a:pt x="13719" y="5796"/>
                  </a:lnTo>
                  <a:lnTo>
                    <a:pt x="13829" y="5649"/>
                  </a:lnTo>
                  <a:lnTo>
                    <a:pt x="13903" y="5502"/>
                  </a:lnTo>
                  <a:lnTo>
                    <a:pt x="13903" y="5466"/>
                  </a:lnTo>
                  <a:lnTo>
                    <a:pt x="13903" y="5429"/>
                  </a:lnTo>
                  <a:close/>
                  <a:moveTo>
                    <a:pt x="13242" y="6089"/>
                  </a:moveTo>
                  <a:lnTo>
                    <a:pt x="13169" y="6126"/>
                  </a:lnTo>
                  <a:lnTo>
                    <a:pt x="13022" y="6309"/>
                  </a:lnTo>
                  <a:lnTo>
                    <a:pt x="12912" y="6493"/>
                  </a:lnTo>
                  <a:lnTo>
                    <a:pt x="12875" y="6529"/>
                  </a:lnTo>
                  <a:lnTo>
                    <a:pt x="12875" y="6603"/>
                  </a:lnTo>
                  <a:lnTo>
                    <a:pt x="12949" y="6676"/>
                  </a:lnTo>
                  <a:lnTo>
                    <a:pt x="13022" y="6713"/>
                  </a:lnTo>
                  <a:lnTo>
                    <a:pt x="13096" y="6676"/>
                  </a:lnTo>
                  <a:lnTo>
                    <a:pt x="13132" y="6639"/>
                  </a:lnTo>
                  <a:lnTo>
                    <a:pt x="13242" y="6456"/>
                  </a:lnTo>
                  <a:lnTo>
                    <a:pt x="13352" y="6273"/>
                  </a:lnTo>
                  <a:lnTo>
                    <a:pt x="13389" y="6199"/>
                  </a:lnTo>
                  <a:lnTo>
                    <a:pt x="13316" y="6126"/>
                  </a:lnTo>
                  <a:lnTo>
                    <a:pt x="13242" y="6089"/>
                  </a:lnTo>
                  <a:close/>
                  <a:moveTo>
                    <a:pt x="17241" y="6419"/>
                  </a:moveTo>
                  <a:lnTo>
                    <a:pt x="17534" y="6713"/>
                  </a:lnTo>
                  <a:lnTo>
                    <a:pt x="17497" y="6713"/>
                  </a:lnTo>
                  <a:lnTo>
                    <a:pt x="17387" y="6823"/>
                  </a:lnTo>
                  <a:lnTo>
                    <a:pt x="17351" y="6676"/>
                  </a:lnTo>
                  <a:lnTo>
                    <a:pt x="17241" y="6419"/>
                  </a:lnTo>
                  <a:close/>
                  <a:moveTo>
                    <a:pt x="12692" y="6786"/>
                  </a:moveTo>
                  <a:lnTo>
                    <a:pt x="12582" y="6860"/>
                  </a:lnTo>
                  <a:lnTo>
                    <a:pt x="12435" y="6970"/>
                  </a:lnTo>
                  <a:lnTo>
                    <a:pt x="12399" y="7116"/>
                  </a:lnTo>
                  <a:lnTo>
                    <a:pt x="12362" y="7190"/>
                  </a:lnTo>
                  <a:lnTo>
                    <a:pt x="12399" y="7226"/>
                  </a:lnTo>
                  <a:lnTo>
                    <a:pt x="12472" y="7300"/>
                  </a:lnTo>
                  <a:lnTo>
                    <a:pt x="12582" y="7300"/>
                  </a:lnTo>
                  <a:lnTo>
                    <a:pt x="12619" y="7263"/>
                  </a:lnTo>
                  <a:lnTo>
                    <a:pt x="12655" y="7190"/>
                  </a:lnTo>
                  <a:lnTo>
                    <a:pt x="12729" y="7043"/>
                  </a:lnTo>
                  <a:lnTo>
                    <a:pt x="12802" y="7006"/>
                  </a:lnTo>
                  <a:lnTo>
                    <a:pt x="12839" y="6933"/>
                  </a:lnTo>
                  <a:lnTo>
                    <a:pt x="12875" y="6860"/>
                  </a:lnTo>
                  <a:lnTo>
                    <a:pt x="12875" y="6823"/>
                  </a:lnTo>
                  <a:lnTo>
                    <a:pt x="12839" y="6823"/>
                  </a:lnTo>
                  <a:lnTo>
                    <a:pt x="12765" y="6786"/>
                  </a:lnTo>
                  <a:close/>
                  <a:moveTo>
                    <a:pt x="17571" y="6750"/>
                  </a:moveTo>
                  <a:lnTo>
                    <a:pt x="17828" y="7043"/>
                  </a:lnTo>
                  <a:lnTo>
                    <a:pt x="18048" y="7373"/>
                  </a:lnTo>
                  <a:lnTo>
                    <a:pt x="17828" y="7593"/>
                  </a:lnTo>
                  <a:lnTo>
                    <a:pt x="17828" y="7520"/>
                  </a:lnTo>
                  <a:lnTo>
                    <a:pt x="17864" y="7336"/>
                  </a:lnTo>
                  <a:lnTo>
                    <a:pt x="17828" y="7116"/>
                  </a:lnTo>
                  <a:lnTo>
                    <a:pt x="17828" y="7080"/>
                  </a:lnTo>
                  <a:lnTo>
                    <a:pt x="17754" y="7006"/>
                  </a:lnTo>
                  <a:lnTo>
                    <a:pt x="17681" y="7006"/>
                  </a:lnTo>
                  <a:lnTo>
                    <a:pt x="17644" y="7043"/>
                  </a:lnTo>
                  <a:lnTo>
                    <a:pt x="17681" y="7080"/>
                  </a:lnTo>
                  <a:lnTo>
                    <a:pt x="17644" y="7226"/>
                  </a:lnTo>
                  <a:lnTo>
                    <a:pt x="17607" y="7446"/>
                  </a:lnTo>
                  <a:lnTo>
                    <a:pt x="17534" y="7667"/>
                  </a:lnTo>
                  <a:lnTo>
                    <a:pt x="17534" y="7887"/>
                  </a:lnTo>
                  <a:lnTo>
                    <a:pt x="17534" y="7960"/>
                  </a:lnTo>
                  <a:lnTo>
                    <a:pt x="17131" y="8584"/>
                  </a:lnTo>
                  <a:lnTo>
                    <a:pt x="17167" y="8217"/>
                  </a:lnTo>
                  <a:lnTo>
                    <a:pt x="17241" y="7850"/>
                  </a:lnTo>
                  <a:lnTo>
                    <a:pt x="17387" y="7630"/>
                  </a:lnTo>
                  <a:lnTo>
                    <a:pt x="17387" y="7593"/>
                  </a:lnTo>
                  <a:lnTo>
                    <a:pt x="17387" y="7520"/>
                  </a:lnTo>
                  <a:lnTo>
                    <a:pt x="17461" y="7483"/>
                  </a:lnTo>
                  <a:lnTo>
                    <a:pt x="17497" y="7446"/>
                  </a:lnTo>
                  <a:lnTo>
                    <a:pt x="17534" y="7373"/>
                  </a:lnTo>
                  <a:lnTo>
                    <a:pt x="17534" y="7263"/>
                  </a:lnTo>
                  <a:lnTo>
                    <a:pt x="17497" y="7080"/>
                  </a:lnTo>
                  <a:lnTo>
                    <a:pt x="17571" y="6750"/>
                  </a:lnTo>
                  <a:close/>
                  <a:moveTo>
                    <a:pt x="16874" y="8840"/>
                  </a:moveTo>
                  <a:lnTo>
                    <a:pt x="16947" y="8877"/>
                  </a:lnTo>
                  <a:lnTo>
                    <a:pt x="16874" y="8950"/>
                  </a:lnTo>
                  <a:lnTo>
                    <a:pt x="16874" y="8877"/>
                  </a:lnTo>
                  <a:lnTo>
                    <a:pt x="16874" y="8840"/>
                  </a:lnTo>
                  <a:close/>
                  <a:moveTo>
                    <a:pt x="11445" y="8584"/>
                  </a:moveTo>
                  <a:lnTo>
                    <a:pt x="11408" y="8620"/>
                  </a:lnTo>
                  <a:lnTo>
                    <a:pt x="11298" y="8657"/>
                  </a:lnTo>
                  <a:lnTo>
                    <a:pt x="11188" y="8804"/>
                  </a:lnTo>
                  <a:lnTo>
                    <a:pt x="11188" y="8840"/>
                  </a:lnTo>
                  <a:lnTo>
                    <a:pt x="11188" y="8914"/>
                  </a:lnTo>
                  <a:lnTo>
                    <a:pt x="11188" y="8987"/>
                  </a:lnTo>
                  <a:lnTo>
                    <a:pt x="11225" y="9024"/>
                  </a:lnTo>
                  <a:lnTo>
                    <a:pt x="11408" y="9024"/>
                  </a:lnTo>
                  <a:lnTo>
                    <a:pt x="11445" y="8987"/>
                  </a:lnTo>
                  <a:lnTo>
                    <a:pt x="11555" y="8804"/>
                  </a:lnTo>
                  <a:lnTo>
                    <a:pt x="11555" y="8730"/>
                  </a:lnTo>
                  <a:lnTo>
                    <a:pt x="11555" y="8657"/>
                  </a:lnTo>
                  <a:lnTo>
                    <a:pt x="11518" y="8620"/>
                  </a:lnTo>
                  <a:lnTo>
                    <a:pt x="11445" y="8584"/>
                  </a:lnTo>
                  <a:close/>
                  <a:moveTo>
                    <a:pt x="16580" y="8804"/>
                  </a:moveTo>
                  <a:lnTo>
                    <a:pt x="16580" y="8877"/>
                  </a:lnTo>
                  <a:lnTo>
                    <a:pt x="16580" y="9060"/>
                  </a:lnTo>
                  <a:lnTo>
                    <a:pt x="16617" y="9170"/>
                  </a:lnTo>
                  <a:lnTo>
                    <a:pt x="16654" y="9244"/>
                  </a:lnTo>
                  <a:lnTo>
                    <a:pt x="16397" y="9611"/>
                  </a:lnTo>
                  <a:lnTo>
                    <a:pt x="16360" y="9391"/>
                  </a:lnTo>
                  <a:lnTo>
                    <a:pt x="16324" y="9170"/>
                  </a:lnTo>
                  <a:lnTo>
                    <a:pt x="16324" y="9097"/>
                  </a:lnTo>
                  <a:lnTo>
                    <a:pt x="16580" y="8804"/>
                  </a:lnTo>
                  <a:close/>
                  <a:moveTo>
                    <a:pt x="16067" y="9391"/>
                  </a:moveTo>
                  <a:lnTo>
                    <a:pt x="16067" y="9684"/>
                  </a:lnTo>
                  <a:lnTo>
                    <a:pt x="16103" y="9794"/>
                  </a:lnTo>
                  <a:lnTo>
                    <a:pt x="16177" y="9941"/>
                  </a:lnTo>
                  <a:lnTo>
                    <a:pt x="15993" y="10161"/>
                  </a:lnTo>
                  <a:lnTo>
                    <a:pt x="15920" y="10308"/>
                  </a:lnTo>
                  <a:lnTo>
                    <a:pt x="15957" y="9867"/>
                  </a:lnTo>
                  <a:lnTo>
                    <a:pt x="15920" y="9794"/>
                  </a:lnTo>
                  <a:lnTo>
                    <a:pt x="15847" y="9757"/>
                  </a:lnTo>
                  <a:lnTo>
                    <a:pt x="15810" y="9721"/>
                  </a:lnTo>
                  <a:lnTo>
                    <a:pt x="16067" y="9391"/>
                  </a:lnTo>
                  <a:close/>
                  <a:moveTo>
                    <a:pt x="9611" y="2348"/>
                  </a:moveTo>
                  <a:lnTo>
                    <a:pt x="9574" y="2421"/>
                  </a:lnTo>
                  <a:lnTo>
                    <a:pt x="9134" y="2861"/>
                  </a:lnTo>
                  <a:lnTo>
                    <a:pt x="8767" y="3375"/>
                  </a:lnTo>
                  <a:lnTo>
                    <a:pt x="7997" y="4365"/>
                  </a:lnTo>
                  <a:lnTo>
                    <a:pt x="7630" y="4879"/>
                  </a:lnTo>
                  <a:lnTo>
                    <a:pt x="7227" y="5356"/>
                  </a:lnTo>
                  <a:lnTo>
                    <a:pt x="6823" y="5832"/>
                  </a:lnTo>
                  <a:lnTo>
                    <a:pt x="6346" y="6273"/>
                  </a:lnTo>
                  <a:lnTo>
                    <a:pt x="6273" y="6346"/>
                  </a:lnTo>
                  <a:lnTo>
                    <a:pt x="6273" y="6456"/>
                  </a:lnTo>
                  <a:lnTo>
                    <a:pt x="6236" y="6456"/>
                  </a:lnTo>
                  <a:lnTo>
                    <a:pt x="6163" y="6493"/>
                  </a:lnTo>
                  <a:lnTo>
                    <a:pt x="6163" y="6566"/>
                  </a:lnTo>
                  <a:lnTo>
                    <a:pt x="6199" y="6603"/>
                  </a:lnTo>
                  <a:lnTo>
                    <a:pt x="6309" y="6786"/>
                  </a:lnTo>
                  <a:lnTo>
                    <a:pt x="6493" y="6970"/>
                  </a:lnTo>
                  <a:lnTo>
                    <a:pt x="6823" y="7263"/>
                  </a:lnTo>
                  <a:lnTo>
                    <a:pt x="7593" y="7813"/>
                  </a:lnTo>
                  <a:lnTo>
                    <a:pt x="8437" y="8363"/>
                  </a:lnTo>
                  <a:lnTo>
                    <a:pt x="8620" y="8510"/>
                  </a:lnTo>
                  <a:lnTo>
                    <a:pt x="8767" y="8694"/>
                  </a:lnTo>
                  <a:lnTo>
                    <a:pt x="9061" y="9060"/>
                  </a:lnTo>
                  <a:lnTo>
                    <a:pt x="9207" y="9207"/>
                  </a:lnTo>
                  <a:lnTo>
                    <a:pt x="9391" y="9354"/>
                  </a:lnTo>
                  <a:lnTo>
                    <a:pt x="9758" y="9574"/>
                  </a:lnTo>
                  <a:lnTo>
                    <a:pt x="10638" y="10161"/>
                  </a:lnTo>
                  <a:lnTo>
                    <a:pt x="11482" y="10784"/>
                  </a:lnTo>
                  <a:lnTo>
                    <a:pt x="12289" y="11408"/>
                  </a:lnTo>
                  <a:lnTo>
                    <a:pt x="12362" y="11445"/>
                  </a:lnTo>
                  <a:lnTo>
                    <a:pt x="12472" y="11445"/>
                  </a:lnTo>
                  <a:lnTo>
                    <a:pt x="12545" y="11408"/>
                  </a:lnTo>
                  <a:lnTo>
                    <a:pt x="12582" y="11371"/>
                  </a:lnTo>
                  <a:lnTo>
                    <a:pt x="12619" y="11298"/>
                  </a:lnTo>
                  <a:lnTo>
                    <a:pt x="12655" y="11188"/>
                  </a:lnTo>
                  <a:lnTo>
                    <a:pt x="12619" y="11115"/>
                  </a:lnTo>
                  <a:lnTo>
                    <a:pt x="12545" y="11041"/>
                  </a:lnTo>
                  <a:lnTo>
                    <a:pt x="11775" y="10418"/>
                  </a:lnTo>
                  <a:lnTo>
                    <a:pt x="11812" y="10381"/>
                  </a:lnTo>
                  <a:lnTo>
                    <a:pt x="11922" y="10198"/>
                  </a:lnTo>
                  <a:lnTo>
                    <a:pt x="11995" y="10014"/>
                  </a:lnTo>
                  <a:lnTo>
                    <a:pt x="11995" y="9941"/>
                  </a:lnTo>
                  <a:lnTo>
                    <a:pt x="11958" y="9904"/>
                  </a:lnTo>
                  <a:lnTo>
                    <a:pt x="11885" y="9904"/>
                  </a:lnTo>
                  <a:lnTo>
                    <a:pt x="11738" y="10051"/>
                  </a:lnTo>
                  <a:lnTo>
                    <a:pt x="11592" y="10234"/>
                  </a:lnTo>
                  <a:lnTo>
                    <a:pt x="11555" y="10271"/>
                  </a:lnTo>
                  <a:lnTo>
                    <a:pt x="11005" y="9867"/>
                  </a:lnTo>
                  <a:lnTo>
                    <a:pt x="10821" y="9757"/>
                  </a:lnTo>
                  <a:lnTo>
                    <a:pt x="10858" y="9684"/>
                  </a:lnTo>
                  <a:lnTo>
                    <a:pt x="10895" y="9611"/>
                  </a:lnTo>
                  <a:lnTo>
                    <a:pt x="11041" y="9464"/>
                  </a:lnTo>
                  <a:lnTo>
                    <a:pt x="11078" y="9427"/>
                  </a:lnTo>
                  <a:lnTo>
                    <a:pt x="11078" y="9354"/>
                  </a:lnTo>
                  <a:lnTo>
                    <a:pt x="11078" y="9317"/>
                  </a:lnTo>
                  <a:lnTo>
                    <a:pt x="11005" y="9281"/>
                  </a:lnTo>
                  <a:lnTo>
                    <a:pt x="10968" y="9317"/>
                  </a:lnTo>
                  <a:lnTo>
                    <a:pt x="10895" y="9281"/>
                  </a:lnTo>
                  <a:lnTo>
                    <a:pt x="10821" y="9317"/>
                  </a:lnTo>
                  <a:lnTo>
                    <a:pt x="10711" y="9427"/>
                  </a:lnTo>
                  <a:lnTo>
                    <a:pt x="10601" y="9574"/>
                  </a:lnTo>
                  <a:lnTo>
                    <a:pt x="10124" y="9281"/>
                  </a:lnTo>
                  <a:lnTo>
                    <a:pt x="10051" y="9207"/>
                  </a:lnTo>
                  <a:lnTo>
                    <a:pt x="10234" y="8914"/>
                  </a:lnTo>
                  <a:lnTo>
                    <a:pt x="10234" y="8840"/>
                  </a:lnTo>
                  <a:lnTo>
                    <a:pt x="10234" y="8804"/>
                  </a:lnTo>
                  <a:lnTo>
                    <a:pt x="10198" y="8730"/>
                  </a:lnTo>
                  <a:lnTo>
                    <a:pt x="10088" y="8694"/>
                  </a:lnTo>
                  <a:lnTo>
                    <a:pt x="10051" y="8730"/>
                  </a:lnTo>
                  <a:lnTo>
                    <a:pt x="10014" y="8767"/>
                  </a:lnTo>
                  <a:lnTo>
                    <a:pt x="9758" y="9060"/>
                  </a:lnTo>
                  <a:lnTo>
                    <a:pt x="9537" y="8877"/>
                  </a:lnTo>
                  <a:lnTo>
                    <a:pt x="9354" y="8694"/>
                  </a:lnTo>
                  <a:lnTo>
                    <a:pt x="9134" y="8437"/>
                  </a:lnTo>
                  <a:lnTo>
                    <a:pt x="9207" y="8327"/>
                  </a:lnTo>
                  <a:lnTo>
                    <a:pt x="9281" y="8217"/>
                  </a:lnTo>
                  <a:lnTo>
                    <a:pt x="9354" y="7960"/>
                  </a:lnTo>
                  <a:lnTo>
                    <a:pt x="9354" y="7887"/>
                  </a:lnTo>
                  <a:lnTo>
                    <a:pt x="9317" y="7850"/>
                  </a:lnTo>
                  <a:lnTo>
                    <a:pt x="9244" y="7850"/>
                  </a:lnTo>
                  <a:lnTo>
                    <a:pt x="9171" y="7887"/>
                  </a:lnTo>
                  <a:lnTo>
                    <a:pt x="8987" y="8107"/>
                  </a:lnTo>
                  <a:lnTo>
                    <a:pt x="8951" y="8180"/>
                  </a:lnTo>
                  <a:lnTo>
                    <a:pt x="8767" y="8033"/>
                  </a:lnTo>
                  <a:lnTo>
                    <a:pt x="8327" y="7740"/>
                  </a:lnTo>
                  <a:lnTo>
                    <a:pt x="8364" y="7446"/>
                  </a:lnTo>
                  <a:lnTo>
                    <a:pt x="8364" y="7410"/>
                  </a:lnTo>
                  <a:lnTo>
                    <a:pt x="8327" y="7336"/>
                  </a:lnTo>
                  <a:lnTo>
                    <a:pt x="8290" y="7300"/>
                  </a:lnTo>
                  <a:lnTo>
                    <a:pt x="8180" y="7300"/>
                  </a:lnTo>
                  <a:lnTo>
                    <a:pt x="8107" y="7336"/>
                  </a:lnTo>
                  <a:lnTo>
                    <a:pt x="8070" y="7446"/>
                  </a:lnTo>
                  <a:lnTo>
                    <a:pt x="8034" y="7556"/>
                  </a:lnTo>
                  <a:lnTo>
                    <a:pt x="7960" y="7520"/>
                  </a:lnTo>
                  <a:lnTo>
                    <a:pt x="7410" y="7116"/>
                  </a:lnTo>
                  <a:lnTo>
                    <a:pt x="7447" y="7080"/>
                  </a:lnTo>
                  <a:lnTo>
                    <a:pt x="7520" y="6970"/>
                  </a:lnTo>
                  <a:lnTo>
                    <a:pt x="7520" y="6896"/>
                  </a:lnTo>
                  <a:lnTo>
                    <a:pt x="7520" y="6860"/>
                  </a:lnTo>
                  <a:lnTo>
                    <a:pt x="7557" y="6750"/>
                  </a:lnTo>
                  <a:lnTo>
                    <a:pt x="7520" y="6713"/>
                  </a:lnTo>
                  <a:lnTo>
                    <a:pt x="7483" y="6713"/>
                  </a:lnTo>
                  <a:lnTo>
                    <a:pt x="7410" y="6750"/>
                  </a:lnTo>
                  <a:lnTo>
                    <a:pt x="7337" y="6750"/>
                  </a:lnTo>
                  <a:lnTo>
                    <a:pt x="7227" y="6823"/>
                  </a:lnTo>
                  <a:lnTo>
                    <a:pt x="7116" y="6896"/>
                  </a:lnTo>
                  <a:lnTo>
                    <a:pt x="6640" y="6639"/>
                  </a:lnTo>
                  <a:lnTo>
                    <a:pt x="6640" y="6603"/>
                  </a:lnTo>
                  <a:lnTo>
                    <a:pt x="7116" y="6163"/>
                  </a:lnTo>
                  <a:lnTo>
                    <a:pt x="7557" y="5649"/>
                  </a:lnTo>
                  <a:lnTo>
                    <a:pt x="7593" y="5722"/>
                  </a:lnTo>
                  <a:lnTo>
                    <a:pt x="7630" y="5759"/>
                  </a:lnTo>
                  <a:lnTo>
                    <a:pt x="7740" y="5759"/>
                  </a:lnTo>
                  <a:lnTo>
                    <a:pt x="8034" y="5576"/>
                  </a:lnTo>
                  <a:lnTo>
                    <a:pt x="8327" y="5392"/>
                  </a:lnTo>
                  <a:lnTo>
                    <a:pt x="8620" y="5209"/>
                  </a:lnTo>
                  <a:lnTo>
                    <a:pt x="8914" y="5025"/>
                  </a:lnTo>
                  <a:lnTo>
                    <a:pt x="9244" y="4879"/>
                  </a:lnTo>
                  <a:lnTo>
                    <a:pt x="9574" y="4732"/>
                  </a:lnTo>
                  <a:lnTo>
                    <a:pt x="9941" y="4659"/>
                  </a:lnTo>
                  <a:lnTo>
                    <a:pt x="10308" y="4622"/>
                  </a:lnTo>
                  <a:lnTo>
                    <a:pt x="10491" y="4622"/>
                  </a:lnTo>
                  <a:lnTo>
                    <a:pt x="10675" y="4659"/>
                  </a:lnTo>
                  <a:lnTo>
                    <a:pt x="10821" y="4732"/>
                  </a:lnTo>
                  <a:lnTo>
                    <a:pt x="10931" y="4842"/>
                  </a:lnTo>
                  <a:lnTo>
                    <a:pt x="11041" y="4989"/>
                  </a:lnTo>
                  <a:lnTo>
                    <a:pt x="11078" y="5136"/>
                  </a:lnTo>
                  <a:lnTo>
                    <a:pt x="11151" y="5502"/>
                  </a:lnTo>
                  <a:lnTo>
                    <a:pt x="11151" y="5906"/>
                  </a:lnTo>
                  <a:lnTo>
                    <a:pt x="11151" y="6309"/>
                  </a:lnTo>
                  <a:lnTo>
                    <a:pt x="11151" y="6676"/>
                  </a:lnTo>
                  <a:lnTo>
                    <a:pt x="11188" y="7006"/>
                  </a:lnTo>
                  <a:lnTo>
                    <a:pt x="11261" y="7373"/>
                  </a:lnTo>
                  <a:lnTo>
                    <a:pt x="11445" y="7703"/>
                  </a:lnTo>
                  <a:lnTo>
                    <a:pt x="11408" y="7813"/>
                  </a:lnTo>
                  <a:lnTo>
                    <a:pt x="11372" y="7923"/>
                  </a:lnTo>
                  <a:lnTo>
                    <a:pt x="11372" y="8033"/>
                  </a:lnTo>
                  <a:lnTo>
                    <a:pt x="11372" y="8143"/>
                  </a:lnTo>
                  <a:lnTo>
                    <a:pt x="11445" y="8253"/>
                  </a:lnTo>
                  <a:lnTo>
                    <a:pt x="11482" y="8327"/>
                  </a:lnTo>
                  <a:lnTo>
                    <a:pt x="11592" y="8400"/>
                  </a:lnTo>
                  <a:lnTo>
                    <a:pt x="11665" y="8474"/>
                  </a:lnTo>
                  <a:lnTo>
                    <a:pt x="11775" y="8510"/>
                  </a:lnTo>
                  <a:lnTo>
                    <a:pt x="12105" y="8510"/>
                  </a:lnTo>
                  <a:lnTo>
                    <a:pt x="12435" y="8694"/>
                  </a:lnTo>
                  <a:lnTo>
                    <a:pt x="12765" y="8840"/>
                  </a:lnTo>
                  <a:lnTo>
                    <a:pt x="13022" y="8877"/>
                  </a:lnTo>
                  <a:lnTo>
                    <a:pt x="13316" y="8877"/>
                  </a:lnTo>
                  <a:lnTo>
                    <a:pt x="13646" y="8804"/>
                  </a:lnTo>
                  <a:lnTo>
                    <a:pt x="13939" y="8694"/>
                  </a:lnTo>
                  <a:lnTo>
                    <a:pt x="14233" y="8584"/>
                  </a:lnTo>
                  <a:lnTo>
                    <a:pt x="14489" y="8400"/>
                  </a:lnTo>
                  <a:lnTo>
                    <a:pt x="14746" y="8217"/>
                  </a:lnTo>
                  <a:lnTo>
                    <a:pt x="14930" y="8033"/>
                  </a:lnTo>
                  <a:lnTo>
                    <a:pt x="14966" y="7997"/>
                  </a:lnTo>
                  <a:lnTo>
                    <a:pt x="14966" y="7923"/>
                  </a:lnTo>
                  <a:lnTo>
                    <a:pt x="14930" y="7813"/>
                  </a:lnTo>
                  <a:lnTo>
                    <a:pt x="14820" y="7777"/>
                  </a:lnTo>
                  <a:lnTo>
                    <a:pt x="14710" y="7777"/>
                  </a:lnTo>
                  <a:lnTo>
                    <a:pt x="14123" y="8143"/>
                  </a:lnTo>
                  <a:lnTo>
                    <a:pt x="13829" y="8290"/>
                  </a:lnTo>
                  <a:lnTo>
                    <a:pt x="13462" y="8400"/>
                  </a:lnTo>
                  <a:lnTo>
                    <a:pt x="13206" y="8474"/>
                  </a:lnTo>
                  <a:lnTo>
                    <a:pt x="12912" y="8437"/>
                  </a:lnTo>
                  <a:lnTo>
                    <a:pt x="12692" y="8363"/>
                  </a:lnTo>
                  <a:lnTo>
                    <a:pt x="12472" y="8217"/>
                  </a:lnTo>
                  <a:lnTo>
                    <a:pt x="12545" y="8107"/>
                  </a:lnTo>
                  <a:lnTo>
                    <a:pt x="12582" y="7960"/>
                  </a:lnTo>
                  <a:lnTo>
                    <a:pt x="12582" y="7850"/>
                  </a:lnTo>
                  <a:lnTo>
                    <a:pt x="12545" y="7777"/>
                  </a:lnTo>
                  <a:lnTo>
                    <a:pt x="12509" y="7740"/>
                  </a:lnTo>
                  <a:lnTo>
                    <a:pt x="12325" y="7630"/>
                  </a:lnTo>
                  <a:lnTo>
                    <a:pt x="12142" y="7520"/>
                  </a:lnTo>
                  <a:lnTo>
                    <a:pt x="11812" y="7520"/>
                  </a:lnTo>
                  <a:lnTo>
                    <a:pt x="11628" y="7116"/>
                  </a:lnTo>
                  <a:lnTo>
                    <a:pt x="11518" y="6713"/>
                  </a:lnTo>
                  <a:lnTo>
                    <a:pt x="11518" y="6346"/>
                  </a:lnTo>
                  <a:lnTo>
                    <a:pt x="11518" y="6016"/>
                  </a:lnTo>
                  <a:lnTo>
                    <a:pt x="11555" y="5649"/>
                  </a:lnTo>
                  <a:lnTo>
                    <a:pt x="11518" y="5282"/>
                  </a:lnTo>
                  <a:lnTo>
                    <a:pt x="11445" y="4989"/>
                  </a:lnTo>
                  <a:lnTo>
                    <a:pt x="11335" y="4732"/>
                  </a:lnTo>
                  <a:lnTo>
                    <a:pt x="11188" y="4549"/>
                  </a:lnTo>
                  <a:lnTo>
                    <a:pt x="11005" y="4402"/>
                  </a:lnTo>
                  <a:lnTo>
                    <a:pt x="10785" y="4329"/>
                  </a:lnTo>
                  <a:lnTo>
                    <a:pt x="10565" y="4255"/>
                  </a:lnTo>
                  <a:lnTo>
                    <a:pt x="10051" y="4255"/>
                  </a:lnTo>
                  <a:lnTo>
                    <a:pt x="9758" y="4292"/>
                  </a:lnTo>
                  <a:lnTo>
                    <a:pt x="9464" y="4365"/>
                  </a:lnTo>
                  <a:lnTo>
                    <a:pt x="8914" y="4585"/>
                  </a:lnTo>
                  <a:lnTo>
                    <a:pt x="8400" y="4879"/>
                  </a:lnTo>
                  <a:lnTo>
                    <a:pt x="7960" y="5209"/>
                  </a:lnTo>
                  <a:lnTo>
                    <a:pt x="8290" y="4769"/>
                  </a:lnTo>
                  <a:lnTo>
                    <a:pt x="9061" y="3742"/>
                  </a:lnTo>
                  <a:lnTo>
                    <a:pt x="9464" y="3191"/>
                  </a:lnTo>
                  <a:lnTo>
                    <a:pt x="9831" y="2641"/>
                  </a:lnTo>
                  <a:lnTo>
                    <a:pt x="9868" y="2568"/>
                  </a:lnTo>
                  <a:lnTo>
                    <a:pt x="9868" y="2531"/>
                  </a:lnTo>
                  <a:lnTo>
                    <a:pt x="9794" y="2421"/>
                  </a:lnTo>
                  <a:lnTo>
                    <a:pt x="9721" y="2384"/>
                  </a:lnTo>
                  <a:lnTo>
                    <a:pt x="9684" y="2348"/>
                  </a:lnTo>
                  <a:close/>
                  <a:moveTo>
                    <a:pt x="15663" y="9867"/>
                  </a:moveTo>
                  <a:lnTo>
                    <a:pt x="15700" y="9904"/>
                  </a:lnTo>
                  <a:lnTo>
                    <a:pt x="15627" y="10381"/>
                  </a:lnTo>
                  <a:lnTo>
                    <a:pt x="15663" y="10418"/>
                  </a:lnTo>
                  <a:lnTo>
                    <a:pt x="15663" y="10454"/>
                  </a:lnTo>
                  <a:lnTo>
                    <a:pt x="15773" y="10491"/>
                  </a:lnTo>
                  <a:lnTo>
                    <a:pt x="15443" y="10895"/>
                  </a:lnTo>
                  <a:lnTo>
                    <a:pt x="15443" y="10821"/>
                  </a:lnTo>
                  <a:lnTo>
                    <a:pt x="15333" y="10491"/>
                  </a:lnTo>
                  <a:lnTo>
                    <a:pt x="15296" y="10454"/>
                  </a:lnTo>
                  <a:lnTo>
                    <a:pt x="15260" y="10454"/>
                  </a:lnTo>
                  <a:lnTo>
                    <a:pt x="15223" y="10491"/>
                  </a:lnTo>
                  <a:lnTo>
                    <a:pt x="15223" y="10528"/>
                  </a:lnTo>
                  <a:lnTo>
                    <a:pt x="15186" y="10821"/>
                  </a:lnTo>
                  <a:lnTo>
                    <a:pt x="15186" y="11188"/>
                  </a:lnTo>
                  <a:lnTo>
                    <a:pt x="15223" y="11225"/>
                  </a:lnTo>
                  <a:lnTo>
                    <a:pt x="14746" y="11848"/>
                  </a:lnTo>
                  <a:lnTo>
                    <a:pt x="14746" y="11591"/>
                  </a:lnTo>
                  <a:lnTo>
                    <a:pt x="14746" y="11371"/>
                  </a:lnTo>
                  <a:lnTo>
                    <a:pt x="14746" y="11115"/>
                  </a:lnTo>
                  <a:lnTo>
                    <a:pt x="14710" y="11078"/>
                  </a:lnTo>
                  <a:lnTo>
                    <a:pt x="15333" y="10308"/>
                  </a:lnTo>
                  <a:lnTo>
                    <a:pt x="15663" y="9867"/>
                  </a:lnTo>
                  <a:close/>
                  <a:moveTo>
                    <a:pt x="14526" y="11298"/>
                  </a:moveTo>
                  <a:lnTo>
                    <a:pt x="14453" y="11555"/>
                  </a:lnTo>
                  <a:lnTo>
                    <a:pt x="14416" y="11775"/>
                  </a:lnTo>
                  <a:lnTo>
                    <a:pt x="14453" y="11885"/>
                  </a:lnTo>
                  <a:lnTo>
                    <a:pt x="14489" y="11958"/>
                  </a:lnTo>
                  <a:lnTo>
                    <a:pt x="14563" y="11995"/>
                  </a:lnTo>
                  <a:lnTo>
                    <a:pt x="14600" y="11995"/>
                  </a:lnTo>
                  <a:lnTo>
                    <a:pt x="14123" y="12619"/>
                  </a:lnTo>
                  <a:lnTo>
                    <a:pt x="14049" y="12655"/>
                  </a:lnTo>
                  <a:lnTo>
                    <a:pt x="14049" y="12362"/>
                  </a:lnTo>
                  <a:lnTo>
                    <a:pt x="14049" y="12142"/>
                  </a:lnTo>
                  <a:lnTo>
                    <a:pt x="14049" y="12032"/>
                  </a:lnTo>
                  <a:lnTo>
                    <a:pt x="14013" y="11922"/>
                  </a:lnTo>
                  <a:lnTo>
                    <a:pt x="14526" y="11298"/>
                  </a:lnTo>
                  <a:close/>
                  <a:moveTo>
                    <a:pt x="4806" y="7997"/>
                  </a:moveTo>
                  <a:lnTo>
                    <a:pt x="4769" y="8033"/>
                  </a:lnTo>
                  <a:lnTo>
                    <a:pt x="4769" y="8070"/>
                  </a:lnTo>
                  <a:lnTo>
                    <a:pt x="4952" y="8217"/>
                  </a:lnTo>
                  <a:lnTo>
                    <a:pt x="5099" y="8327"/>
                  </a:lnTo>
                  <a:lnTo>
                    <a:pt x="5576" y="8584"/>
                  </a:lnTo>
                  <a:lnTo>
                    <a:pt x="6126" y="8840"/>
                  </a:lnTo>
                  <a:lnTo>
                    <a:pt x="6640" y="9134"/>
                  </a:lnTo>
                  <a:lnTo>
                    <a:pt x="7116" y="9501"/>
                  </a:lnTo>
                  <a:lnTo>
                    <a:pt x="7557" y="9831"/>
                  </a:lnTo>
                  <a:lnTo>
                    <a:pt x="8437" y="10638"/>
                  </a:lnTo>
                  <a:lnTo>
                    <a:pt x="9244" y="11371"/>
                  </a:lnTo>
                  <a:lnTo>
                    <a:pt x="10088" y="12105"/>
                  </a:lnTo>
                  <a:lnTo>
                    <a:pt x="10344" y="12325"/>
                  </a:lnTo>
                  <a:lnTo>
                    <a:pt x="10748" y="12655"/>
                  </a:lnTo>
                  <a:lnTo>
                    <a:pt x="10931" y="12765"/>
                  </a:lnTo>
                  <a:lnTo>
                    <a:pt x="11115" y="12839"/>
                  </a:lnTo>
                  <a:lnTo>
                    <a:pt x="11225" y="12839"/>
                  </a:lnTo>
                  <a:lnTo>
                    <a:pt x="11298" y="12802"/>
                  </a:lnTo>
                  <a:lnTo>
                    <a:pt x="11335" y="12765"/>
                  </a:lnTo>
                  <a:lnTo>
                    <a:pt x="11372" y="12692"/>
                  </a:lnTo>
                  <a:lnTo>
                    <a:pt x="11372" y="12582"/>
                  </a:lnTo>
                  <a:lnTo>
                    <a:pt x="11335" y="12472"/>
                  </a:lnTo>
                  <a:lnTo>
                    <a:pt x="11151" y="12325"/>
                  </a:lnTo>
                  <a:lnTo>
                    <a:pt x="10711" y="11995"/>
                  </a:lnTo>
                  <a:lnTo>
                    <a:pt x="10271" y="11628"/>
                  </a:lnTo>
                  <a:lnTo>
                    <a:pt x="9391" y="10858"/>
                  </a:lnTo>
                  <a:lnTo>
                    <a:pt x="8547" y="10051"/>
                  </a:lnTo>
                  <a:lnTo>
                    <a:pt x="8107" y="9684"/>
                  </a:lnTo>
                  <a:lnTo>
                    <a:pt x="7703" y="9354"/>
                  </a:lnTo>
                  <a:lnTo>
                    <a:pt x="7227" y="9024"/>
                  </a:lnTo>
                  <a:lnTo>
                    <a:pt x="6786" y="8694"/>
                  </a:lnTo>
                  <a:lnTo>
                    <a:pt x="6309" y="8437"/>
                  </a:lnTo>
                  <a:lnTo>
                    <a:pt x="5833" y="8217"/>
                  </a:lnTo>
                  <a:lnTo>
                    <a:pt x="5356" y="8033"/>
                  </a:lnTo>
                  <a:lnTo>
                    <a:pt x="5209" y="7997"/>
                  </a:lnTo>
                  <a:close/>
                  <a:moveTo>
                    <a:pt x="954" y="12582"/>
                  </a:moveTo>
                  <a:lnTo>
                    <a:pt x="1101" y="12692"/>
                  </a:lnTo>
                  <a:lnTo>
                    <a:pt x="1064" y="12765"/>
                  </a:lnTo>
                  <a:lnTo>
                    <a:pt x="1064" y="12839"/>
                  </a:lnTo>
                  <a:lnTo>
                    <a:pt x="1064" y="12875"/>
                  </a:lnTo>
                  <a:lnTo>
                    <a:pt x="1101" y="12839"/>
                  </a:lnTo>
                  <a:lnTo>
                    <a:pt x="1211" y="12912"/>
                  </a:lnTo>
                  <a:lnTo>
                    <a:pt x="1247" y="12985"/>
                  </a:lnTo>
                  <a:lnTo>
                    <a:pt x="1247" y="13059"/>
                  </a:lnTo>
                  <a:lnTo>
                    <a:pt x="1284" y="13242"/>
                  </a:lnTo>
                  <a:lnTo>
                    <a:pt x="991" y="13095"/>
                  </a:lnTo>
                  <a:lnTo>
                    <a:pt x="844" y="13059"/>
                  </a:lnTo>
                  <a:lnTo>
                    <a:pt x="697" y="13022"/>
                  </a:lnTo>
                  <a:lnTo>
                    <a:pt x="844" y="12765"/>
                  </a:lnTo>
                  <a:lnTo>
                    <a:pt x="954" y="12582"/>
                  </a:lnTo>
                  <a:close/>
                  <a:moveTo>
                    <a:pt x="2715" y="10858"/>
                  </a:moveTo>
                  <a:lnTo>
                    <a:pt x="2641" y="10931"/>
                  </a:lnTo>
                  <a:lnTo>
                    <a:pt x="2641" y="10968"/>
                  </a:lnTo>
                  <a:lnTo>
                    <a:pt x="2788" y="11151"/>
                  </a:lnTo>
                  <a:lnTo>
                    <a:pt x="2935" y="11261"/>
                  </a:lnTo>
                  <a:lnTo>
                    <a:pt x="3302" y="11445"/>
                  </a:lnTo>
                  <a:lnTo>
                    <a:pt x="3778" y="11775"/>
                  </a:lnTo>
                  <a:lnTo>
                    <a:pt x="4255" y="12105"/>
                  </a:lnTo>
                  <a:lnTo>
                    <a:pt x="5099" y="12765"/>
                  </a:lnTo>
                  <a:lnTo>
                    <a:pt x="5539" y="13095"/>
                  </a:lnTo>
                  <a:lnTo>
                    <a:pt x="5759" y="13242"/>
                  </a:lnTo>
                  <a:lnTo>
                    <a:pt x="5869" y="13279"/>
                  </a:lnTo>
                  <a:lnTo>
                    <a:pt x="6053" y="13279"/>
                  </a:lnTo>
                  <a:lnTo>
                    <a:pt x="6126" y="13242"/>
                  </a:lnTo>
                  <a:lnTo>
                    <a:pt x="6163" y="13169"/>
                  </a:lnTo>
                  <a:lnTo>
                    <a:pt x="6126" y="13059"/>
                  </a:lnTo>
                  <a:lnTo>
                    <a:pt x="6089" y="12985"/>
                  </a:lnTo>
                  <a:lnTo>
                    <a:pt x="6016" y="12875"/>
                  </a:lnTo>
                  <a:lnTo>
                    <a:pt x="5869" y="12729"/>
                  </a:lnTo>
                  <a:lnTo>
                    <a:pt x="5502" y="12472"/>
                  </a:lnTo>
                  <a:lnTo>
                    <a:pt x="4512" y="11738"/>
                  </a:lnTo>
                  <a:lnTo>
                    <a:pt x="4035" y="11408"/>
                  </a:lnTo>
                  <a:lnTo>
                    <a:pt x="3522" y="11078"/>
                  </a:lnTo>
                  <a:lnTo>
                    <a:pt x="3338" y="11005"/>
                  </a:lnTo>
                  <a:lnTo>
                    <a:pt x="3118" y="10895"/>
                  </a:lnTo>
                  <a:lnTo>
                    <a:pt x="2935" y="10858"/>
                  </a:lnTo>
                  <a:close/>
                  <a:moveTo>
                    <a:pt x="13756" y="12252"/>
                  </a:moveTo>
                  <a:lnTo>
                    <a:pt x="13719" y="12362"/>
                  </a:lnTo>
                  <a:lnTo>
                    <a:pt x="13719" y="12619"/>
                  </a:lnTo>
                  <a:lnTo>
                    <a:pt x="13719" y="12912"/>
                  </a:lnTo>
                  <a:lnTo>
                    <a:pt x="13756" y="12985"/>
                  </a:lnTo>
                  <a:lnTo>
                    <a:pt x="13793" y="13022"/>
                  </a:lnTo>
                  <a:lnTo>
                    <a:pt x="13719" y="13095"/>
                  </a:lnTo>
                  <a:lnTo>
                    <a:pt x="13389" y="13536"/>
                  </a:lnTo>
                  <a:lnTo>
                    <a:pt x="13426" y="13132"/>
                  </a:lnTo>
                  <a:lnTo>
                    <a:pt x="13462" y="12912"/>
                  </a:lnTo>
                  <a:lnTo>
                    <a:pt x="13462" y="12765"/>
                  </a:lnTo>
                  <a:lnTo>
                    <a:pt x="13426" y="12655"/>
                  </a:lnTo>
                  <a:lnTo>
                    <a:pt x="13756" y="12252"/>
                  </a:lnTo>
                  <a:close/>
                  <a:moveTo>
                    <a:pt x="4402" y="8694"/>
                  </a:moveTo>
                  <a:lnTo>
                    <a:pt x="4329" y="8730"/>
                  </a:lnTo>
                  <a:lnTo>
                    <a:pt x="4255" y="8804"/>
                  </a:lnTo>
                  <a:lnTo>
                    <a:pt x="4255" y="8877"/>
                  </a:lnTo>
                  <a:lnTo>
                    <a:pt x="4255" y="8987"/>
                  </a:lnTo>
                  <a:lnTo>
                    <a:pt x="4292" y="9060"/>
                  </a:lnTo>
                  <a:lnTo>
                    <a:pt x="4365" y="9134"/>
                  </a:lnTo>
                  <a:lnTo>
                    <a:pt x="4512" y="9207"/>
                  </a:lnTo>
                  <a:lnTo>
                    <a:pt x="4842" y="9354"/>
                  </a:lnTo>
                  <a:lnTo>
                    <a:pt x="5136" y="9501"/>
                  </a:lnTo>
                  <a:lnTo>
                    <a:pt x="5392" y="9647"/>
                  </a:lnTo>
                  <a:lnTo>
                    <a:pt x="5869" y="10014"/>
                  </a:lnTo>
                  <a:lnTo>
                    <a:pt x="6346" y="10418"/>
                  </a:lnTo>
                  <a:lnTo>
                    <a:pt x="6786" y="10858"/>
                  </a:lnTo>
                  <a:lnTo>
                    <a:pt x="8584" y="12398"/>
                  </a:lnTo>
                  <a:lnTo>
                    <a:pt x="9501" y="13169"/>
                  </a:lnTo>
                  <a:lnTo>
                    <a:pt x="9721" y="13315"/>
                  </a:lnTo>
                  <a:lnTo>
                    <a:pt x="9941" y="13462"/>
                  </a:lnTo>
                  <a:lnTo>
                    <a:pt x="10161" y="13572"/>
                  </a:lnTo>
                  <a:lnTo>
                    <a:pt x="10271" y="13609"/>
                  </a:lnTo>
                  <a:lnTo>
                    <a:pt x="10381" y="13609"/>
                  </a:lnTo>
                  <a:lnTo>
                    <a:pt x="10454" y="13572"/>
                  </a:lnTo>
                  <a:lnTo>
                    <a:pt x="10491" y="13536"/>
                  </a:lnTo>
                  <a:lnTo>
                    <a:pt x="10528" y="13462"/>
                  </a:lnTo>
                  <a:lnTo>
                    <a:pt x="10491" y="13389"/>
                  </a:lnTo>
                  <a:lnTo>
                    <a:pt x="10418" y="13242"/>
                  </a:lnTo>
                  <a:lnTo>
                    <a:pt x="10271" y="13132"/>
                  </a:lnTo>
                  <a:lnTo>
                    <a:pt x="9978" y="12949"/>
                  </a:lnTo>
                  <a:lnTo>
                    <a:pt x="9537" y="12619"/>
                  </a:lnTo>
                  <a:lnTo>
                    <a:pt x="9134" y="12288"/>
                  </a:lnTo>
                  <a:lnTo>
                    <a:pt x="7557" y="10931"/>
                  </a:lnTo>
                  <a:lnTo>
                    <a:pt x="6823" y="10271"/>
                  </a:lnTo>
                  <a:lnTo>
                    <a:pt x="6089" y="9647"/>
                  </a:lnTo>
                  <a:lnTo>
                    <a:pt x="5686" y="9354"/>
                  </a:lnTo>
                  <a:lnTo>
                    <a:pt x="5246" y="9097"/>
                  </a:lnTo>
                  <a:lnTo>
                    <a:pt x="4769" y="8950"/>
                  </a:lnTo>
                  <a:lnTo>
                    <a:pt x="4549" y="8840"/>
                  </a:lnTo>
                  <a:lnTo>
                    <a:pt x="4475" y="8767"/>
                  </a:lnTo>
                  <a:lnTo>
                    <a:pt x="4439" y="8694"/>
                  </a:lnTo>
                  <a:close/>
                  <a:moveTo>
                    <a:pt x="1541" y="13022"/>
                  </a:moveTo>
                  <a:lnTo>
                    <a:pt x="2091" y="13389"/>
                  </a:lnTo>
                  <a:lnTo>
                    <a:pt x="2091" y="13572"/>
                  </a:lnTo>
                  <a:lnTo>
                    <a:pt x="2126" y="13749"/>
                  </a:lnTo>
                  <a:lnTo>
                    <a:pt x="1504" y="13389"/>
                  </a:lnTo>
                  <a:lnTo>
                    <a:pt x="1578" y="13352"/>
                  </a:lnTo>
                  <a:lnTo>
                    <a:pt x="1614" y="13315"/>
                  </a:lnTo>
                  <a:lnTo>
                    <a:pt x="1614" y="13279"/>
                  </a:lnTo>
                  <a:lnTo>
                    <a:pt x="1614" y="13205"/>
                  </a:lnTo>
                  <a:lnTo>
                    <a:pt x="1541" y="13095"/>
                  </a:lnTo>
                  <a:lnTo>
                    <a:pt x="1541" y="13022"/>
                  </a:lnTo>
                  <a:close/>
                  <a:moveTo>
                    <a:pt x="13206" y="12949"/>
                  </a:moveTo>
                  <a:lnTo>
                    <a:pt x="13169" y="13022"/>
                  </a:lnTo>
                  <a:lnTo>
                    <a:pt x="13059" y="13756"/>
                  </a:lnTo>
                  <a:lnTo>
                    <a:pt x="13059" y="13829"/>
                  </a:lnTo>
                  <a:lnTo>
                    <a:pt x="13096" y="13866"/>
                  </a:lnTo>
                  <a:lnTo>
                    <a:pt x="12912" y="14086"/>
                  </a:lnTo>
                  <a:lnTo>
                    <a:pt x="12912" y="13719"/>
                  </a:lnTo>
                  <a:lnTo>
                    <a:pt x="12875" y="13352"/>
                  </a:lnTo>
                  <a:lnTo>
                    <a:pt x="13206" y="12949"/>
                  </a:lnTo>
                  <a:close/>
                  <a:moveTo>
                    <a:pt x="2458" y="13646"/>
                  </a:moveTo>
                  <a:lnTo>
                    <a:pt x="2641" y="13792"/>
                  </a:lnTo>
                  <a:lnTo>
                    <a:pt x="2788" y="13902"/>
                  </a:lnTo>
                  <a:lnTo>
                    <a:pt x="2788" y="14086"/>
                  </a:lnTo>
                  <a:lnTo>
                    <a:pt x="2825" y="14233"/>
                  </a:lnTo>
                  <a:lnTo>
                    <a:pt x="2605" y="14086"/>
                  </a:lnTo>
                  <a:lnTo>
                    <a:pt x="2385" y="13939"/>
                  </a:lnTo>
                  <a:lnTo>
                    <a:pt x="2495" y="13939"/>
                  </a:lnTo>
                  <a:lnTo>
                    <a:pt x="2568" y="13866"/>
                  </a:lnTo>
                  <a:lnTo>
                    <a:pt x="2568" y="13829"/>
                  </a:lnTo>
                  <a:lnTo>
                    <a:pt x="2568" y="13756"/>
                  </a:lnTo>
                  <a:lnTo>
                    <a:pt x="2458" y="13646"/>
                  </a:lnTo>
                  <a:close/>
                  <a:moveTo>
                    <a:pt x="3595" y="9794"/>
                  </a:moveTo>
                  <a:lnTo>
                    <a:pt x="3558" y="9831"/>
                  </a:lnTo>
                  <a:lnTo>
                    <a:pt x="3522" y="9867"/>
                  </a:lnTo>
                  <a:lnTo>
                    <a:pt x="3558" y="9977"/>
                  </a:lnTo>
                  <a:lnTo>
                    <a:pt x="3595" y="10088"/>
                  </a:lnTo>
                  <a:lnTo>
                    <a:pt x="3815" y="10234"/>
                  </a:lnTo>
                  <a:lnTo>
                    <a:pt x="4659" y="10821"/>
                  </a:lnTo>
                  <a:lnTo>
                    <a:pt x="5466" y="11518"/>
                  </a:lnTo>
                  <a:lnTo>
                    <a:pt x="6236" y="12178"/>
                  </a:lnTo>
                  <a:lnTo>
                    <a:pt x="7080" y="12839"/>
                  </a:lnTo>
                  <a:lnTo>
                    <a:pt x="7923" y="13462"/>
                  </a:lnTo>
                  <a:lnTo>
                    <a:pt x="8730" y="14049"/>
                  </a:lnTo>
                  <a:lnTo>
                    <a:pt x="9134" y="14343"/>
                  </a:lnTo>
                  <a:lnTo>
                    <a:pt x="9574" y="14563"/>
                  </a:lnTo>
                  <a:lnTo>
                    <a:pt x="9684" y="14563"/>
                  </a:lnTo>
                  <a:lnTo>
                    <a:pt x="9794" y="14526"/>
                  </a:lnTo>
                  <a:lnTo>
                    <a:pt x="9868" y="14453"/>
                  </a:lnTo>
                  <a:lnTo>
                    <a:pt x="9904" y="14416"/>
                  </a:lnTo>
                  <a:lnTo>
                    <a:pt x="9904" y="14379"/>
                  </a:lnTo>
                  <a:lnTo>
                    <a:pt x="9904" y="14306"/>
                  </a:lnTo>
                  <a:lnTo>
                    <a:pt x="9868" y="14269"/>
                  </a:lnTo>
                  <a:lnTo>
                    <a:pt x="9794" y="14196"/>
                  </a:lnTo>
                  <a:lnTo>
                    <a:pt x="9721" y="14159"/>
                  </a:lnTo>
                  <a:lnTo>
                    <a:pt x="9501" y="14012"/>
                  </a:lnTo>
                  <a:lnTo>
                    <a:pt x="9281" y="13866"/>
                  </a:lnTo>
                  <a:lnTo>
                    <a:pt x="8290" y="13205"/>
                  </a:lnTo>
                  <a:lnTo>
                    <a:pt x="7373" y="12508"/>
                  </a:lnTo>
                  <a:lnTo>
                    <a:pt x="6493" y="11812"/>
                  </a:lnTo>
                  <a:lnTo>
                    <a:pt x="5649" y="11115"/>
                  </a:lnTo>
                  <a:lnTo>
                    <a:pt x="4769" y="10418"/>
                  </a:lnTo>
                  <a:lnTo>
                    <a:pt x="4549" y="10234"/>
                  </a:lnTo>
                  <a:lnTo>
                    <a:pt x="4145" y="9977"/>
                  </a:lnTo>
                  <a:lnTo>
                    <a:pt x="3925" y="9867"/>
                  </a:lnTo>
                  <a:lnTo>
                    <a:pt x="3742" y="9794"/>
                  </a:lnTo>
                  <a:close/>
                  <a:moveTo>
                    <a:pt x="3155" y="14122"/>
                  </a:moveTo>
                  <a:lnTo>
                    <a:pt x="3778" y="14563"/>
                  </a:lnTo>
                  <a:lnTo>
                    <a:pt x="3742" y="14746"/>
                  </a:lnTo>
                  <a:lnTo>
                    <a:pt x="3742" y="14856"/>
                  </a:lnTo>
                  <a:lnTo>
                    <a:pt x="3338" y="14563"/>
                  </a:lnTo>
                  <a:lnTo>
                    <a:pt x="3338" y="14489"/>
                  </a:lnTo>
                  <a:lnTo>
                    <a:pt x="3302" y="14416"/>
                  </a:lnTo>
                  <a:lnTo>
                    <a:pt x="3192" y="14269"/>
                  </a:lnTo>
                  <a:lnTo>
                    <a:pt x="3155" y="14122"/>
                  </a:lnTo>
                  <a:close/>
                  <a:moveTo>
                    <a:pt x="12692" y="13536"/>
                  </a:moveTo>
                  <a:lnTo>
                    <a:pt x="12619" y="13976"/>
                  </a:lnTo>
                  <a:lnTo>
                    <a:pt x="12582" y="14416"/>
                  </a:lnTo>
                  <a:lnTo>
                    <a:pt x="12582" y="14489"/>
                  </a:lnTo>
                  <a:lnTo>
                    <a:pt x="12142" y="15040"/>
                  </a:lnTo>
                  <a:lnTo>
                    <a:pt x="12142" y="14893"/>
                  </a:lnTo>
                  <a:lnTo>
                    <a:pt x="12142" y="14563"/>
                  </a:lnTo>
                  <a:lnTo>
                    <a:pt x="12105" y="14269"/>
                  </a:lnTo>
                  <a:lnTo>
                    <a:pt x="12692" y="13536"/>
                  </a:lnTo>
                  <a:close/>
                  <a:moveTo>
                    <a:pt x="4035" y="14746"/>
                  </a:moveTo>
                  <a:lnTo>
                    <a:pt x="4402" y="15003"/>
                  </a:lnTo>
                  <a:lnTo>
                    <a:pt x="4402" y="15040"/>
                  </a:lnTo>
                  <a:lnTo>
                    <a:pt x="4402" y="15150"/>
                  </a:lnTo>
                  <a:lnTo>
                    <a:pt x="4439" y="15223"/>
                  </a:lnTo>
                  <a:lnTo>
                    <a:pt x="4549" y="15370"/>
                  </a:lnTo>
                  <a:lnTo>
                    <a:pt x="4659" y="15553"/>
                  </a:lnTo>
                  <a:lnTo>
                    <a:pt x="4255" y="15223"/>
                  </a:lnTo>
                  <a:lnTo>
                    <a:pt x="4255" y="15150"/>
                  </a:lnTo>
                  <a:lnTo>
                    <a:pt x="4219" y="15076"/>
                  </a:lnTo>
                  <a:lnTo>
                    <a:pt x="4109" y="14966"/>
                  </a:lnTo>
                  <a:lnTo>
                    <a:pt x="4035" y="14856"/>
                  </a:lnTo>
                  <a:lnTo>
                    <a:pt x="4035" y="14746"/>
                  </a:lnTo>
                  <a:close/>
                  <a:moveTo>
                    <a:pt x="11922" y="14489"/>
                  </a:moveTo>
                  <a:lnTo>
                    <a:pt x="11885" y="14856"/>
                  </a:lnTo>
                  <a:lnTo>
                    <a:pt x="11848" y="15113"/>
                  </a:lnTo>
                  <a:lnTo>
                    <a:pt x="11848" y="15260"/>
                  </a:lnTo>
                  <a:lnTo>
                    <a:pt x="11848" y="15370"/>
                  </a:lnTo>
                  <a:lnTo>
                    <a:pt x="11555" y="15700"/>
                  </a:lnTo>
                  <a:lnTo>
                    <a:pt x="11592" y="15480"/>
                  </a:lnTo>
                  <a:lnTo>
                    <a:pt x="11555" y="15223"/>
                  </a:lnTo>
                  <a:lnTo>
                    <a:pt x="11555" y="15150"/>
                  </a:lnTo>
                  <a:lnTo>
                    <a:pt x="11482" y="15113"/>
                  </a:lnTo>
                  <a:lnTo>
                    <a:pt x="11445" y="15113"/>
                  </a:lnTo>
                  <a:lnTo>
                    <a:pt x="11922" y="14489"/>
                  </a:lnTo>
                  <a:close/>
                  <a:moveTo>
                    <a:pt x="4769" y="15223"/>
                  </a:moveTo>
                  <a:lnTo>
                    <a:pt x="5026" y="15406"/>
                  </a:lnTo>
                  <a:lnTo>
                    <a:pt x="5576" y="15810"/>
                  </a:lnTo>
                  <a:lnTo>
                    <a:pt x="5576" y="15883"/>
                  </a:lnTo>
                  <a:lnTo>
                    <a:pt x="5576" y="16177"/>
                  </a:lnTo>
                  <a:lnTo>
                    <a:pt x="5576" y="16287"/>
                  </a:lnTo>
                  <a:lnTo>
                    <a:pt x="4916" y="15773"/>
                  </a:lnTo>
                  <a:lnTo>
                    <a:pt x="4952" y="15663"/>
                  </a:lnTo>
                  <a:lnTo>
                    <a:pt x="4952" y="15553"/>
                  </a:lnTo>
                  <a:lnTo>
                    <a:pt x="4916" y="15480"/>
                  </a:lnTo>
                  <a:lnTo>
                    <a:pt x="4879" y="15370"/>
                  </a:lnTo>
                  <a:lnTo>
                    <a:pt x="4769" y="15223"/>
                  </a:lnTo>
                  <a:close/>
                  <a:moveTo>
                    <a:pt x="5833" y="15993"/>
                  </a:moveTo>
                  <a:lnTo>
                    <a:pt x="6456" y="16507"/>
                  </a:lnTo>
                  <a:lnTo>
                    <a:pt x="6420" y="16580"/>
                  </a:lnTo>
                  <a:lnTo>
                    <a:pt x="6383" y="16690"/>
                  </a:lnTo>
                  <a:lnTo>
                    <a:pt x="6346" y="16874"/>
                  </a:lnTo>
                  <a:lnTo>
                    <a:pt x="5869" y="16507"/>
                  </a:lnTo>
                  <a:lnTo>
                    <a:pt x="5869" y="16323"/>
                  </a:lnTo>
                  <a:lnTo>
                    <a:pt x="5869" y="16140"/>
                  </a:lnTo>
                  <a:lnTo>
                    <a:pt x="5833" y="15993"/>
                  </a:lnTo>
                  <a:close/>
                  <a:moveTo>
                    <a:pt x="11298" y="15260"/>
                  </a:moveTo>
                  <a:lnTo>
                    <a:pt x="11298" y="15443"/>
                  </a:lnTo>
                  <a:lnTo>
                    <a:pt x="11225" y="15957"/>
                  </a:lnTo>
                  <a:lnTo>
                    <a:pt x="11225" y="16030"/>
                  </a:lnTo>
                  <a:lnTo>
                    <a:pt x="11261" y="16067"/>
                  </a:lnTo>
                  <a:lnTo>
                    <a:pt x="10088" y="17387"/>
                  </a:lnTo>
                  <a:lnTo>
                    <a:pt x="10088" y="17130"/>
                  </a:lnTo>
                  <a:lnTo>
                    <a:pt x="10088" y="16984"/>
                  </a:lnTo>
                  <a:lnTo>
                    <a:pt x="10308" y="16653"/>
                  </a:lnTo>
                  <a:lnTo>
                    <a:pt x="10821" y="15920"/>
                  </a:lnTo>
                  <a:lnTo>
                    <a:pt x="10785" y="16067"/>
                  </a:lnTo>
                  <a:lnTo>
                    <a:pt x="10711" y="16287"/>
                  </a:lnTo>
                  <a:lnTo>
                    <a:pt x="10711" y="16397"/>
                  </a:lnTo>
                  <a:lnTo>
                    <a:pt x="10711" y="16507"/>
                  </a:lnTo>
                  <a:lnTo>
                    <a:pt x="10748" y="16543"/>
                  </a:lnTo>
                  <a:lnTo>
                    <a:pt x="10785" y="16543"/>
                  </a:lnTo>
                  <a:lnTo>
                    <a:pt x="10895" y="16470"/>
                  </a:lnTo>
                  <a:lnTo>
                    <a:pt x="10968" y="16360"/>
                  </a:lnTo>
                  <a:lnTo>
                    <a:pt x="11005" y="16103"/>
                  </a:lnTo>
                  <a:lnTo>
                    <a:pt x="11005" y="15663"/>
                  </a:lnTo>
                  <a:lnTo>
                    <a:pt x="11225" y="15370"/>
                  </a:lnTo>
                  <a:lnTo>
                    <a:pt x="11298" y="15260"/>
                  </a:lnTo>
                  <a:close/>
                  <a:moveTo>
                    <a:pt x="6566" y="16580"/>
                  </a:moveTo>
                  <a:lnTo>
                    <a:pt x="7006" y="17020"/>
                  </a:lnTo>
                  <a:lnTo>
                    <a:pt x="7006" y="17240"/>
                  </a:lnTo>
                  <a:lnTo>
                    <a:pt x="7006" y="17460"/>
                  </a:lnTo>
                  <a:lnTo>
                    <a:pt x="6896" y="17350"/>
                  </a:lnTo>
                  <a:lnTo>
                    <a:pt x="6640" y="17130"/>
                  </a:lnTo>
                  <a:lnTo>
                    <a:pt x="6640" y="17020"/>
                  </a:lnTo>
                  <a:lnTo>
                    <a:pt x="6603" y="16800"/>
                  </a:lnTo>
                  <a:lnTo>
                    <a:pt x="6566" y="16580"/>
                  </a:lnTo>
                  <a:close/>
                  <a:moveTo>
                    <a:pt x="9464" y="404"/>
                  </a:moveTo>
                  <a:lnTo>
                    <a:pt x="9684" y="440"/>
                  </a:lnTo>
                  <a:lnTo>
                    <a:pt x="9868" y="477"/>
                  </a:lnTo>
                  <a:lnTo>
                    <a:pt x="10051" y="587"/>
                  </a:lnTo>
                  <a:lnTo>
                    <a:pt x="10418" y="844"/>
                  </a:lnTo>
                  <a:lnTo>
                    <a:pt x="10711" y="1064"/>
                  </a:lnTo>
                  <a:lnTo>
                    <a:pt x="12582" y="2421"/>
                  </a:lnTo>
                  <a:lnTo>
                    <a:pt x="14489" y="3815"/>
                  </a:lnTo>
                  <a:lnTo>
                    <a:pt x="15443" y="4512"/>
                  </a:lnTo>
                  <a:lnTo>
                    <a:pt x="15700" y="4732"/>
                  </a:lnTo>
                  <a:lnTo>
                    <a:pt x="15847" y="4805"/>
                  </a:lnTo>
                  <a:lnTo>
                    <a:pt x="15993" y="4879"/>
                  </a:lnTo>
                  <a:lnTo>
                    <a:pt x="15590" y="5356"/>
                  </a:lnTo>
                  <a:lnTo>
                    <a:pt x="15223" y="5869"/>
                  </a:lnTo>
                  <a:lnTo>
                    <a:pt x="15040" y="6089"/>
                  </a:lnTo>
                  <a:lnTo>
                    <a:pt x="14856" y="6383"/>
                  </a:lnTo>
                  <a:lnTo>
                    <a:pt x="14783" y="6529"/>
                  </a:lnTo>
                  <a:lnTo>
                    <a:pt x="14746" y="6639"/>
                  </a:lnTo>
                  <a:lnTo>
                    <a:pt x="14746" y="6786"/>
                  </a:lnTo>
                  <a:lnTo>
                    <a:pt x="14856" y="6896"/>
                  </a:lnTo>
                  <a:lnTo>
                    <a:pt x="14966" y="7006"/>
                  </a:lnTo>
                  <a:lnTo>
                    <a:pt x="15076" y="7080"/>
                  </a:lnTo>
                  <a:lnTo>
                    <a:pt x="15370" y="7190"/>
                  </a:lnTo>
                  <a:lnTo>
                    <a:pt x="15957" y="7300"/>
                  </a:lnTo>
                  <a:lnTo>
                    <a:pt x="16727" y="7446"/>
                  </a:lnTo>
                  <a:lnTo>
                    <a:pt x="17021" y="7520"/>
                  </a:lnTo>
                  <a:lnTo>
                    <a:pt x="16984" y="7593"/>
                  </a:lnTo>
                  <a:lnTo>
                    <a:pt x="16470" y="8143"/>
                  </a:lnTo>
                  <a:lnTo>
                    <a:pt x="15993" y="8730"/>
                  </a:lnTo>
                  <a:lnTo>
                    <a:pt x="15040" y="9904"/>
                  </a:lnTo>
                  <a:lnTo>
                    <a:pt x="12912" y="12508"/>
                  </a:lnTo>
                  <a:lnTo>
                    <a:pt x="11848" y="13792"/>
                  </a:lnTo>
                  <a:lnTo>
                    <a:pt x="10821" y="15113"/>
                  </a:lnTo>
                  <a:lnTo>
                    <a:pt x="10344" y="15736"/>
                  </a:lnTo>
                  <a:lnTo>
                    <a:pt x="9904" y="16397"/>
                  </a:lnTo>
                  <a:lnTo>
                    <a:pt x="9464" y="17057"/>
                  </a:lnTo>
                  <a:lnTo>
                    <a:pt x="9317" y="17277"/>
                  </a:lnTo>
                  <a:lnTo>
                    <a:pt x="9207" y="17497"/>
                  </a:lnTo>
                  <a:lnTo>
                    <a:pt x="8987" y="17387"/>
                  </a:lnTo>
                  <a:lnTo>
                    <a:pt x="8767" y="17350"/>
                  </a:lnTo>
                  <a:lnTo>
                    <a:pt x="8290" y="17204"/>
                  </a:lnTo>
                  <a:lnTo>
                    <a:pt x="7997" y="17094"/>
                  </a:lnTo>
                  <a:lnTo>
                    <a:pt x="7740" y="16910"/>
                  </a:lnTo>
                  <a:lnTo>
                    <a:pt x="7483" y="16727"/>
                  </a:lnTo>
                  <a:lnTo>
                    <a:pt x="7227" y="16507"/>
                  </a:lnTo>
                  <a:lnTo>
                    <a:pt x="6750" y="16067"/>
                  </a:lnTo>
                  <a:lnTo>
                    <a:pt x="6273" y="15663"/>
                  </a:lnTo>
                  <a:lnTo>
                    <a:pt x="5723" y="15296"/>
                  </a:lnTo>
                  <a:lnTo>
                    <a:pt x="5209" y="14929"/>
                  </a:lnTo>
                  <a:lnTo>
                    <a:pt x="3045" y="13462"/>
                  </a:lnTo>
                  <a:lnTo>
                    <a:pt x="1908" y="12619"/>
                  </a:lnTo>
                  <a:lnTo>
                    <a:pt x="1321" y="12215"/>
                  </a:lnTo>
                  <a:lnTo>
                    <a:pt x="697" y="11848"/>
                  </a:lnTo>
                  <a:lnTo>
                    <a:pt x="624" y="11812"/>
                  </a:lnTo>
                  <a:lnTo>
                    <a:pt x="1614" y="10381"/>
                  </a:lnTo>
                  <a:lnTo>
                    <a:pt x="2641" y="8950"/>
                  </a:lnTo>
                  <a:lnTo>
                    <a:pt x="3668" y="7556"/>
                  </a:lnTo>
                  <a:lnTo>
                    <a:pt x="4732" y="6163"/>
                  </a:lnTo>
                  <a:lnTo>
                    <a:pt x="6970" y="3338"/>
                  </a:lnTo>
                  <a:lnTo>
                    <a:pt x="8144" y="1944"/>
                  </a:lnTo>
                  <a:lnTo>
                    <a:pt x="8730" y="1284"/>
                  </a:lnTo>
                  <a:lnTo>
                    <a:pt x="9244" y="550"/>
                  </a:lnTo>
                  <a:lnTo>
                    <a:pt x="9281" y="477"/>
                  </a:lnTo>
                  <a:lnTo>
                    <a:pt x="9281" y="404"/>
                  </a:lnTo>
                  <a:close/>
                  <a:moveTo>
                    <a:pt x="7227" y="17204"/>
                  </a:moveTo>
                  <a:lnTo>
                    <a:pt x="7667" y="17460"/>
                  </a:lnTo>
                  <a:lnTo>
                    <a:pt x="8107" y="17681"/>
                  </a:lnTo>
                  <a:lnTo>
                    <a:pt x="8070" y="17937"/>
                  </a:lnTo>
                  <a:lnTo>
                    <a:pt x="8107" y="18194"/>
                  </a:lnTo>
                  <a:lnTo>
                    <a:pt x="7850" y="18084"/>
                  </a:lnTo>
                  <a:lnTo>
                    <a:pt x="7447" y="17791"/>
                  </a:lnTo>
                  <a:lnTo>
                    <a:pt x="7410" y="17644"/>
                  </a:lnTo>
                  <a:lnTo>
                    <a:pt x="7337" y="17497"/>
                  </a:lnTo>
                  <a:lnTo>
                    <a:pt x="7227" y="17204"/>
                  </a:lnTo>
                  <a:close/>
                  <a:moveTo>
                    <a:pt x="9831" y="17460"/>
                  </a:moveTo>
                  <a:lnTo>
                    <a:pt x="9868" y="17534"/>
                  </a:lnTo>
                  <a:lnTo>
                    <a:pt x="9904" y="17571"/>
                  </a:lnTo>
                  <a:lnTo>
                    <a:pt x="9464" y="18084"/>
                  </a:lnTo>
                  <a:lnTo>
                    <a:pt x="9207" y="18341"/>
                  </a:lnTo>
                  <a:lnTo>
                    <a:pt x="9171" y="18231"/>
                  </a:lnTo>
                  <a:lnTo>
                    <a:pt x="9134" y="18121"/>
                  </a:lnTo>
                  <a:lnTo>
                    <a:pt x="9134" y="17974"/>
                  </a:lnTo>
                  <a:lnTo>
                    <a:pt x="9317" y="17974"/>
                  </a:lnTo>
                  <a:lnTo>
                    <a:pt x="9317" y="17937"/>
                  </a:lnTo>
                  <a:lnTo>
                    <a:pt x="9391" y="17937"/>
                  </a:lnTo>
                  <a:lnTo>
                    <a:pt x="9464" y="17901"/>
                  </a:lnTo>
                  <a:lnTo>
                    <a:pt x="9574" y="17827"/>
                  </a:lnTo>
                  <a:lnTo>
                    <a:pt x="9647" y="17681"/>
                  </a:lnTo>
                  <a:lnTo>
                    <a:pt x="9794" y="17460"/>
                  </a:lnTo>
                  <a:close/>
                  <a:moveTo>
                    <a:pt x="9464" y="0"/>
                  </a:moveTo>
                  <a:lnTo>
                    <a:pt x="9281" y="37"/>
                  </a:lnTo>
                  <a:lnTo>
                    <a:pt x="9134" y="110"/>
                  </a:lnTo>
                  <a:lnTo>
                    <a:pt x="9024" y="147"/>
                  </a:lnTo>
                  <a:lnTo>
                    <a:pt x="8951" y="257"/>
                  </a:lnTo>
                  <a:lnTo>
                    <a:pt x="8914" y="294"/>
                  </a:lnTo>
                  <a:lnTo>
                    <a:pt x="8914" y="330"/>
                  </a:lnTo>
                  <a:lnTo>
                    <a:pt x="8327" y="954"/>
                  </a:lnTo>
                  <a:lnTo>
                    <a:pt x="7740" y="1614"/>
                  </a:lnTo>
                  <a:lnTo>
                    <a:pt x="6640" y="2971"/>
                  </a:lnTo>
                  <a:lnTo>
                    <a:pt x="5502" y="4365"/>
                  </a:lnTo>
                  <a:lnTo>
                    <a:pt x="4402" y="5759"/>
                  </a:lnTo>
                  <a:lnTo>
                    <a:pt x="2421" y="8400"/>
                  </a:lnTo>
                  <a:lnTo>
                    <a:pt x="477" y="11041"/>
                  </a:lnTo>
                  <a:lnTo>
                    <a:pt x="330" y="11261"/>
                  </a:lnTo>
                  <a:lnTo>
                    <a:pt x="37" y="11701"/>
                  </a:lnTo>
                  <a:lnTo>
                    <a:pt x="0" y="11775"/>
                  </a:lnTo>
                  <a:lnTo>
                    <a:pt x="0" y="11885"/>
                  </a:lnTo>
                  <a:lnTo>
                    <a:pt x="37" y="11958"/>
                  </a:lnTo>
                  <a:lnTo>
                    <a:pt x="74" y="12032"/>
                  </a:lnTo>
                  <a:lnTo>
                    <a:pt x="147" y="12068"/>
                  </a:lnTo>
                  <a:lnTo>
                    <a:pt x="220" y="12105"/>
                  </a:lnTo>
                  <a:lnTo>
                    <a:pt x="294" y="12105"/>
                  </a:lnTo>
                  <a:lnTo>
                    <a:pt x="404" y="12068"/>
                  </a:lnTo>
                  <a:lnTo>
                    <a:pt x="440" y="12142"/>
                  </a:lnTo>
                  <a:lnTo>
                    <a:pt x="697" y="12398"/>
                  </a:lnTo>
                  <a:lnTo>
                    <a:pt x="587" y="12508"/>
                  </a:lnTo>
                  <a:lnTo>
                    <a:pt x="514" y="12655"/>
                  </a:lnTo>
                  <a:lnTo>
                    <a:pt x="440" y="12802"/>
                  </a:lnTo>
                  <a:lnTo>
                    <a:pt x="404" y="12949"/>
                  </a:lnTo>
                  <a:lnTo>
                    <a:pt x="404" y="13022"/>
                  </a:lnTo>
                  <a:lnTo>
                    <a:pt x="440" y="13059"/>
                  </a:lnTo>
                  <a:lnTo>
                    <a:pt x="514" y="13095"/>
                  </a:lnTo>
                  <a:lnTo>
                    <a:pt x="550" y="13095"/>
                  </a:lnTo>
                  <a:lnTo>
                    <a:pt x="624" y="13205"/>
                  </a:lnTo>
                  <a:lnTo>
                    <a:pt x="697" y="13315"/>
                  </a:lnTo>
                  <a:lnTo>
                    <a:pt x="881" y="13462"/>
                  </a:lnTo>
                  <a:lnTo>
                    <a:pt x="1284" y="13719"/>
                  </a:lnTo>
                  <a:lnTo>
                    <a:pt x="2385" y="14416"/>
                  </a:lnTo>
                  <a:lnTo>
                    <a:pt x="3558" y="15223"/>
                  </a:lnTo>
                  <a:lnTo>
                    <a:pt x="4659" y="16103"/>
                  </a:lnTo>
                  <a:lnTo>
                    <a:pt x="6420" y="17534"/>
                  </a:lnTo>
                  <a:lnTo>
                    <a:pt x="6420" y="17571"/>
                  </a:lnTo>
                  <a:lnTo>
                    <a:pt x="6493" y="17644"/>
                  </a:lnTo>
                  <a:lnTo>
                    <a:pt x="6566" y="17644"/>
                  </a:lnTo>
                  <a:lnTo>
                    <a:pt x="6823" y="17864"/>
                  </a:lnTo>
                  <a:lnTo>
                    <a:pt x="7300" y="18231"/>
                  </a:lnTo>
                  <a:lnTo>
                    <a:pt x="7777" y="18561"/>
                  </a:lnTo>
                  <a:lnTo>
                    <a:pt x="8034" y="18671"/>
                  </a:lnTo>
                  <a:lnTo>
                    <a:pt x="8254" y="18781"/>
                  </a:lnTo>
                  <a:lnTo>
                    <a:pt x="8510" y="18854"/>
                  </a:lnTo>
                  <a:lnTo>
                    <a:pt x="8620" y="18854"/>
                  </a:lnTo>
                  <a:lnTo>
                    <a:pt x="8767" y="18818"/>
                  </a:lnTo>
                  <a:lnTo>
                    <a:pt x="8804" y="18744"/>
                  </a:lnTo>
                  <a:lnTo>
                    <a:pt x="8840" y="18708"/>
                  </a:lnTo>
                  <a:lnTo>
                    <a:pt x="8840" y="18634"/>
                  </a:lnTo>
                  <a:lnTo>
                    <a:pt x="8804" y="18561"/>
                  </a:lnTo>
                  <a:lnTo>
                    <a:pt x="8730" y="18488"/>
                  </a:lnTo>
                  <a:lnTo>
                    <a:pt x="8620" y="18414"/>
                  </a:lnTo>
                  <a:lnTo>
                    <a:pt x="8437" y="18341"/>
                  </a:lnTo>
                  <a:lnTo>
                    <a:pt x="8400" y="18341"/>
                  </a:lnTo>
                  <a:lnTo>
                    <a:pt x="8400" y="18157"/>
                  </a:lnTo>
                  <a:lnTo>
                    <a:pt x="8400" y="17974"/>
                  </a:lnTo>
                  <a:lnTo>
                    <a:pt x="8364" y="17791"/>
                  </a:lnTo>
                  <a:lnTo>
                    <a:pt x="8620" y="17864"/>
                  </a:lnTo>
                  <a:lnTo>
                    <a:pt x="8951" y="17937"/>
                  </a:lnTo>
                  <a:lnTo>
                    <a:pt x="8877" y="18121"/>
                  </a:lnTo>
                  <a:lnTo>
                    <a:pt x="8877" y="18267"/>
                  </a:lnTo>
                  <a:lnTo>
                    <a:pt x="8914" y="18451"/>
                  </a:lnTo>
                  <a:lnTo>
                    <a:pt x="8987" y="18598"/>
                  </a:lnTo>
                  <a:lnTo>
                    <a:pt x="8877" y="18781"/>
                  </a:lnTo>
                  <a:lnTo>
                    <a:pt x="8877" y="18854"/>
                  </a:lnTo>
                  <a:lnTo>
                    <a:pt x="8914" y="18964"/>
                  </a:lnTo>
                  <a:lnTo>
                    <a:pt x="9024" y="19001"/>
                  </a:lnTo>
                  <a:lnTo>
                    <a:pt x="9097" y="18964"/>
                  </a:lnTo>
                  <a:lnTo>
                    <a:pt x="9281" y="18854"/>
                  </a:lnTo>
                  <a:lnTo>
                    <a:pt x="9427" y="18708"/>
                  </a:lnTo>
                  <a:lnTo>
                    <a:pt x="9721" y="18414"/>
                  </a:lnTo>
                  <a:lnTo>
                    <a:pt x="10344" y="17717"/>
                  </a:lnTo>
                  <a:lnTo>
                    <a:pt x="11555" y="16397"/>
                  </a:lnTo>
                  <a:lnTo>
                    <a:pt x="12802" y="14929"/>
                  </a:lnTo>
                  <a:lnTo>
                    <a:pt x="14013" y="13462"/>
                  </a:lnTo>
                  <a:lnTo>
                    <a:pt x="15150" y="11958"/>
                  </a:lnTo>
                  <a:lnTo>
                    <a:pt x="16214" y="10454"/>
                  </a:lnTo>
                  <a:lnTo>
                    <a:pt x="17314" y="8950"/>
                  </a:lnTo>
                  <a:lnTo>
                    <a:pt x="17791" y="8253"/>
                  </a:lnTo>
                  <a:lnTo>
                    <a:pt x="18011" y="7887"/>
                  </a:lnTo>
                  <a:lnTo>
                    <a:pt x="18231" y="7483"/>
                  </a:lnTo>
                  <a:lnTo>
                    <a:pt x="18304" y="7483"/>
                  </a:lnTo>
                  <a:lnTo>
                    <a:pt x="18341" y="7446"/>
                  </a:lnTo>
                  <a:lnTo>
                    <a:pt x="18378" y="7373"/>
                  </a:lnTo>
                  <a:lnTo>
                    <a:pt x="18378" y="7300"/>
                  </a:lnTo>
                  <a:lnTo>
                    <a:pt x="18268" y="7080"/>
                  </a:lnTo>
                  <a:lnTo>
                    <a:pt x="18158" y="6860"/>
                  </a:lnTo>
                  <a:lnTo>
                    <a:pt x="17828" y="6493"/>
                  </a:lnTo>
                  <a:lnTo>
                    <a:pt x="17644" y="6346"/>
                  </a:lnTo>
                  <a:lnTo>
                    <a:pt x="17424" y="6199"/>
                  </a:lnTo>
                  <a:lnTo>
                    <a:pt x="17277" y="6126"/>
                  </a:lnTo>
                  <a:lnTo>
                    <a:pt x="17131" y="6089"/>
                  </a:lnTo>
                  <a:lnTo>
                    <a:pt x="16910" y="5576"/>
                  </a:lnTo>
                  <a:lnTo>
                    <a:pt x="16837" y="5319"/>
                  </a:lnTo>
                  <a:lnTo>
                    <a:pt x="16800" y="5062"/>
                  </a:lnTo>
                  <a:lnTo>
                    <a:pt x="16800" y="4915"/>
                  </a:lnTo>
                  <a:lnTo>
                    <a:pt x="16727" y="4769"/>
                  </a:lnTo>
                  <a:lnTo>
                    <a:pt x="16654" y="4695"/>
                  </a:lnTo>
                  <a:lnTo>
                    <a:pt x="16470" y="4695"/>
                  </a:lnTo>
                  <a:lnTo>
                    <a:pt x="16397" y="4732"/>
                  </a:lnTo>
                  <a:lnTo>
                    <a:pt x="16360" y="4769"/>
                  </a:lnTo>
                  <a:lnTo>
                    <a:pt x="16397" y="4842"/>
                  </a:lnTo>
                  <a:lnTo>
                    <a:pt x="16434" y="4879"/>
                  </a:lnTo>
                  <a:lnTo>
                    <a:pt x="16434" y="4915"/>
                  </a:lnTo>
                  <a:lnTo>
                    <a:pt x="16434" y="5099"/>
                  </a:lnTo>
                  <a:lnTo>
                    <a:pt x="16434" y="5356"/>
                  </a:lnTo>
                  <a:lnTo>
                    <a:pt x="16470" y="5539"/>
                  </a:lnTo>
                  <a:lnTo>
                    <a:pt x="16544" y="5759"/>
                  </a:lnTo>
                  <a:lnTo>
                    <a:pt x="16690" y="6126"/>
                  </a:lnTo>
                  <a:lnTo>
                    <a:pt x="16984" y="7006"/>
                  </a:lnTo>
                  <a:lnTo>
                    <a:pt x="17021" y="7080"/>
                  </a:lnTo>
                  <a:lnTo>
                    <a:pt x="16544" y="6970"/>
                  </a:lnTo>
                  <a:lnTo>
                    <a:pt x="15920" y="6860"/>
                  </a:lnTo>
                  <a:lnTo>
                    <a:pt x="15296" y="6713"/>
                  </a:lnTo>
                  <a:lnTo>
                    <a:pt x="15186" y="6639"/>
                  </a:lnTo>
                  <a:lnTo>
                    <a:pt x="15223" y="6603"/>
                  </a:lnTo>
                  <a:lnTo>
                    <a:pt x="15333" y="6419"/>
                  </a:lnTo>
                  <a:lnTo>
                    <a:pt x="15700" y="5906"/>
                  </a:lnTo>
                  <a:lnTo>
                    <a:pt x="16030" y="5392"/>
                  </a:lnTo>
                  <a:lnTo>
                    <a:pt x="16287" y="4915"/>
                  </a:lnTo>
                  <a:lnTo>
                    <a:pt x="16360" y="4842"/>
                  </a:lnTo>
                  <a:lnTo>
                    <a:pt x="16360" y="4732"/>
                  </a:lnTo>
                  <a:lnTo>
                    <a:pt x="16324" y="4622"/>
                  </a:lnTo>
                  <a:lnTo>
                    <a:pt x="16250" y="4512"/>
                  </a:lnTo>
                  <a:lnTo>
                    <a:pt x="16067" y="4329"/>
                  </a:lnTo>
                  <a:lnTo>
                    <a:pt x="15590" y="4035"/>
                  </a:lnTo>
                  <a:lnTo>
                    <a:pt x="14526" y="3265"/>
                  </a:lnTo>
                  <a:lnTo>
                    <a:pt x="12435" y="1724"/>
                  </a:lnTo>
                  <a:lnTo>
                    <a:pt x="11445" y="1027"/>
                  </a:lnTo>
                  <a:lnTo>
                    <a:pt x="10454" y="330"/>
                  </a:lnTo>
                  <a:lnTo>
                    <a:pt x="10124" y="147"/>
                  </a:lnTo>
                  <a:lnTo>
                    <a:pt x="9794" y="37"/>
                  </a:lnTo>
                  <a:lnTo>
                    <a:pt x="9611"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 name="Google Shape;338;p6"/>
            <p:cNvSpPr/>
            <p:nvPr/>
          </p:nvSpPr>
          <p:spPr>
            <a:xfrm>
              <a:off x="6855475" y="1544725"/>
              <a:ext cx="444800" cy="353100"/>
            </a:xfrm>
            <a:custGeom>
              <a:rect b="b" l="l" r="r" t="t"/>
              <a:pathLst>
                <a:path extrusionOk="0" h="14124" w="17792">
                  <a:moveTo>
                    <a:pt x="10565" y="2275"/>
                  </a:moveTo>
                  <a:lnTo>
                    <a:pt x="10785" y="2312"/>
                  </a:lnTo>
                  <a:lnTo>
                    <a:pt x="11189" y="2422"/>
                  </a:lnTo>
                  <a:lnTo>
                    <a:pt x="11555" y="2605"/>
                  </a:lnTo>
                  <a:lnTo>
                    <a:pt x="11445" y="2605"/>
                  </a:lnTo>
                  <a:lnTo>
                    <a:pt x="10638" y="2899"/>
                  </a:lnTo>
                  <a:lnTo>
                    <a:pt x="9868" y="3192"/>
                  </a:lnTo>
                  <a:lnTo>
                    <a:pt x="9245" y="3449"/>
                  </a:lnTo>
                  <a:lnTo>
                    <a:pt x="8584" y="3706"/>
                  </a:lnTo>
                  <a:lnTo>
                    <a:pt x="7961" y="4036"/>
                  </a:lnTo>
                  <a:lnTo>
                    <a:pt x="7667" y="4219"/>
                  </a:lnTo>
                  <a:lnTo>
                    <a:pt x="7410" y="4439"/>
                  </a:lnTo>
                  <a:lnTo>
                    <a:pt x="7631" y="4073"/>
                  </a:lnTo>
                  <a:lnTo>
                    <a:pt x="7887" y="3743"/>
                  </a:lnTo>
                  <a:lnTo>
                    <a:pt x="8144" y="3412"/>
                  </a:lnTo>
                  <a:lnTo>
                    <a:pt x="8438" y="3156"/>
                  </a:lnTo>
                  <a:lnTo>
                    <a:pt x="8768" y="2899"/>
                  </a:lnTo>
                  <a:lnTo>
                    <a:pt x="9098" y="2679"/>
                  </a:lnTo>
                  <a:lnTo>
                    <a:pt x="9501" y="2495"/>
                  </a:lnTo>
                  <a:lnTo>
                    <a:pt x="9905" y="2349"/>
                  </a:lnTo>
                  <a:lnTo>
                    <a:pt x="10125" y="2312"/>
                  </a:lnTo>
                  <a:lnTo>
                    <a:pt x="10345" y="2275"/>
                  </a:lnTo>
                  <a:close/>
                  <a:moveTo>
                    <a:pt x="1285" y="2129"/>
                  </a:moveTo>
                  <a:lnTo>
                    <a:pt x="1248" y="2165"/>
                  </a:lnTo>
                  <a:lnTo>
                    <a:pt x="1101" y="2275"/>
                  </a:lnTo>
                  <a:lnTo>
                    <a:pt x="991" y="2422"/>
                  </a:lnTo>
                  <a:lnTo>
                    <a:pt x="808" y="2715"/>
                  </a:lnTo>
                  <a:lnTo>
                    <a:pt x="588" y="2605"/>
                  </a:lnTo>
                  <a:lnTo>
                    <a:pt x="441" y="2422"/>
                  </a:lnTo>
                  <a:lnTo>
                    <a:pt x="258" y="2239"/>
                  </a:lnTo>
                  <a:lnTo>
                    <a:pt x="184" y="2202"/>
                  </a:lnTo>
                  <a:lnTo>
                    <a:pt x="111" y="2202"/>
                  </a:lnTo>
                  <a:lnTo>
                    <a:pt x="37" y="2239"/>
                  </a:lnTo>
                  <a:lnTo>
                    <a:pt x="1" y="2312"/>
                  </a:lnTo>
                  <a:lnTo>
                    <a:pt x="1" y="2495"/>
                  </a:lnTo>
                  <a:lnTo>
                    <a:pt x="74" y="2642"/>
                  </a:lnTo>
                  <a:lnTo>
                    <a:pt x="147" y="2789"/>
                  </a:lnTo>
                  <a:lnTo>
                    <a:pt x="258" y="2936"/>
                  </a:lnTo>
                  <a:lnTo>
                    <a:pt x="404" y="3046"/>
                  </a:lnTo>
                  <a:lnTo>
                    <a:pt x="588" y="3119"/>
                  </a:lnTo>
                  <a:lnTo>
                    <a:pt x="294" y="3706"/>
                  </a:lnTo>
                  <a:lnTo>
                    <a:pt x="74" y="4293"/>
                  </a:lnTo>
                  <a:lnTo>
                    <a:pt x="74" y="4403"/>
                  </a:lnTo>
                  <a:lnTo>
                    <a:pt x="74" y="4476"/>
                  </a:lnTo>
                  <a:lnTo>
                    <a:pt x="147" y="4549"/>
                  </a:lnTo>
                  <a:lnTo>
                    <a:pt x="221" y="4586"/>
                  </a:lnTo>
                  <a:lnTo>
                    <a:pt x="294" y="4623"/>
                  </a:lnTo>
                  <a:lnTo>
                    <a:pt x="368" y="4586"/>
                  </a:lnTo>
                  <a:lnTo>
                    <a:pt x="441" y="4549"/>
                  </a:lnTo>
                  <a:lnTo>
                    <a:pt x="514" y="4476"/>
                  </a:lnTo>
                  <a:lnTo>
                    <a:pt x="991" y="3339"/>
                  </a:lnTo>
                  <a:lnTo>
                    <a:pt x="1248" y="2789"/>
                  </a:lnTo>
                  <a:lnTo>
                    <a:pt x="1321" y="2495"/>
                  </a:lnTo>
                  <a:lnTo>
                    <a:pt x="1395" y="2202"/>
                  </a:lnTo>
                  <a:lnTo>
                    <a:pt x="1358" y="2165"/>
                  </a:lnTo>
                  <a:lnTo>
                    <a:pt x="1321" y="2129"/>
                  </a:lnTo>
                  <a:close/>
                  <a:moveTo>
                    <a:pt x="11702" y="2715"/>
                  </a:moveTo>
                  <a:lnTo>
                    <a:pt x="11959" y="2936"/>
                  </a:lnTo>
                  <a:lnTo>
                    <a:pt x="12142" y="3156"/>
                  </a:lnTo>
                  <a:lnTo>
                    <a:pt x="12216" y="3266"/>
                  </a:lnTo>
                  <a:lnTo>
                    <a:pt x="11812" y="3412"/>
                  </a:lnTo>
                  <a:lnTo>
                    <a:pt x="11445" y="3559"/>
                  </a:lnTo>
                  <a:lnTo>
                    <a:pt x="9758" y="4183"/>
                  </a:lnTo>
                  <a:lnTo>
                    <a:pt x="8254" y="4770"/>
                  </a:lnTo>
                  <a:lnTo>
                    <a:pt x="7484" y="5100"/>
                  </a:lnTo>
                  <a:lnTo>
                    <a:pt x="7117" y="5283"/>
                  </a:lnTo>
                  <a:lnTo>
                    <a:pt x="6787" y="5503"/>
                  </a:lnTo>
                  <a:lnTo>
                    <a:pt x="7337" y="4549"/>
                  </a:lnTo>
                  <a:lnTo>
                    <a:pt x="7374" y="4549"/>
                  </a:lnTo>
                  <a:lnTo>
                    <a:pt x="8364" y="4073"/>
                  </a:lnTo>
                  <a:lnTo>
                    <a:pt x="9355" y="3632"/>
                  </a:lnTo>
                  <a:lnTo>
                    <a:pt x="11409" y="2862"/>
                  </a:lnTo>
                  <a:lnTo>
                    <a:pt x="11445" y="2936"/>
                  </a:lnTo>
                  <a:lnTo>
                    <a:pt x="11519" y="2972"/>
                  </a:lnTo>
                  <a:lnTo>
                    <a:pt x="11592" y="3009"/>
                  </a:lnTo>
                  <a:lnTo>
                    <a:pt x="11666" y="2972"/>
                  </a:lnTo>
                  <a:lnTo>
                    <a:pt x="11739" y="2899"/>
                  </a:lnTo>
                  <a:lnTo>
                    <a:pt x="11739" y="2789"/>
                  </a:lnTo>
                  <a:lnTo>
                    <a:pt x="11702" y="2715"/>
                  </a:lnTo>
                  <a:close/>
                  <a:moveTo>
                    <a:pt x="12326" y="3522"/>
                  </a:moveTo>
                  <a:lnTo>
                    <a:pt x="12399" y="3596"/>
                  </a:lnTo>
                  <a:lnTo>
                    <a:pt x="12436" y="3596"/>
                  </a:lnTo>
                  <a:lnTo>
                    <a:pt x="12583" y="3926"/>
                  </a:lnTo>
                  <a:lnTo>
                    <a:pt x="12546" y="3926"/>
                  </a:lnTo>
                  <a:lnTo>
                    <a:pt x="12473" y="3963"/>
                  </a:lnTo>
                  <a:lnTo>
                    <a:pt x="12289" y="4109"/>
                  </a:lnTo>
                  <a:lnTo>
                    <a:pt x="12106" y="4219"/>
                  </a:lnTo>
                  <a:lnTo>
                    <a:pt x="11702" y="4403"/>
                  </a:lnTo>
                  <a:lnTo>
                    <a:pt x="11262" y="4586"/>
                  </a:lnTo>
                  <a:lnTo>
                    <a:pt x="10822" y="4733"/>
                  </a:lnTo>
                  <a:lnTo>
                    <a:pt x="9941" y="5026"/>
                  </a:lnTo>
                  <a:lnTo>
                    <a:pt x="9061" y="5393"/>
                  </a:lnTo>
                  <a:lnTo>
                    <a:pt x="8217" y="5723"/>
                  </a:lnTo>
                  <a:lnTo>
                    <a:pt x="7374" y="6127"/>
                  </a:lnTo>
                  <a:lnTo>
                    <a:pt x="6750" y="6384"/>
                  </a:lnTo>
                  <a:lnTo>
                    <a:pt x="6420" y="6567"/>
                  </a:lnTo>
                  <a:lnTo>
                    <a:pt x="6090" y="6750"/>
                  </a:lnTo>
                  <a:lnTo>
                    <a:pt x="6310" y="6384"/>
                  </a:lnTo>
                  <a:lnTo>
                    <a:pt x="6677" y="5650"/>
                  </a:lnTo>
                  <a:lnTo>
                    <a:pt x="7410" y="5467"/>
                  </a:lnTo>
                  <a:lnTo>
                    <a:pt x="8107" y="5173"/>
                  </a:lnTo>
                  <a:lnTo>
                    <a:pt x="9465" y="4623"/>
                  </a:lnTo>
                  <a:lnTo>
                    <a:pt x="10932" y="4073"/>
                  </a:lnTo>
                  <a:lnTo>
                    <a:pt x="11629" y="3816"/>
                  </a:lnTo>
                  <a:lnTo>
                    <a:pt x="12326" y="3522"/>
                  </a:lnTo>
                  <a:close/>
                  <a:moveTo>
                    <a:pt x="5100" y="8401"/>
                  </a:moveTo>
                  <a:lnTo>
                    <a:pt x="4989" y="8438"/>
                  </a:lnTo>
                  <a:lnTo>
                    <a:pt x="4953" y="8474"/>
                  </a:lnTo>
                  <a:lnTo>
                    <a:pt x="4953" y="8511"/>
                  </a:lnTo>
                  <a:lnTo>
                    <a:pt x="4916" y="8768"/>
                  </a:lnTo>
                  <a:lnTo>
                    <a:pt x="4879" y="8988"/>
                  </a:lnTo>
                  <a:lnTo>
                    <a:pt x="4879" y="9245"/>
                  </a:lnTo>
                  <a:lnTo>
                    <a:pt x="4916" y="9355"/>
                  </a:lnTo>
                  <a:lnTo>
                    <a:pt x="4989" y="9465"/>
                  </a:lnTo>
                  <a:lnTo>
                    <a:pt x="5026" y="9501"/>
                  </a:lnTo>
                  <a:lnTo>
                    <a:pt x="5173" y="9501"/>
                  </a:lnTo>
                  <a:lnTo>
                    <a:pt x="5210" y="9465"/>
                  </a:lnTo>
                  <a:lnTo>
                    <a:pt x="5283" y="9391"/>
                  </a:lnTo>
                  <a:lnTo>
                    <a:pt x="5320" y="9281"/>
                  </a:lnTo>
                  <a:lnTo>
                    <a:pt x="5320" y="9061"/>
                  </a:lnTo>
                  <a:lnTo>
                    <a:pt x="5320" y="8768"/>
                  </a:lnTo>
                  <a:lnTo>
                    <a:pt x="5283" y="8511"/>
                  </a:lnTo>
                  <a:lnTo>
                    <a:pt x="5246" y="8474"/>
                  </a:lnTo>
                  <a:lnTo>
                    <a:pt x="5210" y="8438"/>
                  </a:lnTo>
                  <a:lnTo>
                    <a:pt x="5100" y="8401"/>
                  </a:lnTo>
                  <a:close/>
                  <a:moveTo>
                    <a:pt x="5210" y="9685"/>
                  </a:moveTo>
                  <a:lnTo>
                    <a:pt x="5136" y="9722"/>
                  </a:lnTo>
                  <a:lnTo>
                    <a:pt x="5063" y="9758"/>
                  </a:lnTo>
                  <a:lnTo>
                    <a:pt x="5026" y="9795"/>
                  </a:lnTo>
                  <a:lnTo>
                    <a:pt x="4989" y="9905"/>
                  </a:lnTo>
                  <a:lnTo>
                    <a:pt x="4989" y="9978"/>
                  </a:lnTo>
                  <a:lnTo>
                    <a:pt x="4916" y="10308"/>
                  </a:lnTo>
                  <a:lnTo>
                    <a:pt x="4916" y="10639"/>
                  </a:lnTo>
                  <a:lnTo>
                    <a:pt x="4953" y="10749"/>
                  </a:lnTo>
                  <a:lnTo>
                    <a:pt x="4989" y="10785"/>
                  </a:lnTo>
                  <a:lnTo>
                    <a:pt x="5063" y="10822"/>
                  </a:lnTo>
                  <a:lnTo>
                    <a:pt x="5173" y="10822"/>
                  </a:lnTo>
                  <a:lnTo>
                    <a:pt x="5246" y="10785"/>
                  </a:lnTo>
                  <a:lnTo>
                    <a:pt x="5283" y="10749"/>
                  </a:lnTo>
                  <a:lnTo>
                    <a:pt x="5283" y="10639"/>
                  </a:lnTo>
                  <a:lnTo>
                    <a:pt x="5283" y="10272"/>
                  </a:lnTo>
                  <a:lnTo>
                    <a:pt x="5356" y="9905"/>
                  </a:lnTo>
                  <a:lnTo>
                    <a:pt x="5356" y="9832"/>
                  </a:lnTo>
                  <a:lnTo>
                    <a:pt x="5320" y="9758"/>
                  </a:lnTo>
                  <a:lnTo>
                    <a:pt x="5283" y="9722"/>
                  </a:lnTo>
                  <a:lnTo>
                    <a:pt x="5210" y="9685"/>
                  </a:lnTo>
                  <a:close/>
                  <a:moveTo>
                    <a:pt x="14600" y="9501"/>
                  </a:moveTo>
                  <a:lnTo>
                    <a:pt x="14563" y="9575"/>
                  </a:lnTo>
                  <a:lnTo>
                    <a:pt x="14490" y="9868"/>
                  </a:lnTo>
                  <a:lnTo>
                    <a:pt x="14417" y="10125"/>
                  </a:lnTo>
                  <a:lnTo>
                    <a:pt x="14380" y="10712"/>
                  </a:lnTo>
                  <a:lnTo>
                    <a:pt x="14417" y="10785"/>
                  </a:lnTo>
                  <a:lnTo>
                    <a:pt x="14453" y="10859"/>
                  </a:lnTo>
                  <a:lnTo>
                    <a:pt x="14527" y="10895"/>
                  </a:lnTo>
                  <a:lnTo>
                    <a:pt x="14600" y="10932"/>
                  </a:lnTo>
                  <a:lnTo>
                    <a:pt x="14673" y="10932"/>
                  </a:lnTo>
                  <a:lnTo>
                    <a:pt x="14747" y="10895"/>
                  </a:lnTo>
                  <a:lnTo>
                    <a:pt x="14783" y="10859"/>
                  </a:lnTo>
                  <a:lnTo>
                    <a:pt x="14820" y="10785"/>
                  </a:lnTo>
                  <a:lnTo>
                    <a:pt x="14820" y="10639"/>
                  </a:lnTo>
                  <a:lnTo>
                    <a:pt x="14820" y="10088"/>
                  </a:lnTo>
                  <a:lnTo>
                    <a:pt x="14820" y="9832"/>
                  </a:lnTo>
                  <a:lnTo>
                    <a:pt x="14747" y="9575"/>
                  </a:lnTo>
                  <a:lnTo>
                    <a:pt x="14710" y="9501"/>
                  </a:lnTo>
                  <a:close/>
                  <a:moveTo>
                    <a:pt x="12729" y="4183"/>
                  </a:moveTo>
                  <a:lnTo>
                    <a:pt x="12986" y="4880"/>
                  </a:lnTo>
                  <a:lnTo>
                    <a:pt x="12766" y="4990"/>
                  </a:lnTo>
                  <a:lnTo>
                    <a:pt x="12509" y="5100"/>
                  </a:lnTo>
                  <a:lnTo>
                    <a:pt x="12032" y="5320"/>
                  </a:lnTo>
                  <a:lnTo>
                    <a:pt x="10969" y="5833"/>
                  </a:lnTo>
                  <a:lnTo>
                    <a:pt x="9978" y="6310"/>
                  </a:lnTo>
                  <a:lnTo>
                    <a:pt x="8988" y="6714"/>
                  </a:lnTo>
                  <a:lnTo>
                    <a:pt x="8071" y="7007"/>
                  </a:lnTo>
                  <a:lnTo>
                    <a:pt x="7117" y="7301"/>
                  </a:lnTo>
                  <a:lnTo>
                    <a:pt x="6677" y="7484"/>
                  </a:lnTo>
                  <a:lnTo>
                    <a:pt x="6237" y="7704"/>
                  </a:lnTo>
                  <a:lnTo>
                    <a:pt x="5796" y="7924"/>
                  </a:lnTo>
                  <a:lnTo>
                    <a:pt x="5430" y="8218"/>
                  </a:lnTo>
                  <a:lnTo>
                    <a:pt x="5393" y="8254"/>
                  </a:lnTo>
                  <a:lnTo>
                    <a:pt x="5393" y="8291"/>
                  </a:lnTo>
                  <a:lnTo>
                    <a:pt x="5430" y="8328"/>
                  </a:lnTo>
                  <a:lnTo>
                    <a:pt x="5466" y="8328"/>
                  </a:lnTo>
                  <a:lnTo>
                    <a:pt x="6420" y="7961"/>
                  </a:lnTo>
                  <a:lnTo>
                    <a:pt x="7337" y="7594"/>
                  </a:lnTo>
                  <a:lnTo>
                    <a:pt x="8364" y="7264"/>
                  </a:lnTo>
                  <a:lnTo>
                    <a:pt x="9391" y="6897"/>
                  </a:lnTo>
                  <a:lnTo>
                    <a:pt x="10345" y="6530"/>
                  </a:lnTo>
                  <a:lnTo>
                    <a:pt x="11262" y="6090"/>
                  </a:lnTo>
                  <a:lnTo>
                    <a:pt x="12326" y="5577"/>
                  </a:lnTo>
                  <a:lnTo>
                    <a:pt x="12729" y="5393"/>
                  </a:lnTo>
                  <a:lnTo>
                    <a:pt x="12913" y="5283"/>
                  </a:lnTo>
                  <a:lnTo>
                    <a:pt x="13133" y="5210"/>
                  </a:lnTo>
                  <a:lnTo>
                    <a:pt x="13169" y="5356"/>
                  </a:lnTo>
                  <a:lnTo>
                    <a:pt x="13426" y="5870"/>
                  </a:lnTo>
                  <a:lnTo>
                    <a:pt x="13390" y="5870"/>
                  </a:lnTo>
                  <a:lnTo>
                    <a:pt x="13353" y="5797"/>
                  </a:lnTo>
                  <a:lnTo>
                    <a:pt x="13280" y="5760"/>
                  </a:lnTo>
                  <a:lnTo>
                    <a:pt x="13206" y="5723"/>
                  </a:lnTo>
                  <a:lnTo>
                    <a:pt x="13133" y="5760"/>
                  </a:lnTo>
                  <a:lnTo>
                    <a:pt x="12216" y="6237"/>
                  </a:lnTo>
                  <a:lnTo>
                    <a:pt x="11299" y="6677"/>
                  </a:lnTo>
                  <a:lnTo>
                    <a:pt x="10345" y="7081"/>
                  </a:lnTo>
                  <a:lnTo>
                    <a:pt x="9428" y="7484"/>
                  </a:lnTo>
                  <a:lnTo>
                    <a:pt x="8474" y="7851"/>
                  </a:lnTo>
                  <a:lnTo>
                    <a:pt x="7520" y="8181"/>
                  </a:lnTo>
                  <a:lnTo>
                    <a:pt x="6640" y="8474"/>
                  </a:lnTo>
                  <a:lnTo>
                    <a:pt x="6163" y="8658"/>
                  </a:lnTo>
                  <a:lnTo>
                    <a:pt x="5980" y="8768"/>
                  </a:lnTo>
                  <a:lnTo>
                    <a:pt x="5760" y="8878"/>
                  </a:lnTo>
                  <a:lnTo>
                    <a:pt x="5760" y="8915"/>
                  </a:lnTo>
                  <a:lnTo>
                    <a:pt x="5760" y="8951"/>
                  </a:lnTo>
                  <a:lnTo>
                    <a:pt x="6273" y="8951"/>
                  </a:lnTo>
                  <a:lnTo>
                    <a:pt x="6713" y="8805"/>
                  </a:lnTo>
                  <a:lnTo>
                    <a:pt x="7631" y="8511"/>
                  </a:lnTo>
                  <a:lnTo>
                    <a:pt x="8621" y="8144"/>
                  </a:lnTo>
                  <a:lnTo>
                    <a:pt x="9611" y="7777"/>
                  </a:lnTo>
                  <a:lnTo>
                    <a:pt x="10528" y="7411"/>
                  </a:lnTo>
                  <a:lnTo>
                    <a:pt x="11409" y="7007"/>
                  </a:lnTo>
                  <a:lnTo>
                    <a:pt x="12289" y="6604"/>
                  </a:lnTo>
                  <a:lnTo>
                    <a:pt x="13133" y="6163"/>
                  </a:lnTo>
                  <a:lnTo>
                    <a:pt x="13206" y="6200"/>
                  </a:lnTo>
                  <a:lnTo>
                    <a:pt x="13316" y="6200"/>
                  </a:lnTo>
                  <a:lnTo>
                    <a:pt x="13390" y="6163"/>
                  </a:lnTo>
                  <a:lnTo>
                    <a:pt x="13463" y="6090"/>
                  </a:lnTo>
                  <a:lnTo>
                    <a:pt x="13500" y="6053"/>
                  </a:lnTo>
                  <a:lnTo>
                    <a:pt x="13866" y="6714"/>
                  </a:lnTo>
                  <a:lnTo>
                    <a:pt x="13646" y="6787"/>
                  </a:lnTo>
                  <a:lnTo>
                    <a:pt x="13463" y="6860"/>
                  </a:lnTo>
                  <a:lnTo>
                    <a:pt x="12913" y="7081"/>
                  </a:lnTo>
                  <a:lnTo>
                    <a:pt x="12399" y="7337"/>
                  </a:lnTo>
                  <a:lnTo>
                    <a:pt x="11225" y="7961"/>
                  </a:lnTo>
                  <a:lnTo>
                    <a:pt x="10675" y="8254"/>
                  </a:lnTo>
                  <a:lnTo>
                    <a:pt x="10052" y="8548"/>
                  </a:lnTo>
                  <a:lnTo>
                    <a:pt x="9428" y="8768"/>
                  </a:lnTo>
                  <a:lnTo>
                    <a:pt x="8804" y="8951"/>
                  </a:lnTo>
                  <a:lnTo>
                    <a:pt x="7520" y="9318"/>
                  </a:lnTo>
                  <a:lnTo>
                    <a:pt x="6200" y="9722"/>
                  </a:lnTo>
                  <a:lnTo>
                    <a:pt x="5796" y="9868"/>
                  </a:lnTo>
                  <a:lnTo>
                    <a:pt x="5650" y="10015"/>
                  </a:lnTo>
                  <a:lnTo>
                    <a:pt x="5576" y="10052"/>
                  </a:lnTo>
                  <a:lnTo>
                    <a:pt x="5576" y="10015"/>
                  </a:lnTo>
                  <a:lnTo>
                    <a:pt x="5540" y="9978"/>
                  </a:lnTo>
                  <a:lnTo>
                    <a:pt x="5540" y="10015"/>
                  </a:lnTo>
                  <a:lnTo>
                    <a:pt x="5503" y="10088"/>
                  </a:lnTo>
                  <a:lnTo>
                    <a:pt x="5503" y="10198"/>
                  </a:lnTo>
                  <a:lnTo>
                    <a:pt x="5540" y="10235"/>
                  </a:lnTo>
                  <a:lnTo>
                    <a:pt x="5576" y="10235"/>
                  </a:lnTo>
                  <a:lnTo>
                    <a:pt x="5796" y="10125"/>
                  </a:lnTo>
                  <a:lnTo>
                    <a:pt x="6017" y="10052"/>
                  </a:lnTo>
                  <a:lnTo>
                    <a:pt x="6530" y="9942"/>
                  </a:lnTo>
                  <a:lnTo>
                    <a:pt x="7704" y="9575"/>
                  </a:lnTo>
                  <a:lnTo>
                    <a:pt x="8878" y="9281"/>
                  </a:lnTo>
                  <a:lnTo>
                    <a:pt x="9465" y="9098"/>
                  </a:lnTo>
                  <a:lnTo>
                    <a:pt x="10015" y="8878"/>
                  </a:lnTo>
                  <a:lnTo>
                    <a:pt x="10528" y="8695"/>
                  </a:lnTo>
                  <a:lnTo>
                    <a:pt x="11005" y="8438"/>
                  </a:lnTo>
                  <a:lnTo>
                    <a:pt x="11959" y="7924"/>
                  </a:lnTo>
                  <a:lnTo>
                    <a:pt x="12473" y="7667"/>
                  </a:lnTo>
                  <a:lnTo>
                    <a:pt x="12986" y="7411"/>
                  </a:lnTo>
                  <a:lnTo>
                    <a:pt x="13573" y="7191"/>
                  </a:lnTo>
                  <a:lnTo>
                    <a:pt x="13756" y="7117"/>
                  </a:lnTo>
                  <a:lnTo>
                    <a:pt x="14013" y="7044"/>
                  </a:lnTo>
                  <a:lnTo>
                    <a:pt x="14050" y="7081"/>
                  </a:lnTo>
                  <a:lnTo>
                    <a:pt x="14160" y="7081"/>
                  </a:lnTo>
                  <a:lnTo>
                    <a:pt x="14197" y="7191"/>
                  </a:lnTo>
                  <a:lnTo>
                    <a:pt x="13830" y="7374"/>
                  </a:lnTo>
                  <a:lnTo>
                    <a:pt x="13500" y="7594"/>
                  </a:lnTo>
                  <a:lnTo>
                    <a:pt x="12436" y="8218"/>
                  </a:lnTo>
                  <a:lnTo>
                    <a:pt x="11335" y="8768"/>
                  </a:lnTo>
                  <a:lnTo>
                    <a:pt x="10198" y="9245"/>
                  </a:lnTo>
                  <a:lnTo>
                    <a:pt x="9061" y="9685"/>
                  </a:lnTo>
                  <a:lnTo>
                    <a:pt x="7887" y="10088"/>
                  </a:lnTo>
                  <a:lnTo>
                    <a:pt x="6750" y="10455"/>
                  </a:lnTo>
                  <a:lnTo>
                    <a:pt x="6200" y="10639"/>
                  </a:lnTo>
                  <a:lnTo>
                    <a:pt x="5906" y="10749"/>
                  </a:lnTo>
                  <a:lnTo>
                    <a:pt x="5650" y="10895"/>
                  </a:lnTo>
                  <a:lnTo>
                    <a:pt x="5613" y="10932"/>
                  </a:lnTo>
                  <a:lnTo>
                    <a:pt x="5613" y="10969"/>
                  </a:lnTo>
                  <a:lnTo>
                    <a:pt x="5613" y="11005"/>
                  </a:lnTo>
                  <a:lnTo>
                    <a:pt x="5686" y="11042"/>
                  </a:lnTo>
                  <a:lnTo>
                    <a:pt x="5943" y="11005"/>
                  </a:lnTo>
                  <a:lnTo>
                    <a:pt x="6200" y="10969"/>
                  </a:lnTo>
                  <a:lnTo>
                    <a:pt x="6713" y="10822"/>
                  </a:lnTo>
                  <a:lnTo>
                    <a:pt x="7337" y="10602"/>
                  </a:lnTo>
                  <a:lnTo>
                    <a:pt x="7961" y="10419"/>
                  </a:lnTo>
                  <a:lnTo>
                    <a:pt x="9208" y="10015"/>
                  </a:lnTo>
                  <a:lnTo>
                    <a:pt x="10418" y="9538"/>
                  </a:lnTo>
                  <a:lnTo>
                    <a:pt x="11445" y="9061"/>
                  </a:lnTo>
                  <a:lnTo>
                    <a:pt x="12473" y="8584"/>
                  </a:lnTo>
                  <a:lnTo>
                    <a:pt x="13573" y="7961"/>
                  </a:lnTo>
                  <a:lnTo>
                    <a:pt x="14013" y="7741"/>
                  </a:lnTo>
                  <a:lnTo>
                    <a:pt x="14233" y="7594"/>
                  </a:lnTo>
                  <a:lnTo>
                    <a:pt x="14417" y="7447"/>
                  </a:lnTo>
                  <a:lnTo>
                    <a:pt x="14527" y="7594"/>
                  </a:lnTo>
                  <a:lnTo>
                    <a:pt x="14527" y="7631"/>
                  </a:lnTo>
                  <a:lnTo>
                    <a:pt x="14417" y="7961"/>
                  </a:lnTo>
                  <a:lnTo>
                    <a:pt x="14417" y="8328"/>
                  </a:lnTo>
                  <a:lnTo>
                    <a:pt x="14343" y="8254"/>
                  </a:lnTo>
                  <a:lnTo>
                    <a:pt x="14233" y="8254"/>
                  </a:lnTo>
                  <a:lnTo>
                    <a:pt x="13830" y="8438"/>
                  </a:lnTo>
                  <a:lnTo>
                    <a:pt x="13426" y="8658"/>
                  </a:lnTo>
                  <a:lnTo>
                    <a:pt x="12693" y="9135"/>
                  </a:lnTo>
                  <a:lnTo>
                    <a:pt x="12252" y="9428"/>
                  </a:lnTo>
                  <a:lnTo>
                    <a:pt x="11776" y="9685"/>
                  </a:lnTo>
                  <a:lnTo>
                    <a:pt x="11299" y="9942"/>
                  </a:lnTo>
                  <a:lnTo>
                    <a:pt x="10822" y="10125"/>
                  </a:lnTo>
                  <a:lnTo>
                    <a:pt x="8658" y="10822"/>
                  </a:lnTo>
                  <a:lnTo>
                    <a:pt x="7741" y="11115"/>
                  </a:lnTo>
                  <a:lnTo>
                    <a:pt x="7300" y="11262"/>
                  </a:lnTo>
                  <a:lnTo>
                    <a:pt x="6860" y="11446"/>
                  </a:lnTo>
                  <a:lnTo>
                    <a:pt x="5283" y="11409"/>
                  </a:lnTo>
                  <a:lnTo>
                    <a:pt x="5246" y="11189"/>
                  </a:lnTo>
                  <a:lnTo>
                    <a:pt x="5173" y="11115"/>
                  </a:lnTo>
                  <a:lnTo>
                    <a:pt x="5026" y="11115"/>
                  </a:lnTo>
                  <a:lnTo>
                    <a:pt x="4989" y="11189"/>
                  </a:lnTo>
                  <a:lnTo>
                    <a:pt x="4953" y="11409"/>
                  </a:lnTo>
                  <a:lnTo>
                    <a:pt x="4182" y="11336"/>
                  </a:lnTo>
                  <a:lnTo>
                    <a:pt x="3816" y="11336"/>
                  </a:lnTo>
                  <a:lnTo>
                    <a:pt x="3412" y="11372"/>
                  </a:lnTo>
                  <a:lnTo>
                    <a:pt x="3119" y="11409"/>
                  </a:lnTo>
                  <a:lnTo>
                    <a:pt x="2862" y="11556"/>
                  </a:lnTo>
                  <a:lnTo>
                    <a:pt x="2825" y="11005"/>
                  </a:lnTo>
                  <a:lnTo>
                    <a:pt x="2715" y="9428"/>
                  </a:lnTo>
                  <a:lnTo>
                    <a:pt x="2715" y="9171"/>
                  </a:lnTo>
                  <a:lnTo>
                    <a:pt x="2972" y="9171"/>
                  </a:lnTo>
                  <a:lnTo>
                    <a:pt x="3265" y="9135"/>
                  </a:lnTo>
                  <a:lnTo>
                    <a:pt x="3522" y="9061"/>
                  </a:lnTo>
                  <a:lnTo>
                    <a:pt x="3779" y="8988"/>
                  </a:lnTo>
                  <a:lnTo>
                    <a:pt x="4036" y="8841"/>
                  </a:lnTo>
                  <a:lnTo>
                    <a:pt x="4293" y="8695"/>
                  </a:lnTo>
                  <a:lnTo>
                    <a:pt x="4733" y="8401"/>
                  </a:lnTo>
                  <a:lnTo>
                    <a:pt x="5063" y="8108"/>
                  </a:lnTo>
                  <a:lnTo>
                    <a:pt x="5356" y="7777"/>
                  </a:lnTo>
                  <a:lnTo>
                    <a:pt x="5613" y="7447"/>
                  </a:lnTo>
                  <a:lnTo>
                    <a:pt x="5870" y="7117"/>
                  </a:lnTo>
                  <a:lnTo>
                    <a:pt x="6273" y="7007"/>
                  </a:lnTo>
                  <a:lnTo>
                    <a:pt x="6640" y="6824"/>
                  </a:lnTo>
                  <a:lnTo>
                    <a:pt x="7410" y="6420"/>
                  </a:lnTo>
                  <a:lnTo>
                    <a:pt x="8401" y="5980"/>
                  </a:lnTo>
                  <a:lnTo>
                    <a:pt x="9355" y="5577"/>
                  </a:lnTo>
                  <a:lnTo>
                    <a:pt x="10308" y="5246"/>
                  </a:lnTo>
                  <a:lnTo>
                    <a:pt x="11262" y="4880"/>
                  </a:lnTo>
                  <a:lnTo>
                    <a:pt x="12032" y="4623"/>
                  </a:lnTo>
                  <a:lnTo>
                    <a:pt x="12436" y="4403"/>
                  </a:lnTo>
                  <a:lnTo>
                    <a:pt x="12619" y="4219"/>
                  </a:lnTo>
                  <a:lnTo>
                    <a:pt x="12729" y="4183"/>
                  </a:lnTo>
                  <a:close/>
                  <a:moveTo>
                    <a:pt x="2385" y="1"/>
                  </a:moveTo>
                  <a:lnTo>
                    <a:pt x="2238" y="38"/>
                  </a:lnTo>
                  <a:lnTo>
                    <a:pt x="2202" y="74"/>
                  </a:lnTo>
                  <a:lnTo>
                    <a:pt x="2165" y="111"/>
                  </a:lnTo>
                  <a:lnTo>
                    <a:pt x="2055" y="368"/>
                  </a:lnTo>
                  <a:lnTo>
                    <a:pt x="1982" y="515"/>
                  </a:lnTo>
                  <a:lnTo>
                    <a:pt x="1578" y="1432"/>
                  </a:lnTo>
                  <a:lnTo>
                    <a:pt x="1541" y="1542"/>
                  </a:lnTo>
                  <a:lnTo>
                    <a:pt x="1578" y="1615"/>
                  </a:lnTo>
                  <a:lnTo>
                    <a:pt x="1615" y="1688"/>
                  </a:lnTo>
                  <a:lnTo>
                    <a:pt x="1688" y="1762"/>
                  </a:lnTo>
                  <a:lnTo>
                    <a:pt x="1761" y="1798"/>
                  </a:lnTo>
                  <a:lnTo>
                    <a:pt x="1835" y="1798"/>
                  </a:lnTo>
                  <a:lnTo>
                    <a:pt x="1908" y="1762"/>
                  </a:lnTo>
                  <a:lnTo>
                    <a:pt x="1982" y="1652"/>
                  </a:lnTo>
                  <a:lnTo>
                    <a:pt x="2128" y="1358"/>
                  </a:lnTo>
                  <a:lnTo>
                    <a:pt x="2092" y="2165"/>
                  </a:lnTo>
                  <a:lnTo>
                    <a:pt x="2092" y="2972"/>
                  </a:lnTo>
                  <a:lnTo>
                    <a:pt x="2055" y="4073"/>
                  </a:lnTo>
                  <a:lnTo>
                    <a:pt x="1982" y="4109"/>
                  </a:lnTo>
                  <a:lnTo>
                    <a:pt x="1835" y="4073"/>
                  </a:lnTo>
                  <a:lnTo>
                    <a:pt x="1725" y="3999"/>
                  </a:lnTo>
                  <a:lnTo>
                    <a:pt x="1615" y="3999"/>
                  </a:lnTo>
                  <a:lnTo>
                    <a:pt x="1541" y="4036"/>
                  </a:lnTo>
                  <a:lnTo>
                    <a:pt x="1505" y="4109"/>
                  </a:lnTo>
                  <a:lnTo>
                    <a:pt x="1541" y="4219"/>
                  </a:lnTo>
                  <a:lnTo>
                    <a:pt x="1651" y="4293"/>
                  </a:lnTo>
                  <a:lnTo>
                    <a:pt x="1761" y="4366"/>
                  </a:lnTo>
                  <a:lnTo>
                    <a:pt x="1908" y="4403"/>
                  </a:lnTo>
                  <a:lnTo>
                    <a:pt x="2055" y="4439"/>
                  </a:lnTo>
                  <a:lnTo>
                    <a:pt x="2055" y="5540"/>
                  </a:lnTo>
                  <a:lnTo>
                    <a:pt x="1908" y="5577"/>
                  </a:lnTo>
                  <a:lnTo>
                    <a:pt x="1651" y="5613"/>
                  </a:lnTo>
                  <a:lnTo>
                    <a:pt x="1615" y="5687"/>
                  </a:lnTo>
                  <a:lnTo>
                    <a:pt x="1541" y="5723"/>
                  </a:lnTo>
                  <a:lnTo>
                    <a:pt x="1541" y="5760"/>
                  </a:lnTo>
                  <a:lnTo>
                    <a:pt x="1505" y="5797"/>
                  </a:lnTo>
                  <a:lnTo>
                    <a:pt x="1541" y="5833"/>
                  </a:lnTo>
                  <a:lnTo>
                    <a:pt x="1578" y="5833"/>
                  </a:lnTo>
                  <a:lnTo>
                    <a:pt x="1651" y="5907"/>
                  </a:lnTo>
                  <a:lnTo>
                    <a:pt x="2055" y="5907"/>
                  </a:lnTo>
                  <a:lnTo>
                    <a:pt x="2092" y="6200"/>
                  </a:lnTo>
                  <a:lnTo>
                    <a:pt x="2092" y="7154"/>
                  </a:lnTo>
                  <a:lnTo>
                    <a:pt x="1835" y="7227"/>
                  </a:lnTo>
                  <a:lnTo>
                    <a:pt x="1541" y="7374"/>
                  </a:lnTo>
                  <a:lnTo>
                    <a:pt x="1505" y="7411"/>
                  </a:lnTo>
                  <a:lnTo>
                    <a:pt x="1505" y="7447"/>
                  </a:lnTo>
                  <a:lnTo>
                    <a:pt x="1541" y="7484"/>
                  </a:lnTo>
                  <a:lnTo>
                    <a:pt x="1578" y="7521"/>
                  </a:lnTo>
                  <a:lnTo>
                    <a:pt x="2092" y="7521"/>
                  </a:lnTo>
                  <a:lnTo>
                    <a:pt x="2165" y="8951"/>
                  </a:lnTo>
                  <a:lnTo>
                    <a:pt x="2165" y="8988"/>
                  </a:lnTo>
                  <a:lnTo>
                    <a:pt x="1982" y="8951"/>
                  </a:lnTo>
                  <a:lnTo>
                    <a:pt x="1578" y="8951"/>
                  </a:lnTo>
                  <a:lnTo>
                    <a:pt x="1505" y="8988"/>
                  </a:lnTo>
                  <a:lnTo>
                    <a:pt x="1468" y="9061"/>
                  </a:lnTo>
                  <a:lnTo>
                    <a:pt x="1468" y="9135"/>
                  </a:lnTo>
                  <a:lnTo>
                    <a:pt x="1541" y="9208"/>
                  </a:lnTo>
                  <a:lnTo>
                    <a:pt x="1688" y="9245"/>
                  </a:lnTo>
                  <a:lnTo>
                    <a:pt x="1835" y="9318"/>
                  </a:lnTo>
                  <a:lnTo>
                    <a:pt x="2202" y="9391"/>
                  </a:lnTo>
                  <a:lnTo>
                    <a:pt x="2238" y="10419"/>
                  </a:lnTo>
                  <a:lnTo>
                    <a:pt x="2018" y="10419"/>
                  </a:lnTo>
                  <a:lnTo>
                    <a:pt x="1798" y="10455"/>
                  </a:lnTo>
                  <a:lnTo>
                    <a:pt x="1725" y="10529"/>
                  </a:lnTo>
                  <a:lnTo>
                    <a:pt x="1651" y="10602"/>
                  </a:lnTo>
                  <a:lnTo>
                    <a:pt x="1578" y="10675"/>
                  </a:lnTo>
                  <a:lnTo>
                    <a:pt x="1615" y="10749"/>
                  </a:lnTo>
                  <a:lnTo>
                    <a:pt x="1688" y="10822"/>
                  </a:lnTo>
                  <a:lnTo>
                    <a:pt x="2128" y="10822"/>
                  </a:lnTo>
                  <a:lnTo>
                    <a:pt x="2275" y="10859"/>
                  </a:lnTo>
                  <a:lnTo>
                    <a:pt x="2275" y="10895"/>
                  </a:lnTo>
                  <a:lnTo>
                    <a:pt x="2312" y="11702"/>
                  </a:lnTo>
                  <a:lnTo>
                    <a:pt x="2348" y="11959"/>
                  </a:lnTo>
                  <a:lnTo>
                    <a:pt x="2385" y="12106"/>
                  </a:lnTo>
                  <a:lnTo>
                    <a:pt x="2495" y="12216"/>
                  </a:lnTo>
                  <a:lnTo>
                    <a:pt x="2568" y="12253"/>
                  </a:lnTo>
                  <a:lnTo>
                    <a:pt x="2679" y="12253"/>
                  </a:lnTo>
                  <a:lnTo>
                    <a:pt x="2752" y="12216"/>
                  </a:lnTo>
                  <a:lnTo>
                    <a:pt x="2789" y="12143"/>
                  </a:lnTo>
                  <a:lnTo>
                    <a:pt x="2825" y="12106"/>
                  </a:lnTo>
                  <a:lnTo>
                    <a:pt x="3009" y="11959"/>
                  </a:lnTo>
                  <a:lnTo>
                    <a:pt x="3265" y="11886"/>
                  </a:lnTo>
                  <a:lnTo>
                    <a:pt x="3486" y="11849"/>
                  </a:lnTo>
                  <a:lnTo>
                    <a:pt x="3742" y="11849"/>
                  </a:lnTo>
                  <a:lnTo>
                    <a:pt x="3742" y="12033"/>
                  </a:lnTo>
                  <a:lnTo>
                    <a:pt x="3742" y="12216"/>
                  </a:lnTo>
                  <a:lnTo>
                    <a:pt x="3816" y="12363"/>
                  </a:lnTo>
                  <a:lnTo>
                    <a:pt x="3889" y="12509"/>
                  </a:lnTo>
                  <a:lnTo>
                    <a:pt x="3962" y="12583"/>
                  </a:lnTo>
                  <a:lnTo>
                    <a:pt x="4036" y="12546"/>
                  </a:lnTo>
                  <a:lnTo>
                    <a:pt x="4109" y="12509"/>
                  </a:lnTo>
                  <a:lnTo>
                    <a:pt x="4146" y="12436"/>
                  </a:lnTo>
                  <a:lnTo>
                    <a:pt x="4072" y="12216"/>
                  </a:lnTo>
                  <a:lnTo>
                    <a:pt x="4036" y="12069"/>
                  </a:lnTo>
                  <a:lnTo>
                    <a:pt x="4036" y="11886"/>
                  </a:lnTo>
                  <a:lnTo>
                    <a:pt x="5063" y="11922"/>
                  </a:lnTo>
                  <a:lnTo>
                    <a:pt x="5063" y="12143"/>
                  </a:lnTo>
                  <a:lnTo>
                    <a:pt x="5100" y="12619"/>
                  </a:lnTo>
                  <a:lnTo>
                    <a:pt x="5136" y="12693"/>
                  </a:lnTo>
                  <a:lnTo>
                    <a:pt x="5173" y="12766"/>
                  </a:lnTo>
                  <a:lnTo>
                    <a:pt x="5320" y="12766"/>
                  </a:lnTo>
                  <a:lnTo>
                    <a:pt x="5466" y="12729"/>
                  </a:lnTo>
                  <a:lnTo>
                    <a:pt x="5503" y="12619"/>
                  </a:lnTo>
                  <a:lnTo>
                    <a:pt x="5540" y="12473"/>
                  </a:lnTo>
                  <a:lnTo>
                    <a:pt x="5466" y="12363"/>
                  </a:lnTo>
                  <a:lnTo>
                    <a:pt x="5393" y="12326"/>
                  </a:lnTo>
                  <a:lnTo>
                    <a:pt x="5356" y="12106"/>
                  </a:lnTo>
                  <a:lnTo>
                    <a:pt x="5283" y="11922"/>
                  </a:lnTo>
                  <a:lnTo>
                    <a:pt x="5906" y="11959"/>
                  </a:lnTo>
                  <a:lnTo>
                    <a:pt x="6493" y="11959"/>
                  </a:lnTo>
                  <a:lnTo>
                    <a:pt x="6493" y="11996"/>
                  </a:lnTo>
                  <a:lnTo>
                    <a:pt x="6457" y="12179"/>
                  </a:lnTo>
                  <a:lnTo>
                    <a:pt x="6420" y="12399"/>
                  </a:lnTo>
                  <a:lnTo>
                    <a:pt x="6457" y="12583"/>
                  </a:lnTo>
                  <a:lnTo>
                    <a:pt x="6567" y="12766"/>
                  </a:lnTo>
                  <a:lnTo>
                    <a:pt x="6603" y="12840"/>
                  </a:lnTo>
                  <a:lnTo>
                    <a:pt x="6677" y="12876"/>
                  </a:lnTo>
                  <a:lnTo>
                    <a:pt x="6750" y="12876"/>
                  </a:lnTo>
                  <a:lnTo>
                    <a:pt x="6824" y="12840"/>
                  </a:lnTo>
                  <a:lnTo>
                    <a:pt x="6897" y="12766"/>
                  </a:lnTo>
                  <a:lnTo>
                    <a:pt x="6897" y="12729"/>
                  </a:lnTo>
                  <a:lnTo>
                    <a:pt x="6897" y="12656"/>
                  </a:lnTo>
                  <a:lnTo>
                    <a:pt x="6824" y="12619"/>
                  </a:lnTo>
                  <a:lnTo>
                    <a:pt x="6787" y="12583"/>
                  </a:lnTo>
                  <a:lnTo>
                    <a:pt x="6713" y="12399"/>
                  </a:lnTo>
                  <a:lnTo>
                    <a:pt x="6677" y="12216"/>
                  </a:lnTo>
                  <a:lnTo>
                    <a:pt x="6640" y="11996"/>
                  </a:lnTo>
                  <a:lnTo>
                    <a:pt x="6640" y="11959"/>
                  </a:lnTo>
                  <a:lnTo>
                    <a:pt x="7924" y="11996"/>
                  </a:lnTo>
                  <a:lnTo>
                    <a:pt x="7851" y="12033"/>
                  </a:lnTo>
                  <a:lnTo>
                    <a:pt x="7814" y="12106"/>
                  </a:lnTo>
                  <a:lnTo>
                    <a:pt x="7777" y="12253"/>
                  </a:lnTo>
                  <a:lnTo>
                    <a:pt x="7777" y="12399"/>
                  </a:lnTo>
                  <a:lnTo>
                    <a:pt x="7777" y="12509"/>
                  </a:lnTo>
                  <a:lnTo>
                    <a:pt x="7814" y="12619"/>
                  </a:lnTo>
                  <a:lnTo>
                    <a:pt x="7887" y="12729"/>
                  </a:lnTo>
                  <a:lnTo>
                    <a:pt x="7961" y="12766"/>
                  </a:lnTo>
                  <a:lnTo>
                    <a:pt x="8034" y="12729"/>
                  </a:lnTo>
                  <a:lnTo>
                    <a:pt x="8107" y="12693"/>
                  </a:lnTo>
                  <a:lnTo>
                    <a:pt x="8144" y="12619"/>
                  </a:lnTo>
                  <a:lnTo>
                    <a:pt x="8107" y="12473"/>
                  </a:lnTo>
                  <a:lnTo>
                    <a:pt x="8071" y="12289"/>
                  </a:lnTo>
                  <a:lnTo>
                    <a:pt x="8071" y="12179"/>
                  </a:lnTo>
                  <a:lnTo>
                    <a:pt x="8034" y="12106"/>
                  </a:lnTo>
                  <a:lnTo>
                    <a:pt x="8034" y="12033"/>
                  </a:lnTo>
                  <a:lnTo>
                    <a:pt x="8034" y="11996"/>
                  </a:lnTo>
                  <a:lnTo>
                    <a:pt x="9391" y="11996"/>
                  </a:lnTo>
                  <a:lnTo>
                    <a:pt x="9318" y="12216"/>
                  </a:lnTo>
                  <a:lnTo>
                    <a:pt x="9318" y="12473"/>
                  </a:lnTo>
                  <a:lnTo>
                    <a:pt x="9355" y="12546"/>
                  </a:lnTo>
                  <a:lnTo>
                    <a:pt x="9428" y="12583"/>
                  </a:lnTo>
                  <a:lnTo>
                    <a:pt x="9611" y="12583"/>
                  </a:lnTo>
                  <a:lnTo>
                    <a:pt x="9685" y="12546"/>
                  </a:lnTo>
                  <a:lnTo>
                    <a:pt x="9721" y="12473"/>
                  </a:lnTo>
                  <a:lnTo>
                    <a:pt x="9721" y="12436"/>
                  </a:lnTo>
                  <a:lnTo>
                    <a:pt x="9721" y="12363"/>
                  </a:lnTo>
                  <a:lnTo>
                    <a:pt x="9611" y="12326"/>
                  </a:lnTo>
                  <a:lnTo>
                    <a:pt x="9611" y="11996"/>
                  </a:lnTo>
                  <a:lnTo>
                    <a:pt x="10638" y="11996"/>
                  </a:lnTo>
                  <a:lnTo>
                    <a:pt x="10675" y="12253"/>
                  </a:lnTo>
                  <a:lnTo>
                    <a:pt x="10748" y="12509"/>
                  </a:lnTo>
                  <a:lnTo>
                    <a:pt x="10822" y="12583"/>
                  </a:lnTo>
                  <a:lnTo>
                    <a:pt x="10969" y="12583"/>
                  </a:lnTo>
                  <a:lnTo>
                    <a:pt x="11005" y="12509"/>
                  </a:lnTo>
                  <a:lnTo>
                    <a:pt x="11042" y="12399"/>
                  </a:lnTo>
                  <a:lnTo>
                    <a:pt x="10969" y="12179"/>
                  </a:lnTo>
                  <a:lnTo>
                    <a:pt x="10895" y="11996"/>
                  </a:lnTo>
                  <a:lnTo>
                    <a:pt x="12106" y="11996"/>
                  </a:lnTo>
                  <a:lnTo>
                    <a:pt x="12069" y="12069"/>
                  </a:lnTo>
                  <a:lnTo>
                    <a:pt x="12032" y="12143"/>
                  </a:lnTo>
                  <a:lnTo>
                    <a:pt x="11996" y="12363"/>
                  </a:lnTo>
                  <a:lnTo>
                    <a:pt x="12032" y="12473"/>
                  </a:lnTo>
                  <a:lnTo>
                    <a:pt x="12069" y="12619"/>
                  </a:lnTo>
                  <a:lnTo>
                    <a:pt x="12142" y="12729"/>
                  </a:lnTo>
                  <a:lnTo>
                    <a:pt x="12216" y="12803"/>
                  </a:lnTo>
                  <a:lnTo>
                    <a:pt x="12289" y="12840"/>
                  </a:lnTo>
                  <a:lnTo>
                    <a:pt x="12362" y="12803"/>
                  </a:lnTo>
                  <a:lnTo>
                    <a:pt x="12399" y="12766"/>
                  </a:lnTo>
                  <a:lnTo>
                    <a:pt x="12399" y="12693"/>
                  </a:lnTo>
                  <a:lnTo>
                    <a:pt x="12362" y="12546"/>
                  </a:lnTo>
                  <a:lnTo>
                    <a:pt x="12289" y="12363"/>
                  </a:lnTo>
                  <a:lnTo>
                    <a:pt x="12252" y="12179"/>
                  </a:lnTo>
                  <a:lnTo>
                    <a:pt x="12252" y="11959"/>
                  </a:lnTo>
                  <a:lnTo>
                    <a:pt x="13353" y="11959"/>
                  </a:lnTo>
                  <a:lnTo>
                    <a:pt x="13280" y="12106"/>
                  </a:lnTo>
                  <a:lnTo>
                    <a:pt x="13243" y="12253"/>
                  </a:lnTo>
                  <a:lnTo>
                    <a:pt x="13243" y="12436"/>
                  </a:lnTo>
                  <a:lnTo>
                    <a:pt x="13316" y="12583"/>
                  </a:lnTo>
                  <a:lnTo>
                    <a:pt x="13353" y="12619"/>
                  </a:lnTo>
                  <a:lnTo>
                    <a:pt x="13426" y="12656"/>
                  </a:lnTo>
                  <a:lnTo>
                    <a:pt x="13500" y="12656"/>
                  </a:lnTo>
                  <a:lnTo>
                    <a:pt x="13573" y="12583"/>
                  </a:lnTo>
                  <a:lnTo>
                    <a:pt x="13610" y="12436"/>
                  </a:lnTo>
                  <a:lnTo>
                    <a:pt x="13536" y="12216"/>
                  </a:lnTo>
                  <a:lnTo>
                    <a:pt x="13536" y="12069"/>
                  </a:lnTo>
                  <a:lnTo>
                    <a:pt x="13573" y="11922"/>
                  </a:lnTo>
                  <a:lnTo>
                    <a:pt x="14563" y="11886"/>
                  </a:lnTo>
                  <a:lnTo>
                    <a:pt x="14563" y="11886"/>
                  </a:lnTo>
                  <a:lnTo>
                    <a:pt x="14527" y="12363"/>
                  </a:lnTo>
                  <a:lnTo>
                    <a:pt x="14563" y="12436"/>
                  </a:lnTo>
                  <a:lnTo>
                    <a:pt x="14637" y="12509"/>
                  </a:lnTo>
                  <a:lnTo>
                    <a:pt x="14747" y="12509"/>
                  </a:lnTo>
                  <a:lnTo>
                    <a:pt x="14820" y="12473"/>
                  </a:lnTo>
                  <a:lnTo>
                    <a:pt x="14893" y="12399"/>
                  </a:lnTo>
                  <a:lnTo>
                    <a:pt x="14967" y="12289"/>
                  </a:lnTo>
                  <a:lnTo>
                    <a:pt x="14967" y="12179"/>
                  </a:lnTo>
                  <a:lnTo>
                    <a:pt x="14967" y="12069"/>
                  </a:lnTo>
                  <a:lnTo>
                    <a:pt x="14930" y="11996"/>
                  </a:lnTo>
                  <a:lnTo>
                    <a:pt x="14857" y="11959"/>
                  </a:lnTo>
                  <a:lnTo>
                    <a:pt x="14857" y="11886"/>
                  </a:lnTo>
                  <a:lnTo>
                    <a:pt x="16618" y="11776"/>
                  </a:lnTo>
                  <a:lnTo>
                    <a:pt x="16654" y="11812"/>
                  </a:lnTo>
                  <a:lnTo>
                    <a:pt x="16544" y="11996"/>
                  </a:lnTo>
                  <a:lnTo>
                    <a:pt x="16361" y="12179"/>
                  </a:lnTo>
                  <a:lnTo>
                    <a:pt x="16287" y="12289"/>
                  </a:lnTo>
                  <a:lnTo>
                    <a:pt x="16251" y="12363"/>
                  </a:lnTo>
                  <a:lnTo>
                    <a:pt x="16287" y="12436"/>
                  </a:lnTo>
                  <a:lnTo>
                    <a:pt x="16324" y="12509"/>
                  </a:lnTo>
                  <a:lnTo>
                    <a:pt x="16397" y="12546"/>
                  </a:lnTo>
                  <a:lnTo>
                    <a:pt x="16471" y="12583"/>
                  </a:lnTo>
                  <a:lnTo>
                    <a:pt x="16544" y="12583"/>
                  </a:lnTo>
                  <a:lnTo>
                    <a:pt x="16581" y="12546"/>
                  </a:lnTo>
                  <a:lnTo>
                    <a:pt x="16728" y="12473"/>
                  </a:lnTo>
                  <a:lnTo>
                    <a:pt x="16801" y="12363"/>
                  </a:lnTo>
                  <a:lnTo>
                    <a:pt x="16984" y="12106"/>
                  </a:lnTo>
                  <a:lnTo>
                    <a:pt x="17461" y="11482"/>
                  </a:lnTo>
                  <a:lnTo>
                    <a:pt x="17461" y="11409"/>
                  </a:lnTo>
                  <a:lnTo>
                    <a:pt x="17461" y="11336"/>
                  </a:lnTo>
                  <a:lnTo>
                    <a:pt x="17461" y="11262"/>
                  </a:lnTo>
                  <a:lnTo>
                    <a:pt x="17425" y="11189"/>
                  </a:lnTo>
                  <a:lnTo>
                    <a:pt x="17058" y="10895"/>
                  </a:lnTo>
                  <a:lnTo>
                    <a:pt x="16728" y="10639"/>
                  </a:lnTo>
                  <a:lnTo>
                    <a:pt x="16654" y="10602"/>
                  </a:lnTo>
                  <a:lnTo>
                    <a:pt x="16581" y="10602"/>
                  </a:lnTo>
                  <a:lnTo>
                    <a:pt x="16544" y="10639"/>
                  </a:lnTo>
                  <a:lnTo>
                    <a:pt x="16471" y="10675"/>
                  </a:lnTo>
                  <a:lnTo>
                    <a:pt x="16434" y="10785"/>
                  </a:lnTo>
                  <a:lnTo>
                    <a:pt x="16434" y="10859"/>
                  </a:lnTo>
                  <a:lnTo>
                    <a:pt x="16471" y="10932"/>
                  </a:lnTo>
                  <a:lnTo>
                    <a:pt x="16801" y="11226"/>
                  </a:lnTo>
                  <a:lnTo>
                    <a:pt x="13940" y="11372"/>
                  </a:lnTo>
                  <a:lnTo>
                    <a:pt x="14050" y="11336"/>
                  </a:lnTo>
                  <a:lnTo>
                    <a:pt x="14270" y="11189"/>
                  </a:lnTo>
                  <a:lnTo>
                    <a:pt x="14343" y="11115"/>
                  </a:lnTo>
                  <a:lnTo>
                    <a:pt x="14417" y="11005"/>
                  </a:lnTo>
                  <a:lnTo>
                    <a:pt x="14417" y="10932"/>
                  </a:lnTo>
                  <a:lnTo>
                    <a:pt x="14380" y="10895"/>
                  </a:lnTo>
                  <a:lnTo>
                    <a:pt x="14233" y="10895"/>
                  </a:lnTo>
                  <a:lnTo>
                    <a:pt x="14123" y="10932"/>
                  </a:lnTo>
                  <a:lnTo>
                    <a:pt x="13903" y="11079"/>
                  </a:lnTo>
                  <a:lnTo>
                    <a:pt x="13720" y="11226"/>
                  </a:lnTo>
                  <a:lnTo>
                    <a:pt x="13573" y="11409"/>
                  </a:lnTo>
                  <a:lnTo>
                    <a:pt x="12289" y="11446"/>
                  </a:lnTo>
                  <a:lnTo>
                    <a:pt x="12546" y="11336"/>
                  </a:lnTo>
                  <a:lnTo>
                    <a:pt x="12839" y="11226"/>
                  </a:lnTo>
                  <a:lnTo>
                    <a:pt x="13169" y="11079"/>
                  </a:lnTo>
                  <a:lnTo>
                    <a:pt x="13500" y="10895"/>
                  </a:lnTo>
                  <a:lnTo>
                    <a:pt x="13793" y="10675"/>
                  </a:lnTo>
                  <a:lnTo>
                    <a:pt x="14050" y="10419"/>
                  </a:lnTo>
                  <a:lnTo>
                    <a:pt x="14087" y="10308"/>
                  </a:lnTo>
                  <a:lnTo>
                    <a:pt x="14050" y="10235"/>
                  </a:lnTo>
                  <a:lnTo>
                    <a:pt x="13976" y="10198"/>
                  </a:lnTo>
                  <a:lnTo>
                    <a:pt x="13903" y="10235"/>
                  </a:lnTo>
                  <a:lnTo>
                    <a:pt x="13646" y="10382"/>
                  </a:lnTo>
                  <a:lnTo>
                    <a:pt x="13390" y="10565"/>
                  </a:lnTo>
                  <a:lnTo>
                    <a:pt x="13133" y="10749"/>
                  </a:lnTo>
                  <a:lnTo>
                    <a:pt x="12876" y="10895"/>
                  </a:lnTo>
                  <a:lnTo>
                    <a:pt x="12583" y="11042"/>
                  </a:lnTo>
                  <a:lnTo>
                    <a:pt x="12289" y="11152"/>
                  </a:lnTo>
                  <a:lnTo>
                    <a:pt x="11996" y="11299"/>
                  </a:lnTo>
                  <a:lnTo>
                    <a:pt x="11702" y="11446"/>
                  </a:lnTo>
                  <a:lnTo>
                    <a:pt x="10162" y="11482"/>
                  </a:lnTo>
                  <a:lnTo>
                    <a:pt x="10602" y="11299"/>
                  </a:lnTo>
                  <a:lnTo>
                    <a:pt x="12216" y="10639"/>
                  </a:lnTo>
                  <a:lnTo>
                    <a:pt x="12766" y="10455"/>
                  </a:lnTo>
                  <a:lnTo>
                    <a:pt x="13316" y="10162"/>
                  </a:lnTo>
                  <a:lnTo>
                    <a:pt x="13573" y="10015"/>
                  </a:lnTo>
                  <a:lnTo>
                    <a:pt x="13793" y="9832"/>
                  </a:lnTo>
                  <a:lnTo>
                    <a:pt x="13976" y="9612"/>
                  </a:lnTo>
                  <a:lnTo>
                    <a:pt x="14087" y="9355"/>
                  </a:lnTo>
                  <a:lnTo>
                    <a:pt x="14087" y="9245"/>
                  </a:lnTo>
                  <a:lnTo>
                    <a:pt x="14050" y="9208"/>
                  </a:lnTo>
                  <a:lnTo>
                    <a:pt x="13940" y="9171"/>
                  </a:lnTo>
                  <a:lnTo>
                    <a:pt x="13866" y="9208"/>
                  </a:lnTo>
                  <a:lnTo>
                    <a:pt x="13463" y="9612"/>
                  </a:lnTo>
                  <a:lnTo>
                    <a:pt x="13243" y="9795"/>
                  </a:lnTo>
                  <a:lnTo>
                    <a:pt x="12986" y="9978"/>
                  </a:lnTo>
                  <a:lnTo>
                    <a:pt x="12693" y="10125"/>
                  </a:lnTo>
                  <a:lnTo>
                    <a:pt x="12399" y="10235"/>
                  </a:lnTo>
                  <a:lnTo>
                    <a:pt x="11776" y="10492"/>
                  </a:lnTo>
                  <a:lnTo>
                    <a:pt x="10418" y="11042"/>
                  </a:lnTo>
                  <a:lnTo>
                    <a:pt x="9905" y="11262"/>
                  </a:lnTo>
                  <a:lnTo>
                    <a:pt x="9428" y="11482"/>
                  </a:lnTo>
                  <a:lnTo>
                    <a:pt x="7667" y="11482"/>
                  </a:lnTo>
                  <a:lnTo>
                    <a:pt x="8621" y="11152"/>
                  </a:lnTo>
                  <a:lnTo>
                    <a:pt x="10895" y="10419"/>
                  </a:lnTo>
                  <a:lnTo>
                    <a:pt x="11335" y="10235"/>
                  </a:lnTo>
                  <a:lnTo>
                    <a:pt x="11776" y="10052"/>
                  </a:lnTo>
                  <a:lnTo>
                    <a:pt x="12179" y="9832"/>
                  </a:lnTo>
                  <a:lnTo>
                    <a:pt x="12583" y="9575"/>
                  </a:lnTo>
                  <a:lnTo>
                    <a:pt x="13426" y="9025"/>
                  </a:lnTo>
                  <a:lnTo>
                    <a:pt x="13866" y="8768"/>
                  </a:lnTo>
                  <a:lnTo>
                    <a:pt x="14307" y="8548"/>
                  </a:lnTo>
                  <a:lnTo>
                    <a:pt x="14380" y="8511"/>
                  </a:lnTo>
                  <a:lnTo>
                    <a:pt x="14417" y="8474"/>
                  </a:lnTo>
                  <a:lnTo>
                    <a:pt x="14417" y="8841"/>
                  </a:lnTo>
                  <a:lnTo>
                    <a:pt x="14453" y="8915"/>
                  </a:lnTo>
                  <a:lnTo>
                    <a:pt x="14490" y="8951"/>
                  </a:lnTo>
                  <a:lnTo>
                    <a:pt x="14527" y="8988"/>
                  </a:lnTo>
                  <a:lnTo>
                    <a:pt x="14600" y="9025"/>
                  </a:lnTo>
                  <a:lnTo>
                    <a:pt x="14673" y="8988"/>
                  </a:lnTo>
                  <a:lnTo>
                    <a:pt x="14747" y="8951"/>
                  </a:lnTo>
                  <a:lnTo>
                    <a:pt x="14783" y="8915"/>
                  </a:lnTo>
                  <a:lnTo>
                    <a:pt x="14783" y="8841"/>
                  </a:lnTo>
                  <a:lnTo>
                    <a:pt x="14783" y="8291"/>
                  </a:lnTo>
                  <a:lnTo>
                    <a:pt x="14747" y="8034"/>
                  </a:lnTo>
                  <a:lnTo>
                    <a:pt x="14673" y="7777"/>
                  </a:lnTo>
                  <a:lnTo>
                    <a:pt x="15077" y="8181"/>
                  </a:lnTo>
                  <a:lnTo>
                    <a:pt x="15517" y="8584"/>
                  </a:lnTo>
                  <a:lnTo>
                    <a:pt x="15737" y="8768"/>
                  </a:lnTo>
                  <a:lnTo>
                    <a:pt x="15847" y="8841"/>
                  </a:lnTo>
                  <a:lnTo>
                    <a:pt x="15994" y="8878"/>
                  </a:lnTo>
                  <a:lnTo>
                    <a:pt x="16361" y="8915"/>
                  </a:lnTo>
                  <a:lnTo>
                    <a:pt x="16764" y="8915"/>
                  </a:lnTo>
                  <a:lnTo>
                    <a:pt x="17204" y="8878"/>
                  </a:lnTo>
                  <a:lnTo>
                    <a:pt x="17608" y="8731"/>
                  </a:lnTo>
                  <a:lnTo>
                    <a:pt x="17681" y="8695"/>
                  </a:lnTo>
                  <a:lnTo>
                    <a:pt x="17755" y="8584"/>
                  </a:lnTo>
                  <a:lnTo>
                    <a:pt x="17791" y="8511"/>
                  </a:lnTo>
                  <a:lnTo>
                    <a:pt x="17755" y="8438"/>
                  </a:lnTo>
                  <a:lnTo>
                    <a:pt x="17718" y="8328"/>
                  </a:lnTo>
                  <a:lnTo>
                    <a:pt x="17681" y="8291"/>
                  </a:lnTo>
                  <a:lnTo>
                    <a:pt x="17571" y="8254"/>
                  </a:lnTo>
                  <a:lnTo>
                    <a:pt x="17461" y="8254"/>
                  </a:lnTo>
                  <a:lnTo>
                    <a:pt x="17131" y="8364"/>
                  </a:lnTo>
                  <a:lnTo>
                    <a:pt x="16764" y="8401"/>
                  </a:lnTo>
                  <a:lnTo>
                    <a:pt x="16397" y="8438"/>
                  </a:lnTo>
                  <a:lnTo>
                    <a:pt x="16177" y="8401"/>
                  </a:lnTo>
                  <a:lnTo>
                    <a:pt x="16031" y="8364"/>
                  </a:lnTo>
                  <a:lnTo>
                    <a:pt x="15480" y="7888"/>
                  </a:lnTo>
                  <a:lnTo>
                    <a:pt x="15004" y="7374"/>
                  </a:lnTo>
                  <a:lnTo>
                    <a:pt x="14563" y="6824"/>
                  </a:lnTo>
                  <a:lnTo>
                    <a:pt x="14160" y="6237"/>
                  </a:lnTo>
                  <a:lnTo>
                    <a:pt x="13830" y="5613"/>
                  </a:lnTo>
                  <a:lnTo>
                    <a:pt x="13536" y="4990"/>
                  </a:lnTo>
                  <a:lnTo>
                    <a:pt x="13096" y="3926"/>
                  </a:lnTo>
                  <a:lnTo>
                    <a:pt x="12803" y="3412"/>
                  </a:lnTo>
                  <a:lnTo>
                    <a:pt x="12509" y="2936"/>
                  </a:lnTo>
                  <a:lnTo>
                    <a:pt x="12326" y="2752"/>
                  </a:lnTo>
                  <a:lnTo>
                    <a:pt x="12142" y="2532"/>
                  </a:lnTo>
                  <a:lnTo>
                    <a:pt x="11959" y="2349"/>
                  </a:lnTo>
                  <a:lnTo>
                    <a:pt x="11739" y="2202"/>
                  </a:lnTo>
                  <a:lnTo>
                    <a:pt x="11482" y="2092"/>
                  </a:lnTo>
                  <a:lnTo>
                    <a:pt x="11225" y="1982"/>
                  </a:lnTo>
                  <a:lnTo>
                    <a:pt x="10932" y="1908"/>
                  </a:lnTo>
                  <a:lnTo>
                    <a:pt x="10602" y="1872"/>
                  </a:lnTo>
                  <a:lnTo>
                    <a:pt x="10308" y="1872"/>
                  </a:lnTo>
                  <a:lnTo>
                    <a:pt x="9978" y="1908"/>
                  </a:lnTo>
                  <a:lnTo>
                    <a:pt x="9685" y="1982"/>
                  </a:lnTo>
                  <a:lnTo>
                    <a:pt x="9391" y="2055"/>
                  </a:lnTo>
                  <a:lnTo>
                    <a:pt x="9098" y="2202"/>
                  </a:lnTo>
                  <a:lnTo>
                    <a:pt x="8841" y="2349"/>
                  </a:lnTo>
                  <a:lnTo>
                    <a:pt x="8584" y="2495"/>
                  </a:lnTo>
                  <a:lnTo>
                    <a:pt x="8327" y="2715"/>
                  </a:lnTo>
                  <a:lnTo>
                    <a:pt x="7887" y="3119"/>
                  </a:lnTo>
                  <a:lnTo>
                    <a:pt x="7484" y="3632"/>
                  </a:lnTo>
                  <a:lnTo>
                    <a:pt x="7117" y="4146"/>
                  </a:lnTo>
                  <a:lnTo>
                    <a:pt x="6787" y="4660"/>
                  </a:lnTo>
                  <a:lnTo>
                    <a:pt x="6127" y="5833"/>
                  </a:lnTo>
                  <a:lnTo>
                    <a:pt x="5796" y="6457"/>
                  </a:lnTo>
                  <a:lnTo>
                    <a:pt x="5430" y="7044"/>
                  </a:lnTo>
                  <a:lnTo>
                    <a:pt x="4989" y="7594"/>
                  </a:lnTo>
                  <a:lnTo>
                    <a:pt x="4769" y="7851"/>
                  </a:lnTo>
                  <a:lnTo>
                    <a:pt x="4513" y="8071"/>
                  </a:lnTo>
                  <a:lnTo>
                    <a:pt x="4256" y="8291"/>
                  </a:lnTo>
                  <a:lnTo>
                    <a:pt x="3962" y="8474"/>
                  </a:lnTo>
                  <a:lnTo>
                    <a:pt x="3669" y="8621"/>
                  </a:lnTo>
                  <a:lnTo>
                    <a:pt x="3339" y="8731"/>
                  </a:lnTo>
                  <a:lnTo>
                    <a:pt x="3009" y="8841"/>
                  </a:lnTo>
                  <a:lnTo>
                    <a:pt x="2715" y="8915"/>
                  </a:lnTo>
                  <a:lnTo>
                    <a:pt x="2605" y="6200"/>
                  </a:lnTo>
                  <a:lnTo>
                    <a:pt x="2568" y="3119"/>
                  </a:lnTo>
                  <a:lnTo>
                    <a:pt x="2605" y="1505"/>
                  </a:lnTo>
                  <a:lnTo>
                    <a:pt x="2568" y="1138"/>
                  </a:lnTo>
                  <a:lnTo>
                    <a:pt x="2715" y="1395"/>
                  </a:lnTo>
                  <a:lnTo>
                    <a:pt x="2862" y="1652"/>
                  </a:lnTo>
                  <a:lnTo>
                    <a:pt x="2899" y="1725"/>
                  </a:lnTo>
                  <a:lnTo>
                    <a:pt x="2972" y="1762"/>
                  </a:lnTo>
                  <a:lnTo>
                    <a:pt x="3119" y="1762"/>
                  </a:lnTo>
                  <a:lnTo>
                    <a:pt x="3192" y="1688"/>
                  </a:lnTo>
                  <a:lnTo>
                    <a:pt x="3229" y="1652"/>
                  </a:lnTo>
                  <a:lnTo>
                    <a:pt x="3265" y="1578"/>
                  </a:lnTo>
                  <a:lnTo>
                    <a:pt x="3265" y="1505"/>
                  </a:lnTo>
                  <a:lnTo>
                    <a:pt x="3155" y="1138"/>
                  </a:lnTo>
                  <a:lnTo>
                    <a:pt x="2972" y="771"/>
                  </a:lnTo>
                  <a:lnTo>
                    <a:pt x="2568" y="111"/>
                  </a:lnTo>
                  <a:lnTo>
                    <a:pt x="2495" y="38"/>
                  </a:lnTo>
                  <a:lnTo>
                    <a:pt x="2385" y="1"/>
                  </a:lnTo>
                  <a:close/>
                  <a:moveTo>
                    <a:pt x="15554" y="12546"/>
                  </a:moveTo>
                  <a:lnTo>
                    <a:pt x="15480" y="12583"/>
                  </a:lnTo>
                  <a:lnTo>
                    <a:pt x="15370" y="12619"/>
                  </a:lnTo>
                  <a:lnTo>
                    <a:pt x="15224" y="12766"/>
                  </a:lnTo>
                  <a:lnTo>
                    <a:pt x="15077" y="12913"/>
                  </a:lnTo>
                  <a:lnTo>
                    <a:pt x="15077" y="12950"/>
                  </a:lnTo>
                  <a:lnTo>
                    <a:pt x="14820" y="12803"/>
                  </a:lnTo>
                  <a:lnTo>
                    <a:pt x="14527" y="12693"/>
                  </a:lnTo>
                  <a:lnTo>
                    <a:pt x="14453" y="12693"/>
                  </a:lnTo>
                  <a:lnTo>
                    <a:pt x="14417" y="12729"/>
                  </a:lnTo>
                  <a:lnTo>
                    <a:pt x="14380" y="12803"/>
                  </a:lnTo>
                  <a:lnTo>
                    <a:pt x="14380" y="12876"/>
                  </a:lnTo>
                  <a:lnTo>
                    <a:pt x="14563" y="13096"/>
                  </a:lnTo>
                  <a:lnTo>
                    <a:pt x="14783" y="13316"/>
                  </a:lnTo>
                  <a:lnTo>
                    <a:pt x="14673" y="13463"/>
                  </a:lnTo>
                  <a:lnTo>
                    <a:pt x="14490" y="13720"/>
                  </a:lnTo>
                  <a:lnTo>
                    <a:pt x="14417" y="13867"/>
                  </a:lnTo>
                  <a:lnTo>
                    <a:pt x="14417" y="14013"/>
                  </a:lnTo>
                  <a:lnTo>
                    <a:pt x="14453" y="14087"/>
                  </a:lnTo>
                  <a:lnTo>
                    <a:pt x="14490" y="14123"/>
                  </a:lnTo>
                  <a:lnTo>
                    <a:pt x="14600" y="14123"/>
                  </a:lnTo>
                  <a:lnTo>
                    <a:pt x="14673" y="14087"/>
                  </a:lnTo>
                  <a:lnTo>
                    <a:pt x="14783" y="14050"/>
                  </a:lnTo>
                  <a:lnTo>
                    <a:pt x="14893" y="13903"/>
                  </a:lnTo>
                  <a:lnTo>
                    <a:pt x="15150" y="13573"/>
                  </a:lnTo>
                  <a:lnTo>
                    <a:pt x="15590" y="13903"/>
                  </a:lnTo>
                  <a:lnTo>
                    <a:pt x="15700" y="13940"/>
                  </a:lnTo>
                  <a:lnTo>
                    <a:pt x="15774" y="13940"/>
                  </a:lnTo>
                  <a:lnTo>
                    <a:pt x="15847" y="13903"/>
                  </a:lnTo>
                  <a:lnTo>
                    <a:pt x="15884" y="13830"/>
                  </a:lnTo>
                  <a:lnTo>
                    <a:pt x="15921" y="13757"/>
                  </a:lnTo>
                  <a:lnTo>
                    <a:pt x="15921" y="13647"/>
                  </a:lnTo>
                  <a:lnTo>
                    <a:pt x="15921" y="13573"/>
                  </a:lnTo>
                  <a:lnTo>
                    <a:pt x="15847" y="13500"/>
                  </a:lnTo>
                  <a:lnTo>
                    <a:pt x="15407" y="13170"/>
                  </a:lnTo>
                  <a:lnTo>
                    <a:pt x="15480" y="13096"/>
                  </a:lnTo>
                  <a:lnTo>
                    <a:pt x="15590" y="12876"/>
                  </a:lnTo>
                  <a:lnTo>
                    <a:pt x="15664" y="12803"/>
                  </a:lnTo>
                  <a:lnTo>
                    <a:pt x="15737" y="12766"/>
                  </a:lnTo>
                  <a:lnTo>
                    <a:pt x="15774" y="12729"/>
                  </a:lnTo>
                  <a:lnTo>
                    <a:pt x="15811" y="12693"/>
                  </a:lnTo>
                  <a:lnTo>
                    <a:pt x="15811" y="12656"/>
                  </a:lnTo>
                  <a:lnTo>
                    <a:pt x="15774" y="12656"/>
                  </a:lnTo>
                  <a:lnTo>
                    <a:pt x="15664" y="12583"/>
                  </a:lnTo>
                  <a:lnTo>
                    <a:pt x="15554" y="12546"/>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 name="Google Shape;339;p6"/>
            <p:cNvSpPr/>
            <p:nvPr/>
          </p:nvSpPr>
          <p:spPr>
            <a:xfrm>
              <a:off x="6844475" y="1037625"/>
              <a:ext cx="414525" cy="389750"/>
            </a:xfrm>
            <a:custGeom>
              <a:rect b="b" l="l" r="r" t="t"/>
              <a:pathLst>
                <a:path extrusionOk="0" h="15590" w="16581">
                  <a:moveTo>
                    <a:pt x="13793" y="2568"/>
                  </a:moveTo>
                  <a:lnTo>
                    <a:pt x="14123" y="2641"/>
                  </a:lnTo>
                  <a:lnTo>
                    <a:pt x="14123" y="2678"/>
                  </a:lnTo>
                  <a:lnTo>
                    <a:pt x="14086" y="2825"/>
                  </a:lnTo>
                  <a:lnTo>
                    <a:pt x="14013" y="2935"/>
                  </a:lnTo>
                  <a:lnTo>
                    <a:pt x="13866" y="3045"/>
                  </a:lnTo>
                  <a:lnTo>
                    <a:pt x="13756" y="3081"/>
                  </a:lnTo>
                  <a:lnTo>
                    <a:pt x="13573" y="2971"/>
                  </a:lnTo>
                  <a:lnTo>
                    <a:pt x="13609" y="2788"/>
                  </a:lnTo>
                  <a:lnTo>
                    <a:pt x="13683" y="2678"/>
                  </a:lnTo>
                  <a:lnTo>
                    <a:pt x="13720" y="2605"/>
                  </a:lnTo>
                  <a:lnTo>
                    <a:pt x="13793" y="2568"/>
                  </a:lnTo>
                  <a:close/>
                  <a:moveTo>
                    <a:pt x="9428" y="3705"/>
                  </a:moveTo>
                  <a:lnTo>
                    <a:pt x="9831" y="4475"/>
                  </a:lnTo>
                  <a:lnTo>
                    <a:pt x="10161" y="5246"/>
                  </a:lnTo>
                  <a:lnTo>
                    <a:pt x="8327" y="4402"/>
                  </a:lnTo>
                  <a:lnTo>
                    <a:pt x="8878" y="4035"/>
                  </a:lnTo>
                  <a:lnTo>
                    <a:pt x="9428" y="3705"/>
                  </a:lnTo>
                  <a:close/>
                  <a:moveTo>
                    <a:pt x="5283" y="3668"/>
                  </a:moveTo>
                  <a:lnTo>
                    <a:pt x="6383" y="4072"/>
                  </a:lnTo>
                  <a:lnTo>
                    <a:pt x="7410" y="4512"/>
                  </a:lnTo>
                  <a:lnTo>
                    <a:pt x="6383" y="5319"/>
                  </a:lnTo>
                  <a:lnTo>
                    <a:pt x="5393" y="6163"/>
                  </a:lnTo>
                  <a:lnTo>
                    <a:pt x="5319" y="5282"/>
                  </a:lnTo>
                  <a:lnTo>
                    <a:pt x="5283" y="4365"/>
                  </a:lnTo>
                  <a:lnTo>
                    <a:pt x="5283" y="3668"/>
                  </a:lnTo>
                  <a:close/>
                  <a:moveTo>
                    <a:pt x="13096" y="2494"/>
                  </a:moveTo>
                  <a:lnTo>
                    <a:pt x="13023" y="2641"/>
                  </a:lnTo>
                  <a:lnTo>
                    <a:pt x="12986" y="2825"/>
                  </a:lnTo>
                  <a:lnTo>
                    <a:pt x="12949" y="3008"/>
                  </a:lnTo>
                  <a:lnTo>
                    <a:pt x="12986" y="3191"/>
                  </a:lnTo>
                  <a:lnTo>
                    <a:pt x="13096" y="3412"/>
                  </a:lnTo>
                  <a:lnTo>
                    <a:pt x="13243" y="3595"/>
                  </a:lnTo>
                  <a:lnTo>
                    <a:pt x="13426" y="3705"/>
                  </a:lnTo>
                  <a:lnTo>
                    <a:pt x="13646" y="3778"/>
                  </a:lnTo>
                  <a:lnTo>
                    <a:pt x="13793" y="3815"/>
                  </a:lnTo>
                  <a:lnTo>
                    <a:pt x="13536" y="4512"/>
                  </a:lnTo>
                  <a:lnTo>
                    <a:pt x="13243" y="5209"/>
                  </a:lnTo>
                  <a:lnTo>
                    <a:pt x="12913" y="5869"/>
                  </a:lnTo>
                  <a:lnTo>
                    <a:pt x="12546" y="6529"/>
                  </a:lnTo>
                  <a:lnTo>
                    <a:pt x="11665" y="6016"/>
                  </a:lnTo>
                  <a:lnTo>
                    <a:pt x="10785" y="5576"/>
                  </a:lnTo>
                  <a:lnTo>
                    <a:pt x="10602" y="5026"/>
                  </a:lnTo>
                  <a:lnTo>
                    <a:pt x="10345" y="4475"/>
                  </a:lnTo>
                  <a:lnTo>
                    <a:pt x="10125" y="3962"/>
                  </a:lnTo>
                  <a:lnTo>
                    <a:pt x="9831" y="3448"/>
                  </a:lnTo>
                  <a:lnTo>
                    <a:pt x="10602" y="3045"/>
                  </a:lnTo>
                  <a:lnTo>
                    <a:pt x="11005" y="2898"/>
                  </a:lnTo>
                  <a:lnTo>
                    <a:pt x="11409" y="2751"/>
                  </a:lnTo>
                  <a:lnTo>
                    <a:pt x="11849" y="2641"/>
                  </a:lnTo>
                  <a:lnTo>
                    <a:pt x="12252" y="2568"/>
                  </a:lnTo>
                  <a:lnTo>
                    <a:pt x="12692" y="2494"/>
                  </a:lnTo>
                  <a:close/>
                  <a:moveTo>
                    <a:pt x="2605" y="6713"/>
                  </a:moveTo>
                  <a:lnTo>
                    <a:pt x="2678" y="6750"/>
                  </a:lnTo>
                  <a:lnTo>
                    <a:pt x="2752" y="6823"/>
                  </a:lnTo>
                  <a:lnTo>
                    <a:pt x="2788" y="6970"/>
                  </a:lnTo>
                  <a:lnTo>
                    <a:pt x="2752" y="7116"/>
                  </a:lnTo>
                  <a:lnTo>
                    <a:pt x="2715" y="7153"/>
                  </a:lnTo>
                  <a:lnTo>
                    <a:pt x="2605" y="7226"/>
                  </a:lnTo>
                  <a:lnTo>
                    <a:pt x="2458" y="7336"/>
                  </a:lnTo>
                  <a:lnTo>
                    <a:pt x="2165" y="7116"/>
                  </a:lnTo>
                  <a:lnTo>
                    <a:pt x="2275" y="6970"/>
                  </a:lnTo>
                  <a:lnTo>
                    <a:pt x="2275" y="6896"/>
                  </a:lnTo>
                  <a:lnTo>
                    <a:pt x="2458" y="6860"/>
                  </a:lnTo>
                  <a:lnTo>
                    <a:pt x="2715" y="6860"/>
                  </a:lnTo>
                  <a:lnTo>
                    <a:pt x="2715" y="6823"/>
                  </a:lnTo>
                  <a:lnTo>
                    <a:pt x="2678" y="6786"/>
                  </a:lnTo>
                  <a:lnTo>
                    <a:pt x="2605" y="6713"/>
                  </a:lnTo>
                  <a:close/>
                  <a:moveTo>
                    <a:pt x="8364" y="6529"/>
                  </a:moveTo>
                  <a:lnTo>
                    <a:pt x="8547" y="6566"/>
                  </a:lnTo>
                  <a:lnTo>
                    <a:pt x="8657" y="6603"/>
                  </a:lnTo>
                  <a:lnTo>
                    <a:pt x="8657" y="6713"/>
                  </a:lnTo>
                  <a:lnTo>
                    <a:pt x="8694" y="6860"/>
                  </a:lnTo>
                  <a:lnTo>
                    <a:pt x="8694" y="6970"/>
                  </a:lnTo>
                  <a:lnTo>
                    <a:pt x="8694" y="7116"/>
                  </a:lnTo>
                  <a:lnTo>
                    <a:pt x="8657" y="7226"/>
                  </a:lnTo>
                  <a:lnTo>
                    <a:pt x="8621" y="7336"/>
                  </a:lnTo>
                  <a:lnTo>
                    <a:pt x="8547" y="7446"/>
                  </a:lnTo>
                  <a:lnTo>
                    <a:pt x="8364" y="7446"/>
                  </a:lnTo>
                  <a:lnTo>
                    <a:pt x="8107" y="7520"/>
                  </a:lnTo>
                  <a:lnTo>
                    <a:pt x="7850" y="7593"/>
                  </a:lnTo>
                  <a:lnTo>
                    <a:pt x="7704" y="7483"/>
                  </a:lnTo>
                  <a:lnTo>
                    <a:pt x="7630" y="7336"/>
                  </a:lnTo>
                  <a:lnTo>
                    <a:pt x="7557" y="7190"/>
                  </a:lnTo>
                  <a:lnTo>
                    <a:pt x="7594" y="7006"/>
                  </a:lnTo>
                  <a:lnTo>
                    <a:pt x="7667" y="6750"/>
                  </a:lnTo>
                  <a:lnTo>
                    <a:pt x="7777" y="6750"/>
                  </a:lnTo>
                  <a:lnTo>
                    <a:pt x="7850" y="6786"/>
                  </a:lnTo>
                  <a:lnTo>
                    <a:pt x="7924" y="6750"/>
                  </a:lnTo>
                  <a:lnTo>
                    <a:pt x="7960" y="6713"/>
                  </a:lnTo>
                  <a:lnTo>
                    <a:pt x="8071" y="6566"/>
                  </a:lnTo>
                  <a:lnTo>
                    <a:pt x="8364" y="6529"/>
                  </a:lnTo>
                  <a:close/>
                  <a:moveTo>
                    <a:pt x="3155" y="3191"/>
                  </a:moveTo>
                  <a:lnTo>
                    <a:pt x="3595" y="3228"/>
                  </a:lnTo>
                  <a:lnTo>
                    <a:pt x="4036" y="3301"/>
                  </a:lnTo>
                  <a:lnTo>
                    <a:pt x="4439" y="3412"/>
                  </a:lnTo>
                  <a:lnTo>
                    <a:pt x="4879" y="3522"/>
                  </a:lnTo>
                  <a:lnTo>
                    <a:pt x="4843" y="4072"/>
                  </a:lnTo>
                  <a:lnTo>
                    <a:pt x="4843" y="4659"/>
                  </a:lnTo>
                  <a:lnTo>
                    <a:pt x="4879" y="5282"/>
                  </a:lnTo>
                  <a:lnTo>
                    <a:pt x="4989" y="6529"/>
                  </a:lnTo>
                  <a:lnTo>
                    <a:pt x="4182" y="7263"/>
                  </a:lnTo>
                  <a:lnTo>
                    <a:pt x="3779" y="7630"/>
                  </a:lnTo>
                  <a:lnTo>
                    <a:pt x="3375" y="8033"/>
                  </a:lnTo>
                  <a:lnTo>
                    <a:pt x="3265" y="7960"/>
                  </a:lnTo>
                  <a:lnTo>
                    <a:pt x="2898" y="7667"/>
                  </a:lnTo>
                  <a:lnTo>
                    <a:pt x="3008" y="7520"/>
                  </a:lnTo>
                  <a:lnTo>
                    <a:pt x="3119" y="7410"/>
                  </a:lnTo>
                  <a:lnTo>
                    <a:pt x="3155" y="7336"/>
                  </a:lnTo>
                  <a:lnTo>
                    <a:pt x="3192" y="7300"/>
                  </a:lnTo>
                  <a:lnTo>
                    <a:pt x="3192" y="7153"/>
                  </a:lnTo>
                  <a:lnTo>
                    <a:pt x="3229" y="6933"/>
                  </a:lnTo>
                  <a:lnTo>
                    <a:pt x="3192" y="6823"/>
                  </a:lnTo>
                  <a:lnTo>
                    <a:pt x="3155" y="6676"/>
                  </a:lnTo>
                  <a:lnTo>
                    <a:pt x="3119" y="6566"/>
                  </a:lnTo>
                  <a:lnTo>
                    <a:pt x="3045" y="6456"/>
                  </a:lnTo>
                  <a:lnTo>
                    <a:pt x="2972" y="6383"/>
                  </a:lnTo>
                  <a:lnTo>
                    <a:pt x="2862" y="6309"/>
                  </a:lnTo>
                  <a:lnTo>
                    <a:pt x="2752" y="6273"/>
                  </a:lnTo>
                  <a:lnTo>
                    <a:pt x="2605" y="6236"/>
                  </a:lnTo>
                  <a:lnTo>
                    <a:pt x="2495" y="6236"/>
                  </a:lnTo>
                  <a:lnTo>
                    <a:pt x="2348" y="6273"/>
                  </a:lnTo>
                  <a:lnTo>
                    <a:pt x="2128" y="6383"/>
                  </a:lnTo>
                  <a:lnTo>
                    <a:pt x="1908" y="6529"/>
                  </a:lnTo>
                  <a:lnTo>
                    <a:pt x="1761" y="6713"/>
                  </a:lnTo>
                  <a:lnTo>
                    <a:pt x="1321" y="6309"/>
                  </a:lnTo>
                  <a:lnTo>
                    <a:pt x="954" y="5833"/>
                  </a:lnTo>
                  <a:lnTo>
                    <a:pt x="734" y="5502"/>
                  </a:lnTo>
                  <a:lnTo>
                    <a:pt x="624" y="5172"/>
                  </a:lnTo>
                  <a:lnTo>
                    <a:pt x="551" y="4805"/>
                  </a:lnTo>
                  <a:lnTo>
                    <a:pt x="514" y="4439"/>
                  </a:lnTo>
                  <a:lnTo>
                    <a:pt x="551" y="4255"/>
                  </a:lnTo>
                  <a:lnTo>
                    <a:pt x="624" y="4072"/>
                  </a:lnTo>
                  <a:lnTo>
                    <a:pt x="734" y="3925"/>
                  </a:lnTo>
                  <a:lnTo>
                    <a:pt x="844" y="3778"/>
                  </a:lnTo>
                  <a:lnTo>
                    <a:pt x="991" y="3668"/>
                  </a:lnTo>
                  <a:lnTo>
                    <a:pt x="1174" y="3558"/>
                  </a:lnTo>
                  <a:lnTo>
                    <a:pt x="1541" y="3412"/>
                  </a:lnTo>
                  <a:lnTo>
                    <a:pt x="1908" y="3265"/>
                  </a:lnTo>
                  <a:lnTo>
                    <a:pt x="2312" y="3191"/>
                  </a:lnTo>
                  <a:close/>
                  <a:moveTo>
                    <a:pt x="11005" y="6199"/>
                  </a:moveTo>
                  <a:lnTo>
                    <a:pt x="12289" y="6896"/>
                  </a:lnTo>
                  <a:lnTo>
                    <a:pt x="11885" y="7483"/>
                  </a:lnTo>
                  <a:lnTo>
                    <a:pt x="11482" y="8033"/>
                  </a:lnTo>
                  <a:lnTo>
                    <a:pt x="11335" y="7410"/>
                  </a:lnTo>
                  <a:lnTo>
                    <a:pt x="11188" y="6750"/>
                  </a:lnTo>
                  <a:lnTo>
                    <a:pt x="11005" y="6199"/>
                  </a:lnTo>
                  <a:close/>
                  <a:moveTo>
                    <a:pt x="7264" y="8180"/>
                  </a:moveTo>
                  <a:lnTo>
                    <a:pt x="7410" y="8253"/>
                  </a:lnTo>
                  <a:lnTo>
                    <a:pt x="7594" y="8290"/>
                  </a:lnTo>
                  <a:lnTo>
                    <a:pt x="7960" y="8290"/>
                  </a:lnTo>
                  <a:lnTo>
                    <a:pt x="7704" y="8327"/>
                  </a:lnTo>
                  <a:lnTo>
                    <a:pt x="7557" y="8327"/>
                  </a:lnTo>
                  <a:lnTo>
                    <a:pt x="7447" y="8290"/>
                  </a:lnTo>
                  <a:lnTo>
                    <a:pt x="7337" y="8253"/>
                  </a:lnTo>
                  <a:lnTo>
                    <a:pt x="7264" y="8180"/>
                  </a:lnTo>
                  <a:close/>
                  <a:moveTo>
                    <a:pt x="8181" y="5979"/>
                  </a:moveTo>
                  <a:lnTo>
                    <a:pt x="7997" y="6016"/>
                  </a:lnTo>
                  <a:lnTo>
                    <a:pt x="7814" y="6089"/>
                  </a:lnTo>
                  <a:lnTo>
                    <a:pt x="7667" y="6236"/>
                  </a:lnTo>
                  <a:lnTo>
                    <a:pt x="7410" y="6346"/>
                  </a:lnTo>
                  <a:lnTo>
                    <a:pt x="7190" y="6529"/>
                  </a:lnTo>
                  <a:lnTo>
                    <a:pt x="6970" y="6713"/>
                  </a:lnTo>
                  <a:lnTo>
                    <a:pt x="6787" y="6933"/>
                  </a:lnTo>
                  <a:lnTo>
                    <a:pt x="6677" y="7080"/>
                  </a:lnTo>
                  <a:lnTo>
                    <a:pt x="6640" y="7263"/>
                  </a:lnTo>
                  <a:lnTo>
                    <a:pt x="6567" y="7410"/>
                  </a:lnTo>
                  <a:lnTo>
                    <a:pt x="6567" y="7593"/>
                  </a:lnTo>
                  <a:lnTo>
                    <a:pt x="6567" y="7923"/>
                  </a:lnTo>
                  <a:lnTo>
                    <a:pt x="6677" y="8253"/>
                  </a:lnTo>
                  <a:lnTo>
                    <a:pt x="6787" y="8437"/>
                  </a:lnTo>
                  <a:lnTo>
                    <a:pt x="6897" y="8584"/>
                  </a:lnTo>
                  <a:lnTo>
                    <a:pt x="7043" y="8694"/>
                  </a:lnTo>
                  <a:lnTo>
                    <a:pt x="7190" y="8767"/>
                  </a:lnTo>
                  <a:lnTo>
                    <a:pt x="7374" y="8804"/>
                  </a:lnTo>
                  <a:lnTo>
                    <a:pt x="7557" y="8840"/>
                  </a:lnTo>
                  <a:lnTo>
                    <a:pt x="7924" y="8840"/>
                  </a:lnTo>
                  <a:lnTo>
                    <a:pt x="8254" y="8767"/>
                  </a:lnTo>
                  <a:lnTo>
                    <a:pt x="8584" y="8620"/>
                  </a:lnTo>
                  <a:lnTo>
                    <a:pt x="8914" y="8364"/>
                  </a:lnTo>
                  <a:lnTo>
                    <a:pt x="9208" y="8070"/>
                  </a:lnTo>
                  <a:lnTo>
                    <a:pt x="9464" y="7740"/>
                  </a:lnTo>
                  <a:lnTo>
                    <a:pt x="9538" y="7593"/>
                  </a:lnTo>
                  <a:lnTo>
                    <a:pt x="9611" y="7410"/>
                  </a:lnTo>
                  <a:lnTo>
                    <a:pt x="9648" y="7226"/>
                  </a:lnTo>
                  <a:lnTo>
                    <a:pt x="9648" y="7043"/>
                  </a:lnTo>
                  <a:lnTo>
                    <a:pt x="9648" y="6860"/>
                  </a:lnTo>
                  <a:lnTo>
                    <a:pt x="9574" y="6713"/>
                  </a:lnTo>
                  <a:lnTo>
                    <a:pt x="9464" y="6529"/>
                  </a:lnTo>
                  <a:lnTo>
                    <a:pt x="9354" y="6419"/>
                  </a:lnTo>
                  <a:lnTo>
                    <a:pt x="9208" y="6273"/>
                  </a:lnTo>
                  <a:lnTo>
                    <a:pt x="9061" y="6199"/>
                  </a:lnTo>
                  <a:lnTo>
                    <a:pt x="8731" y="6053"/>
                  </a:lnTo>
                  <a:lnTo>
                    <a:pt x="8364" y="5979"/>
                  </a:lnTo>
                  <a:close/>
                  <a:moveTo>
                    <a:pt x="5063" y="7080"/>
                  </a:moveTo>
                  <a:lnTo>
                    <a:pt x="5246" y="8180"/>
                  </a:lnTo>
                  <a:lnTo>
                    <a:pt x="5466" y="9281"/>
                  </a:lnTo>
                  <a:lnTo>
                    <a:pt x="4622" y="8804"/>
                  </a:lnTo>
                  <a:lnTo>
                    <a:pt x="3779" y="8290"/>
                  </a:lnTo>
                  <a:lnTo>
                    <a:pt x="4439" y="7667"/>
                  </a:lnTo>
                  <a:lnTo>
                    <a:pt x="5063" y="7080"/>
                  </a:lnTo>
                  <a:close/>
                  <a:moveTo>
                    <a:pt x="7887" y="4732"/>
                  </a:moveTo>
                  <a:lnTo>
                    <a:pt x="9171" y="5282"/>
                  </a:lnTo>
                  <a:lnTo>
                    <a:pt x="10381" y="5869"/>
                  </a:lnTo>
                  <a:lnTo>
                    <a:pt x="10602" y="6529"/>
                  </a:lnTo>
                  <a:lnTo>
                    <a:pt x="10785" y="7190"/>
                  </a:lnTo>
                  <a:lnTo>
                    <a:pt x="10932" y="7850"/>
                  </a:lnTo>
                  <a:lnTo>
                    <a:pt x="11078" y="8547"/>
                  </a:lnTo>
                  <a:lnTo>
                    <a:pt x="10565" y="9097"/>
                  </a:lnTo>
                  <a:lnTo>
                    <a:pt x="10015" y="9647"/>
                  </a:lnTo>
                  <a:lnTo>
                    <a:pt x="9428" y="10161"/>
                  </a:lnTo>
                  <a:lnTo>
                    <a:pt x="8841" y="10674"/>
                  </a:lnTo>
                  <a:lnTo>
                    <a:pt x="8107" y="10418"/>
                  </a:lnTo>
                  <a:lnTo>
                    <a:pt x="7374" y="10161"/>
                  </a:lnTo>
                  <a:lnTo>
                    <a:pt x="6677" y="9867"/>
                  </a:lnTo>
                  <a:lnTo>
                    <a:pt x="5980" y="9537"/>
                  </a:lnTo>
                  <a:lnTo>
                    <a:pt x="5723" y="8143"/>
                  </a:lnTo>
                  <a:lnTo>
                    <a:pt x="5466" y="6713"/>
                  </a:lnTo>
                  <a:lnTo>
                    <a:pt x="6677" y="5722"/>
                  </a:lnTo>
                  <a:lnTo>
                    <a:pt x="7887" y="4732"/>
                  </a:lnTo>
                  <a:close/>
                  <a:moveTo>
                    <a:pt x="11152" y="9171"/>
                  </a:moveTo>
                  <a:lnTo>
                    <a:pt x="11225" y="10161"/>
                  </a:lnTo>
                  <a:lnTo>
                    <a:pt x="11225" y="11188"/>
                  </a:lnTo>
                  <a:lnTo>
                    <a:pt x="11225" y="11225"/>
                  </a:lnTo>
                  <a:lnTo>
                    <a:pt x="10308" y="11041"/>
                  </a:lnTo>
                  <a:lnTo>
                    <a:pt x="9391" y="10821"/>
                  </a:lnTo>
                  <a:lnTo>
                    <a:pt x="10015" y="10308"/>
                  </a:lnTo>
                  <a:lnTo>
                    <a:pt x="10565" y="9794"/>
                  </a:lnTo>
                  <a:lnTo>
                    <a:pt x="11152" y="9171"/>
                  </a:lnTo>
                  <a:close/>
                  <a:moveTo>
                    <a:pt x="12729" y="7153"/>
                  </a:moveTo>
                  <a:lnTo>
                    <a:pt x="13243" y="7483"/>
                  </a:lnTo>
                  <a:lnTo>
                    <a:pt x="13756" y="7813"/>
                  </a:lnTo>
                  <a:lnTo>
                    <a:pt x="14233" y="8180"/>
                  </a:lnTo>
                  <a:lnTo>
                    <a:pt x="14673" y="8584"/>
                  </a:lnTo>
                  <a:lnTo>
                    <a:pt x="15113" y="9024"/>
                  </a:lnTo>
                  <a:lnTo>
                    <a:pt x="15480" y="9464"/>
                  </a:lnTo>
                  <a:lnTo>
                    <a:pt x="15810" y="9941"/>
                  </a:lnTo>
                  <a:lnTo>
                    <a:pt x="16067" y="10454"/>
                  </a:lnTo>
                  <a:lnTo>
                    <a:pt x="16251" y="11005"/>
                  </a:lnTo>
                  <a:lnTo>
                    <a:pt x="16177" y="11041"/>
                  </a:lnTo>
                  <a:lnTo>
                    <a:pt x="15957" y="11188"/>
                  </a:lnTo>
                  <a:lnTo>
                    <a:pt x="15700" y="11298"/>
                  </a:lnTo>
                  <a:lnTo>
                    <a:pt x="15444" y="11371"/>
                  </a:lnTo>
                  <a:lnTo>
                    <a:pt x="15187" y="11445"/>
                  </a:lnTo>
                  <a:lnTo>
                    <a:pt x="15113" y="11371"/>
                  </a:lnTo>
                  <a:lnTo>
                    <a:pt x="15077" y="11408"/>
                  </a:lnTo>
                  <a:lnTo>
                    <a:pt x="14233" y="11445"/>
                  </a:lnTo>
                  <a:lnTo>
                    <a:pt x="13389" y="11408"/>
                  </a:lnTo>
                  <a:lnTo>
                    <a:pt x="12582" y="11371"/>
                  </a:lnTo>
                  <a:lnTo>
                    <a:pt x="11739" y="11298"/>
                  </a:lnTo>
                  <a:lnTo>
                    <a:pt x="11702" y="10198"/>
                  </a:lnTo>
                  <a:lnTo>
                    <a:pt x="11665" y="9464"/>
                  </a:lnTo>
                  <a:lnTo>
                    <a:pt x="11592" y="8694"/>
                  </a:lnTo>
                  <a:lnTo>
                    <a:pt x="12179" y="7923"/>
                  </a:lnTo>
                  <a:lnTo>
                    <a:pt x="12729" y="7153"/>
                  </a:lnTo>
                  <a:close/>
                  <a:moveTo>
                    <a:pt x="6126" y="10161"/>
                  </a:moveTo>
                  <a:lnTo>
                    <a:pt x="6787" y="10454"/>
                  </a:lnTo>
                  <a:lnTo>
                    <a:pt x="7447" y="10711"/>
                  </a:lnTo>
                  <a:lnTo>
                    <a:pt x="8327" y="11005"/>
                  </a:lnTo>
                  <a:lnTo>
                    <a:pt x="7557" y="11555"/>
                  </a:lnTo>
                  <a:lnTo>
                    <a:pt x="6713" y="11995"/>
                  </a:lnTo>
                  <a:lnTo>
                    <a:pt x="6603" y="12068"/>
                  </a:lnTo>
                  <a:lnTo>
                    <a:pt x="6346" y="11078"/>
                  </a:lnTo>
                  <a:lnTo>
                    <a:pt x="6126" y="10161"/>
                  </a:lnTo>
                  <a:close/>
                  <a:moveTo>
                    <a:pt x="3449" y="8657"/>
                  </a:moveTo>
                  <a:lnTo>
                    <a:pt x="3889" y="8950"/>
                  </a:lnTo>
                  <a:lnTo>
                    <a:pt x="4733" y="9427"/>
                  </a:lnTo>
                  <a:lnTo>
                    <a:pt x="5613" y="9904"/>
                  </a:lnTo>
                  <a:lnTo>
                    <a:pt x="5870" y="11078"/>
                  </a:lnTo>
                  <a:lnTo>
                    <a:pt x="6016" y="11665"/>
                  </a:lnTo>
                  <a:lnTo>
                    <a:pt x="6200" y="12288"/>
                  </a:lnTo>
                  <a:lnTo>
                    <a:pt x="5686" y="12509"/>
                  </a:lnTo>
                  <a:lnTo>
                    <a:pt x="5136" y="12729"/>
                  </a:lnTo>
                  <a:lnTo>
                    <a:pt x="4622" y="12875"/>
                  </a:lnTo>
                  <a:lnTo>
                    <a:pt x="4072" y="12985"/>
                  </a:lnTo>
                  <a:lnTo>
                    <a:pt x="3705" y="12985"/>
                  </a:lnTo>
                  <a:lnTo>
                    <a:pt x="3375" y="12949"/>
                  </a:lnTo>
                  <a:lnTo>
                    <a:pt x="3045" y="12875"/>
                  </a:lnTo>
                  <a:lnTo>
                    <a:pt x="2715" y="12692"/>
                  </a:lnTo>
                  <a:lnTo>
                    <a:pt x="2568" y="12582"/>
                  </a:lnTo>
                  <a:lnTo>
                    <a:pt x="2458" y="12435"/>
                  </a:lnTo>
                  <a:lnTo>
                    <a:pt x="2348" y="12288"/>
                  </a:lnTo>
                  <a:lnTo>
                    <a:pt x="2275" y="12105"/>
                  </a:lnTo>
                  <a:lnTo>
                    <a:pt x="2165" y="11775"/>
                  </a:lnTo>
                  <a:lnTo>
                    <a:pt x="2165" y="11371"/>
                  </a:lnTo>
                  <a:lnTo>
                    <a:pt x="2201" y="11005"/>
                  </a:lnTo>
                  <a:lnTo>
                    <a:pt x="2275" y="10638"/>
                  </a:lnTo>
                  <a:lnTo>
                    <a:pt x="2385" y="10271"/>
                  </a:lnTo>
                  <a:lnTo>
                    <a:pt x="2532" y="9941"/>
                  </a:lnTo>
                  <a:lnTo>
                    <a:pt x="2715" y="9574"/>
                  </a:lnTo>
                  <a:lnTo>
                    <a:pt x="2935" y="9281"/>
                  </a:lnTo>
                  <a:lnTo>
                    <a:pt x="3192" y="8950"/>
                  </a:lnTo>
                  <a:lnTo>
                    <a:pt x="3449" y="8657"/>
                  </a:lnTo>
                  <a:close/>
                  <a:moveTo>
                    <a:pt x="8291" y="14049"/>
                  </a:moveTo>
                  <a:lnTo>
                    <a:pt x="8401" y="14086"/>
                  </a:lnTo>
                  <a:lnTo>
                    <a:pt x="8401" y="14196"/>
                  </a:lnTo>
                  <a:lnTo>
                    <a:pt x="8401" y="14343"/>
                  </a:lnTo>
                  <a:lnTo>
                    <a:pt x="8364" y="14489"/>
                  </a:lnTo>
                  <a:lnTo>
                    <a:pt x="8291" y="14599"/>
                  </a:lnTo>
                  <a:lnTo>
                    <a:pt x="8181" y="14673"/>
                  </a:lnTo>
                  <a:lnTo>
                    <a:pt x="7960" y="14489"/>
                  </a:lnTo>
                  <a:lnTo>
                    <a:pt x="7777" y="14306"/>
                  </a:lnTo>
                  <a:lnTo>
                    <a:pt x="7850" y="14159"/>
                  </a:lnTo>
                  <a:lnTo>
                    <a:pt x="7997" y="14086"/>
                  </a:lnTo>
                  <a:lnTo>
                    <a:pt x="8144" y="14049"/>
                  </a:lnTo>
                  <a:close/>
                  <a:moveTo>
                    <a:pt x="8914" y="11188"/>
                  </a:moveTo>
                  <a:lnTo>
                    <a:pt x="10051" y="11481"/>
                  </a:lnTo>
                  <a:lnTo>
                    <a:pt x="11225" y="11702"/>
                  </a:lnTo>
                  <a:lnTo>
                    <a:pt x="11188" y="12288"/>
                  </a:lnTo>
                  <a:lnTo>
                    <a:pt x="11115" y="12839"/>
                  </a:lnTo>
                  <a:lnTo>
                    <a:pt x="10968" y="13426"/>
                  </a:lnTo>
                  <a:lnTo>
                    <a:pt x="10822" y="13976"/>
                  </a:lnTo>
                  <a:lnTo>
                    <a:pt x="10638" y="14269"/>
                  </a:lnTo>
                  <a:lnTo>
                    <a:pt x="10455" y="14563"/>
                  </a:lnTo>
                  <a:lnTo>
                    <a:pt x="10198" y="14819"/>
                  </a:lnTo>
                  <a:lnTo>
                    <a:pt x="9905" y="15003"/>
                  </a:lnTo>
                  <a:lnTo>
                    <a:pt x="9648" y="15113"/>
                  </a:lnTo>
                  <a:lnTo>
                    <a:pt x="9391" y="15150"/>
                  </a:lnTo>
                  <a:lnTo>
                    <a:pt x="9098" y="15113"/>
                  </a:lnTo>
                  <a:lnTo>
                    <a:pt x="8841" y="15040"/>
                  </a:lnTo>
                  <a:lnTo>
                    <a:pt x="8951" y="14856"/>
                  </a:lnTo>
                  <a:lnTo>
                    <a:pt x="8988" y="14673"/>
                  </a:lnTo>
                  <a:lnTo>
                    <a:pt x="9061" y="14453"/>
                  </a:lnTo>
                  <a:lnTo>
                    <a:pt x="9061" y="14269"/>
                  </a:lnTo>
                  <a:lnTo>
                    <a:pt x="9024" y="14086"/>
                  </a:lnTo>
                  <a:lnTo>
                    <a:pt x="8951" y="13976"/>
                  </a:lnTo>
                  <a:lnTo>
                    <a:pt x="8841" y="13829"/>
                  </a:lnTo>
                  <a:lnTo>
                    <a:pt x="8731" y="13756"/>
                  </a:lnTo>
                  <a:lnTo>
                    <a:pt x="8547" y="13646"/>
                  </a:lnTo>
                  <a:lnTo>
                    <a:pt x="8401" y="13609"/>
                  </a:lnTo>
                  <a:lnTo>
                    <a:pt x="8254" y="13572"/>
                  </a:lnTo>
                  <a:lnTo>
                    <a:pt x="8071" y="13572"/>
                  </a:lnTo>
                  <a:lnTo>
                    <a:pt x="7887" y="13609"/>
                  </a:lnTo>
                  <a:lnTo>
                    <a:pt x="7740" y="13682"/>
                  </a:lnTo>
                  <a:lnTo>
                    <a:pt x="7594" y="13792"/>
                  </a:lnTo>
                  <a:lnTo>
                    <a:pt x="7447" y="13902"/>
                  </a:lnTo>
                  <a:lnTo>
                    <a:pt x="7264" y="13609"/>
                  </a:lnTo>
                  <a:lnTo>
                    <a:pt x="7080" y="13242"/>
                  </a:lnTo>
                  <a:lnTo>
                    <a:pt x="6897" y="12912"/>
                  </a:lnTo>
                  <a:lnTo>
                    <a:pt x="6750" y="12545"/>
                  </a:lnTo>
                  <a:lnTo>
                    <a:pt x="7814" y="11958"/>
                  </a:lnTo>
                  <a:lnTo>
                    <a:pt x="8364" y="11591"/>
                  </a:lnTo>
                  <a:lnTo>
                    <a:pt x="8914" y="11188"/>
                  </a:lnTo>
                  <a:close/>
                  <a:moveTo>
                    <a:pt x="6493" y="0"/>
                  </a:moveTo>
                  <a:lnTo>
                    <a:pt x="6163" y="294"/>
                  </a:lnTo>
                  <a:lnTo>
                    <a:pt x="5870" y="624"/>
                  </a:lnTo>
                  <a:lnTo>
                    <a:pt x="5613" y="991"/>
                  </a:lnTo>
                  <a:lnTo>
                    <a:pt x="5429" y="1394"/>
                  </a:lnTo>
                  <a:lnTo>
                    <a:pt x="5246" y="1798"/>
                  </a:lnTo>
                  <a:lnTo>
                    <a:pt x="5099" y="2201"/>
                  </a:lnTo>
                  <a:lnTo>
                    <a:pt x="5026" y="2641"/>
                  </a:lnTo>
                  <a:lnTo>
                    <a:pt x="4953" y="3081"/>
                  </a:lnTo>
                  <a:lnTo>
                    <a:pt x="4219" y="2898"/>
                  </a:lnTo>
                  <a:lnTo>
                    <a:pt x="3485" y="2788"/>
                  </a:lnTo>
                  <a:lnTo>
                    <a:pt x="2752" y="2715"/>
                  </a:lnTo>
                  <a:lnTo>
                    <a:pt x="2385" y="2751"/>
                  </a:lnTo>
                  <a:lnTo>
                    <a:pt x="2055" y="2788"/>
                  </a:lnTo>
                  <a:lnTo>
                    <a:pt x="1725" y="2825"/>
                  </a:lnTo>
                  <a:lnTo>
                    <a:pt x="1394" y="2898"/>
                  </a:lnTo>
                  <a:lnTo>
                    <a:pt x="1101" y="3045"/>
                  </a:lnTo>
                  <a:lnTo>
                    <a:pt x="808" y="3191"/>
                  </a:lnTo>
                  <a:lnTo>
                    <a:pt x="551" y="3338"/>
                  </a:lnTo>
                  <a:lnTo>
                    <a:pt x="367" y="3558"/>
                  </a:lnTo>
                  <a:lnTo>
                    <a:pt x="184" y="3815"/>
                  </a:lnTo>
                  <a:lnTo>
                    <a:pt x="74" y="4108"/>
                  </a:lnTo>
                  <a:lnTo>
                    <a:pt x="1" y="4402"/>
                  </a:lnTo>
                  <a:lnTo>
                    <a:pt x="1" y="4732"/>
                  </a:lnTo>
                  <a:lnTo>
                    <a:pt x="37" y="5026"/>
                  </a:lnTo>
                  <a:lnTo>
                    <a:pt x="147" y="5356"/>
                  </a:lnTo>
                  <a:lnTo>
                    <a:pt x="257" y="5649"/>
                  </a:lnTo>
                  <a:lnTo>
                    <a:pt x="441" y="5943"/>
                  </a:lnTo>
                  <a:lnTo>
                    <a:pt x="624" y="6236"/>
                  </a:lnTo>
                  <a:lnTo>
                    <a:pt x="844" y="6493"/>
                  </a:lnTo>
                  <a:lnTo>
                    <a:pt x="1211" y="6860"/>
                  </a:lnTo>
                  <a:lnTo>
                    <a:pt x="1615" y="7263"/>
                  </a:lnTo>
                  <a:lnTo>
                    <a:pt x="1615" y="7300"/>
                  </a:lnTo>
                  <a:lnTo>
                    <a:pt x="1615" y="7520"/>
                  </a:lnTo>
                  <a:lnTo>
                    <a:pt x="1688" y="7777"/>
                  </a:lnTo>
                  <a:lnTo>
                    <a:pt x="1725" y="7887"/>
                  </a:lnTo>
                  <a:lnTo>
                    <a:pt x="1835" y="7960"/>
                  </a:lnTo>
                  <a:lnTo>
                    <a:pt x="1908" y="8033"/>
                  </a:lnTo>
                  <a:lnTo>
                    <a:pt x="2055" y="8070"/>
                  </a:lnTo>
                  <a:lnTo>
                    <a:pt x="2165" y="8107"/>
                  </a:lnTo>
                  <a:lnTo>
                    <a:pt x="2275" y="8070"/>
                  </a:lnTo>
                  <a:lnTo>
                    <a:pt x="2532" y="7997"/>
                  </a:lnTo>
                  <a:lnTo>
                    <a:pt x="3045" y="8400"/>
                  </a:lnTo>
                  <a:lnTo>
                    <a:pt x="2642" y="8914"/>
                  </a:lnTo>
                  <a:lnTo>
                    <a:pt x="2312" y="9464"/>
                  </a:lnTo>
                  <a:lnTo>
                    <a:pt x="2018" y="10051"/>
                  </a:lnTo>
                  <a:lnTo>
                    <a:pt x="1871" y="10344"/>
                  </a:lnTo>
                  <a:lnTo>
                    <a:pt x="1798" y="10674"/>
                  </a:lnTo>
                  <a:lnTo>
                    <a:pt x="1725" y="10968"/>
                  </a:lnTo>
                  <a:lnTo>
                    <a:pt x="1688" y="11261"/>
                  </a:lnTo>
                  <a:lnTo>
                    <a:pt x="1688" y="11555"/>
                  </a:lnTo>
                  <a:lnTo>
                    <a:pt x="1725" y="11885"/>
                  </a:lnTo>
                  <a:lnTo>
                    <a:pt x="1798" y="12142"/>
                  </a:lnTo>
                  <a:lnTo>
                    <a:pt x="1908" y="12435"/>
                  </a:lnTo>
                  <a:lnTo>
                    <a:pt x="2055" y="12692"/>
                  </a:lnTo>
                  <a:lnTo>
                    <a:pt x="2238" y="12912"/>
                  </a:lnTo>
                  <a:lnTo>
                    <a:pt x="2495" y="13132"/>
                  </a:lnTo>
                  <a:lnTo>
                    <a:pt x="2788" y="13279"/>
                  </a:lnTo>
                  <a:lnTo>
                    <a:pt x="3045" y="13389"/>
                  </a:lnTo>
                  <a:lnTo>
                    <a:pt x="3375" y="13426"/>
                  </a:lnTo>
                  <a:lnTo>
                    <a:pt x="3669" y="13462"/>
                  </a:lnTo>
                  <a:lnTo>
                    <a:pt x="3999" y="13462"/>
                  </a:lnTo>
                  <a:lnTo>
                    <a:pt x="4292" y="13426"/>
                  </a:lnTo>
                  <a:lnTo>
                    <a:pt x="4586" y="13389"/>
                  </a:lnTo>
                  <a:lnTo>
                    <a:pt x="5026" y="13242"/>
                  </a:lnTo>
                  <a:lnTo>
                    <a:pt x="5503" y="13095"/>
                  </a:lnTo>
                  <a:lnTo>
                    <a:pt x="5906" y="12949"/>
                  </a:lnTo>
                  <a:lnTo>
                    <a:pt x="6346" y="12729"/>
                  </a:lnTo>
                  <a:lnTo>
                    <a:pt x="6530" y="13169"/>
                  </a:lnTo>
                  <a:lnTo>
                    <a:pt x="6713" y="13572"/>
                  </a:lnTo>
                  <a:lnTo>
                    <a:pt x="6970" y="13976"/>
                  </a:lnTo>
                  <a:lnTo>
                    <a:pt x="7227" y="14343"/>
                  </a:lnTo>
                  <a:lnTo>
                    <a:pt x="7153" y="14526"/>
                  </a:lnTo>
                  <a:lnTo>
                    <a:pt x="7117" y="14709"/>
                  </a:lnTo>
                  <a:lnTo>
                    <a:pt x="7153" y="14893"/>
                  </a:lnTo>
                  <a:lnTo>
                    <a:pt x="7227" y="15076"/>
                  </a:lnTo>
                  <a:lnTo>
                    <a:pt x="7337" y="15223"/>
                  </a:lnTo>
                  <a:lnTo>
                    <a:pt x="7484" y="15333"/>
                  </a:lnTo>
                  <a:lnTo>
                    <a:pt x="7630" y="15406"/>
                  </a:lnTo>
                  <a:lnTo>
                    <a:pt x="7777" y="15480"/>
                  </a:lnTo>
                  <a:lnTo>
                    <a:pt x="7924" y="15516"/>
                  </a:lnTo>
                  <a:lnTo>
                    <a:pt x="8107" y="15516"/>
                  </a:lnTo>
                  <a:lnTo>
                    <a:pt x="8254" y="15480"/>
                  </a:lnTo>
                  <a:lnTo>
                    <a:pt x="8437" y="15406"/>
                  </a:lnTo>
                  <a:lnTo>
                    <a:pt x="8474" y="15406"/>
                  </a:lnTo>
                  <a:lnTo>
                    <a:pt x="8804" y="15516"/>
                  </a:lnTo>
                  <a:lnTo>
                    <a:pt x="9171" y="15590"/>
                  </a:lnTo>
                  <a:lnTo>
                    <a:pt x="9501" y="15590"/>
                  </a:lnTo>
                  <a:lnTo>
                    <a:pt x="9868" y="15516"/>
                  </a:lnTo>
                  <a:lnTo>
                    <a:pt x="10161" y="15406"/>
                  </a:lnTo>
                  <a:lnTo>
                    <a:pt x="10418" y="15260"/>
                  </a:lnTo>
                  <a:lnTo>
                    <a:pt x="10675" y="15040"/>
                  </a:lnTo>
                  <a:lnTo>
                    <a:pt x="10858" y="14819"/>
                  </a:lnTo>
                  <a:lnTo>
                    <a:pt x="11042" y="14563"/>
                  </a:lnTo>
                  <a:lnTo>
                    <a:pt x="11188" y="14269"/>
                  </a:lnTo>
                  <a:lnTo>
                    <a:pt x="11299" y="13976"/>
                  </a:lnTo>
                  <a:lnTo>
                    <a:pt x="11409" y="13682"/>
                  </a:lnTo>
                  <a:lnTo>
                    <a:pt x="11519" y="13242"/>
                  </a:lnTo>
                  <a:lnTo>
                    <a:pt x="11629" y="12765"/>
                  </a:lnTo>
                  <a:lnTo>
                    <a:pt x="11665" y="12252"/>
                  </a:lnTo>
                  <a:lnTo>
                    <a:pt x="11702" y="11775"/>
                  </a:lnTo>
                  <a:lnTo>
                    <a:pt x="12619" y="11848"/>
                  </a:lnTo>
                  <a:lnTo>
                    <a:pt x="13499" y="11922"/>
                  </a:lnTo>
                  <a:lnTo>
                    <a:pt x="14416" y="11922"/>
                  </a:lnTo>
                  <a:lnTo>
                    <a:pt x="15297" y="11885"/>
                  </a:lnTo>
                  <a:lnTo>
                    <a:pt x="15333" y="11848"/>
                  </a:lnTo>
                  <a:lnTo>
                    <a:pt x="15333" y="11775"/>
                  </a:lnTo>
                  <a:lnTo>
                    <a:pt x="15590" y="11702"/>
                  </a:lnTo>
                  <a:lnTo>
                    <a:pt x="15884" y="11628"/>
                  </a:lnTo>
                  <a:lnTo>
                    <a:pt x="16140" y="11481"/>
                  </a:lnTo>
                  <a:lnTo>
                    <a:pt x="16397" y="11335"/>
                  </a:lnTo>
                  <a:lnTo>
                    <a:pt x="16507" y="11335"/>
                  </a:lnTo>
                  <a:lnTo>
                    <a:pt x="16544" y="11298"/>
                  </a:lnTo>
                  <a:lnTo>
                    <a:pt x="16581" y="11225"/>
                  </a:lnTo>
                  <a:lnTo>
                    <a:pt x="16544" y="10931"/>
                  </a:lnTo>
                  <a:lnTo>
                    <a:pt x="16471" y="10638"/>
                  </a:lnTo>
                  <a:lnTo>
                    <a:pt x="16397" y="10344"/>
                  </a:lnTo>
                  <a:lnTo>
                    <a:pt x="16287" y="10088"/>
                  </a:lnTo>
                  <a:lnTo>
                    <a:pt x="15994" y="9537"/>
                  </a:lnTo>
                  <a:lnTo>
                    <a:pt x="15627" y="9060"/>
                  </a:lnTo>
                  <a:lnTo>
                    <a:pt x="15223" y="8584"/>
                  </a:lnTo>
                  <a:lnTo>
                    <a:pt x="14783" y="8143"/>
                  </a:lnTo>
                  <a:lnTo>
                    <a:pt x="14306" y="7740"/>
                  </a:lnTo>
                  <a:lnTo>
                    <a:pt x="13793" y="7336"/>
                  </a:lnTo>
                  <a:lnTo>
                    <a:pt x="12949" y="6786"/>
                  </a:lnTo>
                  <a:lnTo>
                    <a:pt x="13353" y="6053"/>
                  </a:lnTo>
                  <a:lnTo>
                    <a:pt x="13720" y="5319"/>
                  </a:lnTo>
                  <a:lnTo>
                    <a:pt x="14050" y="4549"/>
                  </a:lnTo>
                  <a:lnTo>
                    <a:pt x="14306" y="3778"/>
                  </a:lnTo>
                  <a:lnTo>
                    <a:pt x="14306" y="3632"/>
                  </a:lnTo>
                  <a:lnTo>
                    <a:pt x="14453" y="3522"/>
                  </a:lnTo>
                  <a:lnTo>
                    <a:pt x="14600" y="3375"/>
                  </a:lnTo>
                  <a:lnTo>
                    <a:pt x="14747" y="3155"/>
                  </a:lnTo>
                  <a:lnTo>
                    <a:pt x="14820" y="2935"/>
                  </a:lnTo>
                  <a:lnTo>
                    <a:pt x="14820" y="2678"/>
                  </a:lnTo>
                  <a:lnTo>
                    <a:pt x="14747" y="2421"/>
                  </a:lnTo>
                  <a:lnTo>
                    <a:pt x="14637" y="2238"/>
                  </a:lnTo>
                  <a:lnTo>
                    <a:pt x="14490" y="2054"/>
                  </a:lnTo>
                  <a:lnTo>
                    <a:pt x="14270" y="1944"/>
                  </a:lnTo>
                  <a:lnTo>
                    <a:pt x="14160" y="1908"/>
                  </a:lnTo>
                  <a:lnTo>
                    <a:pt x="14013" y="1908"/>
                  </a:lnTo>
                  <a:lnTo>
                    <a:pt x="13830" y="1944"/>
                  </a:lnTo>
                  <a:lnTo>
                    <a:pt x="13683" y="2018"/>
                  </a:lnTo>
                  <a:lnTo>
                    <a:pt x="13536" y="2091"/>
                  </a:lnTo>
                  <a:lnTo>
                    <a:pt x="13389" y="2201"/>
                  </a:lnTo>
                  <a:lnTo>
                    <a:pt x="12949" y="2128"/>
                  </a:lnTo>
                  <a:lnTo>
                    <a:pt x="12472" y="2164"/>
                  </a:lnTo>
                  <a:lnTo>
                    <a:pt x="12032" y="2201"/>
                  </a:lnTo>
                  <a:lnTo>
                    <a:pt x="11592" y="2274"/>
                  </a:lnTo>
                  <a:lnTo>
                    <a:pt x="11115" y="2421"/>
                  </a:lnTo>
                  <a:lnTo>
                    <a:pt x="10675" y="2568"/>
                  </a:lnTo>
                  <a:lnTo>
                    <a:pt x="10271" y="2751"/>
                  </a:lnTo>
                  <a:lnTo>
                    <a:pt x="9831" y="2971"/>
                  </a:lnTo>
                  <a:lnTo>
                    <a:pt x="9611" y="3081"/>
                  </a:lnTo>
                  <a:lnTo>
                    <a:pt x="9208" y="2421"/>
                  </a:lnTo>
                  <a:lnTo>
                    <a:pt x="8767" y="1761"/>
                  </a:lnTo>
                  <a:lnTo>
                    <a:pt x="8254" y="1137"/>
                  </a:lnTo>
                  <a:lnTo>
                    <a:pt x="7740" y="550"/>
                  </a:lnTo>
                  <a:lnTo>
                    <a:pt x="7630" y="477"/>
                  </a:lnTo>
                  <a:lnTo>
                    <a:pt x="7520" y="477"/>
                  </a:lnTo>
                  <a:lnTo>
                    <a:pt x="7117" y="624"/>
                  </a:lnTo>
                  <a:lnTo>
                    <a:pt x="6713" y="807"/>
                  </a:lnTo>
                  <a:lnTo>
                    <a:pt x="6640" y="844"/>
                  </a:lnTo>
                  <a:lnTo>
                    <a:pt x="6603" y="881"/>
                  </a:lnTo>
                  <a:lnTo>
                    <a:pt x="6640" y="991"/>
                  </a:lnTo>
                  <a:lnTo>
                    <a:pt x="6677" y="1064"/>
                  </a:lnTo>
                  <a:lnTo>
                    <a:pt x="6787" y="1064"/>
                  </a:lnTo>
                  <a:lnTo>
                    <a:pt x="7153" y="1027"/>
                  </a:lnTo>
                  <a:lnTo>
                    <a:pt x="7484" y="991"/>
                  </a:lnTo>
                  <a:lnTo>
                    <a:pt x="7960" y="1541"/>
                  </a:lnTo>
                  <a:lnTo>
                    <a:pt x="8401" y="2091"/>
                  </a:lnTo>
                  <a:lnTo>
                    <a:pt x="8841" y="2715"/>
                  </a:lnTo>
                  <a:lnTo>
                    <a:pt x="9208" y="3301"/>
                  </a:lnTo>
                  <a:lnTo>
                    <a:pt x="8511" y="3742"/>
                  </a:lnTo>
                  <a:lnTo>
                    <a:pt x="7850" y="4219"/>
                  </a:lnTo>
                  <a:lnTo>
                    <a:pt x="6603" y="3668"/>
                  </a:lnTo>
                  <a:lnTo>
                    <a:pt x="5980" y="3412"/>
                  </a:lnTo>
                  <a:lnTo>
                    <a:pt x="5319" y="3191"/>
                  </a:lnTo>
                  <a:lnTo>
                    <a:pt x="5393" y="2788"/>
                  </a:lnTo>
                  <a:lnTo>
                    <a:pt x="5466" y="2384"/>
                  </a:lnTo>
                  <a:lnTo>
                    <a:pt x="5576" y="1981"/>
                  </a:lnTo>
                  <a:lnTo>
                    <a:pt x="5723" y="1577"/>
                  </a:lnTo>
                  <a:lnTo>
                    <a:pt x="5906" y="1211"/>
                  </a:lnTo>
                  <a:lnTo>
                    <a:pt x="6126" y="844"/>
                  </a:lnTo>
                  <a:lnTo>
                    <a:pt x="6383" y="514"/>
                  </a:lnTo>
                  <a:lnTo>
                    <a:pt x="6640" y="184"/>
                  </a:lnTo>
                  <a:lnTo>
                    <a:pt x="6677" y="110"/>
                  </a:lnTo>
                  <a:lnTo>
                    <a:pt x="6677" y="37"/>
                  </a:lnTo>
                  <a:lnTo>
                    <a:pt x="6603"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 name="Google Shape;340;p6"/>
            <p:cNvSpPr/>
            <p:nvPr/>
          </p:nvSpPr>
          <p:spPr>
            <a:xfrm>
              <a:off x="6553775" y="1840025"/>
              <a:ext cx="234775" cy="276975"/>
            </a:xfrm>
            <a:custGeom>
              <a:rect b="b" l="l" r="r" t="t"/>
              <a:pathLst>
                <a:path extrusionOk="0" h="11079" w="9391">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 name="Google Shape;341;p6"/>
            <p:cNvSpPr/>
            <p:nvPr/>
          </p:nvSpPr>
          <p:spPr>
            <a:xfrm>
              <a:off x="6618875" y="2550725"/>
              <a:ext cx="408125" cy="156850"/>
            </a:xfrm>
            <a:custGeom>
              <a:rect b="b" l="l" r="r" t="t"/>
              <a:pathLst>
                <a:path extrusionOk="0" h="6274" w="16325">
                  <a:moveTo>
                    <a:pt x="14710" y="1"/>
                  </a:moveTo>
                  <a:lnTo>
                    <a:pt x="14527" y="74"/>
                  </a:lnTo>
                  <a:lnTo>
                    <a:pt x="14380" y="147"/>
                  </a:lnTo>
                  <a:lnTo>
                    <a:pt x="14270" y="221"/>
                  </a:lnTo>
                  <a:lnTo>
                    <a:pt x="14270" y="257"/>
                  </a:lnTo>
                  <a:lnTo>
                    <a:pt x="14197" y="221"/>
                  </a:lnTo>
                  <a:lnTo>
                    <a:pt x="14087" y="221"/>
                  </a:lnTo>
                  <a:lnTo>
                    <a:pt x="14013" y="294"/>
                  </a:lnTo>
                  <a:lnTo>
                    <a:pt x="13977" y="331"/>
                  </a:lnTo>
                  <a:lnTo>
                    <a:pt x="13977" y="441"/>
                  </a:lnTo>
                  <a:lnTo>
                    <a:pt x="14013" y="551"/>
                  </a:lnTo>
                  <a:lnTo>
                    <a:pt x="14050" y="587"/>
                  </a:lnTo>
                  <a:lnTo>
                    <a:pt x="14123" y="624"/>
                  </a:lnTo>
                  <a:lnTo>
                    <a:pt x="14343" y="624"/>
                  </a:lnTo>
                  <a:lnTo>
                    <a:pt x="14527" y="551"/>
                  </a:lnTo>
                  <a:lnTo>
                    <a:pt x="14710" y="477"/>
                  </a:lnTo>
                  <a:lnTo>
                    <a:pt x="14894" y="441"/>
                  </a:lnTo>
                  <a:lnTo>
                    <a:pt x="14967" y="477"/>
                  </a:lnTo>
                  <a:lnTo>
                    <a:pt x="15004" y="514"/>
                  </a:lnTo>
                  <a:lnTo>
                    <a:pt x="14967" y="587"/>
                  </a:lnTo>
                  <a:lnTo>
                    <a:pt x="14930" y="661"/>
                  </a:lnTo>
                  <a:lnTo>
                    <a:pt x="14747" y="881"/>
                  </a:lnTo>
                  <a:lnTo>
                    <a:pt x="14123" y="1725"/>
                  </a:lnTo>
                  <a:lnTo>
                    <a:pt x="14123" y="1798"/>
                  </a:lnTo>
                  <a:lnTo>
                    <a:pt x="14087" y="1871"/>
                  </a:lnTo>
                  <a:lnTo>
                    <a:pt x="14123" y="1981"/>
                  </a:lnTo>
                  <a:lnTo>
                    <a:pt x="14233" y="2055"/>
                  </a:lnTo>
                  <a:lnTo>
                    <a:pt x="14343" y="2091"/>
                  </a:lnTo>
                  <a:lnTo>
                    <a:pt x="14820" y="2091"/>
                  </a:lnTo>
                  <a:lnTo>
                    <a:pt x="15260" y="2055"/>
                  </a:lnTo>
                  <a:lnTo>
                    <a:pt x="15774" y="1945"/>
                  </a:lnTo>
                  <a:lnTo>
                    <a:pt x="16031" y="1871"/>
                  </a:lnTo>
                  <a:lnTo>
                    <a:pt x="16251" y="1761"/>
                  </a:lnTo>
                  <a:lnTo>
                    <a:pt x="16324" y="1651"/>
                  </a:lnTo>
                  <a:lnTo>
                    <a:pt x="16324" y="1541"/>
                  </a:lnTo>
                  <a:lnTo>
                    <a:pt x="16288" y="1468"/>
                  </a:lnTo>
                  <a:lnTo>
                    <a:pt x="16214" y="1431"/>
                  </a:lnTo>
                  <a:lnTo>
                    <a:pt x="16141" y="1394"/>
                  </a:lnTo>
                  <a:lnTo>
                    <a:pt x="15957" y="1431"/>
                  </a:lnTo>
                  <a:lnTo>
                    <a:pt x="15774" y="1468"/>
                  </a:lnTo>
                  <a:lnTo>
                    <a:pt x="15370" y="1541"/>
                  </a:lnTo>
                  <a:lnTo>
                    <a:pt x="14820" y="1615"/>
                  </a:lnTo>
                  <a:lnTo>
                    <a:pt x="14820" y="1615"/>
                  </a:lnTo>
                  <a:lnTo>
                    <a:pt x="15260" y="1028"/>
                  </a:lnTo>
                  <a:lnTo>
                    <a:pt x="15370" y="844"/>
                  </a:lnTo>
                  <a:lnTo>
                    <a:pt x="15481" y="698"/>
                  </a:lnTo>
                  <a:lnTo>
                    <a:pt x="15517" y="477"/>
                  </a:lnTo>
                  <a:lnTo>
                    <a:pt x="15517" y="404"/>
                  </a:lnTo>
                  <a:lnTo>
                    <a:pt x="15481" y="294"/>
                  </a:lnTo>
                  <a:lnTo>
                    <a:pt x="15370" y="184"/>
                  </a:lnTo>
                  <a:lnTo>
                    <a:pt x="15224" y="74"/>
                  </a:lnTo>
                  <a:lnTo>
                    <a:pt x="15077" y="37"/>
                  </a:lnTo>
                  <a:lnTo>
                    <a:pt x="14894" y="1"/>
                  </a:lnTo>
                  <a:close/>
                  <a:moveTo>
                    <a:pt x="6604" y="2788"/>
                  </a:moveTo>
                  <a:lnTo>
                    <a:pt x="6163" y="2898"/>
                  </a:lnTo>
                  <a:lnTo>
                    <a:pt x="5576" y="2972"/>
                  </a:lnTo>
                  <a:lnTo>
                    <a:pt x="5283" y="3045"/>
                  </a:lnTo>
                  <a:lnTo>
                    <a:pt x="4990" y="3118"/>
                  </a:lnTo>
                  <a:lnTo>
                    <a:pt x="4953" y="3155"/>
                  </a:lnTo>
                  <a:lnTo>
                    <a:pt x="4880" y="3229"/>
                  </a:lnTo>
                  <a:lnTo>
                    <a:pt x="4880" y="3302"/>
                  </a:lnTo>
                  <a:lnTo>
                    <a:pt x="4880" y="3339"/>
                  </a:lnTo>
                  <a:lnTo>
                    <a:pt x="4880" y="3412"/>
                  </a:lnTo>
                  <a:lnTo>
                    <a:pt x="4916" y="3485"/>
                  </a:lnTo>
                  <a:lnTo>
                    <a:pt x="4990" y="3522"/>
                  </a:lnTo>
                  <a:lnTo>
                    <a:pt x="5063" y="3522"/>
                  </a:lnTo>
                  <a:lnTo>
                    <a:pt x="5613" y="3485"/>
                  </a:lnTo>
                  <a:lnTo>
                    <a:pt x="6163" y="3412"/>
                  </a:lnTo>
                  <a:lnTo>
                    <a:pt x="6640" y="3339"/>
                  </a:lnTo>
                  <a:lnTo>
                    <a:pt x="6860" y="3265"/>
                  </a:lnTo>
                  <a:lnTo>
                    <a:pt x="6970" y="3192"/>
                  </a:lnTo>
                  <a:lnTo>
                    <a:pt x="7044" y="3118"/>
                  </a:lnTo>
                  <a:lnTo>
                    <a:pt x="7044" y="3008"/>
                  </a:lnTo>
                  <a:lnTo>
                    <a:pt x="7044" y="2972"/>
                  </a:lnTo>
                  <a:lnTo>
                    <a:pt x="7007" y="2898"/>
                  </a:lnTo>
                  <a:lnTo>
                    <a:pt x="6897" y="2862"/>
                  </a:lnTo>
                  <a:lnTo>
                    <a:pt x="6824" y="2825"/>
                  </a:lnTo>
                  <a:lnTo>
                    <a:pt x="6604" y="2788"/>
                  </a:lnTo>
                  <a:close/>
                  <a:moveTo>
                    <a:pt x="13500" y="1945"/>
                  </a:moveTo>
                  <a:lnTo>
                    <a:pt x="13280" y="1981"/>
                  </a:lnTo>
                  <a:lnTo>
                    <a:pt x="13060" y="2018"/>
                  </a:lnTo>
                  <a:lnTo>
                    <a:pt x="12876" y="2055"/>
                  </a:lnTo>
                  <a:lnTo>
                    <a:pt x="12693" y="2201"/>
                  </a:lnTo>
                  <a:lnTo>
                    <a:pt x="12546" y="2275"/>
                  </a:lnTo>
                  <a:lnTo>
                    <a:pt x="12436" y="2422"/>
                  </a:lnTo>
                  <a:lnTo>
                    <a:pt x="12289" y="2678"/>
                  </a:lnTo>
                  <a:lnTo>
                    <a:pt x="12179" y="3008"/>
                  </a:lnTo>
                  <a:lnTo>
                    <a:pt x="12179" y="3339"/>
                  </a:lnTo>
                  <a:lnTo>
                    <a:pt x="12179" y="3522"/>
                  </a:lnTo>
                  <a:lnTo>
                    <a:pt x="12216" y="3669"/>
                  </a:lnTo>
                  <a:lnTo>
                    <a:pt x="12289" y="3815"/>
                  </a:lnTo>
                  <a:lnTo>
                    <a:pt x="12363" y="3962"/>
                  </a:lnTo>
                  <a:lnTo>
                    <a:pt x="12473" y="4109"/>
                  </a:lnTo>
                  <a:lnTo>
                    <a:pt x="12583" y="4219"/>
                  </a:lnTo>
                  <a:lnTo>
                    <a:pt x="12729" y="4292"/>
                  </a:lnTo>
                  <a:lnTo>
                    <a:pt x="12876" y="4366"/>
                  </a:lnTo>
                  <a:lnTo>
                    <a:pt x="12986" y="4402"/>
                  </a:lnTo>
                  <a:lnTo>
                    <a:pt x="13096" y="4402"/>
                  </a:lnTo>
                  <a:lnTo>
                    <a:pt x="13353" y="4329"/>
                  </a:lnTo>
                  <a:lnTo>
                    <a:pt x="13757" y="4146"/>
                  </a:lnTo>
                  <a:lnTo>
                    <a:pt x="14197" y="3999"/>
                  </a:lnTo>
                  <a:lnTo>
                    <a:pt x="14417" y="3852"/>
                  </a:lnTo>
                  <a:lnTo>
                    <a:pt x="14564" y="3705"/>
                  </a:lnTo>
                  <a:lnTo>
                    <a:pt x="14600" y="3632"/>
                  </a:lnTo>
                  <a:lnTo>
                    <a:pt x="14564" y="3559"/>
                  </a:lnTo>
                  <a:lnTo>
                    <a:pt x="14527" y="3485"/>
                  </a:lnTo>
                  <a:lnTo>
                    <a:pt x="14453" y="3449"/>
                  </a:lnTo>
                  <a:lnTo>
                    <a:pt x="14343" y="3412"/>
                  </a:lnTo>
                  <a:lnTo>
                    <a:pt x="14197" y="3449"/>
                  </a:lnTo>
                  <a:lnTo>
                    <a:pt x="13940" y="3522"/>
                  </a:lnTo>
                  <a:lnTo>
                    <a:pt x="13426" y="3742"/>
                  </a:lnTo>
                  <a:lnTo>
                    <a:pt x="13280" y="3815"/>
                  </a:lnTo>
                  <a:lnTo>
                    <a:pt x="13133" y="3852"/>
                  </a:lnTo>
                  <a:lnTo>
                    <a:pt x="12986" y="3852"/>
                  </a:lnTo>
                  <a:lnTo>
                    <a:pt x="12839" y="3779"/>
                  </a:lnTo>
                  <a:lnTo>
                    <a:pt x="12766" y="3669"/>
                  </a:lnTo>
                  <a:lnTo>
                    <a:pt x="12729" y="3559"/>
                  </a:lnTo>
                  <a:lnTo>
                    <a:pt x="12656" y="3339"/>
                  </a:lnTo>
                  <a:lnTo>
                    <a:pt x="12656" y="3118"/>
                  </a:lnTo>
                  <a:lnTo>
                    <a:pt x="12729" y="2898"/>
                  </a:lnTo>
                  <a:lnTo>
                    <a:pt x="12839" y="2715"/>
                  </a:lnTo>
                  <a:lnTo>
                    <a:pt x="12986" y="2532"/>
                  </a:lnTo>
                  <a:lnTo>
                    <a:pt x="13133" y="2458"/>
                  </a:lnTo>
                  <a:lnTo>
                    <a:pt x="13280" y="2422"/>
                  </a:lnTo>
                  <a:lnTo>
                    <a:pt x="13610" y="2385"/>
                  </a:lnTo>
                  <a:lnTo>
                    <a:pt x="13940" y="2348"/>
                  </a:lnTo>
                  <a:lnTo>
                    <a:pt x="14307" y="2348"/>
                  </a:lnTo>
                  <a:lnTo>
                    <a:pt x="14307" y="2311"/>
                  </a:lnTo>
                  <a:lnTo>
                    <a:pt x="14307" y="2275"/>
                  </a:lnTo>
                  <a:lnTo>
                    <a:pt x="14307" y="2238"/>
                  </a:lnTo>
                  <a:lnTo>
                    <a:pt x="14123" y="2128"/>
                  </a:lnTo>
                  <a:lnTo>
                    <a:pt x="13903" y="2055"/>
                  </a:lnTo>
                  <a:lnTo>
                    <a:pt x="13720" y="1981"/>
                  </a:lnTo>
                  <a:lnTo>
                    <a:pt x="13500" y="1945"/>
                  </a:lnTo>
                  <a:close/>
                  <a:moveTo>
                    <a:pt x="6787" y="4182"/>
                  </a:moveTo>
                  <a:lnTo>
                    <a:pt x="6347" y="4292"/>
                  </a:lnTo>
                  <a:lnTo>
                    <a:pt x="5907" y="4366"/>
                  </a:lnTo>
                  <a:lnTo>
                    <a:pt x="5466" y="4439"/>
                  </a:lnTo>
                  <a:lnTo>
                    <a:pt x="5063" y="4549"/>
                  </a:lnTo>
                  <a:lnTo>
                    <a:pt x="4990" y="4622"/>
                  </a:lnTo>
                  <a:lnTo>
                    <a:pt x="4953" y="4696"/>
                  </a:lnTo>
                  <a:lnTo>
                    <a:pt x="4953" y="4806"/>
                  </a:lnTo>
                  <a:lnTo>
                    <a:pt x="5063" y="4843"/>
                  </a:lnTo>
                  <a:lnTo>
                    <a:pt x="5283" y="4879"/>
                  </a:lnTo>
                  <a:lnTo>
                    <a:pt x="5980" y="4879"/>
                  </a:lnTo>
                  <a:lnTo>
                    <a:pt x="6457" y="4769"/>
                  </a:lnTo>
                  <a:lnTo>
                    <a:pt x="6897" y="4659"/>
                  </a:lnTo>
                  <a:lnTo>
                    <a:pt x="6970" y="4622"/>
                  </a:lnTo>
                  <a:lnTo>
                    <a:pt x="7044" y="4586"/>
                  </a:lnTo>
                  <a:lnTo>
                    <a:pt x="7080" y="4512"/>
                  </a:lnTo>
                  <a:lnTo>
                    <a:pt x="7117" y="4439"/>
                  </a:lnTo>
                  <a:lnTo>
                    <a:pt x="7080" y="4292"/>
                  </a:lnTo>
                  <a:lnTo>
                    <a:pt x="7007" y="4219"/>
                  </a:lnTo>
                  <a:lnTo>
                    <a:pt x="6934" y="4182"/>
                  </a:lnTo>
                  <a:close/>
                  <a:moveTo>
                    <a:pt x="11079" y="2055"/>
                  </a:moveTo>
                  <a:lnTo>
                    <a:pt x="10785" y="2091"/>
                  </a:lnTo>
                  <a:lnTo>
                    <a:pt x="10565" y="2165"/>
                  </a:lnTo>
                  <a:lnTo>
                    <a:pt x="10382" y="2311"/>
                  </a:lnTo>
                  <a:lnTo>
                    <a:pt x="10235" y="2495"/>
                  </a:lnTo>
                  <a:lnTo>
                    <a:pt x="10198" y="2385"/>
                  </a:lnTo>
                  <a:lnTo>
                    <a:pt x="10088" y="2348"/>
                  </a:lnTo>
                  <a:lnTo>
                    <a:pt x="9942" y="2311"/>
                  </a:lnTo>
                  <a:lnTo>
                    <a:pt x="9611" y="2311"/>
                  </a:lnTo>
                  <a:lnTo>
                    <a:pt x="9501" y="2348"/>
                  </a:lnTo>
                  <a:lnTo>
                    <a:pt x="9208" y="2495"/>
                  </a:lnTo>
                  <a:lnTo>
                    <a:pt x="8988" y="2678"/>
                  </a:lnTo>
                  <a:lnTo>
                    <a:pt x="8951" y="2568"/>
                  </a:lnTo>
                  <a:lnTo>
                    <a:pt x="8915" y="2532"/>
                  </a:lnTo>
                  <a:lnTo>
                    <a:pt x="8878" y="2532"/>
                  </a:lnTo>
                  <a:lnTo>
                    <a:pt x="8804" y="2568"/>
                  </a:lnTo>
                  <a:lnTo>
                    <a:pt x="8731" y="2752"/>
                  </a:lnTo>
                  <a:lnTo>
                    <a:pt x="8658" y="2935"/>
                  </a:lnTo>
                  <a:lnTo>
                    <a:pt x="8621" y="3339"/>
                  </a:lnTo>
                  <a:lnTo>
                    <a:pt x="8584" y="3705"/>
                  </a:lnTo>
                  <a:lnTo>
                    <a:pt x="8621" y="4072"/>
                  </a:lnTo>
                  <a:lnTo>
                    <a:pt x="8694" y="4439"/>
                  </a:lnTo>
                  <a:lnTo>
                    <a:pt x="8768" y="4806"/>
                  </a:lnTo>
                  <a:lnTo>
                    <a:pt x="8804" y="4879"/>
                  </a:lnTo>
                  <a:lnTo>
                    <a:pt x="8878" y="4953"/>
                  </a:lnTo>
                  <a:lnTo>
                    <a:pt x="8951" y="4989"/>
                  </a:lnTo>
                  <a:lnTo>
                    <a:pt x="9061" y="4953"/>
                  </a:lnTo>
                  <a:lnTo>
                    <a:pt x="9135" y="4916"/>
                  </a:lnTo>
                  <a:lnTo>
                    <a:pt x="9208" y="4879"/>
                  </a:lnTo>
                  <a:lnTo>
                    <a:pt x="9245" y="4769"/>
                  </a:lnTo>
                  <a:lnTo>
                    <a:pt x="9208" y="4659"/>
                  </a:lnTo>
                  <a:lnTo>
                    <a:pt x="9135" y="4182"/>
                  </a:lnTo>
                  <a:lnTo>
                    <a:pt x="9098" y="3669"/>
                  </a:lnTo>
                  <a:lnTo>
                    <a:pt x="9135" y="3339"/>
                  </a:lnTo>
                  <a:lnTo>
                    <a:pt x="9208" y="3118"/>
                  </a:lnTo>
                  <a:lnTo>
                    <a:pt x="9391" y="2972"/>
                  </a:lnTo>
                  <a:lnTo>
                    <a:pt x="9575" y="2825"/>
                  </a:lnTo>
                  <a:lnTo>
                    <a:pt x="9795" y="2788"/>
                  </a:lnTo>
                  <a:lnTo>
                    <a:pt x="9868" y="4072"/>
                  </a:lnTo>
                  <a:lnTo>
                    <a:pt x="9905" y="4146"/>
                  </a:lnTo>
                  <a:lnTo>
                    <a:pt x="9942" y="4219"/>
                  </a:lnTo>
                  <a:lnTo>
                    <a:pt x="10015" y="4292"/>
                  </a:lnTo>
                  <a:lnTo>
                    <a:pt x="10125" y="4292"/>
                  </a:lnTo>
                  <a:lnTo>
                    <a:pt x="10198" y="4329"/>
                  </a:lnTo>
                  <a:lnTo>
                    <a:pt x="10272" y="4292"/>
                  </a:lnTo>
                  <a:lnTo>
                    <a:pt x="10308" y="4219"/>
                  </a:lnTo>
                  <a:lnTo>
                    <a:pt x="10345" y="4146"/>
                  </a:lnTo>
                  <a:lnTo>
                    <a:pt x="10455" y="3559"/>
                  </a:lnTo>
                  <a:lnTo>
                    <a:pt x="10565" y="3008"/>
                  </a:lnTo>
                  <a:lnTo>
                    <a:pt x="10602" y="2862"/>
                  </a:lnTo>
                  <a:lnTo>
                    <a:pt x="10675" y="2752"/>
                  </a:lnTo>
                  <a:lnTo>
                    <a:pt x="10785" y="2642"/>
                  </a:lnTo>
                  <a:lnTo>
                    <a:pt x="10895" y="2568"/>
                  </a:lnTo>
                  <a:lnTo>
                    <a:pt x="11079" y="2568"/>
                  </a:lnTo>
                  <a:lnTo>
                    <a:pt x="11115" y="2642"/>
                  </a:lnTo>
                  <a:lnTo>
                    <a:pt x="11115" y="2752"/>
                  </a:lnTo>
                  <a:lnTo>
                    <a:pt x="11115" y="2862"/>
                  </a:lnTo>
                  <a:lnTo>
                    <a:pt x="11189" y="3449"/>
                  </a:lnTo>
                  <a:lnTo>
                    <a:pt x="11299" y="4036"/>
                  </a:lnTo>
                  <a:lnTo>
                    <a:pt x="11372" y="4256"/>
                  </a:lnTo>
                  <a:lnTo>
                    <a:pt x="11446" y="4512"/>
                  </a:lnTo>
                  <a:lnTo>
                    <a:pt x="11556" y="4732"/>
                  </a:lnTo>
                  <a:lnTo>
                    <a:pt x="11629" y="4806"/>
                  </a:lnTo>
                  <a:lnTo>
                    <a:pt x="11739" y="4843"/>
                  </a:lnTo>
                  <a:lnTo>
                    <a:pt x="11849" y="4843"/>
                  </a:lnTo>
                  <a:lnTo>
                    <a:pt x="11922" y="4806"/>
                  </a:lnTo>
                  <a:lnTo>
                    <a:pt x="11996" y="4769"/>
                  </a:lnTo>
                  <a:lnTo>
                    <a:pt x="12032" y="4696"/>
                  </a:lnTo>
                  <a:lnTo>
                    <a:pt x="12069" y="4586"/>
                  </a:lnTo>
                  <a:lnTo>
                    <a:pt x="11996" y="4476"/>
                  </a:lnTo>
                  <a:lnTo>
                    <a:pt x="11922" y="4402"/>
                  </a:lnTo>
                  <a:lnTo>
                    <a:pt x="11886" y="4256"/>
                  </a:lnTo>
                  <a:lnTo>
                    <a:pt x="11812" y="4072"/>
                  </a:lnTo>
                  <a:lnTo>
                    <a:pt x="11776" y="3779"/>
                  </a:lnTo>
                  <a:lnTo>
                    <a:pt x="11666" y="3339"/>
                  </a:lnTo>
                  <a:lnTo>
                    <a:pt x="11629" y="2862"/>
                  </a:lnTo>
                  <a:lnTo>
                    <a:pt x="11629" y="2532"/>
                  </a:lnTo>
                  <a:lnTo>
                    <a:pt x="11592" y="2385"/>
                  </a:lnTo>
                  <a:lnTo>
                    <a:pt x="11482" y="2275"/>
                  </a:lnTo>
                  <a:lnTo>
                    <a:pt x="11299" y="2128"/>
                  </a:lnTo>
                  <a:lnTo>
                    <a:pt x="11189" y="2091"/>
                  </a:lnTo>
                  <a:lnTo>
                    <a:pt x="11079" y="2055"/>
                  </a:lnTo>
                  <a:close/>
                  <a:moveTo>
                    <a:pt x="2715" y="1138"/>
                  </a:moveTo>
                  <a:lnTo>
                    <a:pt x="2569" y="1174"/>
                  </a:lnTo>
                  <a:lnTo>
                    <a:pt x="2422" y="1284"/>
                  </a:lnTo>
                  <a:lnTo>
                    <a:pt x="2385" y="1358"/>
                  </a:lnTo>
                  <a:lnTo>
                    <a:pt x="2165" y="1284"/>
                  </a:lnTo>
                  <a:lnTo>
                    <a:pt x="1762" y="1284"/>
                  </a:lnTo>
                  <a:lnTo>
                    <a:pt x="1542" y="1358"/>
                  </a:lnTo>
                  <a:lnTo>
                    <a:pt x="771" y="1504"/>
                  </a:lnTo>
                  <a:lnTo>
                    <a:pt x="368" y="1651"/>
                  </a:lnTo>
                  <a:lnTo>
                    <a:pt x="184" y="1725"/>
                  </a:lnTo>
                  <a:lnTo>
                    <a:pt x="38" y="1835"/>
                  </a:lnTo>
                  <a:lnTo>
                    <a:pt x="1" y="1908"/>
                  </a:lnTo>
                  <a:lnTo>
                    <a:pt x="1" y="1981"/>
                  </a:lnTo>
                  <a:lnTo>
                    <a:pt x="38" y="2018"/>
                  </a:lnTo>
                  <a:lnTo>
                    <a:pt x="111" y="2055"/>
                  </a:lnTo>
                  <a:lnTo>
                    <a:pt x="74" y="2348"/>
                  </a:lnTo>
                  <a:lnTo>
                    <a:pt x="74" y="2642"/>
                  </a:lnTo>
                  <a:lnTo>
                    <a:pt x="74" y="3705"/>
                  </a:lnTo>
                  <a:lnTo>
                    <a:pt x="111" y="4843"/>
                  </a:lnTo>
                  <a:lnTo>
                    <a:pt x="148" y="5980"/>
                  </a:lnTo>
                  <a:lnTo>
                    <a:pt x="184" y="6090"/>
                  </a:lnTo>
                  <a:lnTo>
                    <a:pt x="294" y="6200"/>
                  </a:lnTo>
                  <a:lnTo>
                    <a:pt x="404" y="6236"/>
                  </a:lnTo>
                  <a:lnTo>
                    <a:pt x="514" y="6200"/>
                  </a:lnTo>
                  <a:lnTo>
                    <a:pt x="624" y="6236"/>
                  </a:lnTo>
                  <a:lnTo>
                    <a:pt x="845" y="6273"/>
                  </a:lnTo>
                  <a:lnTo>
                    <a:pt x="1028" y="6236"/>
                  </a:lnTo>
                  <a:lnTo>
                    <a:pt x="1395" y="6163"/>
                  </a:lnTo>
                  <a:lnTo>
                    <a:pt x="2385" y="5980"/>
                  </a:lnTo>
                  <a:lnTo>
                    <a:pt x="2605" y="5943"/>
                  </a:lnTo>
                  <a:lnTo>
                    <a:pt x="2752" y="5906"/>
                  </a:lnTo>
                  <a:lnTo>
                    <a:pt x="2899" y="5833"/>
                  </a:lnTo>
                  <a:lnTo>
                    <a:pt x="2972" y="5686"/>
                  </a:lnTo>
                  <a:lnTo>
                    <a:pt x="2972" y="5576"/>
                  </a:lnTo>
                  <a:lnTo>
                    <a:pt x="2935" y="5503"/>
                  </a:lnTo>
                  <a:lnTo>
                    <a:pt x="2825" y="5429"/>
                  </a:lnTo>
                  <a:lnTo>
                    <a:pt x="2679" y="5393"/>
                  </a:lnTo>
                  <a:lnTo>
                    <a:pt x="2532" y="5393"/>
                  </a:lnTo>
                  <a:lnTo>
                    <a:pt x="2385" y="5429"/>
                  </a:lnTo>
                  <a:lnTo>
                    <a:pt x="2055" y="5503"/>
                  </a:lnTo>
                  <a:lnTo>
                    <a:pt x="1762" y="5576"/>
                  </a:lnTo>
                  <a:lnTo>
                    <a:pt x="1028" y="5723"/>
                  </a:lnTo>
                  <a:lnTo>
                    <a:pt x="698" y="5796"/>
                  </a:lnTo>
                  <a:lnTo>
                    <a:pt x="661" y="4953"/>
                  </a:lnTo>
                  <a:lnTo>
                    <a:pt x="624" y="4109"/>
                  </a:lnTo>
                  <a:lnTo>
                    <a:pt x="845" y="4109"/>
                  </a:lnTo>
                  <a:lnTo>
                    <a:pt x="1028" y="4072"/>
                  </a:lnTo>
                  <a:lnTo>
                    <a:pt x="1431" y="3962"/>
                  </a:lnTo>
                  <a:lnTo>
                    <a:pt x="2459" y="3742"/>
                  </a:lnTo>
                  <a:lnTo>
                    <a:pt x="2495" y="3779"/>
                  </a:lnTo>
                  <a:lnTo>
                    <a:pt x="2605" y="3779"/>
                  </a:lnTo>
                  <a:lnTo>
                    <a:pt x="2679" y="3742"/>
                  </a:lnTo>
                  <a:lnTo>
                    <a:pt x="2752" y="3705"/>
                  </a:lnTo>
                  <a:lnTo>
                    <a:pt x="2789" y="3669"/>
                  </a:lnTo>
                  <a:lnTo>
                    <a:pt x="2862" y="3559"/>
                  </a:lnTo>
                  <a:lnTo>
                    <a:pt x="2899" y="3485"/>
                  </a:lnTo>
                  <a:lnTo>
                    <a:pt x="2899" y="3412"/>
                  </a:lnTo>
                  <a:lnTo>
                    <a:pt x="2862" y="3339"/>
                  </a:lnTo>
                  <a:lnTo>
                    <a:pt x="2825" y="3265"/>
                  </a:lnTo>
                  <a:lnTo>
                    <a:pt x="2715" y="3155"/>
                  </a:lnTo>
                  <a:lnTo>
                    <a:pt x="2532" y="3155"/>
                  </a:lnTo>
                  <a:lnTo>
                    <a:pt x="1431" y="3449"/>
                  </a:lnTo>
                  <a:lnTo>
                    <a:pt x="1028" y="3522"/>
                  </a:lnTo>
                  <a:lnTo>
                    <a:pt x="808" y="3595"/>
                  </a:lnTo>
                  <a:lnTo>
                    <a:pt x="624" y="3632"/>
                  </a:lnTo>
                  <a:lnTo>
                    <a:pt x="588" y="2788"/>
                  </a:lnTo>
                  <a:lnTo>
                    <a:pt x="588" y="2458"/>
                  </a:lnTo>
                  <a:lnTo>
                    <a:pt x="551" y="2091"/>
                  </a:lnTo>
                  <a:lnTo>
                    <a:pt x="1065" y="1981"/>
                  </a:lnTo>
                  <a:lnTo>
                    <a:pt x="1615" y="1835"/>
                  </a:lnTo>
                  <a:lnTo>
                    <a:pt x="1798" y="1798"/>
                  </a:lnTo>
                  <a:lnTo>
                    <a:pt x="2055" y="1798"/>
                  </a:lnTo>
                  <a:lnTo>
                    <a:pt x="2165" y="1871"/>
                  </a:lnTo>
                  <a:lnTo>
                    <a:pt x="2238" y="1908"/>
                  </a:lnTo>
                  <a:lnTo>
                    <a:pt x="2312" y="1945"/>
                  </a:lnTo>
                  <a:lnTo>
                    <a:pt x="2422" y="1945"/>
                  </a:lnTo>
                  <a:lnTo>
                    <a:pt x="2495" y="1908"/>
                  </a:lnTo>
                  <a:lnTo>
                    <a:pt x="3009" y="1651"/>
                  </a:lnTo>
                  <a:lnTo>
                    <a:pt x="3082" y="1615"/>
                  </a:lnTo>
                  <a:lnTo>
                    <a:pt x="3119" y="1578"/>
                  </a:lnTo>
                  <a:lnTo>
                    <a:pt x="3156" y="1431"/>
                  </a:lnTo>
                  <a:lnTo>
                    <a:pt x="3119" y="1284"/>
                  </a:lnTo>
                  <a:lnTo>
                    <a:pt x="3082" y="1248"/>
                  </a:lnTo>
                  <a:lnTo>
                    <a:pt x="3009" y="1174"/>
                  </a:lnTo>
                  <a:lnTo>
                    <a:pt x="2862" y="1138"/>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 name="Google Shape;342;p6"/>
            <p:cNvSpPr/>
            <p:nvPr/>
          </p:nvSpPr>
          <p:spPr>
            <a:xfrm>
              <a:off x="6336425" y="4507675"/>
              <a:ext cx="520000" cy="365000"/>
            </a:xfrm>
            <a:custGeom>
              <a:rect b="b" l="l" r="r" t="t"/>
              <a:pathLst>
                <a:path extrusionOk="0" h="14600" w="2080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 name="Google Shape;343;p6"/>
            <p:cNvSpPr/>
            <p:nvPr/>
          </p:nvSpPr>
          <p:spPr>
            <a:xfrm>
              <a:off x="6425400" y="3728200"/>
              <a:ext cx="342075" cy="360425"/>
            </a:xfrm>
            <a:custGeom>
              <a:rect b="b" l="l" r="r" t="t"/>
              <a:pathLst>
                <a:path extrusionOk="0" h="14417" w="13683">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 name="Google Shape;344;p6"/>
            <p:cNvSpPr/>
            <p:nvPr/>
          </p:nvSpPr>
          <p:spPr>
            <a:xfrm>
              <a:off x="6789450" y="3384325"/>
              <a:ext cx="262300" cy="186175"/>
            </a:xfrm>
            <a:custGeom>
              <a:rect b="b" l="l" r="r" t="t"/>
              <a:pathLst>
                <a:path extrusionOk="0" h="7447" w="10492">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 name="Google Shape;345;p6"/>
            <p:cNvSpPr/>
            <p:nvPr/>
          </p:nvSpPr>
          <p:spPr>
            <a:xfrm>
              <a:off x="6950850" y="4617725"/>
              <a:ext cx="254050" cy="162350"/>
            </a:xfrm>
            <a:custGeom>
              <a:rect b="b" l="l" r="r" t="t"/>
              <a:pathLst>
                <a:path extrusionOk="0" h="6494" w="10162">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 name="Google Shape;346;p6"/>
            <p:cNvSpPr/>
            <p:nvPr/>
          </p:nvSpPr>
          <p:spPr>
            <a:xfrm>
              <a:off x="6051225" y="1090800"/>
              <a:ext cx="285225" cy="283400"/>
            </a:xfrm>
            <a:custGeom>
              <a:rect b="b" l="l" r="r" t="t"/>
              <a:pathLst>
                <a:path extrusionOk="0" h="11336" w="11409">
                  <a:moveTo>
                    <a:pt x="5173" y="4219"/>
                  </a:moveTo>
                  <a:lnTo>
                    <a:pt x="5136" y="4256"/>
                  </a:lnTo>
                  <a:lnTo>
                    <a:pt x="5100" y="4292"/>
                  </a:lnTo>
                  <a:lnTo>
                    <a:pt x="4990" y="4366"/>
                  </a:lnTo>
                  <a:lnTo>
                    <a:pt x="4916" y="4476"/>
                  </a:lnTo>
                  <a:lnTo>
                    <a:pt x="4916" y="4512"/>
                  </a:lnTo>
                  <a:lnTo>
                    <a:pt x="4843" y="4659"/>
                  </a:lnTo>
                  <a:lnTo>
                    <a:pt x="4843" y="4769"/>
                  </a:lnTo>
                  <a:lnTo>
                    <a:pt x="4880" y="4843"/>
                  </a:lnTo>
                  <a:lnTo>
                    <a:pt x="4990" y="4916"/>
                  </a:lnTo>
                  <a:lnTo>
                    <a:pt x="5100" y="4989"/>
                  </a:lnTo>
                  <a:lnTo>
                    <a:pt x="5283" y="4989"/>
                  </a:lnTo>
                  <a:lnTo>
                    <a:pt x="5430" y="4916"/>
                  </a:lnTo>
                  <a:lnTo>
                    <a:pt x="5540" y="4769"/>
                  </a:lnTo>
                  <a:lnTo>
                    <a:pt x="5577" y="4696"/>
                  </a:lnTo>
                  <a:lnTo>
                    <a:pt x="5613" y="4623"/>
                  </a:lnTo>
                  <a:lnTo>
                    <a:pt x="5577" y="4549"/>
                  </a:lnTo>
                  <a:lnTo>
                    <a:pt x="5577" y="4476"/>
                  </a:lnTo>
                  <a:lnTo>
                    <a:pt x="5430" y="4402"/>
                  </a:lnTo>
                  <a:lnTo>
                    <a:pt x="5320" y="4366"/>
                  </a:lnTo>
                  <a:lnTo>
                    <a:pt x="5320" y="4292"/>
                  </a:lnTo>
                  <a:lnTo>
                    <a:pt x="5246" y="4256"/>
                  </a:lnTo>
                  <a:lnTo>
                    <a:pt x="5173" y="4219"/>
                  </a:lnTo>
                  <a:close/>
                  <a:moveTo>
                    <a:pt x="5980" y="6016"/>
                  </a:moveTo>
                  <a:lnTo>
                    <a:pt x="6017" y="6053"/>
                  </a:lnTo>
                  <a:lnTo>
                    <a:pt x="6053" y="6126"/>
                  </a:lnTo>
                  <a:lnTo>
                    <a:pt x="6053" y="6200"/>
                  </a:lnTo>
                  <a:lnTo>
                    <a:pt x="5907" y="6237"/>
                  </a:lnTo>
                  <a:lnTo>
                    <a:pt x="5943" y="6090"/>
                  </a:lnTo>
                  <a:lnTo>
                    <a:pt x="5980" y="6016"/>
                  </a:lnTo>
                  <a:close/>
                  <a:moveTo>
                    <a:pt x="5833" y="5613"/>
                  </a:moveTo>
                  <a:lnTo>
                    <a:pt x="5723" y="5650"/>
                  </a:lnTo>
                  <a:lnTo>
                    <a:pt x="5650" y="5723"/>
                  </a:lnTo>
                  <a:lnTo>
                    <a:pt x="5613" y="5796"/>
                  </a:lnTo>
                  <a:lnTo>
                    <a:pt x="5613" y="5870"/>
                  </a:lnTo>
                  <a:lnTo>
                    <a:pt x="5687" y="5943"/>
                  </a:lnTo>
                  <a:lnTo>
                    <a:pt x="5577" y="6163"/>
                  </a:lnTo>
                  <a:lnTo>
                    <a:pt x="5540" y="6420"/>
                  </a:lnTo>
                  <a:lnTo>
                    <a:pt x="5577" y="6530"/>
                  </a:lnTo>
                  <a:lnTo>
                    <a:pt x="5687" y="6567"/>
                  </a:lnTo>
                  <a:lnTo>
                    <a:pt x="5833" y="6603"/>
                  </a:lnTo>
                  <a:lnTo>
                    <a:pt x="5980" y="6603"/>
                  </a:lnTo>
                  <a:lnTo>
                    <a:pt x="6090" y="6567"/>
                  </a:lnTo>
                  <a:lnTo>
                    <a:pt x="6237" y="6530"/>
                  </a:lnTo>
                  <a:lnTo>
                    <a:pt x="6347" y="6457"/>
                  </a:lnTo>
                  <a:lnTo>
                    <a:pt x="6420" y="6347"/>
                  </a:lnTo>
                  <a:lnTo>
                    <a:pt x="6457" y="6200"/>
                  </a:lnTo>
                  <a:lnTo>
                    <a:pt x="6457" y="6053"/>
                  </a:lnTo>
                  <a:lnTo>
                    <a:pt x="6420" y="5943"/>
                  </a:lnTo>
                  <a:lnTo>
                    <a:pt x="6347" y="5833"/>
                  </a:lnTo>
                  <a:lnTo>
                    <a:pt x="6274" y="5760"/>
                  </a:lnTo>
                  <a:lnTo>
                    <a:pt x="6163" y="5686"/>
                  </a:lnTo>
                  <a:lnTo>
                    <a:pt x="6053" y="5650"/>
                  </a:lnTo>
                  <a:lnTo>
                    <a:pt x="5943" y="5613"/>
                  </a:lnTo>
                  <a:close/>
                  <a:moveTo>
                    <a:pt x="3926" y="441"/>
                  </a:moveTo>
                  <a:lnTo>
                    <a:pt x="4623" y="478"/>
                  </a:lnTo>
                  <a:lnTo>
                    <a:pt x="5356" y="478"/>
                  </a:lnTo>
                  <a:lnTo>
                    <a:pt x="6824" y="551"/>
                  </a:lnTo>
                  <a:lnTo>
                    <a:pt x="7631" y="551"/>
                  </a:lnTo>
                  <a:lnTo>
                    <a:pt x="7704" y="734"/>
                  </a:lnTo>
                  <a:lnTo>
                    <a:pt x="7777" y="1064"/>
                  </a:lnTo>
                  <a:lnTo>
                    <a:pt x="7521" y="1174"/>
                  </a:lnTo>
                  <a:lnTo>
                    <a:pt x="7191" y="1211"/>
                  </a:lnTo>
                  <a:lnTo>
                    <a:pt x="7044" y="1211"/>
                  </a:lnTo>
                  <a:lnTo>
                    <a:pt x="6860" y="1174"/>
                  </a:lnTo>
                  <a:lnTo>
                    <a:pt x="6714" y="1174"/>
                  </a:lnTo>
                  <a:lnTo>
                    <a:pt x="6530" y="1211"/>
                  </a:lnTo>
                  <a:lnTo>
                    <a:pt x="6494" y="1248"/>
                  </a:lnTo>
                  <a:lnTo>
                    <a:pt x="6457" y="1321"/>
                  </a:lnTo>
                  <a:lnTo>
                    <a:pt x="6420" y="1395"/>
                  </a:lnTo>
                  <a:lnTo>
                    <a:pt x="6457" y="1468"/>
                  </a:lnTo>
                  <a:lnTo>
                    <a:pt x="6457" y="1505"/>
                  </a:lnTo>
                  <a:lnTo>
                    <a:pt x="6494" y="1578"/>
                  </a:lnTo>
                  <a:lnTo>
                    <a:pt x="6567" y="1651"/>
                  </a:lnTo>
                  <a:lnTo>
                    <a:pt x="6567" y="1871"/>
                  </a:lnTo>
                  <a:lnTo>
                    <a:pt x="6567" y="2092"/>
                  </a:lnTo>
                  <a:lnTo>
                    <a:pt x="6640" y="2642"/>
                  </a:lnTo>
                  <a:lnTo>
                    <a:pt x="6677" y="3192"/>
                  </a:lnTo>
                  <a:lnTo>
                    <a:pt x="6714" y="3632"/>
                  </a:lnTo>
                  <a:lnTo>
                    <a:pt x="6714" y="4072"/>
                  </a:lnTo>
                  <a:lnTo>
                    <a:pt x="6677" y="4586"/>
                  </a:lnTo>
                  <a:lnTo>
                    <a:pt x="6640" y="4843"/>
                  </a:lnTo>
                  <a:lnTo>
                    <a:pt x="6640" y="5099"/>
                  </a:lnTo>
                  <a:lnTo>
                    <a:pt x="6677" y="5246"/>
                  </a:lnTo>
                  <a:lnTo>
                    <a:pt x="6640" y="5319"/>
                  </a:lnTo>
                  <a:lnTo>
                    <a:pt x="6640" y="5393"/>
                  </a:lnTo>
                  <a:lnTo>
                    <a:pt x="6640" y="5466"/>
                  </a:lnTo>
                  <a:lnTo>
                    <a:pt x="6714" y="5540"/>
                  </a:lnTo>
                  <a:lnTo>
                    <a:pt x="7117" y="5796"/>
                  </a:lnTo>
                  <a:lnTo>
                    <a:pt x="7484" y="6016"/>
                  </a:lnTo>
                  <a:lnTo>
                    <a:pt x="7851" y="6310"/>
                  </a:lnTo>
                  <a:lnTo>
                    <a:pt x="8218" y="6640"/>
                  </a:lnTo>
                  <a:lnTo>
                    <a:pt x="8915" y="7300"/>
                  </a:lnTo>
                  <a:lnTo>
                    <a:pt x="8621" y="7337"/>
                  </a:lnTo>
                  <a:lnTo>
                    <a:pt x="8328" y="7300"/>
                  </a:lnTo>
                  <a:lnTo>
                    <a:pt x="8108" y="7227"/>
                  </a:lnTo>
                  <a:lnTo>
                    <a:pt x="7887" y="7154"/>
                  </a:lnTo>
                  <a:lnTo>
                    <a:pt x="7484" y="6933"/>
                  </a:lnTo>
                  <a:lnTo>
                    <a:pt x="7117" y="6823"/>
                  </a:lnTo>
                  <a:lnTo>
                    <a:pt x="6750" y="6787"/>
                  </a:lnTo>
                  <a:lnTo>
                    <a:pt x="6384" y="6823"/>
                  </a:lnTo>
                  <a:lnTo>
                    <a:pt x="5980" y="6933"/>
                  </a:lnTo>
                  <a:lnTo>
                    <a:pt x="5577" y="7044"/>
                  </a:lnTo>
                  <a:lnTo>
                    <a:pt x="5210" y="7227"/>
                  </a:lnTo>
                  <a:lnTo>
                    <a:pt x="4843" y="7374"/>
                  </a:lnTo>
                  <a:lnTo>
                    <a:pt x="4439" y="7520"/>
                  </a:lnTo>
                  <a:lnTo>
                    <a:pt x="4109" y="7557"/>
                  </a:lnTo>
                  <a:lnTo>
                    <a:pt x="3816" y="7594"/>
                  </a:lnTo>
                  <a:lnTo>
                    <a:pt x="3889" y="7557"/>
                  </a:lnTo>
                  <a:lnTo>
                    <a:pt x="3926" y="7484"/>
                  </a:lnTo>
                  <a:lnTo>
                    <a:pt x="3926" y="7374"/>
                  </a:lnTo>
                  <a:lnTo>
                    <a:pt x="3926" y="7300"/>
                  </a:lnTo>
                  <a:lnTo>
                    <a:pt x="3889" y="7227"/>
                  </a:lnTo>
                  <a:lnTo>
                    <a:pt x="3816" y="7190"/>
                  </a:lnTo>
                  <a:lnTo>
                    <a:pt x="2789" y="7190"/>
                  </a:lnTo>
                  <a:lnTo>
                    <a:pt x="2935" y="7044"/>
                  </a:lnTo>
                  <a:lnTo>
                    <a:pt x="3266" y="6677"/>
                  </a:lnTo>
                  <a:lnTo>
                    <a:pt x="3559" y="6713"/>
                  </a:lnTo>
                  <a:lnTo>
                    <a:pt x="3853" y="6713"/>
                  </a:lnTo>
                  <a:lnTo>
                    <a:pt x="4403" y="6677"/>
                  </a:lnTo>
                  <a:lnTo>
                    <a:pt x="4549" y="6640"/>
                  </a:lnTo>
                  <a:lnTo>
                    <a:pt x="4623" y="6530"/>
                  </a:lnTo>
                  <a:lnTo>
                    <a:pt x="4623" y="6457"/>
                  </a:lnTo>
                  <a:lnTo>
                    <a:pt x="4586" y="6383"/>
                  </a:lnTo>
                  <a:lnTo>
                    <a:pt x="4513" y="6310"/>
                  </a:lnTo>
                  <a:lnTo>
                    <a:pt x="4403" y="6273"/>
                  </a:lnTo>
                  <a:lnTo>
                    <a:pt x="3669" y="6273"/>
                  </a:lnTo>
                  <a:lnTo>
                    <a:pt x="3926" y="6016"/>
                  </a:lnTo>
                  <a:lnTo>
                    <a:pt x="4183" y="5723"/>
                  </a:lnTo>
                  <a:lnTo>
                    <a:pt x="4293" y="5723"/>
                  </a:lnTo>
                  <a:lnTo>
                    <a:pt x="4366" y="5686"/>
                  </a:lnTo>
                  <a:lnTo>
                    <a:pt x="4439" y="5576"/>
                  </a:lnTo>
                  <a:lnTo>
                    <a:pt x="4476" y="5466"/>
                  </a:lnTo>
                  <a:lnTo>
                    <a:pt x="4403" y="3449"/>
                  </a:lnTo>
                  <a:lnTo>
                    <a:pt x="4366" y="2495"/>
                  </a:lnTo>
                  <a:lnTo>
                    <a:pt x="4329" y="2018"/>
                  </a:lnTo>
                  <a:lnTo>
                    <a:pt x="4293" y="1541"/>
                  </a:lnTo>
                  <a:lnTo>
                    <a:pt x="4256" y="1431"/>
                  </a:lnTo>
                  <a:lnTo>
                    <a:pt x="4549" y="1505"/>
                  </a:lnTo>
                  <a:lnTo>
                    <a:pt x="4953" y="1578"/>
                  </a:lnTo>
                  <a:lnTo>
                    <a:pt x="5173" y="1578"/>
                  </a:lnTo>
                  <a:lnTo>
                    <a:pt x="5356" y="1505"/>
                  </a:lnTo>
                  <a:lnTo>
                    <a:pt x="5393" y="1468"/>
                  </a:lnTo>
                  <a:lnTo>
                    <a:pt x="5430" y="1431"/>
                  </a:lnTo>
                  <a:lnTo>
                    <a:pt x="5430" y="1358"/>
                  </a:lnTo>
                  <a:lnTo>
                    <a:pt x="5393" y="1321"/>
                  </a:lnTo>
                  <a:lnTo>
                    <a:pt x="5246" y="1211"/>
                  </a:lnTo>
                  <a:lnTo>
                    <a:pt x="5063" y="1174"/>
                  </a:lnTo>
                  <a:lnTo>
                    <a:pt x="4733" y="1138"/>
                  </a:lnTo>
                  <a:lnTo>
                    <a:pt x="4219" y="1064"/>
                  </a:lnTo>
                  <a:lnTo>
                    <a:pt x="4183" y="1028"/>
                  </a:lnTo>
                  <a:lnTo>
                    <a:pt x="4146" y="991"/>
                  </a:lnTo>
                  <a:lnTo>
                    <a:pt x="3999" y="991"/>
                  </a:lnTo>
                  <a:lnTo>
                    <a:pt x="3853" y="1028"/>
                  </a:lnTo>
                  <a:lnTo>
                    <a:pt x="3706" y="1064"/>
                  </a:lnTo>
                  <a:lnTo>
                    <a:pt x="3596" y="1064"/>
                  </a:lnTo>
                  <a:lnTo>
                    <a:pt x="3522" y="1028"/>
                  </a:lnTo>
                  <a:lnTo>
                    <a:pt x="3486" y="991"/>
                  </a:lnTo>
                  <a:lnTo>
                    <a:pt x="3412" y="881"/>
                  </a:lnTo>
                  <a:lnTo>
                    <a:pt x="3412" y="771"/>
                  </a:lnTo>
                  <a:lnTo>
                    <a:pt x="3412" y="698"/>
                  </a:lnTo>
                  <a:lnTo>
                    <a:pt x="3486" y="624"/>
                  </a:lnTo>
                  <a:lnTo>
                    <a:pt x="3559" y="551"/>
                  </a:lnTo>
                  <a:lnTo>
                    <a:pt x="3742" y="478"/>
                  </a:lnTo>
                  <a:lnTo>
                    <a:pt x="3926" y="441"/>
                  </a:lnTo>
                  <a:close/>
                  <a:moveTo>
                    <a:pt x="6090" y="8071"/>
                  </a:moveTo>
                  <a:lnTo>
                    <a:pt x="6127" y="8144"/>
                  </a:lnTo>
                  <a:lnTo>
                    <a:pt x="6127" y="8217"/>
                  </a:lnTo>
                  <a:lnTo>
                    <a:pt x="6090" y="8291"/>
                  </a:lnTo>
                  <a:lnTo>
                    <a:pt x="6053" y="8364"/>
                  </a:lnTo>
                  <a:lnTo>
                    <a:pt x="5980" y="8401"/>
                  </a:lnTo>
                  <a:lnTo>
                    <a:pt x="5907" y="8401"/>
                  </a:lnTo>
                  <a:lnTo>
                    <a:pt x="5833" y="8364"/>
                  </a:lnTo>
                  <a:lnTo>
                    <a:pt x="5760" y="8291"/>
                  </a:lnTo>
                  <a:lnTo>
                    <a:pt x="5760" y="8181"/>
                  </a:lnTo>
                  <a:lnTo>
                    <a:pt x="5833" y="8144"/>
                  </a:lnTo>
                  <a:lnTo>
                    <a:pt x="5943" y="8071"/>
                  </a:lnTo>
                  <a:lnTo>
                    <a:pt x="6017" y="8107"/>
                  </a:lnTo>
                  <a:lnTo>
                    <a:pt x="6053" y="8107"/>
                  </a:lnTo>
                  <a:lnTo>
                    <a:pt x="6090" y="8071"/>
                  </a:lnTo>
                  <a:close/>
                  <a:moveTo>
                    <a:pt x="5907" y="7630"/>
                  </a:moveTo>
                  <a:lnTo>
                    <a:pt x="5797" y="7667"/>
                  </a:lnTo>
                  <a:lnTo>
                    <a:pt x="5687" y="7704"/>
                  </a:lnTo>
                  <a:lnTo>
                    <a:pt x="5577" y="7777"/>
                  </a:lnTo>
                  <a:lnTo>
                    <a:pt x="5467" y="7887"/>
                  </a:lnTo>
                  <a:lnTo>
                    <a:pt x="5467" y="7924"/>
                  </a:lnTo>
                  <a:lnTo>
                    <a:pt x="5430" y="7997"/>
                  </a:lnTo>
                  <a:lnTo>
                    <a:pt x="5503" y="8071"/>
                  </a:lnTo>
                  <a:lnTo>
                    <a:pt x="5430" y="8217"/>
                  </a:lnTo>
                  <a:lnTo>
                    <a:pt x="5430" y="8364"/>
                  </a:lnTo>
                  <a:lnTo>
                    <a:pt x="5467" y="8474"/>
                  </a:lnTo>
                  <a:lnTo>
                    <a:pt x="5540" y="8584"/>
                  </a:lnTo>
                  <a:lnTo>
                    <a:pt x="5650" y="8694"/>
                  </a:lnTo>
                  <a:lnTo>
                    <a:pt x="5797" y="8731"/>
                  </a:lnTo>
                  <a:lnTo>
                    <a:pt x="5907" y="8768"/>
                  </a:lnTo>
                  <a:lnTo>
                    <a:pt x="6053" y="8768"/>
                  </a:lnTo>
                  <a:lnTo>
                    <a:pt x="6200" y="8731"/>
                  </a:lnTo>
                  <a:lnTo>
                    <a:pt x="6310" y="8658"/>
                  </a:lnTo>
                  <a:lnTo>
                    <a:pt x="6384" y="8584"/>
                  </a:lnTo>
                  <a:lnTo>
                    <a:pt x="6457" y="8474"/>
                  </a:lnTo>
                  <a:lnTo>
                    <a:pt x="6494" y="8327"/>
                  </a:lnTo>
                  <a:lnTo>
                    <a:pt x="6494" y="8217"/>
                  </a:lnTo>
                  <a:lnTo>
                    <a:pt x="6494" y="8071"/>
                  </a:lnTo>
                  <a:lnTo>
                    <a:pt x="6457" y="7961"/>
                  </a:lnTo>
                  <a:lnTo>
                    <a:pt x="6384" y="7851"/>
                  </a:lnTo>
                  <a:lnTo>
                    <a:pt x="6310" y="7777"/>
                  </a:lnTo>
                  <a:lnTo>
                    <a:pt x="6200" y="7704"/>
                  </a:lnTo>
                  <a:lnTo>
                    <a:pt x="6053" y="7667"/>
                  </a:lnTo>
                  <a:lnTo>
                    <a:pt x="5907" y="7630"/>
                  </a:lnTo>
                  <a:close/>
                  <a:moveTo>
                    <a:pt x="4476" y="9134"/>
                  </a:moveTo>
                  <a:lnTo>
                    <a:pt x="4513" y="9281"/>
                  </a:lnTo>
                  <a:lnTo>
                    <a:pt x="4476" y="9391"/>
                  </a:lnTo>
                  <a:lnTo>
                    <a:pt x="4403" y="9538"/>
                  </a:lnTo>
                  <a:lnTo>
                    <a:pt x="4256" y="9648"/>
                  </a:lnTo>
                  <a:lnTo>
                    <a:pt x="4183" y="9685"/>
                  </a:lnTo>
                  <a:lnTo>
                    <a:pt x="4109" y="9685"/>
                  </a:lnTo>
                  <a:lnTo>
                    <a:pt x="4036" y="9648"/>
                  </a:lnTo>
                  <a:lnTo>
                    <a:pt x="3963" y="9575"/>
                  </a:lnTo>
                  <a:lnTo>
                    <a:pt x="3926" y="9501"/>
                  </a:lnTo>
                  <a:lnTo>
                    <a:pt x="3926" y="9428"/>
                  </a:lnTo>
                  <a:lnTo>
                    <a:pt x="3963" y="9354"/>
                  </a:lnTo>
                  <a:lnTo>
                    <a:pt x="4036" y="9281"/>
                  </a:lnTo>
                  <a:lnTo>
                    <a:pt x="4219" y="9208"/>
                  </a:lnTo>
                  <a:lnTo>
                    <a:pt x="4403" y="9171"/>
                  </a:lnTo>
                  <a:lnTo>
                    <a:pt x="4439" y="9171"/>
                  </a:lnTo>
                  <a:lnTo>
                    <a:pt x="4476" y="9134"/>
                  </a:lnTo>
                  <a:close/>
                  <a:moveTo>
                    <a:pt x="7741" y="9391"/>
                  </a:moveTo>
                  <a:lnTo>
                    <a:pt x="7814" y="9464"/>
                  </a:lnTo>
                  <a:lnTo>
                    <a:pt x="7851" y="9575"/>
                  </a:lnTo>
                  <a:lnTo>
                    <a:pt x="7851" y="9685"/>
                  </a:lnTo>
                  <a:lnTo>
                    <a:pt x="7814" y="9795"/>
                  </a:lnTo>
                  <a:lnTo>
                    <a:pt x="7704" y="9868"/>
                  </a:lnTo>
                  <a:lnTo>
                    <a:pt x="7557" y="9905"/>
                  </a:lnTo>
                  <a:lnTo>
                    <a:pt x="7447" y="9905"/>
                  </a:lnTo>
                  <a:lnTo>
                    <a:pt x="7301" y="9868"/>
                  </a:lnTo>
                  <a:lnTo>
                    <a:pt x="7227" y="9795"/>
                  </a:lnTo>
                  <a:lnTo>
                    <a:pt x="7301" y="9648"/>
                  </a:lnTo>
                  <a:lnTo>
                    <a:pt x="7374" y="9538"/>
                  </a:lnTo>
                  <a:lnTo>
                    <a:pt x="7484" y="9464"/>
                  </a:lnTo>
                  <a:lnTo>
                    <a:pt x="7631" y="9428"/>
                  </a:lnTo>
                  <a:lnTo>
                    <a:pt x="7704" y="9391"/>
                  </a:lnTo>
                  <a:close/>
                  <a:moveTo>
                    <a:pt x="4439" y="8658"/>
                  </a:moveTo>
                  <a:lnTo>
                    <a:pt x="4293" y="8694"/>
                  </a:lnTo>
                  <a:lnTo>
                    <a:pt x="4146" y="8694"/>
                  </a:lnTo>
                  <a:lnTo>
                    <a:pt x="4073" y="8731"/>
                  </a:lnTo>
                  <a:lnTo>
                    <a:pt x="3999" y="8804"/>
                  </a:lnTo>
                  <a:lnTo>
                    <a:pt x="3963" y="8951"/>
                  </a:lnTo>
                  <a:lnTo>
                    <a:pt x="3742" y="9061"/>
                  </a:lnTo>
                  <a:lnTo>
                    <a:pt x="3596" y="9244"/>
                  </a:lnTo>
                  <a:lnTo>
                    <a:pt x="3559" y="9354"/>
                  </a:lnTo>
                  <a:lnTo>
                    <a:pt x="3522" y="9501"/>
                  </a:lnTo>
                  <a:lnTo>
                    <a:pt x="3559" y="9611"/>
                  </a:lnTo>
                  <a:lnTo>
                    <a:pt x="3596" y="9758"/>
                  </a:lnTo>
                  <a:lnTo>
                    <a:pt x="3706" y="9868"/>
                  </a:lnTo>
                  <a:lnTo>
                    <a:pt x="3779" y="9978"/>
                  </a:lnTo>
                  <a:lnTo>
                    <a:pt x="3926" y="10051"/>
                  </a:lnTo>
                  <a:lnTo>
                    <a:pt x="4036" y="10088"/>
                  </a:lnTo>
                  <a:lnTo>
                    <a:pt x="4366" y="10088"/>
                  </a:lnTo>
                  <a:lnTo>
                    <a:pt x="4513" y="10015"/>
                  </a:lnTo>
                  <a:lnTo>
                    <a:pt x="4623" y="9905"/>
                  </a:lnTo>
                  <a:lnTo>
                    <a:pt x="4733" y="9795"/>
                  </a:lnTo>
                  <a:lnTo>
                    <a:pt x="4843" y="9648"/>
                  </a:lnTo>
                  <a:lnTo>
                    <a:pt x="4880" y="9501"/>
                  </a:lnTo>
                  <a:lnTo>
                    <a:pt x="4916" y="9354"/>
                  </a:lnTo>
                  <a:lnTo>
                    <a:pt x="4916" y="9171"/>
                  </a:lnTo>
                  <a:lnTo>
                    <a:pt x="4880" y="9024"/>
                  </a:lnTo>
                  <a:lnTo>
                    <a:pt x="4806" y="8878"/>
                  </a:lnTo>
                  <a:lnTo>
                    <a:pt x="4733" y="8768"/>
                  </a:lnTo>
                  <a:lnTo>
                    <a:pt x="4586" y="8694"/>
                  </a:lnTo>
                  <a:lnTo>
                    <a:pt x="4439" y="8658"/>
                  </a:lnTo>
                  <a:close/>
                  <a:moveTo>
                    <a:pt x="7447" y="8951"/>
                  </a:moveTo>
                  <a:lnTo>
                    <a:pt x="7337" y="8988"/>
                  </a:lnTo>
                  <a:lnTo>
                    <a:pt x="7264" y="9061"/>
                  </a:lnTo>
                  <a:lnTo>
                    <a:pt x="7227" y="9134"/>
                  </a:lnTo>
                  <a:lnTo>
                    <a:pt x="7227" y="9208"/>
                  </a:lnTo>
                  <a:lnTo>
                    <a:pt x="7117" y="9318"/>
                  </a:lnTo>
                  <a:lnTo>
                    <a:pt x="7007" y="9391"/>
                  </a:lnTo>
                  <a:lnTo>
                    <a:pt x="6934" y="9501"/>
                  </a:lnTo>
                  <a:lnTo>
                    <a:pt x="6897" y="9611"/>
                  </a:lnTo>
                  <a:lnTo>
                    <a:pt x="6897" y="9575"/>
                  </a:lnTo>
                  <a:lnTo>
                    <a:pt x="6860" y="9611"/>
                  </a:lnTo>
                  <a:lnTo>
                    <a:pt x="6824" y="9758"/>
                  </a:lnTo>
                  <a:lnTo>
                    <a:pt x="6824" y="9905"/>
                  </a:lnTo>
                  <a:lnTo>
                    <a:pt x="6860" y="9978"/>
                  </a:lnTo>
                  <a:lnTo>
                    <a:pt x="6897" y="10051"/>
                  </a:lnTo>
                  <a:lnTo>
                    <a:pt x="7007" y="10125"/>
                  </a:lnTo>
                  <a:lnTo>
                    <a:pt x="7044" y="10161"/>
                  </a:lnTo>
                  <a:lnTo>
                    <a:pt x="7044" y="10198"/>
                  </a:lnTo>
                  <a:lnTo>
                    <a:pt x="7227" y="10271"/>
                  </a:lnTo>
                  <a:lnTo>
                    <a:pt x="7374" y="10345"/>
                  </a:lnTo>
                  <a:lnTo>
                    <a:pt x="7704" y="10345"/>
                  </a:lnTo>
                  <a:lnTo>
                    <a:pt x="7851" y="10271"/>
                  </a:lnTo>
                  <a:lnTo>
                    <a:pt x="7998" y="10198"/>
                  </a:lnTo>
                  <a:lnTo>
                    <a:pt x="8108" y="10088"/>
                  </a:lnTo>
                  <a:lnTo>
                    <a:pt x="8181" y="9941"/>
                  </a:lnTo>
                  <a:lnTo>
                    <a:pt x="8254" y="9795"/>
                  </a:lnTo>
                  <a:lnTo>
                    <a:pt x="8291" y="9611"/>
                  </a:lnTo>
                  <a:lnTo>
                    <a:pt x="8254" y="9464"/>
                  </a:lnTo>
                  <a:lnTo>
                    <a:pt x="8218" y="9318"/>
                  </a:lnTo>
                  <a:lnTo>
                    <a:pt x="8144" y="9171"/>
                  </a:lnTo>
                  <a:lnTo>
                    <a:pt x="7998" y="9024"/>
                  </a:lnTo>
                  <a:lnTo>
                    <a:pt x="7924" y="8988"/>
                  </a:lnTo>
                  <a:lnTo>
                    <a:pt x="7851" y="8951"/>
                  </a:lnTo>
                  <a:close/>
                  <a:moveTo>
                    <a:pt x="6970" y="7227"/>
                  </a:moveTo>
                  <a:lnTo>
                    <a:pt x="7227" y="7300"/>
                  </a:lnTo>
                  <a:lnTo>
                    <a:pt x="7741" y="7520"/>
                  </a:lnTo>
                  <a:lnTo>
                    <a:pt x="8071" y="7667"/>
                  </a:lnTo>
                  <a:lnTo>
                    <a:pt x="8474" y="7740"/>
                  </a:lnTo>
                  <a:lnTo>
                    <a:pt x="8658" y="7777"/>
                  </a:lnTo>
                  <a:lnTo>
                    <a:pt x="8878" y="7777"/>
                  </a:lnTo>
                  <a:lnTo>
                    <a:pt x="9061" y="7740"/>
                  </a:lnTo>
                  <a:lnTo>
                    <a:pt x="9245" y="7667"/>
                  </a:lnTo>
                  <a:lnTo>
                    <a:pt x="9575" y="8071"/>
                  </a:lnTo>
                  <a:lnTo>
                    <a:pt x="10125" y="8841"/>
                  </a:lnTo>
                  <a:lnTo>
                    <a:pt x="10639" y="9648"/>
                  </a:lnTo>
                  <a:lnTo>
                    <a:pt x="10785" y="9868"/>
                  </a:lnTo>
                  <a:lnTo>
                    <a:pt x="10822" y="10015"/>
                  </a:lnTo>
                  <a:lnTo>
                    <a:pt x="10785" y="10161"/>
                  </a:lnTo>
                  <a:lnTo>
                    <a:pt x="10749" y="10235"/>
                  </a:lnTo>
                  <a:lnTo>
                    <a:pt x="10639" y="10345"/>
                  </a:lnTo>
                  <a:lnTo>
                    <a:pt x="10455" y="10455"/>
                  </a:lnTo>
                  <a:lnTo>
                    <a:pt x="10235" y="10602"/>
                  </a:lnTo>
                  <a:lnTo>
                    <a:pt x="9758" y="10565"/>
                  </a:lnTo>
                  <a:lnTo>
                    <a:pt x="9281" y="10492"/>
                  </a:lnTo>
                  <a:lnTo>
                    <a:pt x="8328" y="10455"/>
                  </a:lnTo>
                  <a:lnTo>
                    <a:pt x="7374" y="10492"/>
                  </a:lnTo>
                  <a:lnTo>
                    <a:pt x="6420" y="10528"/>
                  </a:lnTo>
                  <a:lnTo>
                    <a:pt x="2092" y="10675"/>
                  </a:lnTo>
                  <a:lnTo>
                    <a:pt x="1065" y="10712"/>
                  </a:lnTo>
                  <a:lnTo>
                    <a:pt x="735" y="10712"/>
                  </a:lnTo>
                  <a:lnTo>
                    <a:pt x="625" y="10638"/>
                  </a:lnTo>
                  <a:lnTo>
                    <a:pt x="588" y="10602"/>
                  </a:lnTo>
                  <a:lnTo>
                    <a:pt x="551" y="10565"/>
                  </a:lnTo>
                  <a:lnTo>
                    <a:pt x="588" y="10418"/>
                  </a:lnTo>
                  <a:lnTo>
                    <a:pt x="735" y="10198"/>
                  </a:lnTo>
                  <a:lnTo>
                    <a:pt x="1065" y="9685"/>
                  </a:lnTo>
                  <a:lnTo>
                    <a:pt x="1542" y="9575"/>
                  </a:lnTo>
                  <a:lnTo>
                    <a:pt x="1762" y="9538"/>
                  </a:lnTo>
                  <a:lnTo>
                    <a:pt x="2018" y="9501"/>
                  </a:lnTo>
                  <a:lnTo>
                    <a:pt x="2092" y="9464"/>
                  </a:lnTo>
                  <a:lnTo>
                    <a:pt x="2128" y="9428"/>
                  </a:lnTo>
                  <a:lnTo>
                    <a:pt x="2165" y="9281"/>
                  </a:lnTo>
                  <a:lnTo>
                    <a:pt x="2128" y="9171"/>
                  </a:lnTo>
                  <a:lnTo>
                    <a:pt x="2092" y="9134"/>
                  </a:lnTo>
                  <a:lnTo>
                    <a:pt x="2018" y="9098"/>
                  </a:lnTo>
                  <a:lnTo>
                    <a:pt x="1872" y="9061"/>
                  </a:lnTo>
                  <a:lnTo>
                    <a:pt x="1725" y="9061"/>
                  </a:lnTo>
                  <a:lnTo>
                    <a:pt x="1395" y="9134"/>
                  </a:lnTo>
                  <a:lnTo>
                    <a:pt x="1395" y="9134"/>
                  </a:lnTo>
                  <a:lnTo>
                    <a:pt x="1798" y="8547"/>
                  </a:lnTo>
                  <a:lnTo>
                    <a:pt x="1835" y="8511"/>
                  </a:lnTo>
                  <a:lnTo>
                    <a:pt x="1945" y="8547"/>
                  </a:lnTo>
                  <a:lnTo>
                    <a:pt x="2092" y="8584"/>
                  </a:lnTo>
                  <a:lnTo>
                    <a:pt x="2459" y="8621"/>
                  </a:lnTo>
                  <a:lnTo>
                    <a:pt x="2972" y="8621"/>
                  </a:lnTo>
                  <a:lnTo>
                    <a:pt x="3082" y="8584"/>
                  </a:lnTo>
                  <a:lnTo>
                    <a:pt x="3156" y="8511"/>
                  </a:lnTo>
                  <a:lnTo>
                    <a:pt x="3192" y="8401"/>
                  </a:lnTo>
                  <a:lnTo>
                    <a:pt x="3156" y="8291"/>
                  </a:lnTo>
                  <a:lnTo>
                    <a:pt x="3082" y="8217"/>
                  </a:lnTo>
                  <a:lnTo>
                    <a:pt x="2972" y="8181"/>
                  </a:lnTo>
                  <a:lnTo>
                    <a:pt x="2055" y="8181"/>
                  </a:lnTo>
                  <a:lnTo>
                    <a:pt x="2532" y="7520"/>
                  </a:lnTo>
                  <a:lnTo>
                    <a:pt x="2752" y="7557"/>
                  </a:lnTo>
                  <a:lnTo>
                    <a:pt x="2899" y="7704"/>
                  </a:lnTo>
                  <a:lnTo>
                    <a:pt x="3046" y="7777"/>
                  </a:lnTo>
                  <a:lnTo>
                    <a:pt x="3192" y="7851"/>
                  </a:lnTo>
                  <a:lnTo>
                    <a:pt x="3376" y="7924"/>
                  </a:lnTo>
                  <a:lnTo>
                    <a:pt x="3742" y="7961"/>
                  </a:lnTo>
                  <a:lnTo>
                    <a:pt x="4073" y="7961"/>
                  </a:lnTo>
                  <a:lnTo>
                    <a:pt x="4549" y="7887"/>
                  </a:lnTo>
                  <a:lnTo>
                    <a:pt x="4953" y="7777"/>
                  </a:lnTo>
                  <a:lnTo>
                    <a:pt x="5797" y="7410"/>
                  </a:lnTo>
                  <a:lnTo>
                    <a:pt x="6237" y="7264"/>
                  </a:lnTo>
                  <a:lnTo>
                    <a:pt x="6494" y="7227"/>
                  </a:lnTo>
                  <a:close/>
                  <a:moveTo>
                    <a:pt x="4036" y="1"/>
                  </a:moveTo>
                  <a:lnTo>
                    <a:pt x="3816" y="37"/>
                  </a:lnTo>
                  <a:lnTo>
                    <a:pt x="3596" y="74"/>
                  </a:lnTo>
                  <a:lnTo>
                    <a:pt x="3412" y="147"/>
                  </a:lnTo>
                  <a:lnTo>
                    <a:pt x="3229" y="257"/>
                  </a:lnTo>
                  <a:lnTo>
                    <a:pt x="3119" y="404"/>
                  </a:lnTo>
                  <a:lnTo>
                    <a:pt x="3009" y="551"/>
                  </a:lnTo>
                  <a:lnTo>
                    <a:pt x="2972" y="771"/>
                  </a:lnTo>
                  <a:lnTo>
                    <a:pt x="3009" y="991"/>
                  </a:lnTo>
                  <a:lnTo>
                    <a:pt x="3082" y="1174"/>
                  </a:lnTo>
                  <a:lnTo>
                    <a:pt x="3156" y="1285"/>
                  </a:lnTo>
                  <a:lnTo>
                    <a:pt x="3266" y="1358"/>
                  </a:lnTo>
                  <a:lnTo>
                    <a:pt x="3412" y="1431"/>
                  </a:lnTo>
                  <a:lnTo>
                    <a:pt x="3559" y="1468"/>
                  </a:lnTo>
                  <a:lnTo>
                    <a:pt x="3706" y="1468"/>
                  </a:lnTo>
                  <a:lnTo>
                    <a:pt x="3853" y="1431"/>
                  </a:lnTo>
                  <a:lnTo>
                    <a:pt x="3999" y="1395"/>
                  </a:lnTo>
                  <a:lnTo>
                    <a:pt x="4073" y="1395"/>
                  </a:lnTo>
                  <a:lnTo>
                    <a:pt x="3963" y="1468"/>
                  </a:lnTo>
                  <a:lnTo>
                    <a:pt x="3926" y="1578"/>
                  </a:lnTo>
                  <a:lnTo>
                    <a:pt x="3889" y="2055"/>
                  </a:lnTo>
                  <a:lnTo>
                    <a:pt x="3889" y="2532"/>
                  </a:lnTo>
                  <a:lnTo>
                    <a:pt x="3926" y="3449"/>
                  </a:lnTo>
                  <a:lnTo>
                    <a:pt x="3926" y="5099"/>
                  </a:lnTo>
                  <a:lnTo>
                    <a:pt x="3926" y="5283"/>
                  </a:lnTo>
                  <a:lnTo>
                    <a:pt x="3963" y="5466"/>
                  </a:lnTo>
                  <a:lnTo>
                    <a:pt x="3963" y="5503"/>
                  </a:lnTo>
                  <a:lnTo>
                    <a:pt x="3742" y="5613"/>
                  </a:lnTo>
                  <a:lnTo>
                    <a:pt x="3559" y="5723"/>
                  </a:lnTo>
                  <a:lnTo>
                    <a:pt x="3229" y="6016"/>
                  </a:lnTo>
                  <a:lnTo>
                    <a:pt x="2899" y="6347"/>
                  </a:lnTo>
                  <a:lnTo>
                    <a:pt x="2605" y="6677"/>
                  </a:lnTo>
                  <a:lnTo>
                    <a:pt x="2239" y="7080"/>
                  </a:lnTo>
                  <a:lnTo>
                    <a:pt x="1908" y="7484"/>
                  </a:lnTo>
                  <a:lnTo>
                    <a:pt x="1285" y="8364"/>
                  </a:lnTo>
                  <a:lnTo>
                    <a:pt x="698" y="9244"/>
                  </a:lnTo>
                  <a:lnTo>
                    <a:pt x="148" y="10125"/>
                  </a:lnTo>
                  <a:lnTo>
                    <a:pt x="38" y="10308"/>
                  </a:lnTo>
                  <a:lnTo>
                    <a:pt x="1" y="10492"/>
                  </a:lnTo>
                  <a:lnTo>
                    <a:pt x="38" y="10675"/>
                  </a:lnTo>
                  <a:lnTo>
                    <a:pt x="111" y="10858"/>
                  </a:lnTo>
                  <a:lnTo>
                    <a:pt x="221" y="11005"/>
                  </a:lnTo>
                  <a:lnTo>
                    <a:pt x="368" y="11115"/>
                  </a:lnTo>
                  <a:lnTo>
                    <a:pt x="551" y="11225"/>
                  </a:lnTo>
                  <a:lnTo>
                    <a:pt x="771" y="11262"/>
                  </a:lnTo>
                  <a:lnTo>
                    <a:pt x="1321" y="11299"/>
                  </a:lnTo>
                  <a:lnTo>
                    <a:pt x="1872" y="11262"/>
                  </a:lnTo>
                  <a:lnTo>
                    <a:pt x="3009" y="11189"/>
                  </a:lnTo>
                  <a:lnTo>
                    <a:pt x="5503" y="11115"/>
                  </a:lnTo>
                  <a:lnTo>
                    <a:pt x="7447" y="11042"/>
                  </a:lnTo>
                  <a:lnTo>
                    <a:pt x="8401" y="11005"/>
                  </a:lnTo>
                  <a:lnTo>
                    <a:pt x="9355" y="11042"/>
                  </a:lnTo>
                  <a:lnTo>
                    <a:pt x="9391" y="11152"/>
                  </a:lnTo>
                  <a:lnTo>
                    <a:pt x="9465" y="11225"/>
                  </a:lnTo>
                  <a:lnTo>
                    <a:pt x="9612" y="11299"/>
                  </a:lnTo>
                  <a:lnTo>
                    <a:pt x="9795" y="11335"/>
                  </a:lnTo>
                  <a:lnTo>
                    <a:pt x="9978" y="11335"/>
                  </a:lnTo>
                  <a:lnTo>
                    <a:pt x="10125" y="11299"/>
                  </a:lnTo>
                  <a:lnTo>
                    <a:pt x="10272" y="11299"/>
                  </a:lnTo>
                  <a:lnTo>
                    <a:pt x="10382" y="11262"/>
                  </a:lnTo>
                  <a:lnTo>
                    <a:pt x="10455" y="11189"/>
                  </a:lnTo>
                  <a:lnTo>
                    <a:pt x="10565" y="11115"/>
                  </a:lnTo>
                  <a:lnTo>
                    <a:pt x="10785" y="10968"/>
                  </a:lnTo>
                  <a:lnTo>
                    <a:pt x="10969" y="10785"/>
                  </a:lnTo>
                  <a:lnTo>
                    <a:pt x="11152" y="10602"/>
                  </a:lnTo>
                  <a:lnTo>
                    <a:pt x="11299" y="10455"/>
                  </a:lnTo>
                  <a:lnTo>
                    <a:pt x="11336" y="10308"/>
                  </a:lnTo>
                  <a:lnTo>
                    <a:pt x="11372" y="10198"/>
                  </a:lnTo>
                  <a:lnTo>
                    <a:pt x="11409" y="10051"/>
                  </a:lnTo>
                  <a:lnTo>
                    <a:pt x="11372" y="9941"/>
                  </a:lnTo>
                  <a:lnTo>
                    <a:pt x="11299" y="9685"/>
                  </a:lnTo>
                  <a:lnTo>
                    <a:pt x="11189" y="9464"/>
                  </a:lnTo>
                  <a:lnTo>
                    <a:pt x="10859" y="8914"/>
                  </a:lnTo>
                  <a:lnTo>
                    <a:pt x="10492" y="8364"/>
                  </a:lnTo>
                  <a:lnTo>
                    <a:pt x="10125" y="7887"/>
                  </a:lnTo>
                  <a:lnTo>
                    <a:pt x="9722" y="7410"/>
                  </a:lnTo>
                  <a:lnTo>
                    <a:pt x="9318" y="6933"/>
                  </a:lnTo>
                  <a:lnTo>
                    <a:pt x="8878" y="6493"/>
                  </a:lnTo>
                  <a:lnTo>
                    <a:pt x="8474" y="6126"/>
                  </a:lnTo>
                  <a:lnTo>
                    <a:pt x="8071" y="5760"/>
                  </a:lnTo>
                  <a:lnTo>
                    <a:pt x="7851" y="5576"/>
                  </a:lnTo>
                  <a:lnTo>
                    <a:pt x="7594" y="5430"/>
                  </a:lnTo>
                  <a:lnTo>
                    <a:pt x="7374" y="5319"/>
                  </a:lnTo>
                  <a:lnTo>
                    <a:pt x="7117" y="5209"/>
                  </a:lnTo>
                  <a:lnTo>
                    <a:pt x="7117" y="5173"/>
                  </a:lnTo>
                  <a:lnTo>
                    <a:pt x="7191" y="4953"/>
                  </a:lnTo>
                  <a:lnTo>
                    <a:pt x="7227" y="4696"/>
                  </a:lnTo>
                  <a:lnTo>
                    <a:pt x="7227" y="4182"/>
                  </a:lnTo>
                  <a:lnTo>
                    <a:pt x="7227" y="3669"/>
                  </a:lnTo>
                  <a:lnTo>
                    <a:pt x="7191" y="3192"/>
                  </a:lnTo>
                  <a:lnTo>
                    <a:pt x="7154" y="2825"/>
                  </a:lnTo>
                  <a:lnTo>
                    <a:pt x="7117" y="2385"/>
                  </a:lnTo>
                  <a:lnTo>
                    <a:pt x="7044" y="2165"/>
                  </a:lnTo>
                  <a:lnTo>
                    <a:pt x="7007" y="1945"/>
                  </a:lnTo>
                  <a:lnTo>
                    <a:pt x="6934" y="1761"/>
                  </a:lnTo>
                  <a:lnTo>
                    <a:pt x="6824" y="1615"/>
                  </a:lnTo>
                  <a:lnTo>
                    <a:pt x="7191" y="1651"/>
                  </a:lnTo>
                  <a:lnTo>
                    <a:pt x="7521" y="1651"/>
                  </a:lnTo>
                  <a:lnTo>
                    <a:pt x="7851" y="1541"/>
                  </a:lnTo>
                  <a:lnTo>
                    <a:pt x="7998" y="1468"/>
                  </a:lnTo>
                  <a:lnTo>
                    <a:pt x="8144" y="1358"/>
                  </a:lnTo>
                  <a:lnTo>
                    <a:pt x="8254" y="1248"/>
                  </a:lnTo>
                  <a:lnTo>
                    <a:pt x="8254" y="1174"/>
                  </a:lnTo>
                  <a:lnTo>
                    <a:pt x="8254" y="1101"/>
                  </a:lnTo>
                  <a:lnTo>
                    <a:pt x="8144" y="624"/>
                  </a:lnTo>
                  <a:lnTo>
                    <a:pt x="8071" y="404"/>
                  </a:lnTo>
                  <a:lnTo>
                    <a:pt x="7998" y="294"/>
                  </a:lnTo>
                  <a:lnTo>
                    <a:pt x="7924" y="221"/>
                  </a:lnTo>
                  <a:lnTo>
                    <a:pt x="7851" y="147"/>
                  </a:lnTo>
                  <a:lnTo>
                    <a:pt x="7777" y="147"/>
                  </a:lnTo>
                  <a:lnTo>
                    <a:pt x="7631" y="111"/>
                  </a:lnTo>
                  <a:lnTo>
                    <a:pt x="6824" y="74"/>
                  </a:lnTo>
                  <a:lnTo>
                    <a:pt x="4036"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 name="Google Shape;347;p6"/>
            <p:cNvSpPr/>
            <p:nvPr/>
          </p:nvSpPr>
          <p:spPr>
            <a:xfrm>
              <a:off x="6849975" y="3631900"/>
              <a:ext cx="270550" cy="339350"/>
            </a:xfrm>
            <a:custGeom>
              <a:rect b="b" l="l" r="r" t="t"/>
              <a:pathLst>
                <a:path extrusionOk="0" h="13574" w="10822">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 name="Google Shape;348;p6"/>
            <p:cNvSpPr/>
            <p:nvPr/>
          </p:nvSpPr>
          <p:spPr>
            <a:xfrm>
              <a:off x="6351100" y="3281600"/>
              <a:ext cx="366850" cy="361350"/>
            </a:xfrm>
            <a:custGeom>
              <a:rect b="b" l="l" r="r" t="t"/>
              <a:pathLst>
                <a:path extrusionOk="0" h="14454" w="14674">
                  <a:moveTo>
                    <a:pt x="7887" y="3779"/>
                  </a:moveTo>
                  <a:lnTo>
                    <a:pt x="7961" y="3816"/>
                  </a:lnTo>
                  <a:lnTo>
                    <a:pt x="8071" y="3889"/>
                  </a:lnTo>
                  <a:lnTo>
                    <a:pt x="8218" y="4072"/>
                  </a:lnTo>
                  <a:lnTo>
                    <a:pt x="8291" y="4292"/>
                  </a:lnTo>
                  <a:lnTo>
                    <a:pt x="8364" y="4513"/>
                  </a:lnTo>
                  <a:lnTo>
                    <a:pt x="8401" y="4696"/>
                  </a:lnTo>
                  <a:lnTo>
                    <a:pt x="8401" y="4916"/>
                  </a:lnTo>
                  <a:lnTo>
                    <a:pt x="8401" y="5099"/>
                  </a:lnTo>
                  <a:lnTo>
                    <a:pt x="8291" y="5283"/>
                  </a:lnTo>
                  <a:lnTo>
                    <a:pt x="8144" y="4659"/>
                  </a:lnTo>
                  <a:lnTo>
                    <a:pt x="8034" y="4219"/>
                  </a:lnTo>
                  <a:lnTo>
                    <a:pt x="7961" y="3999"/>
                  </a:lnTo>
                  <a:lnTo>
                    <a:pt x="7887" y="3779"/>
                  </a:lnTo>
                  <a:close/>
                  <a:moveTo>
                    <a:pt x="4329" y="5063"/>
                  </a:moveTo>
                  <a:lnTo>
                    <a:pt x="4476" y="5209"/>
                  </a:lnTo>
                  <a:lnTo>
                    <a:pt x="4586" y="5356"/>
                  </a:lnTo>
                  <a:lnTo>
                    <a:pt x="4696" y="5503"/>
                  </a:lnTo>
                  <a:lnTo>
                    <a:pt x="4769" y="5686"/>
                  </a:lnTo>
                  <a:lnTo>
                    <a:pt x="4769" y="5870"/>
                  </a:lnTo>
                  <a:lnTo>
                    <a:pt x="4769" y="6053"/>
                  </a:lnTo>
                  <a:lnTo>
                    <a:pt x="4659" y="6126"/>
                  </a:lnTo>
                  <a:lnTo>
                    <a:pt x="4549" y="6237"/>
                  </a:lnTo>
                  <a:lnTo>
                    <a:pt x="4439" y="5980"/>
                  </a:lnTo>
                  <a:lnTo>
                    <a:pt x="4329" y="5686"/>
                  </a:lnTo>
                  <a:lnTo>
                    <a:pt x="4293" y="5393"/>
                  </a:lnTo>
                  <a:lnTo>
                    <a:pt x="4293" y="5209"/>
                  </a:lnTo>
                  <a:lnTo>
                    <a:pt x="4293" y="5136"/>
                  </a:lnTo>
                  <a:lnTo>
                    <a:pt x="4329" y="5063"/>
                  </a:lnTo>
                  <a:close/>
                  <a:moveTo>
                    <a:pt x="6604" y="7594"/>
                  </a:moveTo>
                  <a:lnTo>
                    <a:pt x="6714" y="7667"/>
                  </a:lnTo>
                  <a:lnTo>
                    <a:pt x="6787" y="7814"/>
                  </a:lnTo>
                  <a:lnTo>
                    <a:pt x="6934" y="8071"/>
                  </a:lnTo>
                  <a:lnTo>
                    <a:pt x="7337" y="8694"/>
                  </a:lnTo>
                  <a:lnTo>
                    <a:pt x="7117" y="8878"/>
                  </a:lnTo>
                  <a:lnTo>
                    <a:pt x="7080" y="8768"/>
                  </a:lnTo>
                  <a:lnTo>
                    <a:pt x="6860" y="8474"/>
                  </a:lnTo>
                  <a:lnTo>
                    <a:pt x="6677" y="8144"/>
                  </a:lnTo>
                  <a:lnTo>
                    <a:pt x="6567" y="7887"/>
                  </a:lnTo>
                  <a:lnTo>
                    <a:pt x="6420" y="7667"/>
                  </a:lnTo>
                  <a:lnTo>
                    <a:pt x="6604" y="7594"/>
                  </a:lnTo>
                  <a:close/>
                  <a:moveTo>
                    <a:pt x="5283" y="8107"/>
                  </a:moveTo>
                  <a:lnTo>
                    <a:pt x="5356" y="8144"/>
                  </a:lnTo>
                  <a:lnTo>
                    <a:pt x="5833" y="9428"/>
                  </a:lnTo>
                  <a:lnTo>
                    <a:pt x="5650" y="9501"/>
                  </a:lnTo>
                  <a:lnTo>
                    <a:pt x="5686" y="9318"/>
                  </a:lnTo>
                  <a:lnTo>
                    <a:pt x="5650" y="9208"/>
                  </a:lnTo>
                  <a:lnTo>
                    <a:pt x="5613" y="9061"/>
                  </a:lnTo>
                  <a:lnTo>
                    <a:pt x="5503" y="8768"/>
                  </a:lnTo>
                  <a:lnTo>
                    <a:pt x="5246" y="8107"/>
                  </a:lnTo>
                  <a:close/>
                  <a:moveTo>
                    <a:pt x="7337" y="9905"/>
                  </a:moveTo>
                  <a:lnTo>
                    <a:pt x="7337" y="10235"/>
                  </a:lnTo>
                  <a:lnTo>
                    <a:pt x="7190" y="9978"/>
                  </a:lnTo>
                  <a:lnTo>
                    <a:pt x="7337" y="9905"/>
                  </a:lnTo>
                  <a:close/>
                  <a:moveTo>
                    <a:pt x="9721" y="9061"/>
                  </a:moveTo>
                  <a:lnTo>
                    <a:pt x="9832" y="9281"/>
                  </a:lnTo>
                  <a:lnTo>
                    <a:pt x="9942" y="9501"/>
                  </a:lnTo>
                  <a:lnTo>
                    <a:pt x="10052" y="9685"/>
                  </a:lnTo>
                  <a:lnTo>
                    <a:pt x="10162" y="9868"/>
                  </a:lnTo>
                  <a:lnTo>
                    <a:pt x="10198" y="10015"/>
                  </a:lnTo>
                  <a:lnTo>
                    <a:pt x="10198" y="10161"/>
                  </a:lnTo>
                  <a:lnTo>
                    <a:pt x="10198" y="10308"/>
                  </a:lnTo>
                  <a:lnTo>
                    <a:pt x="10125" y="10455"/>
                  </a:lnTo>
                  <a:lnTo>
                    <a:pt x="10052" y="10345"/>
                  </a:lnTo>
                  <a:lnTo>
                    <a:pt x="9978" y="10308"/>
                  </a:lnTo>
                  <a:lnTo>
                    <a:pt x="9758" y="9758"/>
                  </a:lnTo>
                  <a:lnTo>
                    <a:pt x="9685" y="9464"/>
                  </a:lnTo>
                  <a:lnTo>
                    <a:pt x="9575" y="9171"/>
                  </a:lnTo>
                  <a:lnTo>
                    <a:pt x="9648" y="9134"/>
                  </a:lnTo>
                  <a:lnTo>
                    <a:pt x="9721" y="9061"/>
                  </a:lnTo>
                  <a:close/>
                  <a:moveTo>
                    <a:pt x="7667" y="9758"/>
                  </a:moveTo>
                  <a:lnTo>
                    <a:pt x="7777" y="9795"/>
                  </a:lnTo>
                  <a:lnTo>
                    <a:pt x="7924" y="9868"/>
                  </a:lnTo>
                  <a:lnTo>
                    <a:pt x="8071" y="10015"/>
                  </a:lnTo>
                  <a:lnTo>
                    <a:pt x="8181" y="10235"/>
                  </a:lnTo>
                  <a:lnTo>
                    <a:pt x="8291" y="10638"/>
                  </a:lnTo>
                  <a:lnTo>
                    <a:pt x="8328" y="10822"/>
                  </a:lnTo>
                  <a:lnTo>
                    <a:pt x="8328" y="10968"/>
                  </a:lnTo>
                  <a:lnTo>
                    <a:pt x="8291" y="11115"/>
                  </a:lnTo>
                  <a:lnTo>
                    <a:pt x="8181" y="11189"/>
                  </a:lnTo>
                  <a:lnTo>
                    <a:pt x="8181" y="11115"/>
                  </a:lnTo>
                  <a:lnTo>
                    <a:pt x="8144" y="11005"/>
                  </a:lnTo>
                  <a:lnTo>
                    <a:pt x="8071" y="10968"/>
                  </a:lnTo>
                  <a:lnTo>
                    <a:pt x="7997" y="10895"/>
                  </a:lnTo>
                  <a:lnTo>
                    <a:pt x="7887" y="10675"/>
                  </a:lnTo>
                  <a:lnTo>
                    <a:pt x="7814" y="10382"/>
                  </a:lnTo>
                  <a:lnTo>
                    <a:pt x="7741" y="9831"/>
                  </a:lnTo>
                  <a:lnTo>
                    <a:pt x="7667" y="9758"/>
                  </a:lnTo>
                  <a:close/>
                  <a:moveTo>
                    <a:pt x="10162" y="1321"/>
                  </a:moveTo>
                  <a:lnTo>
                    <a:pt x="10198" y="1541"/>
                  </a:lnTo>
                  <a:lnTo>
                    <a:pt x="10272" y="1725"/>
                  </a:lnTo>
                  <a:lnTo>
                    <a:pt x="10455" y="2092"/>
                  </a:lnTo>
                  <a:lnTo>
                    <a:pt x="10932" y="3229"/>
                  </a:lnTo>
                  <a:lnTo>
                    <a:pt x="10969" y="3302"/>
                  </a:lnTo>
                  <a:lnTo>
                    <a:pt x="10749" y="3375"/>
                  </a:lnTo>
                  <a:lnTo>
                    <a:pt x="10528" y="3449"/>
                  </a:lnTo>
                  <a:lnTo>
                    <a:pt x="9758" y="3742"/>
                  </a:lnTo>
                  <a:lnTo>
                    <a:pt x="8988" y="4146"/>
                  </a:lnTo>
                  <a:lnTo>
                    <a:pt x="8841" y="4219"/>
                  </a:lnTo>
                  <a:lnTo>
                    <a:pt x="8731" y="4329"/>
                  </a:lnTo>
                  <a:lnTo>
                    <a:pt x="8658" y="4072"/>
                  </a:lnTo>
                  <a:lnTo>
                    <a:pt x="8511" y="3816"/>
                  </a:lnTo>
                  <a:lnTo>
                    <a:pt x="8364" y="3595"/>
                  </a:lnTo>
                  <a:lnTo>
                    <a:pt x="8254" y="3522"/>
                  </a:lnTo>
                  <a:lnTo>
                    <a:pt x="8144" y="3449"/>
                  </a:lnTo>
                  <a:lnTo>
                    <a:pt x="7997" y="3412"/>
                  </a:lnTo>
                  <a:lnTo>
                    <a:pt x="7851" y="3375"/>
                  </a:lnTo>
                  <a:lnTo>
                    <a:pt x="7777" y="3375"/>
                  </a:lnTo>
                  <a:lnTo>
                    <a:pt x="7704" y="3412"/>
                  </a:lnTo>
                  <a:lnTo>
                    <a:pt x="7667" y="3485"/>
                  </a:lnTo>
                  <a:lnTo>
                    <a:pt x="7667" y="3559"/>
                  </a:lnTo>
                  <a:lnTo>
                    <a:pt x="7484" y="3595"/>
                  </a:lnTo>
                  <a:lnTo>
                    <a:pt x="7337" y="3706"/>
                  </a:lnTo>
                  <a:lnTo>
                    <a:pt x="7190" y="3852"/>
                  </a:lnTo>
                  <a:lnTo>
                    <a:pt x="7044" y="3999"/>
                  </a:lnTo>
                  <a:lnTo>
                    <a:pt x="7007" y="4109"/>
                  </a:lnTo>
                  <a:lnTo>
                    <a:pt x="7044" y="4219"/>
                  </a:lnTo>
                  <a:lnTo>
                    <a:pt x="7264" y="4696"/>
                  </a:lnTo>
                  <a:lnTo>
                    <a:pt x="7080" y="4769"/>
                  </a:lnTo>
                  <a:lnTo>
                    <a:pt x="6310" y="5026"/>
                  </a:lnTo>
                  <a:lnTo>
                    <a:pt x="5576" y="5283"/>
                  </a:lnTo>
                  <a:lnTo>
                    <a:pt x="5320" y="5356"/>
                  </a:lnTo>
                  <a:lnTo>
                    <a:pt x="5210" y="5393"/>
                  </a:lnTo>
                  <a:lnTo>
                    <a:pt x="5136" y="5466"/>
                  </a:lnTo>
                  <a:lnTo>
                    <a:pt x="5100" y="5356"/>
                  </a:lnTo>
                  <a:lnTo>
                    <a:pt x="4916" y="5063"/>
                  </a:lnTo>
                  <a:lnTo>
                    <a:pt x="4806" y="4879"/>
                  </a:lnTo>
                  <a:lnTo>
                    <a:pt x="4659" y="4733"/>
                  </a:lnTo>
                  <a:lnTo>
                    <a:pt x="4513" y="4623"/>
                  </a:lnTo>
                  <a:lnTo>
                    <a:pt x="4329" y="4549"/>
                  </a:lnTo>
                  <a:lnTo>
                    <a:pt x="4183" y="4513"/>
                  </a:lnTo>
                  <a:lnTo>
                    <a:pt x="4036" y="4586"/>
                  </a:lnTo>
                  <a:lnTo>
                    <a:pt x="3852" y="4586"/>
                  </a:lnTo>
                  <a:lnTo>
                    <a:pt x="3779" y="4623"/>
                  </a:lnTo>
                  <a:lnTo>
                    <a:pt x="3742" y="4696"/>
                  </a:lnTo>
                  <a:lnTo>
                    <a:pt x="3706" y="4989"/>
                  </a:lnTo>
                  <a:lnTo>
                    <a:pt x="3706" y="5283"/>
                  </a:lnTo>
                  <a:lnTo>
                    <a:pt x="3742" y="5576"/>
                  </a:lnTo>
                  <a:lnTo>
                    <a:pt x="3816" y="5870"/>
                  </a:lnTo>
                  <a:lnTo>
                    <a:pt x="3596" y="5833"/>
                  </a:lnTo>
                  <a:lnTo>
                    <a:pt x="3376" y="5870"/>
                  </a:lnTo>
                  <a:lnTo>
                    <a:pt x="2972" y="6016"/>
                  </a:lnTo>
                  <a:lnTo>
                    <a:pt x="2422" y="6163"/>
                  </a:lnTo>
                  <a:lnTo>
                    <a:pt x="2165" y="6273"/>
                  </a:lnTo>
                  <a:lnTo>
                    <a:pt x="2055" y="6347"/>
                  </a:lnTo>
                  <a:lnTo>
                    <a:pt x="1945" y="6457"/>
                  </a:lnTo>
                  <a:lnTo>
                    <a:pt x="1945" y="6530"/>
                  </a:lnTo>
                  <a:lnTo>
                    <a:pt x="1982" y="6567"/>
                  </a:lnTo>
                  <a:lnTo>
                    <a:pt x="2238" y="6603"/>
                  </a:lnTo>
                  <a:lnTo>
                    <a:pt x="2459" y="6567"/>
                  </a:lnTo>
                  <a:lnTo>
                    <a:pt x="2972" y="6457"/>
                  </a:lnTo>
                  <a:lnTo>
                    <a:pt x="3449" y="6347"/>
                  </a:lnTo>
                  <a:lnTo>
                    <a:pt x="3706" y="6237"/>
                  </a:lnTo>
                  <a:lnTo>
                    <a:pt x="3816" y="6163"/>
                  </a:lnTo>
                  <a:lnTo>
                    <a:pt x="3889" y="6090"/>
                  </a:lnTo>
                  <a:lnTo>
                    <a:pt x="4073" y="6383"/>
                  </a:lnTo>
                  <a:lnTo>
                    <a:pt x="4256" y="6677"/>
                  </a:lnTo>
                  <a:lnTo>
                    <a:pt x="4293" y="6713"/>
                  </a:lnTo>
                  <a:lnTo>
                    <a:pt x="4366" y="6823"/>
                  </a:lnTo>
                  <a:lnTo>
                    <a:pt x="4549" y="6970"/>
                  </a:lnTo>
                  <a:lnTo>
                    <a:pt x="4659" y="7007"/>
                  </a:lnTo>
                  <a:lnTo>
                    <a:pt x="4733" y="7044"/>
                  </a:lnTo>
                  <a:lnTo>
                    <a:pt x="4806" y="7007"/>
                  </a:lnTo>
                  <a:lnTo>
                    <a:pt x="4879" y="6933"/>
                  </a:lnTo>
                  <a:lnTo>
                    <a:pt x="5063" y="6640"/>
                  </a:lnTo>
                  <a:lnTo>
                    <a:pt x="5173" y="6347"/>
                  </a:lnTo>
                  <a:lnTo>
                    <a:pt x="5210" y="6053"/>
                  </a:lnTo>
                  <a:lnTo>
                    <a:pt x="5210" y="5760"/>
                  </a:lnTo>
                  <a:lnTo>
                    <a:pt x="5320" y="5760"/>
                  </a:lnTo>
                  <a:lnTo>
                    <a:pt x="5430" y="5723"/>
                  </a:lnTo>
                  <a:lnTo>
                    <a:pt x="5686" y="5650"/>
                  </a:lnTo>
                  <a:lnTo>
                    <a:pt x="6457" y="5430"/>
                  </a:lnTo>
                  <a:lnTo>
                    <a:pt x="7190" y="5173"/>
                  </a:lnTo>
                  <a:lnTo>
                    <a:pt x="7447" y="5063"/>
                  </a:lnTo>
                  <a:lnTo>
                    <a:pt x="7631" y="5430"/>
                  </a:lnTo>
                  <a:lnTo>
                    <a:pt x="7704" y="5613"/>
                  </a:lnTo>
                  <a:lnTo>
                    <a:pt x="7814" y="5760"/>
                  </a:lnTo>
                  <a:lnTo>
                    <a:pt x="7924" y="5833"/>
                  </a:lnTo>
                  <a:lnTo>
                    <a:pt x="8218" y="5833"/>
                  </a:lnTo>
                  <a:lnTo>
                    <a:pt x="8328" y="5760"/>
                  </a:lnTo>
                  <a:lnTo>
                    <a:pt x="8548" y="5576"/>
                  </a:lnTo>
                  <a:lnTo>
                    <a:pt x="8731" y="5356"/>
                  </a:lnTo>
                  <a:lnTo>
                    <a:pt x="8804" y="5173"/>
                  </a:lnTo>
                  <a:lnTo>
                    <a:pt x="8841" y="4989"/>
                  </a:lnTo>
                  <a:lnTo>
                    <a:pt x="8841" y="4806"/>
                  </a:lnTo>
                  <a:lnTo>
                    <a:pt x="8804" y="4586"/>
                  </a:lnTo>
                  <a:lnTo>
                    <a:pt x="8914" y="4586"/>
                  </a:lnTo>
                  <a:lnTo>
                    <a:pt x="9061" y="4513"/>
                  </a:lnTo>
                  <a:lnTo>
                    <a:pt x="9942" y="4109"/>
                  </a:lnTo>
                  <a:lnTo>
                    <a:pt x="10639" y="3852"/>
                  </a:lnTo>
                  <a:lnTo>
                    <a:pt x="10895" y="3742"/>
                  </a:lnTo>
                  <a:lnTo>
                    <a:pt x="11115" y="3669"/>
                  </a:lnTo>
                  <a:lnTo>
                    <a:pt x="11519" y="4586"/>
                  </a:lnTo>
                  <a:lnTo>
                    <a:pt x="11849" y="5540"/>
                  </a:lnTo>
                  <a:lnTo>
                    <a:pt x="12069" y="6237"/>
                  </a:lnTo>
                  <a:lnTo>
                    <a:pt x="12032" y="6347"/>
                  </a:lnTo>
                  <a:lnTo>
                    <a:pt x="11996" y="6457"/>
                  </a:lnTo>
                  <a:lnTo>
                    <a:pt x="11959" y="6457"/>
                  </a:lnTo>
                  <a:lnTo>
                    <a:pt x="11592" y="6603"/>
                  </a:lnTo>
                  <a:lnTo>
                    <a:pt x="10969" y="6787"/>
                  </a:lnTo>
                  <a:lnTo>
                    <a:pt x="9685" y="7227"/>
                  </a:lnTo>
                  <a:lnTo>
                    <a:pt x="8438" y="7630"/>
                  </a:lnTo>
                  <a:lnTo>
                    <a:pt x="7887" y="7777"/>
                  </a:lnTo>
                  <a:lnTo>
                    <a:pt x="7631" y="7924"/>
                  </a:lnTo>
                  <a:lnTo>
                    <a:pt x="7521" y="7997"/>
                  </a:lnTo>
                  <a:lnTo>
                    <a:pt x="7447" y="8107"/>
                  </a:lnTo>
                  <a:lnTo>
                    <a:pt x="7447" y="8144"/>
                  </a:lnTo>
                  <a:lnTo>
                    <a:pt x="7631" y="8181"/>
                  </a:lnTo>
                  <a:lnTo>
                    <a:pt x="7997" y="8181"/>
                  </a:lnTo>
                  <a:lnTo>
                    <a:pt x="8181" y="8107"/>
                  </a:lnTo>
                  <a:lnTo>
                    <a:pt x="8914" y="7887"/>
                  </a:lnTo>
                  <a:lnTo>
                    <a:pt x="10565" y="7374"/>
                  </a:lnTo>
                  <a:lnTo>
                    <a:pt x="12216" y="6860"/>
                  </a:lnTo>
                  <a:lnTo>
                    <a:pt x="12289" y="6823"/>
                  </a:lnTo>
                  <a:lnTo>
                    <a:pt x="12546" y="7777"/>
                  </a:lnTo>
                  <a:lnTo>
                    <a:pt x="12766" y="8474"/>
                  </a:lnTo>
                  <a:lnTo>
                    <a:pt x="12729" y="8511"/>
                  </a:lnTo>
                  <a:lnTo>
                    <a:pt x="12693" y="8584"/>
                  </a:lnTo>
                  <a:lnTo>
                    <a:pt x="11629" y="8988"/>
                  </a:lnTo>
                  <a:lnTo>
                    <a:pt x="11042" y="9208"/>
                  </a:lnTo>
                  <a:lnTo>
                    <a:pt x="10859" y="9281"/>
                  </a:lnTo>
                  <a:lnTo>
                    <a:pt x="10749" y="9391"/>
                  </a:lnTo>
                  <a:lnTo>
                    <a:pt x="10455" y="9575"/>
                  </a:lnTo>
                  <a:lnTo>
                    <a:pt x="10455" y="9611"/>
                  </a:lnTo>
                  <a:lnTo>
                    <a:pt x="10418" y="9501"/>
                  </a:lnTo>
                  <a:lnTo>
                    <a:pt x="10198" y="9024"/>
                  </a:lnTo>
                  <a:lnTo>
                    <a:pt x="10052" y="8804"/>
                  </a:lnTo>
                  <a:lnTo>
                    <a:pt x="9942" y="8731"/>
                  </a:lnTo>
                  <a:lnTo>
                    <a:pt x="9832" y="8694"/>
                  </a:lnTo>
                  <a:lnTo>
                    <a:pt x="9758" y="8694"/>
                  </a:lnTo>
                  <a:lnTo>
                    <a:pt x="9721" y="8768"/>
                  </a:lnTo>
                  <a:lnTo>
                    <a:pt x="9685" y="8841"/>
                  </a:lnTo>
                  <a:lnTo>
                    <a:pt x="9501" y="8841"/>
                  </a:lnTo>
                  <a:lnTo>
                    <a:pt x="9355" y="8804"/>
                  </a:lnTo>
                  <a:lnTo>
                    <a:pt x="9208" y="8841"/>
                  </a:lnTo>
                  <a:lnTo>
                    <a:pt x="9061" y="8878"/>
                  </a:lnTo>
                  <a:lnTo>
                    <a:pt x="8988" y="8988"/>
                  </a:lnTo>
                  <a:lnTo>
                    <a:pt x="8914" y="9098"/>
                  </a:lnTo>
                  <a:lnTo>
                    <a:pt x="8914" y="9208"/>
                  </a:lnTo>
                  <a:lnTo>
                    <a:pt x="9025" y="9611"/>
                  </a:lnTo>
                  <a:lnTo>
                    <a:pt x="9135" y="10051"/>
                  </a:lnTo>
                  <a:lnTo>
                    <a:pt x="8694" y="10161"/>
                  </a:lnTo>
                  <a:lnTo>
                    <a:pt x="8658" y="10198"/>
                  </a:lnTo>
                  <a:lnTo>
                    <a:pt x="8621" y="10235"/>
                  </a:lnTo>
                  <a:lnTo>
                    <a:pt x="8584" y="10345"/>
                  </a:lnTo>
                  <a:lnTo>
                    <a:pt x="8511" y="10125"/>
                  </a:lnTo>
                  <a:lnTo>
                    <a:pt x="8401" y="9905"/>
                  </a:lnTo>
                  <a:lnTo>
                    <a:pt x="8254" y="9685"/>
                  </a:lnTo>
                  <a:lnTo>
                    <a:pt x="8034" y="9501"/>
                  </a:lnTo>
                  <a:lnTo>
                    <a:pt x="7777" y="9391"/>
                  </a:lnTo>
                  <a:lnTo>
                    <a:pt x="7557" y="9391"/>
                  </a:lnTo>
                  <a:lnTo>
                    <a:pt x="7411" y="9428"/>
                  </a:lnTo>
                  <a:lnTo>
                    <a:pt x="7300" y="9464"/>
                  </a:lnTo>
                  <a:lnTo>
                    <a:pt x="7190" y="9538"/>
                  </a:lnTo>
                  <a:lnTo>
                    <a:pt x="7080" y="9611"/>
                  </a:lnTo>
                  <a:lnTo>
                    <a:pt x="7044" y="9721"/>
                  </a:lnTo>
                  <a:lnTo>
                    <a:pt x="7007" y="9868"/>
                  </a:lnTo>
                  <a:lnTo>
                    <a:pt x="7044" y="9941"/>
                  </a:lnTo>
                  <a:lnTo>
                    <a:pt x="7117" y="9978"/>
                  </a:lnTo>
                  <a:lnTo>
                    <a:pt x="7044" y="10235"/>
                  </a:lnTo>
                  <a:lnTo>
                    <a:pt x="7080" y="10492"/>
                  </a:lnTo>
                  <a:lnTo>
                    <a:pt x="4806" y="11152"/>
                  </a:lnTo>
                  <a:lnTo>
                    <a:pt x="4219" y="11335"/>
                  </a:lnTo>
                  <a:lnTo>
                    <a:pt x="3632" y="11519"/>
                  </a:lnTo>
                  <a:lnTo>
                    <a:pt x="3449" y="11629"/>
                  </a:lnTo>
                  <a:lnTo>
                    <a:pt x="3192" y="10602"/>
                  </a:lnTo>
                  <a:lnTo>
                    <a:pt x="2862" y="9611"/>
                  </a:lnTo>
                  <a:lnTo>
                    <a:pt x="3339" y="9538"/>
                  </a:lnTo>
                  <a:lnTo>
                    <a:pt x="3816" y="9428"/>
                  </a:lnTo>
                  <a:lnTo>
                    <a:pt x="4769" y="9134"/>
                  </a:lnTo>
                  <a:lnTo>
                    <a:pt x="4843" y="9318"/>
                  </a:lnTo>
                  <a:lnTo>
                    <a:pt x="4953" y="9501"/>
                  </a:lnTo>
                  <a:lnTo>
                    <a:pt x="5063" y="9685"/>
                  </a:lnTo>
                  <a:lnTo>
                    <a:pt x="5246" y="9831"/>
                  </a:lnTo>
                  <a:lnTo>
                    <a:pt x="5356" y="9868"/>
                  </a:lnTo>
                  <a:lnTo>
                    <a:pt x="5466" y="9905"/>
                  </a:lnTo>
                  <a:lnTo>
                    <a:pt x="5613" y="9905"/>
                  </a:lnTo>
                  <a:lnTo>
                    <a:pt x="5723" y="9868"/>
                  </a:lnTo>
                  <a:lnTo>
                    <a:pt x="5980" y="9758"/>
                  </a:lnTo>
                  <a:lnTo>
                    <a:pt x="6163" y="9648"/>
                  </a:lnTo>
                  <a:lnTo>
                    <a:pt x="6237" y="9538"/>
                  </a:lnTo>
                  <a:lnTo>
                    <a:pt x="6273" y="9501"/>
                  </a:lnTo>
                  <a:lnTo>
                    <a:pt x="6237" y="9428"/>
                  </a:lnTo>
                  <a:lnTo>
                    <a:pt x="5980" y="8731"/>
                  </a:lnTo>
                  <a:lnTo>
                    <a:pt x="6200" y="8731"/>
                  </a:lnTo>
                  <a:lnTo>
                    <a:pt x="6383" y="8658"/>
                  </a:lnTo>
                  <a:lnTo>
                    <a:pt x="6604" y="9244"/>
                  </a:lnTo>
                  <a:lnTo>
                    <a:pt x="6677" y="9318"/>
                  </a:lnTo>
                  <a:lnTo>
                    <a:pt x="6714" y="9354"/>
                  </a:lnTo>
                  <a:lnTo>
                    <a:pt x="6787" y="9354"/>
                  </a:lnTo>
                  <a:lnTo>
                    <a:pt x="7044" y="9318"/>
                  </a:lnTo>
                  <a:lnTo>
                    <a:pt x="7300" y="9208"/>
                  </a:lnTo>
                  <a:lnTo>
                    <a:pt x="7521" y="9061"/>
                  </a:lnTo>
                  <a:lnTo>
                    <a:pt x="7704" y="8878"/>
                  </a:lnTo>
                  <a:lnTo>
                    <a:pt x="7741" y="8841"/>
                  </a:lnTo>
                  <a:lnTo>
                    <a:pt x="7777" y="8768"/>
                  </a:lnTo>
                  <a:lnTo>
                    <a:pt x="7741" y="8658"/>
                  </a:lnTo>
                  <a:lnTo>
                    <a:pt x="7264" y="7887"/>
                  </a:lnTo>
                  <a:lnTo>
                    <a:pt x="7080" y="7520"/>
                  </a:lnTo>
                  <a:lnTo>
                    <a:pt x="6970" y="7337"/>
                  </a:lnTo>
                  <a:lnTo>
                    <a:pt x="6824" y="7227"/>
                  </a:lnTo>
                  <a:lnTo>
                    <a:pt x="6640" y="7154"/>
                  </a:lnTo>
                  <a:lnTo>
                    <a:pt x="6457" y="7190"/>
                  </a:lnTo>
                  <a:lnTo>
                    <a:pt x="6383" y="7227"/>
                  </a:lnTo>
                  <a:lnTo>
                    <a:pt x="6310" y="7264"/>
                  </a:lnTo>
                  <a:lnTo>
                    <a:pt x="6237" y="7337"/>
                  </a:lnTo>
                  <a:lnTo>
                    <a:pt x="6200" y="7410"/>
                  </a:lnTo>
                  <a:lnTo>
                    <a:pt x="6017" y="7447"/>
                  </a:lnTo>
                  <a:lnTo>
                    <a:pt x="5980" y="7484"/>
                  </a:lnTo>
                  <a:lnTo>
                    <a:pt x="5943" y="7520"/>
                  </a:lnTo>
                  <a:lnTo>
                    <a:pt x="5907" y="7594"/>
                  </a:lnTo>
                  <a:lnTo>
                    <a:pt x="5907" y="7667"/>
                  </a:lnTo>
                  <a:lnTo>
                    <a:pt x="6200" y="8291"/>
                  </a:lnTo>
                  <a:lnTo>
                    <a:pt x="6163" y="8364"/>
                  </a:lnTo>
                  <a:lnTo>
                    <a:pt x="6127" y="8401"/>
                  </a:lnTo>
                  <a:lnTo>
                    <a:pt x="6090" y="8401"/>
                  </a:lnTo>
                  <a:lnTo>
                    <a:pt x="6053" y="8437"/>
                  </a:lnTo>
                  <a:lnTo>
                    <a:pt x="5943" y="8474"/>
                  </a:lnTo>
                  <a:lnTo>
                    <a:pt x="5907" y="8511"/>
                  </a:lnTo>
                  <a:lnTo>
                    <a:pt x="5613" y="7814"/>
                  </a:lnTo>
                  <a:lnTo>
                    <a:pt x="5576" y="7777"/>
                  </a:lnTo>
                  <a:lnTo>
                    <a:pt x="5540" y="7704"/>
                  </a:lnTo>
                  <a:lnTo>
                    <a:pt x="5393" y="7704"/>
                  </a:lnTo>
                  <a:lnTo>
                    <a:pt x="5356" y="7667"/>
                  </a:lnTo>
                  <a:lnTo>
                    <a:pt x="5173" y="7667"/>
                  </a:lnTo>
                  <a:lnTo>
                    <a:pt x="4990" y="7704"/>
                  </a:lnTo>
                  <a:lnTo>
                    <a:pt x="4843" y="7814"/>
                  </a:lnTo>
                  <a:lnTo>
                    <a:pt x="4733" y="7961"/>
                  </a:lnTo>
                  <a:lnTo>
                    <a:pt x="4659" y="8144"/>
                  </a:lnTo>
                  <a:lnTo>
                    <a:pt x="4623" y="8327"/>
                  </a:lnTo>
                  <a:lnTo>
                    <a:pt x="4623" y="8511"/>
                  </a:lnTo>
                  <a:lnTo>
                    <a:pt x="4623" y="8694"/>
                  </a:lnTo>
                  <a:lnTo>
                    <a:pt x="3669" y="8951"/>
                  </a:lnTo>
                  <a:lnTo>
                    <a:pt x="3229" y="9134"/>
                  </a:lnTo>
                  <a:lnTo>
                    <a:pt x="2752" y="9318"/>
                  </a:lnTo>
                  <a:lnTo>
                    <a:pt x="2348" y="7997"/>
                  </a:lnTo>
                  <a:lnTo>
                    <a:pt x="1908" y="6677"/>
                  </a:lnTo>
                  <a:lnTo>
                    <a:pt x="1541" y="5356"/>
                  </a:lnTo>
                  <a:lnTo>
                    <a:pt x="1395" y="4696"/>
                  </a:lnTo>
                  <a:lnTo>
                    <a:pt x="1285" y="3999"/>
                  </a:lnTo>
                  <a:lnTo>
                    <a:pt x="1505" y="3962"/>
                  </a:lnTo>
                  <a:lnTo>
                    <a:pt x="1725" y="3926"/>
                  </a:lnTo>
                  <a:lnTo>
                    <a:pt x="2165" y="3816"/>
                  </a:lnTo>
                  <a:lnTo>
                    <a:pt x="3302" y="3485"/>
                  </a:lnTo>
                  <a:lnTo>
                    <a:pt x="5760" y="2825"/>
                  </a:lnTo>
                  <a:lnTo>
                    <a:pt x="6934" y="2495"/>
                  </a:lnTo>
                  <a:lnTo>
                    <a:pt x="8071" y="2092"/>
                  </a:lnTo>
                  <a:lnTo>
                    <a:pt x="9135" y="1725"/>
                  </a:lnTo>
                  <a:lnTo>
                    <a:pt x="9758" y="1505"/>
                  </a:lnTo>
                  <a:lnTo>
                    <a:pt x="9978" y="1395"/>
                  </a:lnTo>
                  <a:lnTo>
                    <a:pt x="10088" y="1358"/>
                  </a:lnTo>
                  <a:lnTo>
                    <a:pt x="10162" y="1321"/>
                  </a:lnTo>
                  <a:close/>
                  <a:moveTo>
                    <a:pt x="12876" y="8988"/>
                  </a:moveTo>
                  <a:lnTo>
                    <a:pt x="13023" y="9575"/>
                  </a:lnTo>
                  <a:lnTo>
                    <a:pt x="13096" y="9905"/>
                  </a:lnTo>
                  <a:lnTo>
                    <a:pt x="13206" y="10198"/>
                  </a:lnTo>
                  <a:lnTo>
                    <a:pt x="12619" y="10271"/>
                  </a:lnTo>
                  <a:lnTo>
                    <a:pt x="12069" y="10418"/>
                  </a:lnTo>
                  <a:lnTo>
                    <a:pt x="11519" y="10565"/>
                  </a:lnTo>
                  <a:lnTo>
                    <a:pt x="10969" y="10748"/>
                  </a:lnTo>
                  <a:lnTo>
                    <a:pt x="9685" y="11225"/>
                  </a:lnTo>
                  <a:lnTo>
                    <a:pt x="8438" y="11702"/>
                  </a:lnTo>
                  <a:lnTo>
                    <a:pt x="5980" y="12619"/>
                  </a:lnTo>
                  <a:lnTo>
                    <a:pt x="4879" y="13023"/>
                  </a:lnTo>
                  <a:lnTo>
                    <a:pt x="4329" y="13243"/>
                  </a:lnTo>
                  <a:lnTo>
                    <a:pt x="3816" y="13499"/>
                  </a:lnTo>
                  <a:lnTo>
                    <a:pt x="3669" y="12692"/>
                  </a:lnTo>
                  <a:lnTo>
                    <a:pt x="3522" y="11885"/>
                  </a:lnTo>
                  <a:lnTo>
                    <a:pt x="3742" y="11885"/>
                  </a:lnTo>
                  <a:lnTo>
                    <a:pt x="3999" y="11812"/>
                  </a:lnTo>
                  <a:lnTo>
                    <a:pt x="5173" y="11482"/>
                  </a:lnTo>
                  <a:lnTo>
                    <a:pt x="7190" y="10932"/>
                  </a:lnTo>
                  <a:lnTo>
                    <a:pt x="7374" y="11335"/>
                  </a:lnTo>
                  <a:lnTo>
                    <a:pt x="7594" y="11702"/>
                  </a:lnTo>
                  <a:lnTo>
                    <a:pt x="7631" y="11775"/>
                  </a:lnTo>
                  <a:lnTo>
                    <a:pt x="7814" y="11775"/>
                  </a:lnTo>
                  <a:lnTo>
                    <a:pt x="7887" y="11702"/>
                  </a:lnTo>
                  <a:lnTo>
                    <a:pt x="7961" y="11629"/>
                  </a:lnTo>
                  <a:lnTo>
                    <a:pt x="8107" y="11592"/>
                  </a:lnTo>
                  <a:lnTo>
                    <a:pt x="8401" y="11519"/>
                  </a:lnTo>
                  <a:lnTo>
                    <a:pt x="8474" y="11445"/>
                  </a:lnTo>
                  <a:lnTo>
                    <a:pt x="8548" y="11372"/>
                  </a:lnTo>
                  <a:lnTo>
                    <a:pt x="8658" y="11189"/>
                  </a:lnTo>
                  <a:lnTo>
                    <a:pt x="8694" y="11005"/>
                  </a:lnTo>
                  <a:lnTo>
                    <a:pt x="8694" y="10785"/>
                  </a:lnTo>
                  <a:lnTo>
                    <a:pt x="8658" y="10602"/>
                  </a:lnTo>
                  <a:lnTo>
                    <a:pt x="8621" y="10418"/>
                  </a:lnTo>
                  <a:lnTo>
                    <a:pt x="8658" y="10492"/>
                  </a:lnTo>
                  <a:lnTo>
                    <a:pt x="8768" y="10528"/>
                  </a:lnTo>
                  <a:lnTo>
                    <a:pt x="9025" y="10492"/>
                  </a:lnTo>
                  <a:lnTo>
                    <a:pt x="9281" y="10418"/>
                  </a:lnTo>
                  <a:lnTo>
                    <a:pt x="9428" y="10638"/>
                  </a:lnTo>
                  <a:lnTo>
                    <a:pt x="9611" y="10822"/>
                  </a:lnTo>
                  <a:lnTo>
                    <a:pt x="9758" y="10895"/>
                  </a:lnTo>
                  <a:lnTo>
                    <a:pt x="9942" y="10932"/>
                  </a:lnTo>
                  <a:lnTo>
                    <a:pt x="10088" y="10932"/>
                  </a:lnTo>
                  <a:lnTo>
                    <a:pt x="10235" y="10858"/>
                  </a:lnTo>
                  <a:lnTo>
                    <a:pt x="10382" y="10785"/>
                  </a:lnTo>
                  <a:lnTo>
                    <a:pt x="10492" y="10638"/>
                  </a:lnTo>
                  <a:lnTo>
                    <a:pt x="10565" y="10492"/>
                  </a:lnTo>
                  <a:lnTo>
                    <a:pt x="10602" y="10345"/>
                  </a:lnTo>
                  <a:lnTo>
                    <a:pt x="10639" y="10161"/>
                  </a:lnTo>
                  <a:lnTo>
                    <a:pt x="10602" y="9978"/>
                  </a:lnTo>
                  <a:lnTo>
                    <a:pt x="10492" y="9648"/>
                  </a:lnTo>
                  <a:lnTo>
                    <a:pt x="10749" y="9648"/>
                  </a:lnTo>
                  <a:lnTo>
                    <a:pt x="11005" y="9611"/>
                  </a:lnTo>
                  <a:lnTo>
                    <a:pt x="11629" y="9428"/>
                  </a:lnTo>
                  <a:lnTo>
                    <a:pt x="12876" y="8988"/>
                  </a:lnTo>
                  <a:close/>
                  <a:moveTo>
                    <a:pt x="13206" y="10675"/>
                  </a:moveTo>
                  <a:lnTo>
                    <a:pt x="13096" y="10712"/>
                  </a:lnTo>
                  <a:lnTo>
                    <a:pt x="11592" y="11262"/>
                  </a:lnTo>
                  <a:lnTo>
                    <a:pt x="8731" y="12362"/>
                  </a:lnTo>
                  <a:lnTo>
                    <a:pt x="7300" y="12876"/>
                  </a:lnTo>
                  <a:lnTo>
                    <a:pt x="6604" y="13133"/>
                  </a:lnTo>
                  <a:lnTo>
                    <a:pt x="5870" y="13316"/>
                  </a:lnTo>
                  <a:lnTo>
                    <a:pt x="4696" y="13573"/>
                  </a:lnTo>
                  <a:lnTo>
                    <a:pt x="5393" y="13279"/>
                  </a:lnTo>
                  <a:lnTo>
                    <a:pt x="6090" y="13023"/>
                  </a:lnTo>
                  <a:lnTo>
                    <a:pt x="8438" y="12179"/>
                  </a:lnTo>
                  <a:lnTo>
                    <a:pt x="9611" y="11702"/>
                  </a:lnTo>
                  <a:lnTo>
                    <a:pt x="10822" y="11299"/>
                  </a:lnTo>
                  <a:lnTo>
                    <a:pt x="11409" y="11078"/>
                  </a:lnTo>
                  <a:lnTo>
                    <a:pt x="11996" y="10895"/>
                  </a:lnTo>
                  <a:lnTo>
                    <a:pt x="12619" y="10748"/>
                  </a:lnTo>
                  <a:lnTo>
                    <a:pt x="13206" y="10675"/>
                  </a:lnTo>
                  <a:close/>
                  <a:moveTo>
                    <a:pt x="10492" y="478"/>
                  </a:moveTo>
                  <a:lnTo>
                    <a:pt x="10712" y="1064"/>
                  </a:lnTo>
                  <a:lnTo>
                    <a:pt x="10969" y="1688"/>
                  </a:lnTo>
                  <a:lnTo>
                    <a:pt x="11482" y="2862"/>
                  </a:lnTo>
                  <a:lnTo>
                    <a:pt x="11996" y="4182"/>
                  </a:lnTo>
                  <a:lnTo>
                    <a:pt x="12473" y="5466"/>
                  </a:lnTo>
                  <a:lnTo>
                    <a:pt x="12876" y="6713"/>
                  </a:lnTo>
                  <a:lnTo>
                    <a:pt x="13280" y="7924"/>
                  </a:lnTo>
                  <a:lnTo>
                    <a:pt x="13683" y="9171"/>
                  </a:lnTo>
                  <a:lnTo>
                    <a:pt x="14013" y="10418"/>
                  </a:lnTo>
                  <a:lnTo>
                    <a:pt x="13793" y="10418"/>
                  </a:lnTo>
                  <a:lnTo>
                    <a:pt x="13573" y="10492"/>
                  </a:lnTo>
                  <a:lnTo>
                    <a:pt x="13573" y="10418"/>
                  </a:lnTo>
                  <a:lnTo>
                    <a:pt x="13573" y="10308"/>
                  </a:lnTo>
                  <a:lnTo>
                    <a:pt x="13646" y="10235"/>
                  </a:lnTo>
                  <a:lnTo>
                    <a:pt x="13646" y="10125"/>
                  </a:lnTo>
                  <a:lnTo>
                    <a:pt x="13610" y="9831"/>
                  </a:lnTo>
                  <a:lnTo>
                    <a:pt x="13610" y="9758"/>
                  </a:lnTo>
                  <a:lnTo>
                    <a:pt x="13610" y="9721"/>
                  </a:lnTo>
                  <a:lnTo>
                    <a:pt x="13426" y="9024"/>
                  </a:lnTo>
                  <a:lnTo>
                    <a:pt x="13096" y="7777"/>
                  </a:lnTo>
                  <a:lnTo>
                    <a:pt x="12693" y="6603"/>
                  </a:lnTo>
                  <a:lnTo>
                    <a:pt x="12289" y="5430"/>
                  </a:lnTo>
                  <a:lnTo>
                    <a:pt x="11849" y="4256"/>
                  </a:lnTo>
                  <a:lnTo>
                    <a:pt x="11372" y="3119"/>
                  </a:lnTo>
                  <a:lnTo>
                    <a:pt x="10859" y="1981"/>
                  </a:lnTo>
                  <a:lnTo>
                    <a:pt x="10675" y="1651"/>
                  </a:lnTo>
                  <a:lnTo>
                    <a:pt x="10492" y="1358"/>
                  </a:lnTo>
                  <a:lnTo>
                    <a:pt x="10602" y="1285"/>
                  </a:lnTo>
                  <a:lnTo>
                    <a:pt x="10639" y="1174"/>
                  </a:lnTo>
                  <a:lnTo>
                    <a:pt x="10602" y="1064"/>
                  </a:lnTo>
                  <a:lnTo>
                    <a:pt x="10565" y="991"/>
                  </a:lnTo>
                  <a:lnTo>
                    <a:pt x="10528" y="954"/>
                  </a:lnTo>
                  <a:lnTo>
                    <a:pt x="10455" y="918"/>
                  </a:lnTo>
                  <a:lnTo>
                    <a:pt x="10272" y="881"/>
                  </a:lnTo>
                  <a:lnTo>
                    <a:pt x="10088" y="918"/>
                  </a:lnTo>
                  <a:lnTo>
                    <a:pt x="9391" y="1138"/>
                  </a:lnTo>
                  <a:lnTo>
                    <a:pt x="8658" y="1431"/>
                  </a:lnTo>
                  <a:lnTo>
                    <a:pt x="7924" y="1688"/>
                  </a:lnTo>
                  <a:lnTo>
                    <a:pt x="7190" y="1945"/>
                  </a:lnTo>
                  <a:lnTo>
                    <a:pt x="5650" y="2422"/>
                  </a:lnTo>
                  <a:lnTo>
                    <a:pt x="4109" y="2862"/>
                  </a:lnTo>
                  <a:lnTo>
                    <a:pt x="2569" y="3265"/>
                  </a:lnTo>
                  <a:lnTo>
                    <a:pt x="1762" y="3485"/>
                  </a:lnTo>
                  <a:lnTo>
                    <a:pt x="1358" y="3632"/>
                  </a:lnTo>
                  <a:lnTo>
                    <a:pt x="1175" y="3706"/>
                  </a:lnTo>
                  <a:lnTo>
                    <a:pt x="1028" y="3816"/>
                  </a:lnTo>
                  <a:lnTo>
                    <a:pt x="991" y="3816"/>
                  </a:lnTo>
                  <a:lnTo>
                    <a:pt x="955" y="3889"/>
                  </a:lnTo>
                  <a:lnTo>
                    <a:pt x="918" y="3962"/>
                  </a:lnTo>
                  <a:lnTo>
                    <a:pt x="991" y="4586"/>
                  </a:lnTo>
                  <a:lnTo>
                    <a:pt x="1101" y="5209"/>
                  </a:lnTo>
                  <a:lnTo>
                    <a:pt x="1248" y="5796"/>
                  </a:lnTo>
                  <a:lnTo>
                    <a:pt x="1395" y="6420"/>
                  </a:lnTo>
                  <a:lnTo>
                    <a:pt x="1725" y="7594"/>
                  </a:lnTo>
                  <a:lnTo>
                    <a:pt x="2128" y="8768"/>
                  </a:lnTo>
                  <a:lnTo>
                    <a:pt x="2532" y="9978"/>
                  </a:lnTo>
                  <a:lnTo>
                    <a:pt x="2899" y="11152"/>
                  </a:lnTo>
                  <a:lnTo>
                    <a:pt x="3045" y="11739"/>
                  </a:lnTo>
                  <a:lnTo>
                    <a:pt x="3192" y="12362"/>
                  </a:lnTo>
                  <a:lnTo>
                    <a:pt x="3302" y="12949"/>
                  </a:lnTo>
                  <a:lnTo>
                    <a:pt x="3412" y="13573"/>
                  </a:lnTo>
                  <a:lnTo>
                    <a:pt x="3412" y="13683"/>
                  </a:lnTo>
                  <a:lnTo>
                    <a:pt x="3486" y="13720"/>
                  </a:lnTo>
                  <a:lnTo>
                    <a:pt x="3559" y="13756"/>
                  </a:lnTo>
                  <a:lnTo>
                    <a:pt x="3632" y="13793"/>
                  </a:lnTo>
                  <a:lnTo>
                    <a:pt x="3669" y="13830"/>
                  </a:lnTo>
                  <a:lnTo>
                    <a:pt x="3742" y="13830"/>
                  </a:lnTo>
                  <a:lnTo>
                    <a:pt x="4036" y="13756"/>
                  </a:lnTo>
                  <a:lnTo>
                    <a:pt x="3706" y="13903"/>
                  </a:lnTo>
                  <a:lnTo>
                    <a:pt x="3412" y="14086"/>
                  </a:lnTo>
                  <a:lnTo>
                    <a:pt x="2569" y="11115"/>
                  </a:lnTo>
                  <a:lnTo>
                    <a:pt x="2128" y="9611"/>
                  </a:lnTo>
                  <a:lnTo>
                    <a:pt x="1725" y="8144"/>
                  </a:lnTo>
                  <a:lnTo>
                    <a:pt x="955" y="5136"/>
                  </a:lnTo>
                  <a:lnTo>
                    <a:pt x="808" y="4439"/>
                  </a:lnTo>
                  <a:lnTo>
                    <a:pt x="661" y="3999"/>
                  </a:lnTo>
                  <a:lnTo>
                    <a:pt x="588" y="3779"/>
                  </a:lnTo>
                  <a:lnTo>
                    <a:pt x="478" y="3632"/>
                  </a:lnTo>
                  <a:lnTo>
                    <a:pt x="1065" y="3522"/>
                  </a:lnTo>
                  <a:lnTo>
                    <a:pt x="1652" y="3412"/>
                  </a:lnTo>
                  <a:lnTo>
                    <a:pt x="2825" y="3045"/>
                  </a:lnTo>
                  <a:lnTo>
                    <a:pt x="4183" y="2642"/>
                  </a:lnTo>
                  <a:lnTo>
                    <a:pt x="5503" y="2202"/>
                  </a:lnTo>
                  <a:lnTo>
                    <a:pt x="8034" y="1358"/>
                  </a:lnTo>
                  <a:lnTo>
                    <a:pt x="9281" y="918"/>
                  </a:lnTo>
                  <a:lnTo>
                    <a:pt x="9905" y="734"/>
                  </a:lnTo>
                  <a:lnTo>
                    <a:pt x="10198" y="624"/>
                  </a:lnTo>
                  <a:lnTo>
                    <a:pt x="10492" y="478"/>
                  </a:lnTo>
                  <a:close/>
                  <a:moveTo>
                    <a:pt x="10455" y="1"/>
                  </a:moveTo>
                  <a:lnTo>
                    <a:pt x="10162" y="37"/>
                  </a:lnTo>
                  <a:lnTo>
                    <a:pt x="9832" y="147"/>
                  </a:lnTo>
                  <a:lnTo>
                    <a:pt x="9245" y="367"/>
                  </a:lnTo>
                  <a:lnTo>
                    <a:pt x="7997" y="808"/>
                  </a:lnTo>
                  <a:lnTo>
                    <a:pt x="5503" y="1651"/>
                  </a:lnTo>
                  <a:lnTo>
                    <a:pt x="2935" y="2495"/>
                  </a:lnTo>
                  <a:lnTo>
                    <a:pt x="1615" y="2899"/>
                  </a:lnTo>
                  <a:lnTo>
                    <a:pt x="918" y="3082"/>
                  </a:lnTo>
                  <a:lnTo>
                    <a:pt x="258" y="3339"/>
                  </a:lnTo>
                  <a:lnTo>
                    <a:pt x="184" y="3412"/>
                  </a:lnTo>
                  <a:lnTo>
                    <a:pt x="148" y="3522"/>
                  </a:lnTo>
                  <a:lnTo>
                    <a:pt x="38" y="3559"/>
                  </a:lnTo>
                  <a:lnTo>
                    <a:pt x="1" y="3595"/>
                  </a:lnTo>
                  <a:lnTo>
                    <a:pt x="1" y="3632"/>
                  </a:lnTo>
                  <a:lnTo>
                    <a:pt x="38" y="3779"/>
                  </a:lnTo>
                  <a:lnTo>
                    <a:pt x="111" y="3926"/>
                  </a:lnTo>
                  <a:lnTo>
                    <a:pt x="184" y="4036"/>
                  </a:lnTo>
                  <a:lnTo>
                    <a:pt x="221" y="4146"/>
                  </a:lnTo>
                  <a:lnTo>
                    <a:pt x="294" y="4366"/>
                  </a:lnTo>
                  <a:lnTo>
                    <a:pt x="588" y="5796"/>
                  </a:lnTo>
                  <a:lnTo>
                    <a:pt x="955" y="7227"/>
                  </a:lnTo>
                  <a:lnTo>
                    <a:pt x="1285" y="8658"/>
                  </a:lnTo>
                  <a:lnTo>
                    <a:pt x="2055" y="11482"/>
                  </a:lnTo>
                  <a:lnTo>
                    <a:pt x="2459" y="12876"/>
                  </a:lnTo>
                  <a:lnTo>
                    <a:pt x="2899" y="14233"/>
                  </a:lnTo>
                  <a:lnTo>
                    <a:pt x="2935" y="14380"/>
                  </a:lnTo>
                  <a:lnTo>
                    <a:pt x="3045" y="14416"/>
                  </a:lnTo>
                  <a:lnTo>
                    <a:pt x="3155" y="14453"/>
                  </a:lnTo>
                  <a:lnTo>
                    <a:pt x="3302" y="14416"/>
                  </a:lnTo>
                  <a:lnTo>
                    <a:pt x="3596" y="14343"/>
                  </a:lnTo>
                  <a:lnTo>
                    <a:pt x="3889" y="14270"/>
                  </a:lnTo>
                  <a:lnTo>
                    <a:pt x="4513" y="14086"/>
                  </a:lnTo>
                  <a:lnTo>
                    <a:pt x="5980" y="13793"/>
                  </a:lnTo>
                  <a:lnTo>
                    <a:pt x="6714" y="13610"/>
                  </a:lnTo>
                  <a:lnTo>
                    <a:pt x="7447" y="13353"/>
                  </a:lnTo>
                  <a:lnTo>
                    <a:pt x="8878" y="12839"/>
                  </a:lnTo>
                  <a:lnTo>
                    <a:pt x="11739" y="11775"/>
                  </a:lnTo>
                  <a:lnTo>
                    <a:pt x="13133" y="11225"/>
                  </a:lnTo>
                  <a:lnTo>
                    <a:pt x="13646" y="11078"/>
                  </a:lnTo>
                  <a:lnTo>
                    <a:pt x="13903" y="10968"/>
                  </a:lnTo>
                  <a:lnTo>
                    <a:pt x="14160" y="10822"/>
                  </a:lnTo>
                  <a:lnTo>
                    <a:pt x="14197" y="10932"/>
                  </a:lnTo>
                  <a:lnTo>
                    <a:pt x="14270" y="10968"/>
                  </a:lnTo>
                  <a:lnTo>
                    <a:pt x="14380" y="11005"/>
                  </a:lnTo>
                  <a:lnTo>
                    <a:pt x="14490" y="11005"/>
                  </a:lnTo>
                  <a:lnTo>
                    <a:pt x="14563" y="10932"/>
                  </a:lnTo>
                  <a:lnTo>
                    <a:pt x="14637" y="10895"/>
                  </a:lnTo>
                  <a:lnTo>
                    <a:pt x="14674" y="10785"/>
                  </a:lnTo>
                  <a:lnTo>
                    <a:pt x="14637" y="10675"/>
                  </a:lnTo>
                  <a:lnTo>
                    <a:pt x="14270" y="9318"/>
                  </a:lnTo>
                  <a:lnTo>
                    <a:pt x="13867" y="7997"/>
                  </a:lnTo>
                  <a:lnTo>
                    <a:pt x="13426" y="6640"/>
                  </a:lnTo>
                  <a:lnTo>
                    <a:pt x="12949" y="5356"/>
                  </a:lnTo>
                  <a:lnTo>
                    <a:pt x="12473" y="4036"/>
                  </a:lnTo>
                  <a:lnTo>
                    <a:pt x="11922" y="2752"/>
                  </a:lnTo>
                  <a:lnTo>
                    <a:pt x="11409" y="1468"/>
                  </a:lnTo>
                  <a:lnTo>
                    <a:pt x="11115" y="881"/>
                  </a:lnTo>
                  <a:lnTo>
                    <a:pt x="10785" y="257"/>
                  </a:lnTo>
                  <a:lnTo>
                    <a:pt x="10749" y="221"/>
                  </a:lnTo>
                  <a:lnTo>
                    <a:pt x="10675" y="184"/>
                  </a:lnTo>
                  <a:lnTo>
                    <a:pt x="10639" y="111"/>
                  </a:lnTo>
                  <a:lnTo>
                    <a:pt x="10602" y="74"/>
                  </a:lnTo>
                  <a:lnTo>
                    <a:pt x="10528" y="37"/>
                  </a:lnTo>
                  <a:lnTo>
                    <a:pt x="10455"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 name="Google Shape;349;p6"/>
            <p:cNvSpPr/>
            <p:nvPr/>
          </p:nvSpPr>
          <p:spPr>
            <a:xfrm>
              <a:off x="6316250" y="3040425"/>
              <a:ext cx="137600" cy="122000"/>
            </a:xfrm>
            <a:custGeom>
              <a:rect b="b" l="l" r="r" t="t"/>
              <a:pathLst>
                <a:path extrusionOk="0" h="4880" w="5504">
                  <a:moveTo>
                    <a:pt x="5173" y="0"/>
                  </a:moveTo>
                  <a:lnTo>
                    <a:pt x="5063" y="37"/>
                  </a:lnTo>
                  <a:lnTo>
                    <a:pt x="4990" y="110"/>
                  </a:lnTo>
                  <a:lnTo>
                    <a:pt x="4770" y="404"/>
                  </a:lnTo>
                  <a:lnTo>
                    <a:pt x="4513" y="624"/>
                  </a:lnTo>
                  <a:lnTo>
                    <a:pt x="4219" y="844"/>
                  </a:lnTo>
                  <a:lnTo>
                    <a:pt x="3926" y="991"/>
                  </a:lnTo>
                  <a:lnTo>
                    <a:pt x="3742" y="1064"/>
                  </a:lnTo>
                  <a:lnTo>
                    <a:pt x="3559" y="1101"/>
                  </a:lnTo>
                  <a:lnTo>
                    <a:pt x="3229" y="1101"/>
                  </a:lnTo>
                  <a:lnTo>
                    <a:pt x="2862" y="1028"/>
                  </a:lnTo>
                  <a:lnTo>
                    <a:pt x="2532" y="917"/>
                  </a:lnTo>
                  <a:lnTo>
                    <a:pt x="2239" y="807"/>
                  </a:lnTo>
                  <a:lnTo>
                    <a:pt x="1908" y="734"/>
                  </a:lnTo>
                  <a:lnTo>
                    <a:pt x="1578" y="661"/>
                  </a:lnTo>
                  <a:lnTo>
                    <a:pt x="1248" y="624"/>
                  </a:lnTo>
                  <a:lnTo>
                    <a:pt x="918" y="661"/>
                  </a:lnTo>
                  <a:lnTo>
                    <a:pt x="625" y="771"/>
                  </a:lnTo>
                  <a:lnTo>
                    <a:pt x="478" y="844"/>
                  </a:lnTo>
                  <a:lnTo>
                    <a:pt x="368" y="954"/>
                  </a:lnTo>
                  <a:lnTo>
                    <a:pt x="258" y="1064"/>
                  </a:lnTo>
                  <a:lnTo>
                    <a:pt x="148" y="1211"/>
                  </a:lnTo>
                  <a:lnTo>
                    <a:pt x="111" y="1284"/>
                  </a:lnTo>
                  <a:lnTo>
                    <a:pt x="111" y="1321"/>
                  </a:lnTo>
                  <a:lnTo>
                    <a:pt x="148" y="1431"/>
                  </a:lnTo>
                  <a:lnTo>
                    <a:pt x="258" y="1468"/>
                  </a:lnTo>
                  <a:lnTo>
                    <a:pt x="368" y="1468"/>
                  </a:lnTo>
                  <a:lnTo>
                    <a:pt x="698" y="1284"/>
                  </a:lnTo>
                  <a:lnTo>
                    <a:pt x="1028" y="1174"/>
                  </a:lnTo>
                  <a:lnTo>
                    <a:pt x="1028" y="2531"/>
                  </a:lnTo>
                  <a:lnTo>
                    <a:pt x="955" y="3228"/>
                  </a:lnTo>
                  <a:lnTo>
                    <a:pt x="881" y="3925"/>
                  </a:lnTo>
                  <a:lnTo>
                    <a:pt x="698" y="3852"/>
                  </a:lnTo>
                  <a:lnTo>
                    <a:pt x="551" y="3742"/>
                  </a:lnTo>
                  <a:lnTo>
                    <a:pt x="368" y="3632"/>
                  </a:lnTo>
                  <a:lnTo>
                    <a:pt x="184" y="3522"/>
                  </a:lnTo>
                  <a:lnTo>
                    <a:pt x="111" y="3522"/>
                  </a:lnTo>
                  <a:lnTo>
                    <a:pt x="38" y="3595"/>
                  </a:lnTo>
                  <a:lnTo>
                    <a:pt x="1" y="3669"/>
                  </a:lnTo>
                  <a:lnTo>
                    <a:pt x="1" y="3779"/>
                  </a:lnTo>
                  <a:lnTo>
                    <a:pt x="38" y="3962"/>
                  </a:lnTo>
                  <a:lnTo>
                    <a:pt x="148" y="4145"/>
                  </a:lnTo>
                  <a:lnTo>
                    <a:pt x="294" y="4256"/>
                  </a:lnTo>
                  <a:lnTo>
                    <a:pt x="514" y="4402"/>
                  </a:lnTo>
                  <a:lnTo>
                    <a:pt x="735" y="4476"/>
                  </a:lnTo>
                  <a:lnTo>
                    <a:pt x="1175" y="4476"/>
                  </a:lnTo>
                  <a:lnTo>
                    <a:pt x="1248" y="4439"/>
                  </a:lnTo>
                  <a:lnTo>
                    <a:pt x="1321" y="4402"/>
                  </a:lnTo>
                  <a:lnTo>
                    <a:pt x="1395" y="4256"/>
                  </a:lnTo>
                  <a:lnTo>
                    <a:pt x="1505" y="3485"/>
                  </a:lnTo>
                  <a:lnTo>
                    <a:pt x="1578" y="2715"/>
                  </a:lnTo>
                  <a:lnTo>
                    <a:pt x="1578" y="1908"/>
                  </a:lnTo>
                  <a:lnTo>
                    <a:pt x="1542" y="1504"/>
                  </a:lnTo>
                  <a:lnTo>
                    <a:pt x="1505" y="1138"/>
                  </a:lnTo>
                  <a:lnTo>
                    <a:pt x="1762" y="1174"/>
                  </a:lnTo>
                  <a:lnTo>
                    <a:pt x="2128" y="1321"/>
                  </a:lnTo>
                  <a:lnTo>
                    <a:pt x="2459" y="1431"/>
                  </a:lnTo>
                  <a:lnTo>
                    <a:pt x="2825" y="1578"/>
                  </a:lnTo>
                  <a:lnTo>
                    <a:pt x="3192" y="1651"/>
                  </a:lnTo>
                  <a:lnTo>
                    <a:pt x="3486" y="1651"/>
                  </a:lnTo>
                  <a:lnTo>
                    <a:pt x="3449" y="2531"/>
                  </a:lnTo>
                  <a:lnTo>
                    <a:pt x="3412" y="3449"/>
                  </a:lnTo>
                  <a:lnTo>
                    <a:pt x="3412" y="3999"/>
                  </a:lnTo>
                  <a:lnTo>
                    <a:pt x="3412" y="4256"/>
                  </a:lnTo>
                  <a:lnTo>
                    <a:pt x="3412" y="4366"/>
                  </a:lnTo>
                  <a:lnTo>
                    <a:pt x="3412" y="4402"/>
                  </a:lnTo>
                  <a:lnTo>
                    <a:pt x="3449" y="4402"/>
                  </a:lnTo>
                  <a:lnTo>
                    <a:pt x="3412" y="4476"/>
                  </a:lnTo>
                  <a:lnTo>
                    <a:pt x="3376" y="4512"/>
                  </a:lnTo>
                  <a:lnTo>
                    <a:pt x="3376" y="4659"/>
                  </a:lnTo>
                  <a:lnTo>
                    <a:pt x="3376" y="4696"/>
                  </a:lnTo>
                  <a:lnTo>
                    <a:pt x="3412" y="4806"/>
                  </a:lnTo>
                  <a:lnTo>
                    <a:pt x="3522" y="4879"/>
                  </a:lnTo>
                  <a:lnTo>
                    <a:pt x="3632" y="4879"/>
                  </a:lnTo>
                  <a:lnTo>
                    <a:pt x="3742" y="4842"/>
                  </a:lnTo>
                  <a:lnTo>
                    <a:pt x="3853" y="4732"/>
                  </a:lnTo>
                  <a:lnTo>
                    <a:pt x="3926" y="4586"/>
                  </a:lnTo>
                  <a:lnTo>
                    <a:pt x="3926" y="4439"/>
                  </a:lnTo>
                  <a:lnTo>
                    <a:pt x="3926" y="4256"/>
                  </a:lnTo>
                  <a:lnTo>
                    <a:pt x="3963" y="3045"/>
                  </a:lnTo>
                  <a:lnTo>
                    <a:pt x="3963" y="1871"/>
                  </a:lnTo>
                  <a:lnTo>
                    <a:pt x="3963" y="1541"/>
                  </a:lnTo>
                  <a:lnTo>
                    <a:pt x="4366" y="1394"/>
                  </a:lnTo>
                  <a:lnTo>
                    <a:pt x="4733" y="1138"/>
                  </a:lnTo>
                  <a:lnTo>
                    <a:pt x="5063" y="844"/>
                  </a:lnTo>
                  <a:lnTo>
                    <a:pt x="5320" y="551"/>
                  </a:lnTo>
                  <a:lnTo>
                    <a:pt x="5467" y="367"/>
                  </a:lnTo>
                  <a:lnTo>
                    <a:pt x="5503" y="257"/>
                  </a:lnTo>
                  <a:lnTo>
                    <a:pt x="5503" y="184"/>
                  </a:lnTo>
                  <a:lnTo>
                    <a:pt x="5430" y="74"/>
                  </a:lnTo>
                  <a:lnTo>
                    <a:pt x="5356" y="37"/>
                  </a:lnTo>
                  <a:lnTo>
                    <a:pt x="5283"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 name="Google Shape;350;p6"/>
            <p:cNvSpPr/>
            <p:nvPr/>
          </p:nvSpPr>
          <p:spPr>
            <a:xfrm>
              <a:off x="6879325" y="4294925"/>
              <a:ext cx="344825" cy="254975"/>
            </a:xfrm>
            <a:custGeom>
              <a:rect b="b" l="l" r="r" t="t"/>
              <a:pathLst>
                <a:path extrusionOk="0" h="10199" w="13793">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 name="Google Shape;351;p6"/>
            <p:cNvSpPr/>
            <p:nvPr/>
          </p:nvSpPr>
          <p:spPr>
            <a:xfrm>
              <a:off x="6114500" y="2324225"/>
              <a:ext cx="158675" cy="329225"/>
            </a:xfrm>
            <a:custGeom>
              <a:rect b="b" l="l" r="r" t="t"/>
              <a:pathLst>
                <a:path extrusionOk="0" h="13169" w="6347">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 name="Google Shape;352;p6"/>
            <p:cNvSpPr/>
            <p:nvPr/>
          </p:nvSpPr>
          <p:spPr>
            <a:xfrm>
              <a:off x="6335525" y="1405350"/>
              <a:ext cx="442025" cy="375100"/>
            </a:xfrm>
            <a:custGeom>
              <a:rect b="b" l="l" r="r" t="t"/>
              <a:pathLst>
                <a:path extrusionOk="0" h="15004" w="17681">
                  <a:moveTo>
                    <a:pt x="6823" y="1981"/>
                  </a:moveTo>
                  <a:lnTo>
                    <a:pt x="6676" y="2018"/>
                  </a:lnTo>
                  <a:lnTo>
                    <a:pt x="6566" y="2055"/>
                  </a:lnTo>
                  <a:lnTo>
                    <a:pt x="6493" y="2201"/>
                  </a:lnTo>
                  <a:lnTo>
                    <a:pt x="6420" y="2385"/>
                  </a:lnTo>
                  <a:lnTo>
                    <a:pt x="6383" y="2531"/>
                  </a:lnTo>
                  <a:lnTo>
                    <a:pt x="6383" y="2641"/>
                  </a:lnTo>
                  <a:lnTo>
                    <a:pt x="6420" y="2752"/>
                  </a:lnTo>
                  <a:lnTo>
                    <a:pt x="6493" y="2825"/>
                  </a:lnTo>
                  <a:lnTo>
                    <a:pt x="6566" y="2862"/>
                  </a:lnTo>
                  <a:lnTo>
                    <a:pt x="6713" y="2862"/>
                  </a:lnTo>
                  <a:lnTo>
                    <a:pt x="6860" y="2825"/>
                  </a:lnTo>
                  <a:lnTo>
                    <a:pt x="6933" y="2752"/>
                  </a:lnTo>
                  <a:lnTo>
                    <a:pt x="7006" y="2641"/>
                  </a:lnTo>
                  <a:lnTo>
                    <a:pt x="7080" y="2531"/>
                  </a:lnTo>
                  <a:lnTo>
                    <a:pt x="7080" y="2421"/>
                  </a:lnTo>
                  <a:lnTo>
                    <a:pt x="7080" y="2275"/>
                  </a:lnTo>
                  <a:lnTo>
                    <a:pt x="7006" y="2165"/>
                  </a:lnTo>
                  <a:lnTo>
                    <a:pt x="6933" y="2055"/>
                  </a:lnTo>
                  <a:lnTo>
                    <a:pt x="6823" y="1981"/>
                  </a:lnTo>
                  <a:close/>
                  <a:moveTo>
                    <a:pt x="5282" y="2641"/>
                  </a:moveTo>
                  <a:lnTo>
                    <a:pt x="5209" y="2678"/>
                  </a:lnTo>
                  <a:lnTo>
                    <a:pt x="5136" y="2715"/>
                  </a:lnTo>
                  <a:lnTo>
                    <a:pt x="5062" y="2788"/>
                  </a:lnTo>
                  <a:lnTo>
                    <a:pt x="5062" y="2898"/>
                  </a:lnTo>
                  <a:lnTo>
                    <a:pt x="5062" y="2935"/>
                  </a:lnTo>
                  <a:lnTo>
                    <a:pt x="4989" y="2972"/>
                  </a:lnTo>
                  <a:lnTo>
                    <a:pt x="4952" y="3045"/>
                  </a:lnTo>
                  <a:lnTo>
                    <a:pt x="4952" y="3118"/>
                  </a:lnTo>
                  <a:lnTo>
                    <a:pt x="4952" y="3228"/>
                  </a:lnTo>
                  <a:lnTo>
                    <a:pt x="5026" y="3338"/>
                  </a:lnTo>
                  <a:lnTo>
                    <a:pt x="5099" y="3412"/>
                  </a:lnTo>
                  <a:lnTo>
                    <a:pt x="5319" y="3412"/>
                  </a:lnTo>
                  <a:lnTo>
                    <a:pt x="5429" y="3338"/>
                  </a:lnTo>
                  <a:lnTo>
                    <a:pt x="5502" y="3265"/>
                  </a:lnTo>
                  <a:lnTo>
                    <a:pt x="5576" y="3155"/>
                  </a:lnTo>
                  <a:lnTo>
                    <a:pt x="5613" y="3008"/>
                  </a:lnTo>
                  <a:lnTo>
                    <a:pt x="5576" y="2862"/>
                  </a:lnTo>
                  <a:lnTo>
                    <a:pt x="5502" y="2752"/>
                  </a:lnTo>
                  <a:lnTo>
                    <a:pt x="5392" y="2678"/>
                  </a:lnTo>
                  <a:lnTo>
                    <a:pt x="5282" y="2641"/>
                  </a:lnTo>
                  <a:close/>
                  <a:moveTo>
                    <a:pt x="6786" y="3559"/>
                  </a:moveTo>
                  <a:lnTo>
                    <a:pt x="6640" y="3595"/>
                  </a:lnTo>
                  <a:lnTo>
                    <a:pt x="6493" y="3705"/>
                  </a:lnTo>
                  <a:lnTo>
                    <a:pt x="6383" y="3815"/>
                  </a:lnTo>
                  <a:lnTo>
                    <a:pt x="6309" y="3962"/>
                  </a:lnTo>
                  <a:lnTo>
                    <a:pt x="6273" y="4109"/>
                  </a:lnTo>
                  <a:lnTo>
                    <a:pt x="6273" y="4255"/>
                  </a:lnTo>
                  <a:lnTo>
                    <a:pt x="6273" y="4366"/>
                  </a:lnTo>
                  <a:lnTo>
                    <a:pt x="6383" y="4439"/>
                  </a:lnTo>
                  <a:lnTo>
                    <a:pt x="6493" y="4476"/>
                  </a:lnTo>
                  <a:lnTo>
                    <a:pt x="6603" y="4439"/>
                  </a:lnTo>
                  <a:lnTo>
                    <a:pt x="6750" y="4329"/>
                  </a:lnTo>
                  <a:lnTo>
                    <a:pt x="6860" y="4329"/>
                  </a:lnTo>
                  <a:lnTo>
                    <a:pt x="6970" y="4292"/>
                  </a:lnTo>
                  <a:lnTo>
                    <a:pt x="7080" y="4182"/>
                  </a:lnTo>
                  <a:lnTo>
                    <a:pt x="7153" y="4035"/>
                  </a:lnTo>
                  <a:lnTo>
                    <a:pt x="7153" y="3852"/>
                  </a:lnTo>
                  <a:lnTo>
                    <a:pt x="7080" y="3705"/>
                  </a:lnTo>
                  <a:lnTo>
                    <a:pt x="7043" y="3632"/>
                  </a:lnTo>
                  <a:lnTo>
                    <a:pt x="6970" y="3595"/>
                  </a:lnTo>
                  <a:lnTo>
                    <a:pt x="6786" y="3559"/>
                  </a:lnTo>
                  <a:close/>
                  <a:moveTo>
                    <a:pt x="4806" y="5979"/>
                  </a:moveTo>
                  <a:lnTo>
                    <a:pt x="4622" y="6090"/>
                  </a:lnTo>
                  <a:lnTo>
                    <a:pt x="4439" y="6200"/>
                  </a:lnTo>
                  <a:lnTo>
                    <a:pt x="4402" y="6236"/>
                  </a:lnTo>
                  <a:lnTo>
                    <a:pt x="4329" y="6310"/>
                  </a:lnTo>
                  <a:lnTo>
                    <a:pt x="4255" y="6383"/>
                  </a:lnTo>
                  <a:lnTo>
                    <a:pt x="4219" y="6493"/>
                  </a:lnTo>
                  <a:lnTo>
                    <a:pt x="4219" y="6566"/>
                  </a:lnTo>
                  <a:lnTo>
                    <a:pt x="4255" y="6713"/>
                  </a:lnTo>
                  <a:lnTo>
                    <a:pt x="4329" y="6860"/>
                  </a:lnTo>
                  <a:lnTo>
                    <a:pt x="4365" y="6897"/>
                  </a:lnTo>
                  <a:lnTo>
                    <a:pt x="4475" y="6970"/>
                  </a:lnTo>
                  <a:lnTo>
                    <a:pt x="4585" y="7007"/>
                  </a:lnTo>
                  <a:lnTo>
                    <a:pt x="4696" y="7043"/>
                  </a:lnTo>
                  <a:lnTo>
                    <a:pt x="4842" y="7007"/>
                  </a:lnTo>
                  <a:lnTo>
                    <a:pt x="4952" y="6970"/>
                  </a:lnTo>
                  <a:lnTo>
                    <a:pt x="5026" y="6897"/>
                  </a:lnTo>
                  <a:lnTo>
                    <a:pt x="5209" y="6750"/>
                  </a:lnTo>
                  <a:lnTo>
                    <a:pt x="5282" y="6640"/>
                  </a:lnTo>
                  <a:lnTo>
                    <a:pt x="5319" y="6493"/>
                  </a:lnTo>
                  <a:lnTo>
                    <a:pt x="5356" y="6346"/>
                  </a:lnTo>
                  <a:lnTo>
                    <a:pt x="5356" y="6236"/>
                  </a:lnTo>
                  <a:lnTo>
                    <a:pt x="5282" y="6126"/>
                  </a:lnTo>
                  <a:lnTo>
                    <a:pt x="5209" y="6053"/>
                  </a:lnTo>
                  <a:lnTo>
                    <a:pt x="5136" y="5979"/>
                  </a:lnTo>
                  <a:close/>
                  <a:moveTo>
                    <a:pt x="4219" y="4916"/>
                  </a:moveTo>
                  <a:lnTo>
                    <a:pt x="4219" y="5062"/>
                  </a:lnTo>
                  <a:lnTo>
                    <a:pt x="4255" y="5136"/>
                  </a:lnTo>
                  <a:lnTo>
                    <a:pt x="4292" y="5173"/>
                  </a:lnTo>
                  <a:lnTo>
                    <a:pt x="4439" y="5209"/>
                  </a:lnTo>
                  <a:lnTo>
                    <a:pt x="4549" y="5173"/>
                  </a:lnTo>
                  <a:lnTo>
                    <a:pt x="4585" y="5136"/>
                  </a:lnTo>
                  <a:lnTo>
                    <a:pt x="4622" y="5062"/>
                  </a:lnTo>
                  <a:lnTo>
                    <a:pt x="4659" y="5026"/>
                  </a:lnTo>
                  <a:lnTo>
                    <a:pt x="4989" y="5136"/>
                  </a:lnTo>
                  <a:lnTo>
                    <a:pt x="5319" y="5209"/>
                  </a:lnTo>
                  <a:lnTo>
                    <a:pt x="5392" y="5319"/>
                  </a:lnTo>
                  <a:lnTo>
                    <a:pt x="5466" y="5429"/>
                  </a:lnTo>
                  <a:lnTo>
                    <a:pt x="5686" y="5613"/>
                  </a:lnTo>
                  <a:lnTo>
                    <a:pt x="5869" y="5833"/>
                  </a:lnTo>
                  <a:lnTo>
                    <a:pt x="5979" y="6053"/>
                  </a:lnTo>
                  <a:lnTo>
                    <a:pt x="6016" y="6273"/>
                  </a:lnTo>
                  <a:lnTo>
                    <a:pt x="5979" y="6530"/>
                  </a:lnTo>
                  <a:lnTo>
                    <a:pt x="5943" y="6676"/>
                  </a:lnTo>
                  <a:lnTo>
                    <a:pt x="5869" y="6823"/>
                  </a:lnTo>
                  <a:lnTo>
                    <a:pt x="5686" y="7080"/>
                  </a:lnTo>
                  <a:lnTo>
                    <a:pt x="5466" y="7227"/>
                  </a:lnTo>
                  <a:lnTo>
                    <a:pt x="5209" y="7373"/>
                  </a:lnTo>
                  <a:lnTo>
                    <a:pt x="4916" y="7447"/>
                  </a:lnTo>
                  <a:lnTo>
                    <a:pt x="4622" y="7483"/>
                  </a:lnTo>
                  <a:lnTo>
                    <a:pt x="4329" y="7520"/>
                  </a:lnTo>
                  <a:lnTo>
                    <a:pt x="4035" y="7483"/>
                  </a:lnTo>
                  <a:lnTo>
                    <a:pt x="3778" y="7447"/>
                  </a:lnTo>
                  <a:lnTo>
                    <a:pt x="3485" y="7337"/>
                  </a:lnTo>
                  <a:lnTo>
                    <a:pt x="3338" y="7227"/>
                  </a:lnTo>
                  <a:lnTo>
                    <a:pt x="3228" y="7080"/>
                  </a:lnTo>
                  <a:lnTo>
                    <a:pt x="3155" y="6897"/>
                  </a:lnTo>
                  <a:lnTo>
                    <a:pt x="3118" y="6713"/>
                  </a:lnTo>
                  <a:lnTo>
                    <a:pt x="3082" y="6383"/>
                  </a:lnTo>
                  <a:lnTo>
                    <a:pt x="3155" y="6090"/>
                  </a:lnTo>
                  <a:lnTo>
                    <a:pt x="3228" y="5796"/>
                  </a:lnTo>
                  <a:lnTo>
                    <a:pt x="3375" y="5539"/>
                  </a:lnTo>
                  <a:lnTo>
                    <a:pt x="3558" y="5319"/>
                  </a:lnTo>
                  <a:lnTo>
                    <a:pt x="3742" y="5173"/>
                  </a:lnTo>
                  <a:lnTo>
                    <a:pt x="3962" y="5026"/>
                  </a:lnTo>
                  <a:lnTo>
                    <a:pt x="4219" y="4916"/>
                  </a:lnTo>
                  <a:close/>
                  <a:moveTo>
                    <a:pt x="11628" y="7190"/>
                  </a:moveTo>
                  <a:lnTo>
                    <a:pt x="11958" y="7263"/>
                  </a:lnTo>
                  <a:lnTo>
                    <a:pt x="12252" y="7263"/>
                  </a:lnTo>
                  <a:lnTo>
                    <a:pt x="12362" y="7227"/>
                  </a:lnTo>
                  <a:lnTo>
                    <a:pt x="12435" y="7447"/>
                  </a:lnTo>
                  <a:lnTo>
                    <a:pt x="12509" y="7704"/>
                  </a:lnTo>
                  <a:lnTo>
                    <a:pt x="12509" y="7814"/>
                  </a:lnTo>
                  <a:lnTo>
                    <a:pt x="12472" y="7814"/>
                  </a:lnTo>
                  <a:lnTo>
                    <a:pt x="12399" y="7850"/>
                  </a:lnTo>
                  <a:lnTo>
                    <a:pt x="12399" y="7887"/>
                  </a:lnTo>
                  <a:lnTo>
                    <a:pt x="12252" y="7814"/>
                  </a:lnTo>
                  <a:lnTo>
                    <a:pt x="11738" y="7557"/>
                  </a:lnTo>
                  <a:lnTo>
                    <a:pt x="11702" y="7483"/>
                  </a:lnTo>
                  <a:lnTo>
                    <a:pt x="11628" y="7373"/>
                  </a:lnTo>
                  <a:lnTo>
                    <a:pt x="11628" y="7190"/>
                  </a:lnTo>
                  <a:close/>
                  <a:moveTo>
                    <a:pt x="4329" y="4402"/>
                  </a:moveTo>
                  <a:lnTo>
                    <a:pt x="4255" y="4476"/>
                  </a:lnTo>
                  <a:lnTo>
                    <a:pt x="4035" y="4512"/>
                  </a:lnTo>
                  <a:lnTo>
                    <a:pt x="3815" y="4622"/>
                  </a:lnTo>
                  <a:lnTo>
                    <a:pt x="3632" y="4732"/>
                  </a:lnTo>
                  <a:lnTo>
                    <a:pt x="3448" y="4842"/>
                  </a:lnTo>
                  <a:lnTo>
                    <a:pt x="3265" y="4989"/>
                  </a:lnTo>
                  <a:lnTo>
                    <a:pt x="3082" y="5173"/>
                  </a:lnTo>
                  <a:lnTo>
                    <a:pt x="2971" y="5356"/>
                  </a:lnTo>
                  <a:lnTo>
                    <a:pt x="2825" y="5576"/>
                  </a:lnTo>
                  <a:lnTo>
                    <a:pt x="2715" y="5906"/>
                  </a:lnTo>
                  <a:lnTo>
                    <a:pt x="2641" y="6236"/>
                  </a:lnTo>
                  <a:lnTo>
                    <a:pt x="2641" y="6603"/>
                  </a:lnTo>
                  <a:lnTo>
                    <a:pt x="2678" y="6933"/>
                  </a:lnTo>
                  <a:lnTo>
                    <a:pt x="2825" y="7263"/>
                  </a:lnTo>
                  <a:lnTo>
                    <a:pt x="3008" y="7520"/>
                  </a:lnTo>
                  <a:lnTo>
                    <a:pt x="3118" y="7667"/>
                  </a:lnTo>
                  <a:lnTo>
                    <a:pt x="3265" y="7740"/>
                  </a:lnTo>
                  <a:lnTo>
                    <a:pt x="3412" y="7850"/>
                  </a:lnTo>
                  <a:lnTo>
                    <a:pt x="3595" y="7887"/>
                  </a:lnTo>
                  <a:lnTo>
                    <a:pt x="3962" y="7997"/>
                  </a:lnTo>
                  <a:lnTo>
                    <a:pt x="4292" y="8034"/>
                  </a:lnTo>
                  <a:lnTo>
                    <a:pt x="4659" y="7997"/>
                  </a:lnTo>
                  <a:lnTo>
                    <a:pt x="5026" y="7960"/>
                  </a:lnTo>
                  <a:lnTo>
                    <a:pt x="5356" y="7850"/>
                  </a:lnTo>
                  <a:lnTo>
                    <a:pt x="5686" y="7704"/>
                  </a:lnTo>
                  <a:lnTo>
                    <a:pt x="5979" y="7483"/>
                  </a:lnTo>
                  <a:lnTo>
                    <a:pt x="6236" y="7227"/>
                  </a:lnTo>
                  <a:lnTo>
                    <a:pt x="6383" y="6933"/>
                  </a:lnTo>
                  <a:lnTo>
                    <a:pt x="6456" y="6640"/>
                  </a:lnTo>
                  <a:lnTo>
                    <a:pt x="6530" y="6346"/>
                  </a:lnTo>
                  <a:lnTo>
                    <a:pt x="6493" y="6016"/>
                  </a:lnTo>
                  <a:lnTo>
                    <a:pt x="6420" y="5759"/>
                  </a:lnTo>
                  <a:lnTo>
                    <a:pt x="6273" y="5503"/>
                  </a:lnTo>
                  <a:lnTo>
                    <a:pt x="6163" y="5393"/>
                  </a:lnTo>
                  <a:lnTo>
                    <a:pt x="5979" y="5246"/>
                  </a:lnTo>
                  <a:lnTo>
                    <a:pt x="5833" y="5099"/>
                  </a:lnTo>
                  <a:lnTo>
                    <a:pt x="5796" y="5026"/>
                  </a:lnTo>
                  <a:lnTo>
                    <a:pt x="5796" y="4952"/>
                  </a:lnTo>
                  <a:lnTo>
                    <a:pt x="5759" y="4879"/>
                  </a:lnTo>
                  <a:lnTo>
                    <a:pt x="5723" y="4806"/>
                  </a:lnTo>
                  <a:lnTo>
                    <a:pt x="5649" y="4732"/>
                  </a:lnTo>
                  <a:lnTo>
                    <a:pt x="5539" y="4696"/>
                  </a:lnTo>
                  <a:lnTo>
                    <a:pt x="5209" y="4659"/>
                  </a:lnTo>
                  <a:lnTo>
                    <a:pt x="5136" y="4586"/>
                  </a:lnTo>
                  <a:lnTo>
                    <a:pt x="5136" y="4512"/>
                  </a:lnTo>
                  <a:lnTo>
                    <a:pt x="5062" y="4439"/>
                  </a:lnTo>
                  <a:lnTo>
                    <a:pt x="4585" y="4439"/>
                  </a:lnTo>
                  <a:lnTo>
                    <a:pt x="4475" y="4402"/>
                  </a:lnTo>
                  <a:close/>
                  <a:moveTo>
                    <a:pt x="1761" y="7447"/>
                  </a:moveTo>
                  <a:lnTo>
                    <a:pt x="1908" y="7483"/>
                  </a:lnTo>
                  <a:lnTo>
                    <a:pt x="2054" y="7520"/>
                  </a:lnTo>
                  <a:lnTo>
                    <a:pt x="2164" y="7630"/>
                  </a:lnTo>
                  <a:lnTo>
                    <a:pt x="2275" y="7740"/>
                  </a:lnTo>
                  <a:lnTo>
                    <a:pt x="2348" y="7887"/>
                  </a:lnTo>
                  <a:lnTo>
                    <a:pt x="2348" y="8070"/>
                  </a:lnTo>
                  <a:lnTo>
                    <a:pt x="2348" y="8107"/>
                  </a:lnTo>
                  <a:lnTo>
                    <a:pt x="2311" y="8144"/>
                  </a:lnTo>
                  <a:lnTo>
                    <a:pt x="2238" y="8144"/>
                  </a:lnTo>
                  <a:lnTo>
                    <a:pt x="2128" y="8070"/>
                  </a:lnTo>
                  <a:lnTo>
                    <a:pt x="2018" y="7960"/>
                  </a:lnTo>
                  <a:lnTo>
                    <a:pt x="1908" y="7814"/>
                  </a:lnTo>
                  <a:lnTo>
                    <a:pt x="1724" y="7520"/>
                  </a:lnTo>
                  <a:lnTo>
                    <a:pt x="1651" y="7447"/>
                  </a:lnTo>
                  <a:close/>
                  <a:moveTo>
                    <a:pt x="14233" y="7630"/>
                  </a:moveTo>
                  <a:lnTo>
                    <a:pt x="14159" y="7667"/>
                  </a:lnTo>
                  <a:lnTo>
                    <a:pt x="14123" y="7740"/>
                  </a:lnTo>
                  <a:lnTo>
                    <a:pt x="14013" y="7960"/>
                  </a:lnTo>
                  <a:lnTo>
                    <a:pt x="14013" y="8070"/>
                  </a:lnTo>
                  <a:lnTo>
                    <a:pt x="14049" y="8180"/>
                  </a:lnTo>
                  <a:lnTo>
                    <a:pt x="14086" y="8254"/>
                  </a:lnTo>
                  <a:lnTo>
                    <a:pt x="14159" y="8290"/>
                  </a:lnTo>
                  <a:lnTo>
                    <a:pt x="14306" y="8290"/>
                  </a:lnTo>
                  <a:lnTo>
                    <a:pt x="14416" y="8254"/>
                  </a:lnTo>
                  <a:lnTo>
                    <a:pt x="14453" y="8180"/>
                  </a:lnTo>
                  <a:lnTo>
                    <a:pt x="14490" y="8107"/>
                  </a:lnTo>
                  <a:lnTo>
                    <a:pt x="14490" y="7997"/>
                  </a:lnTo>
                  <a:lnTo>
                    <a:pt x="14490" y="7924"/>
                  </a:lnTo>
                  <a:lnTo>
                    <a:pt x="14490" y="7777"/>
                  </a:lnTo>
                  <a:lnTo>
                    <a:pt x="14453" y="7704"/>
                  </a:lnTo>
                  <a:lnTo>
                    <a:pt x="14416" y="7667"/>
                  </a:lnTo>
                  <a:lnTo>
                    <a:pt x="14306" y="7630"/>
                  </a:lnTo>
                  <a:close/>
                  <a:moveTo>
                    <a:pt x="7410" y="6236"/>
                  </a:moveTo>
                  <a:lnTo>
                    <a:pt x="7300" y="6310"/>
                  </a:lnTo>
                  <a:lnTo>
                    <a:pt x="7227" y="6346"/>
                  </a:lnTo>
                  <a:lnTo>
                    <a:pt x="7190" y="6420"/>
                  </a:lnTo>
                  <a:lnTo>
                    <a:pt x="7153" y="6566"/>
                  </a:lnTo>
                  <a:lnTo>
                    <a:pt x="7153" y="6750"/>
                  </a:lnTo>
                  <a:lnTo>
                    <a:pt x="7190" y="6933"/>
                  </a:lnTo>
                  <a:lnTo>
                    <a:pt x="7227" y="7007"/>
                  </a:lnTo>
                  <a:lnTo>
                    <a:pt x="7300" y="7080"/>
                  </a:lnTo>
                  <a:lnTo>
                    <a:pt x="7667" y="7153"/>
                  </a:lnTo>
                  <a:lnTo>
                    <a:pt x="7410" y="7373"/>
                  </a:lnTo>
                  <a:lnTo>
                    <a:pt x="7263" y="7520"/>
                  </a:lnTo>
                  <a:lnTo>
                    <a:pt x="7190" y="7593"/>
                  </a:lnTo>
                  <a:lnTo>
                    <a:pt x="7153" y="7704"/>
                  </a:lnTo>
                  <a:lnTo>
                    <a:pt x="7153" y="7887"/>
                  </a:lnTo>
                  <a:lnTo>
                    <a:pt x="7227" y="8070"/>
                  </a:lnTo>
                  <a:lnTo>
                    <a:pt x="7337" y="8180"/>
                  </a:lnTo>
                  <a:lnTo>
                    <a:pt x="7483" y="8290"/>
                  </a:lnTo>
                  <a:lnTo>
                    <a:pt x="7520" y="8400"/>
                  </a:lnTo>
                  <a:lnTo>
                    <a:pt x="7557" y="8474"/>
                  </a:lnTo>
                  <a:lnTo>
                    <a:pt x="7593" y="8511"/>
                  </a:lnTo>
                  <a:lnTo>
                    <a:pt x="7740" y="8511"/>
                  </a:lnTo>
                  <a:lnTo>
                    <a:pt x="7813" y="8437"/>
                  </a:lnTo>
                  <a:lnTo>
                    <a:pt x="7850" y="8364"/>
                  </a:lnTo>
                  <a:lnTo>
                    <a:pt x="7923" y="8217"/>
                  </a:lnTo>
                  <a:lnTo>
                    <a:pt x="7923" y="8144"/>
                  </a:lnTo>
                  <a:lnTo>
                    <a:pt x="7887" y="8070"/>
                  </a:lnTo>
                  <a:lnTo>
                    <a:pt x="7850" y="7997"/>
                  </a:lnTo>
                  <a:lnTo>
                    <a:pt x="7777" y="7960"/>
                  </a:lnTo>
                  <a:lnTo>
                    <a:pt x="7667" y="7924"/>
                  </a:lnTo>
                  <a:lnTo>
                    <a:pt x="7630" y="7887"/>
                  </a:lnTo>
                  <a:lnTo>
                    <a:pt x="7630" y="7814"/>
                  </a:lnTo>
                  <a:lnTo>
                    <a:pt x="7630" y="7777"/>
                  </a:lnTo>
                  <a:lnTo>
                    <a:pt x="7703" y="7667"/>
                  </a:lnTo>
                  <a:lnTo>
                    <a:pt x="7850" y="7593"/>
                  </a:lnTo>
                  <a:lnTo>
                    <a:pt x="7997" y="7410"/>
                  </a:lnTo>
                  <a:lnTo>
                    <a:pt x="8107" y="7190"/>
                  </a:lnTo>
                  <a:lnTo>
                    <a:pt x="8107" y="7080"/>
                  </a:lnTo>
                  <a:lnTo>
                    <a:pt x="8070" y="6970"/>
                  </a:lnTo>
                  <a:lnTo>
                    <a:pt x="8034" y="6897"/>
                  </a:lnTo>
                  <a:lnTo>
                    <a:pt x="7960" y="6823"/>
                  </a:lnTo>
                  <a:lnTo>
                    <a:pt x="7740" y="6750"/>
                  </a:lnTo>
                  <a:lnTo>
                    <a:pt x="7520" y="6713"/>
                  </a:lnTo>
                  <a:lnTo>
                    <a:pt x="7557" y="6566"/>
                  </a:lnTo>
                  <a:lnTo>
                    <a:pt x="7593" y="6493"/>
                  </a:lnTo>
                  <a:lnTo>
                    <a:pt x="7667" y="6456"/>
                  </a:lnTo>
                  <a:lnTo>
                    <a:pt x="7703" y="6383"/>
                  </a:lnTo>
                  <a:lnTo>
                    <a:pt x="7667" y="6310"/>
                  </a:lnTo>
                  <a:lnTo>
                    <a:pt x="7593" y="6236"/>
                  </a:lnTo>
                  <a:close/>
                  <a:moveTo>
                    <a:pt x="1651" y="6897"/>
                  </a:moveTo>
                  <a:lnTo>
                    <a:pt x="1578" y="6933"/>
                  </a:lnTo>
                  <a:lnTo>
                    <a:pt x="1541" y="7007"/>
                  </a:lnTo>
                  <a:lnTo>
                    <a:pt x="1504" y="7080"/>
                  </a:lnTo>
                  <a:lnTo>
                    <a:pt x="1504" y="7227"/>
                  </a:lnTo>
                  <a:lnTo>
                    <a:pt x="1541" y="7300"/>
                  </a:lnTo>
                  <a:lnTo>
                    <a:pt x="1578" y="7373"/>
                  </a:lnTo>
                  <a:lnTo>
                    <a:pt x="1541" y="7410"/>
                  </a:lnTo>
                  <a:lnTo>
                    <a:pt x="1504" y="7410"/>
                  </a:lnTo>
                  <a:lnTo>
                    <a:pt x="1468" y="7483"/>
                  </a:lnTo>
                  <a:lnTo>
                    <a:pt x="1431" y="7557"/>
                  </a:lnTo>
                  <a:lnTo>
                    <a:pt x="1468" y="7814"/>
                  </a:lnTo>
                  <a:lnTo>
                    <a:pt x="1578" y="8034"/>
                  </a:lnTo>
                  <a:lnTo>
                    <a:pt x="1724" y="8254"/>
                  </a:lnTo>
                  <a:lnTo>
                    <a:pt x="1908" y="8437"/>
                  </a:lnTo>
                  <a:lnTo>
                    <a:pt x="2128" y="8547"/>
                  </a:lnTo>
                  <a:lnTo>
                    <a:pt x="2238" y="8584"/>
                  </a:lnTo>
                  <a:lnTo>
                    <a:pt x="2348" y="8621"/>
                  </a:lnTo>
                  <a:lnTo>
                    <a:pt x="2458" y="8621"/>
                  </a:lnTo>
                  <a:lnTo>
                    <a:pt x="2568" y="8547"/>
                  </a:lnTo>
                  <a:lnTo>
                    <a:pt x="2641" y="8474"/>
                  </a:lnTo>
                  <a:lnTo>
                    <a:pt x="2715" y="8364"/>
                  </a:lnTo>
                  <a:lnTo>
                    <a:pt x="2788" y="8144"/>
                  </a:lnTo>
                  <a:lnTo>
                    <a:pt x="2788" y="7960"/>
                  </a:lnTo>
                  <a:lnTo>
                    <a:pt x="2751" y="7740"/>
                  </a:lnTo>
                  <a:lnTo>
                    <a:pt x="2678" y="7557"/>
                  </a:lnTo>
                  <a:lnTo>
                    <a:pt x="2531" y="7373"/>
                  </a:lnTo>
                  <a:lnTo>
                    <a:pt x="2385" y="7227"/>
                  </a:lnTo>
                  <a:lnTo>
                    <a:pt x="2201" y="7117"/>
                  </a:lnTo>
                  <a:lnTo>
                    <a:pt x="1981" y="7043"/>
                  </a:lnTo>
                  <a:lnTo>
                    <a:pt x="1908" y="6933"/>
                  </a:lnTo>
                  <a:lnTo>
                    <a:pt x="1834" y="6897"/>
                  </a:lnTo>
                  <a:close/>
                  <a:moveTo>
                    <a:pt x="14306" y="7227"/>
                  </a:moveTo>
                  <a:lnTo>
                    <a:pt x="14453" y="7263"/>
                  </a:lnTo>
                  <a:lnTo>
                    <a:pt x="14563" y="7300"/>
                  </a:lnTo>
                  <a:lnTo>
                    <a:pt x="14636" y="7410"/>
                  </a:lnTo>
                  <a:lnTo>
                    <a:pt x="14673" y="7520"/>
                  </a:lnTo>
                  <a:lnTo>
                    <a:pt x="14673" y="7667"/>
                  </a:lnTo>
                  <a:lnTo>
                    <a:pt x="14673" y="7814"/>
                  </a:lnTo>
                  <a:lnTo>
                    <a:pt x="14600" y="8070"/>
                  </a:lnTo>
                  <a:lnTo>
                    <a:pt x="14490" y="8290"/>
                  </a:lnTo>
                  <a:lnTo>
                    <a:pt x="14343" y="8511"/>
                  </a:lnTo>
                  <a:lnTo>
                    <a:pt x="14269" y="8584"/>
                  </a:lnTo>
                  <a:lnTo>
                    <a:pt x="14196" y="8621"/>
                  </a:lnTo>
                  <a:lnTo>
                    <a:pt x="14123" y="8621"/>
                  </a:lnTo>
                  <a:lnTo>
                    <a:pt x="14049" y="8584"/>
                  </a:lnTo>
                  <a:lnTo>
                    <a:pt x="14013" y="8547"/>
                  </a:lnTo>
                  <a:lnTo>
                    <a:pt x="13976" y="8474"/>
                  </a:lnTo>
                  <a:lnTo>
                    <a:pt x="13903" y="8290"/>
                  </a:lnTo>
                  <a:lnTo>
                    <a:pt x="13939" y="8034"/>
                  </a:lnTo>
                  <a:lnTo>
                    <a:pt x="13976" y="7777"/>
                  </a:lnTo>
                  <a:lnTo>
                    <a:pt x="14086" y="7263"/>
                  </a:lnTo>
                  <a:lnTo>
                    <a:pt x="14306" y="7227"/>
                  </a:lnTo>
                  <a:close/>
                  <a:moveTo>
                    <a:pt x="14233" y="6750"/>
                  </a:moveTo>
                  <a:lnTo>
                    <a:pt x="14123" y="6786"/>
                  </a:lnTo>
                  <a:lnTo>
                    <a:pt x="13866" y="6786"/>
                  </a:lnTo>
                  <a:lnTo>
                    <a:pt x="13829" y="6823"/>
                  </a:lnTo>
                  <a:lnTo>
                    <a:pt x="13756" y="6933"/>
                  </a:lnTo>
                  <a:lnTo>
                    <a:pt x="13609" y="7373"/>
                  </a:lnTo>
                  <a:lnTo>
                    <a:pt x="13499" y="7850"/>
                  </a:lnTo>
                  <a:lnTo>
                    <a:pt x="13462" y="8107"/>
                  </a:lnTo>
                  <a:lnTo>
                    <a:pt x="13462" y="8327"/>
                  </a:lnTo>
                  <a:lnTo>
                    <a:pt x="13499" y="8584"/>
                  </a:lnTo>
                  <a:lnTo>
                    <a:pt x="13572" y="8804"/>
                  </a:lnTo>
                  <a:lnTo>
                    <a:pt x="13683" y="8914"/>
                  </a:lnTo>
                  <a:lnTo>
                    <a:pt x="13829" y="9024"/>
                  </a:lnTo>
                  <a:lnTo>
                    <a:pt x="13976" y="9097"/>
                  </a:lnTo>
                  <a:lnTo>
                    <a:pt x="14123" y="9134"/>
                  </a:lnTo>
                  <a:lnTo>
                    <a:pt x="14343" y="9097"/>
                  </a:lnTo>
                  <a:lnTo>
                    <a:pt x="14490" y="9024"/>
                  </a:lnTo>
                  <a:lnTo>
                    <a:pt x="14600" y="8877"/>
                  </a:lnTo>
                  <a:lnTo>
                    <a:pt x="14746" y="8731"/>
                  </a:lnTo>
                  <a:lnTo>
                    <a:pt x="14966" y="8400"/>
                  </a:lnTo>
                  <a:lnTo>
                    <a:pt x="15076" y="8180"/>
                  </a:lnTo>
                  <a:lnTo>
                    <a:pt x="15113" y="7997"/>
                  </a:lnTo>
                  <a:lnTo>
                    <a:pt x="15150" y="7814"/>
                  </a:lnTo>
                  <a:lnTo>
                    <a:pt x="15150" y="7593"/>
                  </a:lnTo>
                  <a:lnTo>
                    <a:pt x="15113" y="7410"/>
                  </a:lnTo>
                  <a:lnTo>
                    <a:pt x="15040" y="7190"/>
                  </a:lnTo>
                  <a:lnTo>
                    <a:pt x="15003" y="7080"/>
                  </a:lnTo>
                  <a:lnTo>
                    <a:pt x="14893" y="7007"/>
                  </a:lnTo>
                  <a:lnTo>
                    <a:pt x="14673" y="6823"/>
                  </a:lnTo>
                  <a:lnTo>
                    <a:pt x="14526" y="6786"/>
                  </a:lnTo>
                  <a:lnTo>
                    <a:pt x="14379" y="6750"/>
                  </a:lnTo>
                  <a:close/>
                  <a:moveTo>
                    <a:pt x="6273" y="7887"/>
                  </a:moveTo>
                  <a:lnTo>
                    <a:pt x="6199" y="7924"/>
                  </a:lnTo>
                  <a:lnTo>
                    <a:pt x="6126" y="7997"/>
                  </a:lnTo>
                  <a:lnTo>
                    <a:pt x="5979" y="8107"/>
                  </a:lnTo>
                  <a:lnTo>
                    <a:pt x="5869" y="8290"/>
                  </a:lnTo>
                  <a:lnTo>
                    <a:pt x="5796" y="8474"/>
                  </a:lnTo>
                  <a:lnTo>
                    <a:pt x="5796" y="8584"/>
                  </a:lnTo>
                  <a:lnTo>
                    <a:pt x="5833" y="8657"/>
                  </a:lnTo>
                  <a:lnTo>
                    <a:pt x="5906" y="8694"/>
                  </a:lnTo>
                  <a:lnTo>
                    <a:pt x="6236" y="8694"/>
                  </a:lnTo>
                  <a:lnTo>
                    <a:pt x="6420" y="8767"/>
                  </a:lnTo>
                  <a:lnTo>
                    <a:pt x="6199" y="9024"/>
                  </a:lnTo>
                  <a:lnTo>
                    <a:pt x="6199" y="9061"/>
                  </a:lnTo>
                  <a:lnTo>
                    <a:pt x="6199" y="9134"/>
                  </a:lnTo>
                  <a:lnTo>
                    <a:pt x="6236" y="9244"/>
                  </a:lnTo>
                  <a:lnTo>
                    <a:pt x="6346" y="9354"/>
                  </a:lnTo>
                  <a:lnTo>
                    <a:pt x="6456" y="9391"/>
                  </a:lnTo>
                  <a:lnTo>
                    <a:pt x="6713" y="9391"/>
                  </a:lnTo>
                  <a:lnTo>
                    <a:pt x="6786" y="9318"/>
                  </a:lnTo>
                  <a:lnTo>
                    <a:pt x="6860" y="9207"/>
                  </a:lnTo>
                  <a:lnTo>
                    <a:pt x="6823" y="9097"/>
                  </a:lnTo>
                  <a:lnTo>
                    <a:pt x="6750" y="9024"/>
                  </a:lnTo>
                  <a:lnTo>
                    <a:pt x="6860" y="8951"/>
                  </a:lnTo>
                  <a:lnTo>
                    <a:pt x="6933" y="8877"/>
                  </a:lnTo>
                  <a:lnTo>
                    <a:pt x="6933" y="8804"/>
                  </a:lnTo>
                  <a:lnTo>
                    <a:pt x="6933" y="8731"/>
                  </a:lnTo>
                  <a:lnTo>
                    <a:pt x="6896" y="8621"/>
                  </a:lnTo>
                  <a:lnTo>
                    <a:pt x="6750" y="8511"/>
                  </a:lnTo>
                  <a:lnTo>
                    <a:pt x="6603" y="8437"/>
                  </a:lnTo>
                  <a:lnTo>
                    <a:pt x="6456" y="8364"/>
                  </a:lnTo>
                  <a:lnTo>
                    <a:pt x="6273" y="8327"/>
                  </a:lnTo>
                  <a:lnTo>
                    <a:pt x="6346" y="8180"/>
                  </a:lnTo>
                  <a:lnTo>
                    <a:pt x="6420" y="8034"/>
                  </a:lnTo>
                  <a:lnTo>
                    <a:pt x="6420" y="7960"/>
                  </a:lnTo>
                  <a:lnTo>
                    <a:pt x="6383" y="7924"/>
                  </a:lnTo>
                  <a:lnTo>
                    <a:pt x="6346" y="7924"/>
                  </a:lnTo>
                  <a:lnTo>
                    <a:pt x="6273" y="7887"/>
                  </a:lnTo>
                  <a:close/>
                  <a:moveTo>
                    <a:pt x="7630" y="551"/>
                  </a:moveTo>
                  <a:lnTo>
                    <a:pt x="7777" y="587"/>
                  </a:lnTo>
                  <a:lnTo>
                    <a:pt x="7923" y="661"/>
                  </a:lnTo>
                  <a:lnTo>
                    <a:pt x="8437" y="1101"/>
                  </a:lnTo>
                  <a:lnTo>
                    <a:pt x="8657" y="1321"/>
                  </a:lnTo>
                  <a:lnTo>
                    <a:pt x="8877" y="1578"/>
                  </a:lnTo>
                  <a:lnTo>
                    <a:pt x="9061" y="1834"/>
                  </a:lnTo>
                  <a:lnTo>
                    <a:pt x="9207" y="2128"/>
                  </a:lnTo>
                  <a:lnTo>
                    <a:pt x="9281" y="2421"/>
                  </a:lnTo>
                  <a:lnTo>
                    <a:pt x="9317" y="2752"/>
                  </a:lnTo>
                  <a:lnTo>
                    <a:pt x="9281" y="3082"/>
                  </a:lnTo>
                  <a:lnTo>
                    <a:pt x="9244" y="3375"/>
                  </a:lnTo>
                  <a:lnTo>
                    <a:pt x="9024" y="3962"/>
                  </a:lnTo>
                  <a:lnTo>
                    <a:pt x="8804" y="4512"/>
                  </a:lnTo>
                  <a:lnTo>
                    <a:pt x="8584" y="5099"/>
                  </a:lnTo>
                  <a:lnTo>
                    <a:pt x="8547" y="5356"/>
                  </a:lnTo>
                  <a:lnTo>
                    <a:pt x="8510" y="5613"/>
                  </a:lnTo>
                  <a:lnTo>
                    <a:pt x="8510" y="5869"/>
                  </a:lnTo>
                  <a:lnTo>
                    <a:pt x="8547" y="6163"/>
                  </a:lnTo>
                  <a:lnTo>
                    <a:pt x="8584" y="6310"/>
                  </a:lnTo>
                  <a:lnTo>
                    <a:pt x="8657" y="6493"/>
                  </a:lnTo>
                  <a:lnTo>
                    <a:pt x="8804" y="6823"/>
                  </a:lnTo>
                  <a:lnTo>
                    <a:pt x="8987" y="7117"/>
                  </a:lnTo>
                  <a:lnTo>
                    <a:pt x="9134" y="7447"/>
                  </a:lnTo>
                  <a:lnTo>
                    <a:pt x="9207" y="7777"/>
                  </a:lnTo>
                  <a:lnTo>
                    <a:pt x="9244" y="8144"/>
                  </a:lnTo>
                  <a:lnTo>
                    <a:pt x="9207" y="8474"/>
                  </a:lnTo>
                  <a:lnTo>
                    <a:pt x="9097" y="8804"/>
                  </a:lnTo>
                  <a:lnTo>
                    <a:pt x="8951" y="9134"/>
                  </a:lnTo>
                  <a:lnTo>
                    <a:pt x="8767" y="9428"/>
                  </a:lnTo>
                  <a:lnTo>
                    <a:pt x="8510" y="9684"/>
                  </a:lnTo>
                  <a:lnTo>
                    <a:pt x="8254" y="9904"/>
                  </a:lnTo>
                  <a:lnTo>
                    <a:pt x="7960" y="10051"/>
                  </a:lnTo>
                  <a:lnTo>
                    <a:pt x="7667" y="10198"/>
                  </a:lnTo>
                  <a:lnTo>
                    <a:pt x="7373" y="10308"/>
                  </a:lnTo>
                  <a:lnTo>
                    <a:pt x="7043" y="10345"/>
                  </a:lnTo>
                  <a:lnTo>
                    <a:pt x="6676" y="10418"/>
                  </a:lnTo>
                  <a:lnTo>
                    <a:pt x="6493" y="10381"/>
                  </a:lnTo>
                  <a:lnTo>
                    <a:pt x="6309" y="10345"/>
                  </a:lnTo>
                  <a:lnTo>
                    <a:pt x="6163" y="10235"/>
                  </a:lnTo>
                  <a:lnTo>
                    <a:pt x="6016" y="10088"/>
                  </a:lnTo>
                  <a:lnTo>
                    <a:pt x="5906" y="9941"/>
                  </a:lnTo>
                  <a:lnTo>
                    <a:pt x="5759" y="9831"/>
                  </a:lnTo>
                  <a:lnTo>
                    <a:pt x="5649" y="9758"/>
                  </a:lnTo>
                  <a:lnTo>
                    <a:pt x="5502" y="9684"/>
                  </a:lnTo>
                  <a:lnTo>
                    <a:pt x="5209" y="9611"/>
                  </a:lnTo>
                  <a:lnTo>
                    <a:pt x="4916" y="9611"/>
                  </a:lnTo>
                  <a:lnTo>
                    <a:pt x="4622" y="9684"/>
                  </a:lnTo>
                  <a:lnTo>
                    <a:pt x="3999" y="9868"/>
                  </a:lnTo>
                  <a:lnTo>
                    <a:pt x="3705" y="9978"/>
                  </a:lnTo>
                  <a:lnTo>
                    <a:pt x="3412" y="10051"/>
                  </a:lnTo>
                  <a:lnTo>
                    <a:pt x="3118" y="10088"/>
                  </a:lnTo>
                  <a:lnTo>
                    <a:pt x="2825" y="10051"/>
                  </a:lnTo>
                  <a:lnTo>
                    <a:pt x="2495" y="10014"/>
                  </a:lnTo>
                  <a:lnTo>
                    <a:pt x="2201" y="9904"/>
                  </a:lnTo>
                  <a:lnTo>
                    <a:pt x="1944" y="9794"/>
                  </a:lnTo>
                  <a:lnTo>
                    <a:pt x="1651" y="9648"/>
                  </a:lnTo>
                  <a:lnTo>
                    <a:pt x="1394" y="9464"/>
                  </a:lnTo>
                  <a:lnTo>
                    <a:pt x="1174" y="9281"/>
                  </a:lnTo>
                  <a:lnTo>
                    <a:pt x="954" y="8987"/>
                  </a:lnTo>
                  <a:lnTo>
                    <a:pt x="771" y="8694"/>
                  </a:lnTo>
                  <a:lnTo>
                    <a:pt x="624" y="8364"/>
                  </a:lnTo>
                  <a:lnTo>
                    <a:pt x="550" y="8034"/>
                  </a:lnTo>
                  <a:lnTo>
                    <a:pt x="514" y="7667"/>
                  </a:lnTo>
                  <a:lnTo>
                    <a:pt x="514" y="7337"/>
                  </a:lnTo>
                  <a:lnTo>
                    <a:pt x="587" y="6970"/>
                  </a:lnTo>
                  <a:lnTo>
                    <a:pt x="661" y="6640"/>
                  </a:lnTo>
                  <a:lnTo>
                    <a:pt x="807" y="6310"/>
                  </a:lnTo>
                  <a:lnTo>
                    <a:pt x="991" y="6016"/>
                  </a:lnTo>
                  <a:lnTo>
                    <a:pt x="1211" y="5759"/>
                  </a:lnTo>
                  <a:lnTo>
                    <a:pt x="1468" y="5539"/>
                  </a:lnTo>
                  <a:lnTo>
                    <a:pt x="2018" y="5099"/>
                  </a:lnTo>
                  <a:lnTo>
                    <a:pt x="2568" y="4622"/>
                  </a:lnTo>
                  <a:lnTo>
                    <a:pt x="2788" y="4366"/>
                  </a:lnTo>
                  <a:lnTo>
                    <a:pt x="2971" y="4109"/>
                  </a:lnTo>
                  <a:lnTo>
                    <a:pt x="3082" y="3815"/>
                  </a:lnTo>
                  <a:lnTo>
                    <a:pt x="3192" y="3485"/>
                  </a:lnTo>
                  <a:lnTo>
                    <a:pt x="3265" y="3118"/>
                  </a:lnTo>
                  <a:lnTo>
                    <a:pt x="3302" y="2715"/>
                  </a:lnTo>
                  <a:lnTo>
                    <a:pt x="3375" y="2348"/>
                  </a:lnTo>
                  <a:lnTo>
                    <a:pt x="3448" y="2165"/>
                  </a:lnTo>
                  <a:lnTo>
                    <a:pt x="3558" y="1981"/>
                  </a:lnTo>
                  <a:lnTo>
                    <a:pt x="3705" y="1798"/>
                  </a:lnTo>
                  <a:lnTo>
                    <a:pt x="3852" y="1651"/>
                  </a:lnTo>
                  <a:lnTo>
                    <a:pt x="4072" y="1541"/>
                  </a:lnTo>
                  <a:lnTo>
                    <a:pt x="4292" y="1468"/>
                  </a:lnTo>
                  <a:lnTo>
                    <a:pt x="4512" y="1431"/>
                  </a:lnTo>
                  <a:lnTo>
                    <a:pt x="4769" y="1394"/>
                  </a:lnTo>
                  <a:lnTo>
                    <a:pt x="4989" y="1394"/>
                  </a:lnTo>
                  <a:lnTo>
                    <a:pt x="5209" y="1468"/>
                  </a:lnTo>
                  <a:lnTo>
                    <a:pt x="4952" y="1688"/>
                  </a:lnTo>
                  <a:lnTo>
                    <a:pt x="4916" y="1761"/>
                  </a:lnTo>
                  <a:lnTo>
                    <a:pt x="4879" y="1834"/>
                  </a:lnTo>
                  <a:lnTo>
                    <a:pt x="4916" y="1981"/>
                  </a:lnTo>
                  <a:lnTo>
                    <a:pt x="4989" y="2091"/>
                  </a:lnTo>
                  <a:lnTo>
                    <a:pt x="5062" y="2128"/>
                  </a:lnTo>
                  <a:lnTo>
                    <a:pt x="5136" y="2128"/>
                  </a:lnTo>
                  <a:lnTo>
                    <a:pt x="5319" y="2091"/>
                  </a:lnTo>
                  <a:lnTo>
                    <a:pt x="5429" y="2018"/>
                  </a:lnTo>
                  <a:lnTo>
                    <a:pt x="5539" y="1945"/>
                  </a:lnTo>
                  <a:lnTo>
                    <a:pt x="5613" y="1798"/>
                  </a:lnTo>
                  <a:lnTo>
                    <a:pt x="5759" y="1651"/>
                  </a:lnTo>
                  <a:lnTo>
                    <a:pt x="5833" y="1614"/>
                  </a:lnTo>
                  <a:lnTo>
                    <a:pt x="5869" y="1578"/>
                  </a:lnTo>
                  <a:lnTo>
                    <a:pt x="6420" y="1138"/>
                  </a:lnTo>
                  <a:lnTo>
                    <a:pt x="7006" y="771"/>
                  </a:lnTo>
                  <a:lnTo>
                    <a:pt x="7337" y="624"/>
                  </a:lnTo>
                  <a:lnTo>
                    <a:pt x="7483" y="551"/>
                  </a:lnTo>
                  <a:close/>
                  <a:moveTo>
                    <a:pt x="10821" y="9281"/>
                  </a:moveTo>
                  <a:lnTo>
                    <a:pt x="10968" y="9538"/>
                  </a:lnTo>
                  <a:lnTo>
                    <a:pt x="11115" y="9758"/>
                  </a:lnTo>
                  <a:lnTo>
                    <a:pt x="11335" y="9978"/>
                  </a:lnTo>
                  <a:lnTo>
                    <a:pt x="11592" y="10161"/>
                  </a:lnTo>
                  <a:lnTo>
                    <a:pt x="11408" y="10418"/>
                  </a:lnTo>
                  <a:lnTo>
                    <a:pt x="11188" y="10198"/>
                  </a:lnTo>
                  <a:lnTo>
                    <a:pt x="10968" y="9978"/>
                  </a:lnTo>
                  <a:lnTo>
                    <a:pt x="10711" y="9831"/>
                  </a:lnTo>
                  <a:lnTo>
                    <a:pt x="10455" y="9648"/>
                  </a:lnTo>
                  <a:lnTo>
                    <a:pt x="10601" y="9464"/>
                  </a:lnTo>
                  <a:lnTo>
                    <a:pt x="10821" y="9281"/>
                  </a:lnTo>
                  <a:close/>
                  <a:moveTo>
                    <a:pt x="13903" y="9941"/>
                  </a:moveTo>
                  <a:lnTo>
                    <a:pt x="13829" y="9978"/>
                  </a:lnTo>
                  <a:lnTo>
                    <a:pt x="13756" y="10014"/>
                  </a:lnTo>
                  <a:lnTo>
                    <a:pt x="13719" y="10014"/>
                  </a:lnTo>
                  <a:lnTo>
                    <a:pt x="13719" y="10051"/>
                  </a:lnTo>
                  <a:lnTo>
                    <a:pt x="13646" y="10161"/>
                  </a:lnTo>
                  <a:lnTo>
                    <a:pt x="13609" y="10271"/>
                  </a:lnTo>
                  <a:lnTo>
                    <a:pt x="13646" y="10418"/>
                  </a:lnTo>
                  <a:lnTo>
                    <a:pt x="13719" y="10565"/>
                  </a:lnTo>
                  <a:lnTo>
                    <a:pt x="13829" y="10638"/>
                  </a:lnTo>
                  <a:lnTo>
                    <a:pt x="13939" y="10675"/>
                  </a:lnTo>
                  <a:lnTo>
                    <a:pt x="14049" y="10638"/>
                  </a:lnTo>
                  <a:lnTo>
                    <a:pt x="14159" y="10601"/>
                  </a:lnTo>
                  <a:lnTo>
                    <a:pt x="14269" y="10491"/>
                  </a:lnTo>
                  <a:lnTo>
                    <a:pt x="14343" y="10418"/>
                  </a:lnTo>
                  <a:lnTo>
                    <a:pt x="14379" y="10308"/>
                  </a:lnTo>
                  <a:lnTo>
                    <a:pt x="14379" y="10271"/>
                  </a:lnTo>
                  <a:lnTo>
                    <a:pt x="14379" y="10198"/>
                  </a:lnTo>
                  <a:lnTo>
                    <a:pt x="14306" y="10124"/>
                  </a:lnTo>
                  <a:lnTo>
                    <a:pt x="14233" y="10051"/>
                  </a:lnTo>
                  <a:lnTo>
                    <a:pt x="14159" y="10014"/>
                  </a:lnTo>
                  <a:lnTo>
                    <a:pt x="14086" y="9978"/>
                  </a:lnTo>
                  <a:lnTo>
                    <a:pt x="13939" y="9941"/>
                  </a:lnTo>
                  <a:close/>
                  <a:moveTo>
                    <a:pt x="7593" y="0"/>
                  </a:moveTo>
                  <a:lnTo>
                    <a:pt x="7447" y="37"/>
                  </a:lnTo>
                  <a:lnTo>
                    <a:pt x="7190" y="110"/>
                  </a:lnTo>
                  <a:lnTo>
                    <a:pt x="6970" y="221"/>
                  </a:lnTo>
                  <a:lnTo>
                    <a:pt x="6566" y="441"/>
                  </a:lnTo>
                  <a:lnTo>
                    <a:pt x="6199" y="697"/>
                  </a:lnTo>
                  <a:lnTo>
                    <a:pt x="5502" y="1211"/>
                  </a:lnTo>
                  <a:lnTo>
                    <a:pt x="5209" y="1064"/>
                  </a:lnTo>
                  <a:lnTo>
                    <a:pt x="4916" y="991"/>
                  </a:lnTo>
                  <a:lnTo>
                    <a:pt x="4585" y="991"/>
                  </a:lnTo>
                  <a:lnTo>
                    <a:pt x="4255" y="1027"/>
                  </a:lnTo>
                  <a:lnTo>
                    <a:pt x="3999" y="1101"/>
                  </a:lnTo>
                  <a:lnTo>
                    <a:pt x="3778" y="1211"/>
                  </a:lnTo>
                  <a:lnTo>
                    <a:pt x="3595" y="1358"/>
                  </a:lnTo>
                  <a:lnTo>
                    <a:pt x="3412" y="1504"/>
                  </a:lnTo>
                  <a:lnTo>
                    <a:pt x="3228" y="1688"/>
                  </a:lnTo>
                  <a:lnTo>
                    <a:pt x="3118" y="1908"/>
                  </a:lnTo>
                  <a:lnTo>
                    <a:pt x="3008" y="2128"/>
                  </a:lnTo>
                  <a:lnTo>
                    <a:pt x="2935" y="2348"/>
                  </a:lnTo>
                  <a:lnTo>
                    <a:pt x="2861" y="2678"/>
                  </a:lnTo>
                  <a:lnTo>
                    <a:pt x="2788" y="3008"/>
                  </a:lnTo>
                  <a:lnTo>
                    <a:pt x="2751" y="3338"/>
                  </a:lnTo>
                  <a:lnTo>
                    <a:pt x="2641" y="3669"/>
                  </a:lnTo>
                  <a:lnTo>
                    <a:pt x="2605" y="3852"/>
                  </a:lnTo>
                  <a:lnTo>
                    <a:pt x="2495" y="3999"/>
                  </a:lnTo>
                  <a:lnTo>
                    <a:pt x="2275" y="4255"/>
                  </a:lnTo>
                  <a:lnTo>
                    <a:pt x="2018" y="4476"/>
                  </a:lnTo>
                  <a:lnTo>
                    <a:pt x="1761" y="4696"/>
                  </a:lnTo>
                  <a:lnTo>
                    <a:pt x="1284" y="5062"/>
                  </a:lnTo>
                  <a:lnTo>
                    <a:pt x="844" y="5466"/>
                  </a:lnTo>
                  <a:lnTo>
                    <a:pt x="661" y="5649"/>
                  </a:lnTo>
                  <a:lnTo>
                    <a:pt x="514" y="5906"/>
                  </a:lnTo>
                  <a:lnTo>
                    <a:pt x="367" y="6126"/>
                  </a:lnTo>
                  <a:lnTo>
                    <a:pt x="220" y="6420"/>
                  </a:lnTo>
                  <a:lnTo>
                    <a:pt x="110" y="6713"/>
                  </a:lnTo>
                  <a:lnTo>
                    <a:pt x="37" y="7007"/>
                  </a:lnTo>
                  <a:lnTo>
                    <a:pt x="0" y="7263"/>
                  </a:lnTo>
                  <a:lnTo>
                    <a:pt x="0" y="7557"/>
                  </a:lnTo>
                  <a:lnTo>
                    <a:pt x="37" y="7850"/>
                  </a:lnTo>
                  <a:lnTo>
                    <a:pt x="74" y="8144"/>
                  </a:lnTo>
                  <a:lnTo>
                    <a:pt x="147" y="8400"/>
                  </a:lnTo>
                  <a:lnTo>
                    <a:pt x="220" y="8657"/>
                  </a:lnTo>
                  <a:lnTo>
                    <a:pt x="367" y="8914"/>
                  </a:lnTo>
                  <a:lnTo>
                    <a:pt x="514" y="9171"/>
                  </a:lnTo>
                  <a:lnTo>
                    <a:pt x="661" y="9391"/>
                  </a:lnTo>
                  <a:lnTo>
                    <a:pt x="844" y="9611"/>
                  </a:lnTo>
                  <a:lnTo>
                    <a:pt x="1064" y="9831"/>
                  </a:lnTo>
                  <a:lnTo>
                    <a:pt x="1284" y="10014"/>
                  </a:lnTo>
                  <a:lnTo>
                    <a:pt x="1541" y="10161"/>
                  </a:lnTo>
                  <a:lnTo>
                    <a:pt x="1798" y="10308"/>
                  </a:lnTo>
                  <a:lnTo>
                    <a:pt x="2054" y="10381"/>
                  </a:lnTo>
                  <a:lnTo>
                    <a:pt x="2348" y="10491"/>
                  </a:lnTo>
                  <a:lnTo>
                    <a:pt x="2641" y="10528"/>
                  </a:lnTo>
                  <a:lnTo>
                    <a:pt x="2898" y="10565"/>
                  </a:lnTo>
                  <a:lnTo>
                    <a:pt x="3192" y="10565"/>
                  </a:lnTo>
                  <a:lnTo>
                    <a:pt x="3485" y="10528"/>
                  </a:lnTo>
                  <a:lnTo>
                    <a:pt x="3742" y="10491"/>
                  </a:lnTo>
                  <a:lnTo>
                    <a:pt x="4035" y="10418"/>
                  </a:lnTo>
                  <a:lnTo>
                    <a:pt x="4365" y="10271"/>
                  </a:lnTo>
                  <a:lnTo>
                    <a:pt x="4696" y="10161"/>
                  </a:lnTo>
                  <a:lnTo>
                    <a:pt x="4879" y="10124"/>
                  </a:lnTo>
                  <a:lnTo>
                    <a:pt x="5209" y="10124"/>
                  </a:lnTo>
                  <a:lnTo>
                    <a:pt x="5392" y="10161"/>
                  </a:lnTo>
                  <a:lnTo>
                    <a:pt x="5502" y="10271"/>
                  </a:lnTo>
                  <a:lnTo>
                    <a:pt x="5613" y="10381"/>
                  </a:lnTo>
                  <a:lnTo>
                    <a:pt x="5833" y="10601"/>
                  </a:lnTo>
                  <a:lnTo>
                    <a:pt x="5979" y="10711"/>
                  </a:lnTo>
                  <a:lnTo>
                    <a:pt x="6089" y="10785"/>
                  </a:lnTo>
                  <a:lnTo>
                    <a:pt x="6273" y="10858"/>
                  </a:lnTo>
                  <a:lnTo>
                    <a:pt x="6420" y="10895"/>
                  </a:lnTo>
                  <a:lnTo>
                    <a:pt x="6933" y="10895"/>
                  </a:lnTo>
                  <a:lnTo>
                    <a:pt x="7227" y="10858"/>
                  </a:lnTo>
                  <a:lnTo>
                    <a:pt x="7483" y="10821"/>
                  </a:lnTo>
                  <a:lnTo>
                    <a:pt x="7740" y="10748"/>
                  </a:lnTo>
                  <a:lnTo>
                    <a:pt x="7997" y="10638"/>
                  </a:lnTo>
                  <a:lnTo>
                    <a:pt x="8217" y="10528"/>
                  </a:lnTo>
                  <a:lnTo>
                    <a:pt x="8437" y="10381"/>
                  </a:lnTo>
                  <a:lnTo>
                    <a:pt x="8657" y="10198"/>
                  </a:lnTo>
                  <a:lnTo>
                    <a:pt x="8877" y="10014"/>
                  </a:lnTo>
                  <a:lnTo>
                    <a:pt x="9061" y="9831"/>
                  </a:lnTo>
                  <a:lnTo>
                    <a:pt x="9207" y="9611"/>
                  </a:lnTo>
                  <a:lnTo>
                    <a:pt x="9354" y="9391"/>
                  </a:lnTo>
                  <a:lnTo>
                    <a:pt x="9501" y="9171"/>
                  </a:lnTo>
                  <a:lnTo>
                    <a:pt x="9574" y="8914"/>
                  </a:lnTo>
                  <a:lnTo>
                    <a:pt x="9684" y="8694"/>
                  </a:lnTo>
                  <a:lnTo>
                    <a:pt x="9721" y="8400"/>
                  </a:lnTo>
                  <a:lnTo>
                    <a:pt x="9721" y="8144"/>
                  </a:lnTo>
                  <a:lnTo>
                    <a:pt x="9721" y="7887"/>
                  </a:lnTo>
                  <a:lnTo>
                    <a:pt x="9684" y="7630"/>
                  </a:lnTo>
                  <a:lnTo>
                    <a:pt x="9611" y="7373"/>
                  </a:lnTo>
                  <a:lnTo>
                    <a:pt x="9537" y="7117"/>
                  </a:lnTo>
                  <a:lnTo>
                    <a:pt x="9281" y="6640"/>
                  </a:lnTo>
                  <a:lnTo>
                    <a:pt x="9171" y="6383"/>
                  </a:lnTo>
                  <a:lnTo>
                    <a:pt x="9061" y="6090"/>
                  </a:lnTo>
                  <a:lnTo>
                    <a:pt x="9061" y="5833"/>
                  </a:lnTo>
                  <a:lnTo>
                    <a:pt x="9061" y="5576"/>
                  </a:lnTo>
                  <a:lnTo>
                    <a:pt x="9097" y="5319"/>
                  </a:lnTo>
                  <a:lnTo>
                    <a:pt x="9134" y="5062"/>
                  </a:lnTo>
                  <a:lnTo>
                    <a:pt x="9317" y="4512"/>
                  </a:lnTo>
                  <a:lnTo>
                    <a:pt x="9501" y="4035"/>
                  </a:lnTo>
                  <a:lnTo>
                    <a:pt x="9684" y="3559"/>
                  </a:lnTo>
                  <a:lnTo>
                    <a:pt x="9794" y="3082"/>
                  </a:lnTo>
                  <a:lnTo>
                    <a:pt x="9831" y="2825"/>
                  </a:lnTo>
                  <a:lnTo>
                    <a:pt x="9831" y="2568"/>
                  </a:lnTo>
                  <a:lnTo>
                    <a:pt x="9794" y="2311"/>
                  </a:lnTo>
                  <a:lnTo>
                    <a:pt x="9721" y="2055"/>
                  </a:lnTo>
                  <a:lnTo>
                    <a:pt x="9611" y="1834"/>
                  </a:lnTo>
                  <a:lnTo>
                    <a:pt x="9501" y="1578"/>
                  </a:lnTo>
                  <a:lnTo>
                    <a:pt x="9354" y="1358"/>
                  </a:lnTo>
                  <a:lnTo>
                    <a:pt x="9207" y="1174"/>
                  </a:lnTo>
                  <a:lnTo>
                    <a:pt x="8841" y="771"/>
                  </a:lnTo>
                  <a:lnTo>
                    <a:pt x="8400" y="404"/>
                  </a:lnTo>
                  <a:lnTo>
                    <a:pt x="7960" y="110"/>
                  </a:lnTo>
                  <a:lnTo>
                    <a:pt x="7850" y="37"/>
                  </a:lnTo>
                  <a:lnTo>
                    <a:pt x="7703" y="0"/>
                  </a:lnTo>
                  <a:close/>
                  <a:moveTo>
                    <a:pt x="12912" y="10675"/>
                  </a:moveTo>
                  <a:lnTo>
                    <a:pt x="12839" y="10711"/>
                  </a:lnTo>
                  <a:lnTo>
                    <a:pt x="12765" y="10785"/>
                  </a:lnTo>
                  <a:lnTo>
                    <a:pt x="12729" y="10858"/>
                  </a:lnTo>
                  <a:lnTo>
                    <a:pt x="12729" y="11005"/>
                  </a:lnTo>
                  <a:lnTo>
                    <a:pt x="12765" y="11115"/>
                  </a:lnTo>
                  <a:lnTo>
                    <a:pt x="12876" y="11225"/>
                  </a:lnTo>
                  <a:lnTo>
                    <a:pt x="13022" y="11262"/>
                  </a:lnTo>
                  <a:lnTo>
                    <a:pt x="13132" y="11225"/>
                  </a:lnTo>
                  <a:lnTo>
                    <a:pt x="13242" y="11115"/>
                  </a:lnTo>
                  <a:lnTo>
                    <a:pt x="13279" y="11005"/>
                  </a:lnTo>
                  <a:lnTo>
                    <a:pt x="13279" y="10858"/>
                  </a:lnTo>
                  <a:lnTo>
                    <a:pt x="13242" y="10785"/>
                  </a:lnTo>
                  <a:lnTo>
                    <a:pt x="13169" y="10711"/>
                  </a:lnTo>
                  <a:lnTo>
                    <a:pt x="13096" y="10675"/>
                  </a:lnTo>
                  <a:close/>
                  <a:moveTo>
                    <a:pt x="13572" y="11262"/>
                  </a:moveTo>
                  <a:lnTo>
                    <a:pt x="13499" y="11298"/>
                  </a:lnTo>
                  <a:lnTo>
                    <a:pt x="13462" y="11372"/>
                  </a:lnTo>
                  <a:lnTo>
                    <a:pt x="13389" y="11408"/>
                  </a:lnTo>
                  <a:lnTo>
                    <a:pt x="13316" y="11445"/>
                  </a:lnTo>
                  <a:lnTo>
                    <a:pt x="13242" y="11555"/>
                  </a:lnTo>
                  <a:lnTo>
                    <a:pt x="13242" y="11702"/>
                  </a:lnTo>
                  <a:lnTo>
                    <a:pt x="13242" y="11775"/>
                  </a:lnTo>
                  <a:lnTo>
                    <a:pt x="13279" y="11849"/>
                  </a:lnTo>
                  <a:lnTo>
                    <a:pt x="13352" y="11959"/>
                  </a:lnTo>
                  <a:lnTo>
                    <a:pt x="13609" y="11959"/>
                  </a:lnTo>
                  <a:lnTo>
                    <a:pt x="13719" y="11922"/>
                  </a:lnTo>
                  <a:lnTo>
                    <a:pt x="13829" y="11849"/>
                  </a:lnTo>
                  <a:lnTo>
                    <a:pt x="13866" y="11738"/>
                  </a:lnTo>
                  <a:lnTo>
                    <a:pt x="13939" y="11628"/>
                  </a:lnTo>
                  <a:lnTo>
                    <a:pt x="13939" y="11555"/>
                  </a:lnTo>
                  <a:lnTo>
                    <a:pt x="13939" y="11518"/>
                  </a:lnTo>
                  <a:lnTo>
                    <a:pt x="13903" y="11445"/>
                  </a:lnTo>
                  <a:lnTo>
                    <a:pt x="13866" y="11372"/>
                  </a:lnTo>
                  <a:lnTo>
                    <a:pt x="13829" y="11298"/>
                  </a:lnTo>
                  <a:lnTo>
                    <a:pt x="13719" y="11262"/>
                  </a:lnTo>
                  <a:close/>
                  <a:moveTo>
                    <a:pt x="12215" y="11555"/>
                  </a:moveTo>
                  <a:lnTo>
                    <a:pt x="12142" y="11592"/>
                  </a:lnTo>
                  <a:lnTo>
                    <a:pt x="12069" y="11702"/>
                  </a:lnTo>
                  <a:lnTo>
                    <a:pt x="12032" y="11812"/>
                  </a:lnTo>
                  <a:lnTo>
                    <a:pt x="12032" y="11959"/>
                  </a:lnTo>
                  <a:lnTo>
                    <a:pt x="12032" y="12069"/>
                  </a:lnTo>
                  <a:lnTo>
                    <a:pt x="12105" y="12362"/>
                  </a:lnTo>
                  <a:lnTo>
                    <a:pt x="12252" y="12582"/>
                  </a:lnTo>
                  <a:lnTo>
                    <a:pt x="12325" y="12619"/>
                  </a:lnTo>
                  <a:lnTo>
                    <a:pt x="12399" y="12656"/>
                  </a:lnTo>
                  <a:lnTo>
                    <a:pt x="12509" y="12656"/>
                  </a:lnTo>
                  <a:lnTo>
                    <a:pt x="12582" y="12582"/>
                  </a:lnTo>
                  <a:lnTo>
                    <a:pt x="12619" y="12545"/>
                  </a:lnTo>
                  <a:lnTo>
                    <a:pt x="12692" y="12545"/>
                  </a:lnTo>
                  <a:lnTo>
                    <a:pt x="12802" y="12619"/>
                  </a:lnTo>
                  <a:lnTo>
                    <a:pt x="12876" y="12619"/>
                  </a:lnTo>
                  <a:lnTo>
                    <a:pt x="12949" y="12582"/>
                  </a:lnTo>
                  <a:lnTo>
                    <a:pt x="12986" y="12545"/>
                  </a:lnTo>
                  <a:lnTo>
                    <a:pt x="13022" y="12435"/>
                  </a:lnTo>
                  <a:lnTo>
                    <a:pt x="12986" y="12325"/>
                  </a:lnTo>
                  <a:lnTo>
                    <a:pt x="12912" y="12215"/>
                  </a:lnTo>
                  <a:lnTo>
                    <a:pt x="12802" y="12179"/>
                  </a:lnTo>
                  <a:lnTo>
                    <a:pt x="12655" y="12142"/>
                  </a:lnTo>
                  <a:lnTo>
                    <a:pt x="12545" y="12142"/>
                  </a:lnTo>
                  <a:lnTo>
                    <a:pt x="12472" y="12179"/>
                  </a:lnTo>
                  <a:lnTo>
                    <a:pt x="12399" y="12032"/>
                  </a:lnTo>
                  <a:lnTo>
                    <a:pt x="12399" y="11849"/>
                  </a:lnTo>
                  <a:lnTo>
                    <a:pt x="12399" y="11665"/>
                  </a:lnTo>
                  <a:lnTo>
                    <a:pt x="12362" y="11592"/>
                  </a:lnTo>
                  <a:lnTo>
                    <a:pt x="12289" y="11555"/>
                  </a:lnTo>
                  <a:close/>
                  <a:moveTo>
                    <a:pt x="14049" y="5466"/>
                  </a:moveTo>
                  <a:lnTo>
                    <a:pt x="14196" y="5503"/>
                  </a:lnTo>
                  <a:lnTo>
                    <a:pt x="14490" y="5649"/>
                  </a:lnTo>
                  <a:lnTo>
                    <a:pt x="14673" y="5723"/>
                  </a:lnTo>
                  <a:lnTo>
                    <a:pt x="14930" y="5906"/>
                  </a:lnTo>
                  <a:lnTo>
                    <a:pt x="15150" y="6090"/>
                  </a:lnTo>
                  <a:lnTo>
                    <a:pt x="15370" y="6310"/>
                  </a:lnTo>
                  <a:lnTo>
                    <a:pt x="15590" y="6566"/>
                  </a:lnTo>
                  <a:lnTo>
                    <a:pt x="15773" y="6860"/>
                  </a:lnTo>
                  <a:lnTo>
                    <a:pt x="15883" y="7190"/>
                  </a:lnTo>
                  <a:lnTo>
                    <a:pt x="15993" y="7520"/>
                  </a:lnTo>
                  <a:lnTo>
                    <a:pt x="16067" y="7850"/>
                  </a:lnTo>
                  <a:lnTo>
                    <a:pt x="16104" y="8217"/>
                  </a:lnTo>
                  <a:lnTo>
                    <a:pt x="16104" y="8547"/>
                  </a:lnTo>
                  <a:lnTo>
                    <a:pt x="16067" y="9244"/>
                  </a:lnTo>
                  <a:lnTo>
                    <a:pt x="15957" y="9941"/>
                  </a:lnTo>
                  <a:lnTo>
                    <a:pt x="15773" y="10601"/>
                  </a:lnTo>
                  <a:lnTo>
                    <a:pt x="15517" y="11225"/>
                  </a:lnTo>
                  <a:lnTo>
                    <a:pt x="15370" y="11555"/>
                  </a:lnTo>
                  <a:lnTo>
                    <a:pt x="15186" y="11849"/>
                  </a:lnTo>
                  <a:lnTo>
                    <a:pt x="15003" y="12105"/>
                  </a:lnTo>
                  <a:lnTo>
                    <a:pt x="14783" y="12362"/>
                  </a:lnTo>
                  <a:lnTo>
                    <a:pt x="14526" y="12619"/>
                  </a:lnTo>
                  <a:lnTo>
                    <a:pt x="14269" y="12839"/>
                  </a:lnTo>
                  <a:lnTo>
                    <a:pt x="14013" y="13022"/>
                  </a:lnTo>
                  <a:lnTo>
                    <a:pt x="13719" y="13169"/>
                  </a:lnTo>
                  <a:lnTo>
                    <a:pt x="13389" y="13316"/>
                  </a:lnTo>
                  <a:lnTo>
                    <a:pt x="13059" y="13463"/>
                  </a:lnTo>
                  <a:lnTo>
                    <a:pt x="12802" y="13499"/>
                  </a:lnTo>
                  <a:lnTo>
                    <a:pt x="12509" y="13536"/>
                  </a:lnTo>
                  <a:lnTo>
                    <a:pt x="12325" y="13499"/>
                  </a:lnTo>
                  <a:lnTo>
                    <a:pt x="12179" y="13426"/>
                  </a:lnTo>
                  <a:lnTo>
                    <a:pt x="12032" y="13279"/>
                  </a:lnTo>
                  <a:lnTo>
                    <a:pt x="11922" y="13169"/>
                  </a:lnTo>
                  <a:lnTo>
                    <a:pt x="11482" y="12692"/>
                  </a:lnTo>
                  <a:lnTo>
                    <a:pt x="11298" y="12435"/>
                  </a:lnTo>
                  <a:lnTo>
                    <a:pt x="11225" y="12289"/>
                  </a:lnTo>
                  <a:lnTo>
                    <a:pt x="11188" y="12105"/>
                  </a:lnTo>
                  <a:lnTo>
                    <a:pt x="11188" y="11922"/>
                  </a:lnTo>
                  <a:lnTo>
                    <a:pt x="11262" y="11738"/>
                  </a:lnTo>
                  <a:lnTo>
                    <a:pt x="11445" y="11408"/>
                  </a:lnTo>
                  <a:lnTo>
                    <a:pt x="11812" y="10785"/>
                  </a:lnTo>
                  <a:lnTo>
                    <a:pt x="12142" y="10161"/>
                  </a:lnTo>
                  <a:lnTo>
                    <a:pt x="12472" y="9501"/>
                  </a:lnTo>
                  <a:lnTo>
                    <a:pt x="12765" y="8877"/>
                  </a:lnTo>
                  <a:lnTo>
                    <a:pt x="12876" y="8547"/>
                  </a:lnTo>
                  <a:lnTo>
                    <a:pt x="12949" y="8217"/>
                  </a:lnTo>
                  <a:lnTo>
                    <a:pt x="12986" y="7887"/>
                  </a:lnTo>
                  <a:lnTo>
                    <a:pt x="12949" y="7593"/>
                  </a:lnTo>
                  <a:lnTo>
                    <a:pt x="12876" y="7263"/>
                  </a:lnTo>
                  <a:lnTo>
                    <a:pt x="12765" y="6970"/>
                  </a:lnTo>
                  <a:lnTo>
                    <a:pt x="12729" y="6750"/>
                  </a:lnTo>
                  <a:lnTo>
                    <a:pt x="12692" y="6566"/>
                  </a:lnTo>
                  <a:lnTo>
                    <a:pt x="12729" y="6346"/>
                  </a:lnTo>
                  <a:lnTo>
                    <a:pt x="12802" y="6200"/>
                  </a:lnTo>
                  <a:lnTo>
                    <a:pt x="12876" y="6016"/>
                  </a:lnTo>
                  <a:lnTo>
                    <a:pt x="12986" y="5869"/>
                  </a:lnTo>
                  <a:lnTo>
                    <a:pt x="13132" y="5723"/>
                  </a:lnTo>
                  <a:lnTo>
                    <a:pt x="13279" y="5613"/>
                  </a:lnTo>
                  <a:lnTo>
                    <a:pt x="13316" y="5686"/>
                  </a:lnTo>
                  <a:lnTo>
                    <a:pt x="13389" y="5723"/>
                  </a:lnTo>
                  <a:lnTo>
                    <a:pt x="13536" y="5759"/>
                  </a:lnTo>
                  <a:lnTo>
                    <a:pt x="13646" y="5686"/>
                  </a:lnTo>
                  <a:lnTo>
                    <a:pt x="13719" y="5649"/>
                  </a:lnTo>
                  <a:lnTo>
                    <a:pt x="13756" y="5576"/>
                  </a:lnTo>
                  <a:lnTo>
                    <a:pt x="13829" y="5503"/>
                  </a:lnTo>
                  <a:lnTo>
                    <a:pt x="13939" y="5466"/>
                  </a:lnTo>
                  <a:close/>
                  <a:moveTo>
                    <a:pt x="13646" y="3852"/>
                  </a:moveTo>
                  <a:lnTo>
                    <a:pt x="13609" y="3925"/>
                  </a:lnTo>
                  <a:lnTo>
                    <a:pt x="13499" y="4182"/>
                  </a:lnTo>
                  <a:lnTo>
                    <a:pt x="13462" y="4476"/>
                  </a:lnTo>
                  <a:lnTo>
                    <a:pt x="13462" y="4732"/>
                  </a:lnTo>
                  <a:lnTo>
                    <a:pt x="13499" y="5026"/>
                  </a:lnTo>
                  <a:lnTo>
                    <a:pt x="13316" y="5099"/>
                  </a:lnTo>
                  <a:lnTo>
                    <a:pt x="13132" y="5173"/>
                  </a:lnTo>
                  <a:lnTo>
                    <a:pt x="13022" y="4769"/>
                  </a:lnTo>
                  <a:lnTo>
                    <a:pt x="12839" y="4439"/>
                  </a:lnTo>
                  <a:lnTo>
                    <a:pt x="12802" y="4402"/>
                  </a:lnTo>
                  <a:lnTo>
                    <a:pt x="12729" y="4402"/>
                  </a:lnTo>
                  <a:lnTo>
                    <a:pt x="12692" y="4439"/>
                  </a:lnTo>
                  <a:lnTo>
                    <a:pt x="12692" y="4476"/>
                  </a:lnTo>
                  <a:lnTo>
                    <a:pt x="12655" y="4732"/>
                  </a:lnTo>
                  <a:lnTo>
                    <a:pt x="12692" y="4952"/>
                  </a:lnTo>
                  <a:lnTo>
                    <a:pt x="12802" y="5429"/>
                  </a:lnTo>
                  <a:lnTo>
                    <a:pt x="12582" y="5649"/>
                  </a:lnTo>
                  <a:lnTo>
                    <a:pt x="12399" y="5466"/>
                  </a:lnTo>
                  <a:lnTo>
                    <a:pt x="12142" y="5173"/>
                  </a:lnTo>
                  <a:lnTo>
                    <a:pt x="12105" y="5136"/>
                  </a:lnTo>
                  <a:lnTo>
                    <a:pt x="12032" y="5173"/>
                  </a:lnTo>
                  <a:lnTo>
                    <a:pt x="11995" y="5209"/>
                  </a:lnTo>
                  <a:lnTo>
                    <a:pt x="11995" y="5283"/>
                  </a:lnTo>
                  <a:lnTo>
                    <a:pt x="12032" y="5466"/>
                  </a:lnTo>
                  <a:lnTo>
                    <a:pt x="12142" y="5649"/>
                  </a:lnTo>
                  <a:lnTo>
                    <a:pt x="12252" y="5796"/>
                  </a:lnTo>
                  <a:lnTo>
                    <a:pt x="12435" y="5906"/>
                  </a:lnTo>
                  <a:lnTo>
                    <a:pt x="12399" y="6016"/>
                  </a:lnTo>
                  <a:lnTo>
                    <a:pt x="12362" y="6053"/>
                  </a:lnTo>
                  <a:lnTo>
                    <a:pt x="12142" y="6016"/>
                  </a:lnTo>
                  <a:lnTo>
                    <a:pt x="11738" y="5833"/>
                  </a:lnTo>
                  <a:lnTo>
                    <a:pt x="11665" y="5686"/>
                  </a:lnTo>
                  <a:lnTo>
                    <a:pt x="11628" y="5649"/>
                  </a:lnTo>
                  <a:lnTo>
                    <a:pt x="11592" y="5686"/>
                  </a:lnTo>
                  <a:lnTo>
                    <a:pt x="11555" y="5833"/>
                  </a:lnTo>
                  <a:lnTo>
                    <a:pt x="11518" y="5906"/>
                  </a:lnTo>
                  <a:lnTo>
                    <a:pt x="11518" y="5979"/>
                  </a:lnTo>
                  <a:lnTo>
                    <a:pt x="11555" y="6053"/>
                  </a:lnTo>
                  <a:lnTo>
                    <a:pt x="11628" y="6126"/>
                  </a:lnTo>
                  <a:lnTo>
                    <a:pt x="11775" y="6236"/>
                  </a:lnTo>
                  <a:lnTo>
                    <a:pt x="11995" y="6346"/>
                  </a:lnTo>
                  <a:lnTo>
                    <a:pt x="12289" y="6456"/>
                  </a:lnTo>
                  <a:lnTo>
                    <a:pt x="12252" y="6676"/>
                  </a:lnTo>
                  <a:lnTo>
                    <a:pt x="12289" y="6897"/>
                  </a:lnTo>
                  <a:lnTo>
                    <a:pt x="11555" y="6897"/>
                  </a:lnTo>
                  <a:lnTo>
                    <a:pt x="11445" y="6933"/>
                  </a:lnTo>
                  <a:lnTo>
                    <a:pt x="11408" y="7007"/>
                  </a:lnTo>
                  <a:lnTo>
                    <a:pt x="11408" y="7153"/>
                  </a:lnTo>
                  <a:lnTo>
                    <a:pt x="11408" y="7337"/>
                  </a:lnTo>
                  <a:lnTo>
                    <a:pt x="11482" y="7483"/>
                  </a:lnTo>
                  <a:lnTo>
                    <a:pt x="11555" y="7593"/>
                  </a:lnTo>
                  <a:lnTo>
                    <a:pt x="11592" y="7630"/>
                  </a:lnTo>
                  <a:lnTo>
                    <a:pt x="11922" y="7960"/>
                  </a:lnTo>
                  <a:lnTo>
                    <a:pt x="12142" y="8107"/>
                  </a:lnTo>
                  <a:lnTo>
                    <a:pt x="12252" y="8180"/>
                  </a:lnTo>
                  <a:lnTo>
                    <a:pt x="12362" y="8217"/>
                  </a:lnTo>
                  <a:lnTo>
                    <a:pt x="12472" y="8217"/>
                  </a:lnTo>
                  <a:lnTo>
                    <a:pt x="12362" y="8547"/>
                  </a:lnTo>
                  <a:lnTo>
                    <a:pt x="12252" y="8804"/>
                  </a:lnTo>
                  <a:lnTo>
                    <a:pt x="12215" y="8841"/>
                  </a:lnTo>
                  <a:lnTo>
                    <a:pt x="12179" y="8877"/>
                  </a:lnTo>
                  <a:lnTo>
                    <a:pt x="11812" y="8731"/>
                  </a:lnTo>
                  <a:lnTo>
                    <a:pt x="11555" y="8584"/>
                  </a:lnTo>
                  <a:lnTo>
                    <a:pt x="11335" y="8364"/>
                  </a:lnTo>
                  <a:lnTo>
                    <a:pt x="11225" y="8364"/>
                  </a:lnTo>
                  <a:lnTo>
                    <a:pt x="11188" y="8437"/>
                  </a:lnTo>
                  <a:lnTo>
                    <a:pt x="11188" y="8511"/>
                  </a:lnTo>
                  <a:lnTo>
                    <a:pt x="11335" y="8731"/>
                  </a:lnTo>
                  <a:lnTo>
                    <a:pt x="11555" y="8951"/>
                  </a:lnTo>
                  <a:lnTo>
                    <a:pt x="11812" y="9134"/>
                  </a:lnTo>
                  <a:lnTo>
                    <a:pt x="12069" y="9244"/>
                  </a:lnTo>
                  <a:lnTo>
                    <a:pt x="11848" y="9648"/>
                  </a:lnTo>
                  <a:lnTo>
                    <a:pt x="11738" y="9648"/>
                  </a:lnTo>
                  <a:lnTo>
                    <a:pt x="11665" y="9721"/>
                  </a:lnTo>
                  <a:lnTo>
                    <a:pt x="11262" y="9428"/>
                  </a:lnTo>
                  <a:lnTo>
                    <a:pt x="10895" y="9134"/>
                  </a:lnTo>
                  <a:lnTo>
                    <a:pt x="10858" y="9097"/>
                  </a:lnTo>
                  <a:lnTo>
                    <a:pt x="10821" y="9134"/>
                  </a:lnTo>
                  <a:lnTo>
                    <a:pt x="10601" y="9391"/>
                  </a:lnTo>
                  <a:lnTo>
                    <a:pt x="10381" y="9648"/>
                  </a:lnTo>
                  <a:lnTo>
                    <a:pt x="10308" y="9648"/>
                  </a:lnTo>
                  <a:lnTo>
                    <a:pt x="10234" y="9684"/>
                  </a:lnTo>
                  <a:lnTo>
                    <a:pt x="10198" y="9758"/>
                  </a:lnTo>
                  <a:lnTo>
                    <a:pt x="10234" y="9831"/>
                  </a:lnTo>
                  <a:lnTo>
                    <a:pt x="10748" y="10308"/>
                  </a:lnTo>
                  <a:lnTo>
                    <a:pt x="11188" y="10821"/>
                  </a:lnTo>
                  <a:lnTo>
                    <a:pt x="10968" y="11262"/>
                  </a:lnTo>
                  <a:lnTo>
                    <a:pt x="10785" y="11152"/>
                  </a:lnTo>
                  <a:lnTo>
                    <a:pt x="10601" y="11078"/>
                  </a:lnTo>
                  <a:lnTo>
                    <a:pt x="10381" y="11042"/>
                  </a:lnTo>
                  <a:lnTo>
                    <a:pt x="10308" y="11005"/>
                  </a:lnTo>
                  <a:lnTo>
                    <a:pt x="10198" y="10968"/>
                  </a:lnTo>
                  <a:lnTo>
                    <a:pt x="10161" y="10931"/>
                  </a:lnTo>
                  <a:lnTo>
                    <a:pt x="10088" y="10931"/>
                  </a:lnTo>
                  <a:lnTo>
                    <a:pt x="9978" y="10968"/>
                  </a:lnTo>
                  <a:lnTo>
                    <a:pt x="9941" y="11078"/>
                  </a:lnTo>
                  <a:lnTo>
                    <a:pt x="9941" y="11152"/>
                  </a:lnTo>
                  <a:lnTo>
                    <a:pt x="9978" y="11188"/>
                  </a:lnTo>
                  <a:lnTo>
                    <a:pt x="10124" y="11335"/>
                  </a:lnTo>
                  <a:lnTo>
                    <a:pt x="10308" y="11445"/>
                  </a:lnTo>
                  <a:lnTo>
                    <a:pt x="10565" y="11555"/>
                  </a:lnTo>
                  <a:lnTo>
                    <a:pt x="10675" y="11592"/>
                  </a:lnTo>
                  <a:lnTo>
                    <a:pt x="10785" y="11592"/>
                  </a:lnTo>
                  <a:lnTo>
                    <a:pt x="10748" y="11775"/>
                  </a:lnTo>
                  <a:lnTo>
                    <a:pt x="10711" y="11959"/>
                  </a:lnTo>
                  <a:lnTo>
                    <a:pt x="10675" y="12179"/>
                  </a:lnTo>
                  <a:lnTo>
                    <a:pt x="10711" y="12362"/>
                  </a:lnTo>
                  <a:lnTo>
                    <a:pt x="10785" y="12582"/>
                  </a:lnTo>
                  <a:lnTo>
                    <a:pt x="10638" y="12692"/>
                  </a:lnTo>
                  <a:lnTo>
                    <a:pt x="10455" y="12876"/>
                  </a:lnTo>
                  <a:lnTo>
                    <a:pt x="10381" y="12949"/>
                  </a:lnTo>
                  <a:lnTo>
                    <a:pt x="10308" y="12949"/>
                  </a:lnTo>
                  <a:lnTo>
                    <a:pt x="10271" y="12986"/>
                  </a:lnTo>
                  <a:lnTo>
                    <a:pt x="10234" y="13059"/>
                  </a:lnTo>
                  <a:lnTo>
                    <a:pt x="10234" y="13169"/>
                  </a:lnTo>
                  <a:lnTo>
                    <a:pt x="10271" y="13206"/>
                  </a:lnTo>
                  <a:lnTo>
                    <a:pt x="10308" y="13242"/>
                  </a:lnTo>
                  <a:lnTo>
                    <a:pt x="10455" y="13242"/>
                  </a:lnTo>
                  <a:lnTo>
                    <a:pt x="10565" y="13206"/>
                  </a:lnTo>
                  <a:lnTo>
                    <a:pt x="10748" y="13059"/>
                  </a:lnTo>
                  <a:lnTo>
                    <a:pt x="11005" y="12912"/>
                  </a:lnTo>
                  <a:lnTo>
                    <a:pt x="11408" y="13352"/>
                  </a:lnTo>
                  <a:lnTo>
                    <a:pt x="11482" y="13426"/>
                  </a:lnTo>
                  <a:lnTo>
                    <a:pt x="11335" y="13609"/>
                  </a:lnTo>
                  <a:lnTo>
                    <a:pt x="11262" y="13829"/>
                  </a:lnTo>
                  <a:lnTo>
                    <a:pt x="11188" y="13829"/>
                  </a:lnTo>
                  <a:lnTo>
                    <a:pt x="11115" y="13866"/>
                  </a:lnTo>
                  <a:lnTo>
                    <a:pt x="11005" y="13939"/>
                  </a:lnTo>
                  <a:lnTo>
                    <a:pt x="10968" y="14013"/>
                  </a:lnTo>
                  <a:lnTo>
                    <a:pt x="11005" y="14123"/>
                  </a:lnTo>
                  <a:lnTo>
                    <a:pt x="11041" y="14233"/>
                  </a:lnTo>
                  <a:lnTo>
                    <a:pt x="11151" y="14306"/>
                  </a:lnTo>
                  <a:lnTo>
                    <a:pt x="11262" y="14343"/>
                  </a:lnTo>
                  <a:lnTo>
                    <a:pt x="11372" y="14343"/>
                  </a:lnTo>
                  <a:lnTo>
                    <a:pt x="11482" y="14270"/>
                  </a:lnTo>
                  <a:lnTo>
                    <a:pt x="11555" y="14196"/>
                  </a:lnTo>
                  <a:lnTo>
                    <a:pt x="11628" y="14086"/>
                  </a:lnTo>
                  <a:lnTo>
                    <a:pt x="11665" y="13976"/>
                  </a:lnTo>
                  <a:lnTo>
                    <a:pt x="11665" y="13866"/>
                  </a:lnTo>
                  <a:lnTo>
                    <a:pt x="11738" y="13719"/>
                  </a:lnTo>
                  <a:lnTo>
                    <a:pt x="11848" y="13829"/>
                  </a:lnTo>
                  <a:lnTo>
                    <a:pt x="11995" y="13903"/>
                  </a:lnTo>
                  <a:lnTo>
                    <a:pt x="12142" y="13976"/>
                  </a:lnTo>
                  <a:lnTo>
                    <a:pt x="12325" y="14013"/>
                  </a:lnTo>
                  <a:lnTo>
                    <a:pt x="12362" y="14049"/>
                  </a:lnTo>
                  <a:lnTo>
                    <a:pt x="12252" y="14270"/>
                  </a:lnTo>
                  <a:lnTo>
                    <a:pt x="12179" y="14453"/>
                  </a:lnTo>
                  <a:lnTo>
                    <a:pt x="12105" y="14563"/>
                  </a:lnTo>
                  <a:lnTo>
                    <a:pt x="11995" y="14600"/>
                  </a:lnTo>
                  <a:lnTo>
                    <a:pt x="11958" y="14600"/>
                  </a:lnTo>
                  <a:lnTo>
                    <a:pt x="11885" y="14636"/>
                  </a:lnTo>
                  <a:lnTo>
                    <a:pt x="11848" y="14746"/>
                  </a:lnTo>
                  <a:lnTo>
                    <a:pt x="11848" y="14856"/>
                  </a:lnTo>
                  <a:lnTo>
                    <a:pt x="11922" y="14930"/>
                  </a:lnTo>
                  <a:lnTo>
                    <a:pt x="11995" y="15003"/>
                  </a:lnTo>
                  <a:lnTo>
                    <a:pt x="12069" y="15003"/>
                  </a:lnTo>
                  <a:lnTo>
                    <a:pt x="12215" y="14966"/>
                  </a:lnTo>
                  <a:lnTo>
                    <a:pt x="12362" y="14856"/>
                  </a:lnTo>
                  <a:lnTo>
                    <a:pt x="12472" y="14746"/>
                  </a:lnTo>
                  <a:lnTo>
                    <a:pt x="12545" y="14563"/>
                  </a:lnTo>
                  <a:lnTo>
                    <a:pt x="12619" y="14416"/>
                  </a:lnTo>
                  <a:lnTo>
                    <a:pt x="12692" y="14049"/>
                  </a:lnTo>
                  <a:lnTo>
                    <a:pt x="13132" y="13976"/>
                  </a:lnTo>
                  <a:lnTo>
                    <a:pt x="13536" y="13829"/>
                  </a:lnTo>
                  <a:lnTo>
                    <a:pt x="13279" y="14526"/>
                  </a:lnTo>
                  <a:lnTo>
                    <a:pt x="13206" y="14710"/>
                  </a:lnTo>
                  <a:lnTo>
                    <a:pt x="13206" y="14820"/>
                  </a:lnTo>
                  <a:lnTo>
                    <a:pt x="13242" y="14856"/>
                  </a:lnTo>
                  <a:lnTo>
                    <a:pt x="13279" y="14930"/>
                  </a:lnTo>
                  <a:lnTo>
                    <a:pt x="13352" y="14966"/>
                  </a:lnTo>
                  <a:lnTo>
                    <a:pt x="13426" y="14966"/>
                  </a:lnTo>
                  <a:lnTo>
                    <a:pt x="13499" y="14930"/>
                  </a:lnTo>
                  <a:lnTo>
                    <a:pt x="13572" y="14893"/>
                  </a:lnTo>
                  <a:lnTo>
                    <a:pt x="13609" y="14820"/>
                  </a:lnTo>
                  <a:lnTo>
                    <a:pt x="13719" y="14563"/>
                  </a:lnTo>
                  <a:lnTo>
                    <a:pt x="13793" y="14270"/>
                  </a:lnTo>
                  <a:lnTo>
                    <a:pt x="13829" y="13976"/>
                  </a:lnTo>
                  <a:lnTo>
                    <a:pt x="13829" y="13719"/>
                  </a:lnTo>
                  <a:lnTo>
                    <a:pt x="14269" y="13463"/>
                  </a:lnTo>
                  <a:lnTo>
                    <a:pt x="14306" y="13939"/>
                  </a:lnTo>
                  <a:lnTo>
                    <a:pt x="14343" y="14049"/>
                  </a:lnTo>
                  <a:lnTo>
                    <a:pt x="14379" y="14123"/>
                  </a:lnTo>
                  <a:lnTo>
                    <a:pt x="14379" y="14159"/>
                  </a:lnTo>
                  <a:lnTo>
                    <a:pt x="14416" y="14270"/>
                  </a:lnTo>
                  <a:lnTo>
                    <a:pt x="14490" y="14343"/>
                  </a:lnTo>
                  <a:lnTo>
                    <a:pt x="14673" y="14343"/>
                  </a:lnTo>
                  <a:lnTo>
                    <a:pt x="14673" y="14306"/>
                  </a:lnTo>
                  <a:lnTo>
                    <a:pt x="14746" y="14233"/>
                  </a:lnTo>
                  <a:lnTo>
                    <a:pt x="14783" y="14159"/>
                  </a:lnTo>
                  <a:lnTo>
                    <a:pt x="14710" y="13903"/>
                  </a:lnTo>
                  <a:lnTo>
                    <a:pt x="14673" y="13646"/>
                  </a:lnTo>
                  <a:lnTo>
                    <a:pt x="14563" y="13279"/>
                  </a:lnTo>
                  <a:lnTo>
                    <a:pt x="15003" y="12876"/>
                  </a:lnTo>
                  <a:lnTo>
                    <a:pt x="15113" y="13022"/>
                  </a:lnTo>
                  <a:lnTo>
                    <a:pt x="15223" y="13132"/>
                  </a:lnTo>
                  <a:lnTo>
                    <a:pt x="15370" y="13352"/>
                  </a:lnTo>
                  <a:lnTo>
                    <a:pt x="15480" y="13463"/>
                  </a:lnTo>
                  <a:lnTo>
                    <a:pt x="15590" y="13536"/>
                  </a:lnTo>
                  <a:lnTo>
                    <a:pt x="15663" y="13536"/>
                  </a:lnTo>
                  <a:lnTo>
                    <a:pt x="15737" y="13463"/>
                  </a:lnTo>
                  <a:lnTo>
                    <a:pt x="15773" y="13389"/>
                  </a:lnTo>
                  <a:lnTo>
                    <a:pt x="15773" y="13316"/>
                  </a:lnTo>
                  <a:lnTo>
                    <a:pt x="15737" y="13132"/>
                  </a:lnTo>
                  <a:lnTo>
                    <a:pt x="15627" y="12986"/>
                  </a:lnTo>
                  <a:lnTo>
                    <a:pt x="15480" y="12876"/>
                  </a:lnTo>
                  <a:lnTo>
                    <a:pt x="15370" y="12729"/>
                  </a:lnTo>
                  <a:lnTo>
                    <a:pt x="15260" y="12582"/>
                  </a:lnTo>
                  <a:lnTo>
                    <a:pt x="15480" y="12289"/>
                  </a:lnTo>
                  <a:lnTo>
                    <a:pt x="15700" y="11995"/>
                  </a:lnTo>
                  <a:lnTo>
                    <a:pt x="15773" y="12069"/>
                  </a:lnTo>
                  <a:lnTo>
                    <a:pt x="15993" y="12215"/>
                  </a:lnTo>
                  <a:lnTo>
                    <a:pt x="16177" y="12399"/>
                  </a:lnTo>
                  <a:lnTo>
                    <a:pt x="16250" y="12435"/>
                  </a:lnTo>
                  <a:lnTo>
                    <a:pt x="16397" y="12435"/>
                  </a:lnTo>
                  <a:lnTo>
                    <a:pt x="16434" y="12399"/>
                  </a:lnTo>
                  <a:lnTo>
                    <a:pt x="16470" y="12325"/>
                  </a:lnTo>
                  <a:lnTo>
                    <a:pt x="16507" y="12252"/>
                  </a:lnTo>
                  <a:lnTo>
                    <a:pt x="16507" y="12179"/>
                  </a:lnTo>
                  <a:lnTo>
                    <a:pt x="16434" y="12105"/>
                  </a:lnTo>
                  <a:lnTo>
                    <a:pt x="16250" y="11922"/>
                  </a:lnTo>
                  <a:lnTo>
                    <a:pt x="16030" y="11775"/>
                  </a:lnTo>
                  <a:lnTo>
                    <a:pt x="15883" y="11702"/>
                  </a:lnTo>
                  <a:lnTo>
                    <a:pt x="16140" y="11115"/>
                  </a:lnTo>
                  <a:lnTo>
                    <a:pt x="16324" y="11225"/>
                  </a:lnTo>
                  <a:lnTo>
                    <a:pt x="16617" y="11335"/>
                  </a:lnTo>
                  <a:lnTo>
                    <a:pt x="16984" y="11408"/>
                  </a:lnTo>
                  <a:lnTo>
                    <a:pt x="17057" y="11408"/>
                  </a:lnTo>
                  <a:lnTo>
                    <a:pt x="17094" y="11372"/>
                  </a:lnTo>
                  <a:lnTo>
                    <a:pt x="17131" y="11298"/>
                  </a:lnTo>
                  <a:lnTo>
                    <a:pt x="17167" y="11225"/>
                  </a:lnTo>
                  <a:lnTo>
                    <a:pt x="17167" y="11152"/>
                  </a:lnTo>
                  <a:lnTo>
                    <a:pt x="17131" y="11078"/>
                  </a:lnTo>
                  <a:lnTo>
                    <a:pt x="17094" y="11042"/>
                  </a:lnTo>
                  <a:lnTo>
                    <a:pt x="17021" y="11005"/>
                  </a:lnTo>
                  <a:lnTo>
                    <a:pt x="16764" y="10968"/>
                  </a:lnTo>
                  <a:lnTo>
                    <a:pt x="16544" y="10895"/>
                  </a:lnTo>
                  <a:lnTo>
                    <a:pt x="16250" y="10821"/>
                  </a:lnTo>
                  <a:lnTo>
                    <a:pt x="16397" y="10345"/>
                  </a:lnTo>
                  <a:lnTo>
                    <a:pt x="16507" y="9831"/>
                  </a:lnTo>
                  <a:lnTo>
                    <a:pt x="16727" y="9941"/>
                  </a:lnTo>
                  <a:lnTo>
                    <a:pt x="16984" y="9978"/>
                  </a:lnTo>
                  <a:lnTo>
                    <a:pt x="17131" y="10014"/>
                  </a:lnTo>
                  <a:lnTo>
                    <a:pt x="17277" y="10014"/>
                  </a:lnTo>
                  <a:lnTo>
                    <a:pt x="17424" y="9978"/>
                  </a:lnTo>
                  <a:lnTo>
                    <a:pt x="17461" y="9904"/>
                  </a:lnTo>
                  <a:lnTo>
                    <a:pt x="17497" y="9831"/>
                  </a:lnTo>
                  <a:lnTo>
                    <a:pt x="17497" y="9794"/>
                  </a:lnTo>
                  <a:lnTo>
                    <a:pt x="17497" y="9721"/>
                  </a:lnTo>
                  <a:lnTo>
                    <a:pt x="17387" y="9648"/>
                  </a:lnTo>
                  <a:lnTo>
                    <a:pt x="17277" y="9611"/>
                  </a:lnTo>
                  <a:lnTo>
                    <a:pt x="17167" y="9574"/>
                  </a:lnTo>
                  <a:lnTo>
                    <a:pt x="16544" y="9501"/>
                  </a:lnTo>
                  <a:lnTo>
                    <a:pt x="16544" y="9464"/>
                  </a:lnTo>
                  <a:lnTo>
                    <a:pt x="16580" y="8987"/>
                  </a:lnTo>
                  <a:lnTo>
                    <a:pt x="16617" y="8511"/>
                  </a:lnTo>
                  <a:lnTo>
                    <a:pt x="16800" y="8584"/>
                  </a:lnTo>
                  <a:lnTo>
                    <a:pt x="17021" y="8621"/>
                  </a:lnTo>
                  <a:lnTo>
                    <a:pt x="17204" y="8657"/>
                  </a:lnTo>
                  <a:lnTo>
                    <a:pt x="17424" y="8621"/>
                  </a:lnTo>
                  <a:lnTo>
                    <a:pt x="17571" y="8584"/>
                  </a:lnTo>
                  <a:lnTo>
                    <a:pt x="17644" y="8511"/>
                  </a:lnTo>
                  <a:lnTo>
                    <a:pt x="17681" y="8437"/>
                  </a:lnTo>
                  <a:lnTo>
                    <a:pt x="17681" y="8364"/>
                  </a:lnTo>
                  <a:lnTo>
                    <a:pt x="17644" y="8290"/>
                  </a:lnTo>
                  <a:lnTo>
                    <a:pt x="17534" y="8217"/>
                  </a:lnTo>
                  <a:lnTo>
                    <a:pt x="17387" y="8217"/>
                  </a:lnTo>
                  <a:lnTo>
                    <a:pt x="17094" y="8254"/>
                  </a:lnTo>
                  <a:lnTo>
                    <a:pt x="16617" y="8217"/>
                  </a:lnTo>
                  <a:lnTo>
                    <a:pt x="16580" y="7814"/>
                  </a:lnTo>
                  <a:lnTo>
                    <a:pt x="16507" y="7410"/>
                  </a:lnTo>
                  <a:lnTo>
                    <a:pt x="16507" y="7410"/>
                  </a:lnTo>
                  <a:lnTo>
                    <a:pt x="16690" y="7447"/>
                  </a:lnTo>
                  <a:lnTo>
                    <a:pt x="16874" y="7447"/>
                  </a:lnTo>
                  <a:lnTo>
                    <a:pt x="17021" y="7410"/>
                  </a:lnTo>
                  <a:lnTo>
                    <a:pt x="17204" y="7337"/>
                  </a:lnTo>
                  <a:lnTo>
                    <a:pt x="17351" y="7263"/>
                  </a:lnTo>
                  <a:lnTo>
                    <a:pt x="17387" y="7190"/>
                  </a:lnTo>
                  <a:lnTo>
                    <a:pt x="17424" y="7117"/>
                  </a:lnTo>
                  <a:lnTo>
                    <a:pt x="17424" y="7043"/>
                  </a:lnTo>
                  <a:lnTo>
                    <a:pt x="17424" y="7007"/>
                  </a:lnTo>
                  <a:lnTo>
                    <a:pt x="17351" y="6933"/>
                  </a:lnTo>
                  <a:lnTo>
                    <a:pt x="17314" y="6897"/>
                  </a:lnTo>
                  <a:lnTo>
                    <a:pt x="17131" y="6897"/>
                  </a:lnTo>
                  <a:lnTo>
                    <a:pt x="16947" y="6970"/>
                  </a:lnTo>
                  <a:lnTo>
                    <a:pt x="16764" y="7007"/>
                  </a:lnTo>
                  <a:lnTo>
                    <a:pt x="16397" y="7080"/>
                  </a:lnTo>
                  <a:lnTo>
                    <a:pt x="16324" y="6897"/>
                  </a:lnTo>
                  <a:lnTo>
                    <a:pt x="16140" y="6493"/>
                  </a:lnTo>
                  <a:lnTo>
                    <a:pt x="16397" y="6420"/>
                  </a:lnTo>
                  <a:lnTo>
                    <a:pt x="16764" y="6273"/>
                  </a:lnTo>
                  <a:lnTo>
                    <a:pt x="16947" y="6200"/>
                  </a:lnTo>
                  <a:lnTo>
                    <a:pt x="17094" y="6090"/>
                  </a:lnTo>
                  <a:lnTo>
                    <a:pt x="17131" y="6053"/>
                  </a:lnTo>
                  <a:lnTo>
                    <a:pt x="17131" y="5979"/>
                  </a:lnTo>
                  <a:lnTo>
                    <a:pt x="17131" y="5906"/>
                  </a:lnTo>
                  <a:lnTo>
                    <a:pt x="17021" y="5833"/>
                  </a:lnTo>
                  <a:lnTo>
                    <a:pt x="16910" y="5796"/>
                  </a:lnTo>
                  <a:lnTo>
                    <a:pt x="16764" y="5833"/>
                  </a:lnTo>
                  <a:lnTo>
                    <a:pt x="16580" y="5906"/>
                  </a:lnTo>
                  <a:lnTo>
                    <a:pt x="16250" y="6090"/>
                  </a:lnTo>
                  <a:lnTo>
                    <a:pt x="16104" y="6163"/>
                  </a:lnTo>
                  <a:lnTo>
                    <a:pt x="15957" y="6236"/>
                  </a:lnTo>
                  <a:lnTo>
                    <a:pt x="15957" y="6200"/>
                  </a:lnTo>
                  <a:lnTo>
                    <a:pt x="15957" y="6163"/>
                  </a:lnTo>
                  <a:lnTo>
                    <a:pt x="15920" y="6163"/>
                  </a:lnTo>
                  <a:lnTo>
                    <a:pt x="15590" y="5796"/>
                  </a:lnTo>
                  <a:lnTo>
                    <a:pt x="15920" y="5503"/>
                  </a:lnTo>
                  <a:lnTo>
                    <a:pt x="16250" y="5173"/>
                  </a:lnTo>
                  <a:lnTo>
                    <a:pt x="16287" y="5099"/>
                  </a:lnTo>
                  <a:lnTo>
                    <a:pt x="16324" y="4989"/>
                  </a:lnTo>
                  <a:lnTo>
                    <a:pt x="16287" y="4916"/>
                  </a:lnTo>
                  <a:lnTo>
                    <a:pt x="16250" y="4879"/>
                  </a:lnTo>
                  <a:lnTo>
                    <a:pt x="16177" y="4806"/>
                  </a:lnTo>
                  <a:lnTo>
                    <a:pt x="16030" y="4806"/>
                  </a:lnTo>
                  <a:lnTo>
                    <a:pt x="15957" y="4842"/>
                  </a:lnTo>
                  <a:lnTo>
                    <a:pt x="15627" y="5209"/>
                  </a:lnTo>
                  <a:lnTo>
                    <a:pt x="15333" y="5576"/>
                  </a:lnTo>
                  <a:lnTo>
                    <a:pt x="15076" y="5393"/>
                  </a:lnTo>
                  <a:lnTo>
                    <a:pt x="14820" y="5246"/>
                  </a:lnTo>
                  <a:lnTo>
                    <a:pt x="14673" y="5173"/>
                  </a:lnTo>
                  <a:lnTo>
                    <a:pt x="14746" y="5026"/>
                  </a:lnTo>
                  <a:lnTo>
                    <a:pt x="14966" y="4659"/>
                  </a:lnTo>
                  <a:lnTo>
                    <a:pt x="15003" y="4586"/>
                  </a:lnTo>
                  <a:lnTo>
                    <a:pt x="15003" y="4512"/>
                  </a:lnTo>
                  <a:lnTo>
                    <a:pt x="14930" y="4402"/>
                  </a:lnTo>
                  <a:lnTo>
                    <a:pt x="14856" y="4366"/>
                  </a:lnTo>
                  <a:lnTo>
                    <a:pt x="14746" y="4366"/>
                  </a:lnTo>
                  <a:lnTo>
                    <a:pt x="14673" y="4439"/>
                  </a:lnTo>
                  <a:lnTo>
                    <a:pt x="14526" y="4622"/>
                  </a:lnTo>
                  <a:lnTo>
                    <a:pt x="14416" y="4842"/>
                  </a:lnTo>
                  <a:lnTo>
                    <a:pt x="14343" y="5026"/>
                  </a:lnTo>
                  <a:lnTo>
                    <a:pt x="14159" y="4989"/>
                  </a:lnTo>
                  <a:lnTo>
                    <a:pt x="13939" y="4989"/>
                  </a:lnTo>
                  <a:lnTo>
                    <a:pt x="13903" y="4732"/>
                  </a:lnTo>
                  <a:lnTo>
                    <a:pt x="13866" y="4476"/>
                  </a:lnTo>
                  <a:lnTo>
                    <a:pt x="13829" y="3962"/>
                  </a:lnTo>
                  <a:lnTo>
                    <a:pt x="13829" y="3889"/>
                  </a:lnTo>
                  <a:lnTo>
                    <a:pt x="13756" y="3852"/>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 name="Google Shape;353;p6"/>
            <p:cNvSpPr/>
            <p:nvPr/>
          </p:nvSpPr>
          <p:spPr>
            <a:xfrm>
              <a:off x="6059500" y="3516375"/>
              <a:ext cx="268700" cy="232025"/>
            </a:xfrm>
            <a:custGeom>
              <a:rect b="b" l="l" r="r" t="t"/>
              <a:pathLst>
                <a:path extrusionOk="0" h="9281" w="10748">
                  <a:moveTo>
                    <a:pt x="4072" y="550"/>
                  </a:moveTo>
                  <a:lnTo>
                    <a:pt x="4329" y="587"/>
                  </a:lnTo>
                  <a:lnTo>
                    <a:pt x="4585" y="697"/>
                  </a:lnTo>
                  <a:lnTo>
                    <a:pt x="4842" y="844"/>
                  </a:lnTo>
                  <a:lnTo>
                    <a:pt x="5025" y="1064"/>
                  </a:lnTo>
                  <a:lnTo>
                    <a:pt x="5136" y="1211"/>
                  </a:lnTo>
                  <a:lnTo>
                    <a:pt x="5209" y="1394"/>
                  </a:lnTo>
                  <a:lnTo>
                    <a:pt x="5246" y="1541"/>
                  </a:lnTo>
                  <a:lnTo>
                    <a:pt x="5282" y="1724"/>
                  </a:lnTo>
                  <a:lnTo>
                    <a:pt x="5282" y="2091"/>
                  </a:lnTo>
                  <a:lnTo>
                    <a:pt x="5246" y="2458"/>
                  </a:lnTo>
                  <a:lnTo>
                    <a:pt x="5209" y="2641"/>
                  </a:lnTo>
                  <a:lnTo>
                    <a:pt x="4695" y="1761"/>
                  </a:lnTo>
                  <a:lnTo>
                    <a:pt x="4072" y="550"/>
                  </a:lnTo>
                  <a:close/>
                  <a:moveTo>
                    <a:pt x="1357" y="3008"/>
                  </a:moveTo>
                  <a:lnTo>
                    <a:pt x="1504" y="3265"/>
                  </a:lnTo>
                  <a:lnTo>
                    <a:pt x="1614" y="3558"/>
                  </a:lnTo>
                  <a:lnTo>
                    <a:pt x="1797" y="3852"/>
                  </a:lnTo>
                  <a:lnTo>
                    <a:pt x="1467" y="3778"/>
                  </a:lnTo>
                  <a:lnTo>
                    <a:pt x="1137" y="3742"/>
                  </a:lnTo>
                  <a:lnTo>
                    <a:pt x="1321" y="3118"/>
                  </a:lnTo>
                  <a:lnTo>
                    <a:pt x="1357" y="3008"/>
                  </a:lnTo>
                  <a:close/>
                  <a:moveTo>
                    <a:pt x="3815" y="550"/>
                  </a:moveTo>
                  <a:lnTo>
                    <a:pt x="4072" y="1174"/>
                  </a:lnTo>
                  <a:lnTo>
                    <a:pt x="4329" y="1798"/>
                  </a:lnTo>
                  <a:lnTo>
                    <a:pt x="4695" y="2531"/>
                  </a:lnTo>
                  <a:lnTo>
                    <a:pt x="5099" y="3265"/>
                  </a:lnTo>
                  <a:lnTo>
                    <a:pt x="4989" y="3852"/>
                  </a:lnTo>
                  <a:lnTo>
                    <a:pt x="4732" y="3191"/>
                  </a:lnTo>
                  <a:lnTo>
                    <a:pt x="4475" y="2531"/>
                  </a:lnTo>
                  <a:lnTo>
                    <a:pt x="4255" y="1981"/>
                  </a:lnTo>
                  <a:lnTo>
                    <a:pt x="4035" y="1467"/>
                  </a:lnTo>
                  <a:lnTo>
                    <a:pt x="3742" y="880"/>
                  </a:lnTo>
                  <a:lnTo>
                    <a:pt x="3558" y="587"/>
                  </a:lnTo>
                  <a:lnTo>
                    <a:pt x="3815" y="550"/>
                  </a:lnTo>
                  <a:close/>
                  <a:moveTo>
                    <a:pt x="1761" y="1724"/>
                  </a:moveTo>
                  <a:lnTo>
                    <a:pt x="1724" y="1798"/>
                  </a:lnTo>
                  <a:lnTo>
                    <a:pt x="1761" y="1944"/>
                  </a:lnTo>
                  <a:lnTo>
                    <a:pt x="1834" y="2018"/>
                  </a:lnTo>
                  <a:lnTo>
                    <a:pt x="1944" y="2054"/>
                  </a:lnTo>
                  <a:lnTo>
                    <a:pt x="2054" y="2054"/>
                  </a:lnTo>
                  <a:lnTo>
                    <a:pt x="2274" y="2531"/>
                  </a:lnTo>
                  <a:lnTo>
                    <a:pt x="2458" y="2971"/>
                  </a:lnTo>
                  <a:lnTo>
                    <a:pt x="3008" y="4182"/>
                  </a:lnTo>
                  <a:lnTo>
                    <a:pt x="3081" y="4329"/>
                  </a:lnTo>
                  <a:lnTo>
                    <a:pt x="2825" y="4255"/>
                  </a:lnTo>
                  <a:lnTo>
                    <a:pt x="2458" y="4072"/>
                  </a:lnTo>
                  <a:lnTo>
                    <a:pt x="2164" y="3742"/>
                  </a:lnTo>
                  <a:lnTo>
                    <a:pt x="1944" y="3375"/>
                  </a:lnTo>
                  <a:lnTo>
                    <a:pt x="1724" y="2935"/>
                  </a:lnTo>
                  <a:lnTo>
                    <a:pt x="1651" y="2715"/>
                  </a:lnTo>
                  <a:lnTo>
                    <a:pt x="1504" y="2494"/>
                  </a:lnTo>
                  <a:lnTo>
                    <a:pt x="1724" y="1761"/>
                  </a:lnTo>
                  <a:lnTo>
                    <a:pt x="1761" y="1724"/>
                  </a:lnTo>
                  <a:close/>
                  <a:moveTo>
                    <a:pt x="2604" y="1174"/>
                  </a:moveTo>
                  <a:lnTo>
                    <a:pt x="2715" y="1614"/>
                  </a:lnTo>
                  <a:lnTo>
                    <a:pt x="2861" y="2054"/>
                  </a:lnTo>
                  <a:lnTo>
                    <a:pt x="3228" y="2898"/>
                  </a:lnTo>
                  <a:lnTo>
                    <a:pt x="3998" y="4695"/>
                  </a:lnTo>
                  <a:lnTo>
                    <a:pt x="3632" y="4549"/>
                  </a:lnTo>
                  <a:lnTo>
                    <a:pt x="3522" y="4365"/>
                  </a:lnTo>
                  <a:lnTo>
                    <a:pt x="3301" y="3888"/>
                  </a:lnTo>
                  <a:lnTo>
                    <a:pt x="2861" y="2935"/>
                  </a:lnTo>
                  <a:lnTo>
                    <a:pt x="2274" y="1834"/>
                  </a:lnTo>
                  <a:lnTo>
                    <a:pt x="2311" y="1651"/>
                  </a:lnTo>
                  <a:lnTo>
                    <a:pt x="2421" y="1467"/>
                  </a:lnTo>
                  <a:lnTo>
                    <a:pt x="2604" y="1174"/>
                  </a:lnTo>
                  <a:close/>
                  <a:moveTo>
                    <a:pt x="3338" y="660"/>
                  </a:moveTo>
                  <a:lnTo>
                    <a:pt x="3375" y="770"/>
                  </a:lnTo>
                  <a:lnTo>
                    <a:pt x="3668" y="1467"/>
                  </a:lnTo>
                  <a:lnTo>
                    <a:pt x="3962" y="2164"/>
                  </a:lnTo>
                  <a:lnTo>
                    <a:pt x="4182" y="2788"/>
                  </a:lnTo>
                  <a:lnTo>
                    <a:pt x="4402" y="3412"/>
                  </a:lnTo>
                  <a:lnTo>
                    <a:pt x="4769" y="4659"/>
                  </a:lnTo>
                  <a:lnTo>
                    <a:pt x="4732" y="4805"/>
                  </a:lnTo>
                  <a:lnTo>
                    <a:pt x="4659" y="4805"/>
                  </a:lnTo>
                  <a:lnTo>
                    <a:pt x="4549" y="4842"/>
                  </a:lnTo>
                  <a:lnTo>
                    <a:pt x="3668" y="2971"/>
                  </a:lnTo>
                  <a:lnTo>
                    <a:pt x="3191" y="1981"/>
                  </a:lnTo>
                  <a:lnTo>
                    <a:pt x="2971" y="1504"/>
                  </a:lnTo>
                  <a:lnTo>
                    <a:pt x="2788" y="991"/>
                  </a:lnTo>
                  <a:lnTo>
                    <a:pt x="3045" y="807"/>
                  </a:lnTo>
                  <a:lnTo>
                    <a:pt x="3338" y="660"/>
                  </a:lnTo>
                  <a:close/>
                  <a:moveTo>
                    <a:pt x="7703" y="4952"/>
                  </a:moveTo>
                  <a:lnTo>
                    <a:pt x="7960" y="5246"/>
                  </a:lnTo>
                  <a:lnTo>
                    <a:pt x="7960" y="5246"/>
                  </a:lnTo>
                  <a:lnTo>
                    <a:pt x="7887" y="5209"/>
                  </a:lnTo>
                  <a:lnTo>
                    <a:pt x="7593" y="5319"/>
                  </a:lnTo>
                  <a:lnTo>
                    <a:pt x="7300" y="5466"/>
                  </a:lnTo>
                  <a:lnTo>
                    <a:pt x="7190" y="5356"/>
                  </a:lnTo>
                  <a:lnTo>
                    <a:pt x="7080" y="5246"/>
                  </a:lnTo>
                  <a:lnTo>
                    <a:pt x="7373" y="5099"/>
                  </a:lnTo>
                  <a:lnTo>
                    <a:pt x="7703" y="4952"/>
                  </a:lnTo>
                  <a:close/>
                  <a:moveTo>
                    <a:pt x="8070" y="5356"/>
                  </a:moveTo>
                  <a:lnTo>
                    <a:pt x="8180" y="5466"/>
                  </a:lnTo>
                  <a:lnTo>
                    <a:pt x="7923" y="5576"/>
                  </a:lnTo>
                  <a:lnTo>
                    <a:pt x="7923" y="5576"/>
                  </a:lnTo>
                  <a:lnTo>
                    <a:pt x="8033" y="5429"/>
                  </a:lnTo>
                  <a:lnTo>
                    <a:pt x="8070" y="5356"/>
                  </a:lnTo>
                  <a:close/>
                  <a:moveTo>
                    <a:pt x="7556" y="5612"/>
                  </a:moveTo>
                  <a:lnTo>
                    <a:pt x="7483" y="5722"/>
                  </a:lnTo>
                  <a:lnTo>
                    <a:pt x="7483" y="5686"/>
                  </a:lnTo>
                  <a:lnTo>
                    <a:pt x="7556" y="5612"/>
                  </a:lnTo>
                  <a:close/>
                  <a:moveTo>
                    <a:pt x="8327" y="5649"/>
                  </a:moveTo>
                  <a:lnTo>
                    <a:pt x="8327" y="5686"/>
                  </a:lnTo>
                  <a:lnTo>
                    <a:pt x="7850" y="6163"/>
                  </a:lnTo>
                  <a:lnTo>
                    <a:pt x="7740" y="6016"/>
                  </a:lnTo>
                  <a:lnTo>
                    <a:pt x="7997" y="5796"/>
                  </a:lnTo>
                  <a:lnTo>
                    <a:pt x="8327" y="5649"/>
                  </a:lnTo>
                  <a:close/>
                  <a:moveTo>
                    <a:pt x="8437" y="5796"/>
                  </a:moveTo>
                  <a:lnTo>
                    <a:pt x="8584" y="6053"/>
                  </a:lnTo>
                  <a:lnTo>
                    <a:pt x="8143" y="6163"/>
                  </a:lnTo>
                  <a:lnTo>
                    <a:pt x="8437" y="5796"/>
                  </a:lnTo>
                  <a:close/>
                  <a:moveTo>
                    <a:pt x="8437" y="6346"/>
                  </a:moveTo>
                  <a:lnTo>
                    <a:pt x="8180" y="6676"/>
                  </a:lnTo>
                  <a:lnTo>
                    <a:pt x="8107" y="6493"/>
                  </a:lnTo>
                  <a:lnTo>
                    <a:pt x="8437" y="6346"/>
                  </a:lnTo>
                  <a:close/>
                  <a:moveTo>
                    <a:pt x="8767" y="6309"/>
                  </a:moveTo>
                  <a:lnTo>
                    <a:pt x="8840" y="6419"/>
                  </a:lnTo>
                  <a:lnTo>
                    <a:pt x="8547" y="6676"/>
                  </a:lnTo>
                  <a:lnTo>
                    <a:pt x="8767" y="6309"/>
                  </a:lnTo>
                  <a:close/>
                  <a:moveTo>
                    <a:pt x="9024" y="4695"/>
                  </a:moveTo>
                  <a:lnTo>
                    <a:pt x="9244" y="4732"/>
                  </a:lnTo>
                  <a:lnTo>
                    <a:pt x="9464" y="4805"/>
                  </a:lnTo>
                  <a:lnTo>
                    <a:pt x="9647" y="4915"/>
                  </a:lnTo>
                  <a:lnTo>
                    <a:pt x="9831" y="5062"/>
                  </a:lnTo>
                  <a:lnTo>
                    <a:pt x="9904" y="5099"/>
                  </a:lnTo>
                  <a:lnTo>
                    <a:pt x="9941" y="5099"/>
                  </a:lnTo>
                  <a:lnTo>
                    <a:pt x="10051" y="5209"/>
                  </a:lnTo>
                  <a:lnTo>
                    <a:pt x="10161" y="5429"/>
                  </a:lnTo>
                  <a:lnTo>
                    <a:pt x="10198" y="5649"/>
                  </a:lnTo>
                  <a:lnTo>
                    <a:pt x="10234" y="5869"/>
                  </a:lnTo>
                  <a:lnTo>
                    <a:pt x="10198" y="6089"/>
                  </a:lnTo>
                  <a:lnTo>
                    <a:pt x="10161" y="6346"/>
                  </a:lnTo>
                  <a:lnTo>
                    <a:pt x="10088" y="6566"/>
                  </a:lnTo>
                  <a:lnTo>
                    <a:pt x="9941" y="7006"/>
                  </a:lnTo>
                  <a:lnTo>
                    <a:pt x="9904" y="7080"/>
                  </a:lnTo>
                  <a:lnTo>
                    <a:pt x="9647" y="6676"/>
                  </a:lnTo>
                  <a:lnTo>
                    <a:pt x="9024" y="5832"/>
                  </a:lnTo>
                  <a:lnTo>
                    <a:pt x="8620" y="5282"/>
                  </a:lnTo>
                  <a:lnTo>
                    <a:pt x="8400" y="5025"/>
                  </a:lnTo>
                  <a:lnTo>
                    <a:pt x="8143" y="4842"/>
                  </a:lnTo>
                  <a:lnTo>
                    <a:pt x="8584" y="4732"/>
                  </a:lnTo>
                  <a:lnTo>
                    <a:pt x="8804" y="4695"/>
                  </a:lnTo>
                  <a:close/>
                  <a:moveTo>
                    <a:pt x="1064" y="3962"/>
                  </a:moveTo>
                  <a:lnTo>
                    <a:pt x="1357" y="4182"/>
                  </a:lnTo>
                  <a:lnTo>
                    <a:pt x="1651" y="4329"/>
                  </a:lnTo>
                  <a:lnTo>
                    <a:pt x="2348" y="4585"/>
                  </a:lnTo>
                  <a:lnTo>
                    <a:pt x="2458" y="4659"/>
                  </a:lnTo>
                  <a:lnTo>
                    <a:pt x="2494" y="4695"/>
                  </a:lnTo>
                  <a:lnTo>
                    <a:pt x="2568" y="4732"/>
                  </a:lnTo>
                  <a:lnTo>
                    <a:pt x="2641" y="4695"/>
                  </a:lnTo>
                  <a:lnTo>
                    <a:pt x="4329" y="5319"/>
                  </a:lnTo>
                  <a:lnTo>
                    <a:pt x="4329" y="5356"/>
                  </a:lnTo>
                  <a:lnTo>
                    <a:pt x="4292" y="5319"/>
                  </a:lnTo>
                  <a:lnTo>
                    <a:pt x="3888" y="5172"/>
                  </a:lnTo>
                  <a:lnTo>
                    <a:pt x="3705" y="5136"/>
                  </a:lnTo>
                  <a:lnTo>
                    <a:pt x="3485" y="5099"/>
                  </a:lnTo>
                  <a:lnTo>
                    <a:pt x="3448" y="5136"/>
                  </a:lnTo>
                  <a:lnTo>
                    <a:pt x="3411" y="5172"/>
                  </a:lnTo>
                  <a:lnTo>
                    <a:pt x="3448" y="5246"/>
                  </a:lnTo>
                  <a:lnTo>
                    <a:pt x="3595" y="5392"/>
                  </a:lnTo>
                  <a:lnTo>
                    <a:pt x="3852" y="5539"/>
                  </a:lnTo>
                  <a:lnTo>
                    <a:pt x="4108" y="5686"/>
                  </a:lnTo>
                  <a:lnTo>
                    <a:pt x="4402" y="5759"/>
                  </a:lnTo>
                  <a:lnTo>
                    <a:pt x="4365" y="5906"/>
                  </a:lnTo>
                  <a:lnTo>
                    <a:pt x="4035" y="5906"/>
                  </a:lnTo>
                  <a:lnTo>
                    <a:pt x="3742" y="5869"/>
                  </a:lnTo>
                  <a:lnTo>
                    <a:pt x="3411" y="5759"/>
                  </a:lnTo>
                  <a:lnTo>
                    <a:pt x="3228" y="5686"/>
                  </a:lnTo>
                  <a:lnTo>
                    <a:pt x="3191" y="5612"/>
                  </a:lnTo>
                  <a:lnTo>
                    <a:pt x="3155" y="5576"/>
                  </a:lnTo>
                  <a:lnTo>
                    <a:pt x="3118" y="5539"/>
                  </a:lnTo>
                  <a:lnTo>
                    <a:pt x="3081" y="5502"/>
                  </a:lnTo>
                  <a:lnTo>
                    <a:pt x="3045" y="5502"/>
                  </a:lnTo>
                  <a:lnTo>
                    <a:pt x="3008" y="5539"/>
                  </a:lnTo>
                  <a:lnTo>
                    <a:pt x="2971" y="5649"/>
                  </a:lnTo>
                  <a:lnTo>
                    <a:pt x="2971" y="5722"/>
                  </a:lnTo>
                  <a:lnTo>
                    <a:pt x="3008" y="5796"/>
                  </a:lnTo>
                  <a:lnTo>
                    <a:pt x="3045" y="5869"/>
                  </a:lnTo>
                  <a:lnTo>
                    <a:pt x="3191" y="6016"/>
                  </a:lnTo>
                  <a:lnTo>
                    <a:pt x="3338" y="6126"/>
                  </a:lnTo>
                  <a:lnTo>
                    <a:pt x="3522" y="6199"/>
                  </a:lnTo>
                  <a:lnTo>
                    <a:pt x="3742" y="6273"/>
                  </a:lnTo>
                  <a:lnTo>
                    <a:pt x="3962" y="6309"/>
                  </a:lnTo>
                  <a:lnTo>
                    <a:pt x="4182" y="6309"/>
                  </a:lnTo>
                  <a:lnTo>
                    <a:pt x="3962" y="6676"/>
                  </a:lnTo>
                  <a:lnTo>
                    <a:pt x="3742" y="6603"/>
                  </a:lnTo>
                  <a:lnTo>
                    <a:pt x="3228" y="6456"/>
                  </a:lnTo>
                  <a:lnTo>
                    <a:pt x="2971" y="6419"/>
                  </a:lnTo>
                  <a:lnTo>
                    <a:pt x="2715" y="6383"/>
                  </a:lnTo>
                  <a:lnTo>
                    <a:pt x="2641" y="6383"/>
                  </a:lnTo>
                  <a:lnTo>
                    <a:pt x="2641" y="6456"/>
                  </a:lnTo>
                  <a:lnTo>
                    <a:pt x="2641" y="6493"/>
                  </a:lnTo>
                  <a:lnTo>
                    <a:pt x="2678" y="6529"/>
                  </a:lnTo>
                  <a:lnTo>
                    <a:pt x="2861" y="6676"/>
                  </a:lnTo>
                  <a:lnTo>
                    <a:pt x="3081" y="6786"/>
                  </a:lnTo>
                  <a:lnTo>
                    <a:pt x="3522" y="6970"/>
                  </a:lnTo>
                  <a:lnTo>
                    <a:pt x="3742" y="7080"/>
                  </a:lnTo>
                  <a:lnTo>
                    <a:pt x="3632" y="7226"/>
                  </a:lnTo>
                  <a:lnTo>
                    <a:pt x="3522" y="7336"/>
                  </a:lnTo>
                  <a:lnTo>
                    <a:pt x="2935" y="7080"/>
                  </a:lnTo>
                  <a:lnTo>
                    <a:pt x="2311" y="6823"/>
                  </a:lnTo>
                  <a:lnTo>
                    <a:pt x="2238" y="6823"/>
                  </a:lnTo>
                  <a:lnTo>
                    <a:pt x="2201" y="6860"/>
                  </a:lnTo>
                  <a:lnTo>
                    <a:pt x="2201" y="6896"/>
                  </a:lnTo>
                  <a:lnTo>
                    <a:pt x="2201" y="6970"/>
                  </a:lnTo>
                  <a:lnTo>
                    <a:pt x="2458" y="7190"/>
                  </a:lnTo>
                  <a:lnTo>
                    <a:pt x="2678" y="7410"/>
                  </a:lnTo>
                  <a:lnTo>
                    <a:pt x="2971" y="7557"/>
                  </a:lnTo>
                  <a:lnTo>
                    <a:pt x="3265" y="7703"/>
                  </a:lnTo>
                  <a:lnTo>
                    <a:pt x="2971" y="7960"/>
                  </a:lnTo>
                  <a:lnTo>
                    <a:pt x="2641" y="7960"/>
                  </a:lnTo>
                  <a:lnTo>
                    <a:pt x="2311" y="7887"/>
                  </a:lnTo>
                  <a:lnTo>
                    <a:pt x="1981" y="7777"/>
                  </a:lnTo>
                  <a:lnTo>
                    <a:pt x="1871" y="7777"/>
                  </a:lnTo>
                  <a:lnTo>
                    <a:pt x="1834" y="7813"/>
                  </a:lnTo>
                  <a:lnTo>
                    <a:pt x="1797" y="7850"/>
                  </a:lnTo>
                  <a:lnTo>
                    <a:pt x="1797" y="7923"/>
                  </a:lnTo>
                  <a:lnTo>
                    <a:pt x="1834" y="8070"/>
                  </a:lnTo>
                  <a:lnTo>
                    <a:pt x="1944" y="8143"/>
                  </a:lnTo>
                  <a:lnTo>
                    <a:pt x="2091" y="8217"/>
                  </a:lnTo>
                  <a:lnTo>
                    <a:pt x="2238" y="8290"/>
                  </a:lnTo>
                  <a:lnTo>
                    <a:pt x="2348" y="8327"/>
                  </a:lnTo>
                  <a:lnTo>
                    <a:pt x="2164" y="8364"/>
                  </a:lnTo>
                  <a:lnTo>
                    <a:pt x="1944" y="8364"/>
                  </a:lnTo>
                  <a:lnTo>
                    <a:pt x="1761" y="8327"/>
                  </a:lnTo>
                  <a:lnTo>
                    <a:pt x="1541" y="8253"/>
                  </a:lnTo>
                  <a:lnTo>
                    <a:pt x="1247" y="8070"/>
                  </a:lnTo>
                  <a:lnTo>
                    <a:pt x="1027" y="7850"/>
                  </a:lnTo>
                  <a:lnTo>
                    <a:pt x="844" y="7593"/>
                  </a:lnTo>
                  <a:lnTo>
                    <a:pt x="697" y="7300"/>
                  </a:lnTo>
                  <a:lnTo>
                    <a:pt x="624" y="6970"/>
                  </a:lnTo>
                  <a:lnTo>
                    <a:pt x="550" y="6676"/>
                  </a:lnTo>
                  <a:lnTo>
                    <a:pt x="550" y="6346"/>
                  </a:lnTo>
                  <a:lnTo>
                    <a:pt x="550" y="6016"/>
                  </a:lnTo>
                  <a:lnTo>
                    <a:pt x="624" y="5502"/>
                  </a:lnTo>
                  <a:lnTo>
                    <a:pt x="734" y="4989"/>
                  </a:lnTo>
                  <a:lnTo>
                    <a:pt x="1064" y="3962"/>
                  </a:lnTo>
                  <a:close/>
                  <a:moveTo>
                    <a:pt x="6786" y="5429"/>
                  </a:moveTo>
                  <a:lnTo>
                    <a:pt x="6860" y="5649"/>
                  </a:lnTo>
                  <a:lnTo>
                    <a:pt x="6970" y="5832"/>
                  </a:lnTo>
                  <a:lnTo>
                    <a:pt x="7006" y="5906"/>
                  </a:lnTo>
                  <a:lnTo>
                    <a:pt x="7043" y="5979"/>
                  </a:lnTo>
                  <a:lnTo>
                    <a:pt x="7116" y="6016"/>
                  </a:lnTo>
                  <a:lnTo>
                    <a:pt x="7813" y="7006"/>
                  </a:lnTo>
                  <a:lnTo>
                    <a:pt x="8143" y="7520"/>
                  </a:lnTo>
                  <a:lnTo>
                    <a:pt x="8143" y="7667"/>
                  </a:lnTo>
                  <a:lnTo>
                    <a:pt x="8143" y="7740"/>
                  </a:lnTo>
                  <a:lnTo>
                    <a:pt x="8217" y="7813"/>
                  </a:lnTo>
                  <a:lnTo>
                    <a:pt x="8290" y="7850"/>
                  </a:lnTo>
                  <a:lnTo>
                    <a:pt x="8363" y="7850"/>
                  </a:lnTo>
                  <a:lnTo>
                    <a:pt x="8400" y="7813"/>
                  </a:lnTo>
                  <a:lnTo>
                    <a:pt x="8510" y="7887"/>
                  </a:lnTo>
                  <a:lnTo>
                    <a:pt x="8584" y="7923"/>
                  </a:lnTo>
                  <a:lnTo>
                    <a:pt x="8694" y="7960"/>
                  </a:lnTo>
                  <a:lnTo>
                    <a:pt x="8767" y="7923"/>
                  </a:lnTo>
                  <a:lnTo>
                    <a:pt x="8877" y="7997"/>
                  </a:lnTo>
                  <a:lnTo>
                    <a:pt x="8987" y="7997"/>
                  </a:lnTo>
                  <a:lnTo>
                    <a:pt x="9060" y="8033"/>
                  </a:lnTo>
                  <a:lnTo>
                    <a:pt x="9134" y="7997"/>
                  </a:lnTo>
                  <a:lnTo>
                    <a:pt x="9207" y="7923"/>
                  </a:lnTo>
                  <a:lnTo>
                    <a:pt x="9207" y="7813"/>
                  </a:lnTo>
                  <a:lnTo>
                    <a:pt x="9207" y="7740"/>
                  </a:lnTo>
                  <a:lnTo>
                    <a:pt x="9134" y="7667"/>
                  </a:lnTo>
                  <a:lnTo>
                    <a:pt x="9170" y="7557"/>
                  </a:lnTo>
                  <a:lnTo>
                    <a:pt x="9207" y="7483"/>
                  </a:lnTo>
                  <a:lnTo>
                    <a:pt x="9244" y="7410"/>
                  </a:lnTo>
                  <a:lnTo>
                    <a:pt x="9244" y="7373"/>
                  </a:lnTo>
                  <a:lnTo>
                    <a:pt x="9207" y="7300"/>
                  </a:lnTo>
                  <a:lnTo>
                    <a:pt x="9170" y="7263"/>
                  </a:lnTo>
                  <a:lnTo>
                    <a:pt x="9134" y="7226"/>
                  </a:lnTo>
                  <a:lnTo>
                    <a:pt x="8987" y="7226"/>
                  </a:lnTo>
                  <a:lnTo>
                    <a:pt x="8694" y="7336"/>
                  </a:lnTo>
                  <a:lnTo>
                    <a:pt x="8694" y="7300"/>
                  </a:lnTo>
                  <a:lnTo>
                    <a:pt x="8877" y="7153"/>
                  </a:lnTo>
                  <a:lnTo>
                    <a:pt x="9060" y="6970"/>
                  </a:lnTo>
                  <a:lnTo>
                    <a:pt x="9134" y="6860"/>
                  </a:lnTo>
                  <a:lnTo>
                    <a:pt x="9244" y="7043"/>
                  </a:lnTo>
                  <a:lnTo>
                    <a:pt x="9501" y="7446"/>
                  </a:lnTo>
                  <a:lnTo>
                    <a:pt x="9537" y="7593"/>
                  </a:lnTo>
                  <a:lnTo>
                    <a:pt x="9317" y="7887"/>
                  </a:lnTo>
                  <a:lnTo>
                    <a:pt x="9024" y="8143"/>
                  </a:lnTo>
                  <a:lnTo>
                    <a:pt x="8730" y="8364"/>
                  </a:lnTo>
                  <a:lnTo>
                    <a:pt x="8400" y="8547"/>
                  </a:lnTo>
                  <a:lnTo>
                    <a:pt x="8070" y="8657"/>
                  </a:lnTo>
                  <a:lnTo>
                    <a:pt x="7703" y="8694"/>
                  </a:lnTo>
                  <a:lnTo>
                    <a:pt x="7520" y="8694"/>
                  </a:lnTo>
                  <a:lnTo>
                    <a:pt x="7373" y="8657"/>
                  </a:lnTo>
                  <a:lnTo>
                    <a:pt x="7190" y="8620"/>
                  </a:lnTo>
                  <a:lnTo>
                    <a:pt x="7006" y="8547"/>
                  </a:lnTo>
                  <a:lnTo>
                    <a:pt x="6823" y="8437"/>
                  </a:lnTo>
                  <a:lnTo>
                    <a:pt x="6676" y="8290"/>
                  </a:lnTo>
                  <a:lnTo>
                    <a:pt x="6419" y="7997"/>
                  </a:lnTo>
                  <a:lnTo>
                    <a:pt x="6199" y="7667"/>
                  </a:lnTo>
                  <a:lnTo>
                    <a:pt x="6053" y="7300"/>
                  </a:lnTo>
                  <a:lnTo>
                    <a:pt x="6016" y="6896"/>
                  </a:lnTo>
                  <a:lnTo>
                    <a:pt x="6016" y="6676"/>
                  </a:lnTo>
                  <a:lnTo>
                    <a:pt x="6053" y="6493"/>
                  </a:lnTo>
                  <a:lnTo>
                    <a:pt x="6089" y="6309"/>
                  </a:lnTo>
                  <a:lnTo>
                    <a:pt x="6163" y="6126"/>
                  </a:lnTo>
                  <a:lnTo>
                    <a:pt x="6273" y="5943"/>
                  </a:lnTo>
                  <a:lnTo>
                    <a:pt x="6383" y="5759"/>
                  </a:lnTo>
                  <a:lnTo>
                    <a:pt x="6566" y="5576"/>
                  </a:lnTo>
                  <a:lnTo>
                    <a:pt x="6786" y="5429"/>
                  </a:lnTo>
                  <a:close/>
                  <a:moveTo>
                    <a:pt x="3852" y="0"/>
                  </a:moveTo>
                  <a:lnTo>
                    <a:pt x="3522" y="37"/>
                  </a:lnTo>
                  <a:lnTo>
                    <a:pt x="3191" y="110"/>
                  </a:lnTo>
                  <a:lnTo>
                    <a:pt x="2898" y="257"/>
                  </a:lnTo>
                  <a:lnTo>
                    <a:pt x="2604" y="440"/>
                  </a:lnTo>
                  <a:lnTo>
                    <a:pt x="2348" y="660"/>
                  </a:lnTo>
                  <a:lnTo>
                    <a:pt x="2091" y="660"/>
                  </a:lnTo>
                  <a:lnTo>
                    <a:pt x="1871" y="734"/>
                  </a:lnTo>
                  <a:lnTo>
                    <a:pt x="1687" y="880"/>
                  </a:lnTo>
                  <a:lnTo>
                    <a:pt x="1541" y="1064"/>
                  </a:lnTo>
                  <a:lnTo>
                    <a:pt x="1394" y="1284"/>
                  </a:lnTo>
                  <a:lnTo>
                    <a:pt x="1321" y="1504"/>
                  </a:lnTo>
                  <a:lnTo>
                    <a:pt x="1137" y="1944"/>
                  </a:lnTo>
                  <a:lnTo>
                    <a:pt x="660" y="3522"/>
                  </a:lnTo>
                  <a:lnTo>
                    <a:pt x="404" y="4292"/>
                  </a:lnTo>
                  <a:lnTo>
                    <a:pt x="183" y="5062"/>
                  </a:lnTo>
                  <a:lnTo>
                    <a:pt x="37" y="5759"/>
                  </a:lnTo>
                  <a:lnTo>
                    <a:pt x="0" y="6126"/>
                  </a:lnTo>
                  <a:lnTo>
                    <a:pt x="0" y="6456"/>
                  </a:lnTo>
                  <a:lnTo>
                    <a:pt x="0" y="6786"/>
                  </a:lnTo>
                  <a:lnTo>
                    <a:pt x="73" y="7153"/>
                  </a:lnTo>
                  <a:lnTo>
                    <a:pt x="183" y="7483"/>
                  </a:lnTo>
                  <a:lnTo>
                    <a:pt x="330" y="7813"/>
                  </a:lnTo>
                  <a:lnTo>
                    <a:pt x="477" y="8033"/>
                  </a:lnTo>
                  <a:lnTo>
                    <a:pt x="660" y="8253"/>
                  </a:lnTo>
                  <a:lnTo>
                    <a:pt x="880" y="8474"/>
                  </a:lnTo>
                  <a:lnTo>
                    <a:pt x="1101" y="8657"/>
                  </a:lnTo>
                  <a:lnTo>
                    <a:pt x="1357" y="8767"/>
                  </a:lnTo>
                  <a:lnTo>
                    <a:pt x="1651" y="8877"/>
                  </a:lnTo>
                  <a:lnTo>
                    <a:pt x="1908" y="8914"/>
                  </a:lnTo>
                  <a:lnTo>
                    <a:pt x="2201" y="8950"/>
                  </a:lnTo>
                  <a:lnTo>
                    <a:pt x="2458" y="8914"/>
                  </a:lnTo>
                  <a:lnTo>
                    <a:pt x="2678" y="8840"/>
                  </a:lnTo>
                  <a:lnTo>
                    <a:pt x="2898" y="8730"/>
                  </a:lnTo>
                  <a:lnTo>
                    <a:pt x="3081" y="8620"/>
                  </a:lnTo>
                  <a:lnTo>
                    <a:pt x="3448" y="8290"/>
                  </a:lnTo>
                  <a:lnTo>
                    <a:pt x="3778" y="7923"/>
                  </a:lnTo>
                  <a:lnTo>
                    <a:pt x="3815" y="7960"/>
                  </a:lnTo>
                  <a:lnTo>
                    <a:pt x="3925" y="7960"/>
                  </a:lnTo>
                  <a:lnTo>
                    <a:pt x="4035" y="7887"/>
                  </a:lnTo>
                  <a:lnTo>
                    <a:pt x="4108" y="7813"/>
                  </a:lnTo>
                  <a:lnTo>
                    <a:pt x="4108" y="7740"/>
                  </a:lnTo>
                  <a:lnTo>
                    <a:pt x="4072" y="7593"/>
                  </a:lnTo>
                  <a:lnTo>
                    <a:pt x="4182" y="7446"/>
                  </a:lnTo>
                  <a:lnTo>
                    <a:pt x="4512" y="6896"/>
                  </a:lnTo>
                  <a:lnTo>
                    <a:pt x="4769" y="6309"/>
                  </a:lnTo>
                  <a:lnTo>
                    <a:pt x="5025" y="5722"/>
                  </a:lnTo>
                  <a:lnTo>
                    <a:pt x="5209" y="5099"/>
                  </a:lnTo>
                  <a:lnTo>
                    <a:pt x="5246" y="5062"/>
                  </a:lnTo>
                  <a:lnTo>
                    <a:pt x="5282" y="4989"/>
                  </a:lnTo>
                  <a:lnTo>
                    <a:pt x="5282" y="4915"/>
                  </a:lnTo>
                  <a:lnTo>
                    <a:pt x="5466" y="4292"/>
                  </a:lnTo>
                  <a:lnTo>
                    <a:pt x="5612" y="3632"/>
                  </a:lnTo>
                  <a:lnTo>
                    <a:pt x="5722" y="2971"/>
                  </a:lnTo>
                  <a:lnTo>
                    <a:pt x="5796" y="2311"/>
                  </a:lnTo>
                  <a:lnTo>
                    <a:pt x="5832" y="1981"/>
                  </a:lnTo>
                  <a:lnTo>
                    <a:pt x="5796" y="1651"/>
                  </a:lnTo>
                  <a:lnTo>
                    <a:pt x="5759" y="1357"/>
                  </a:lnTo>
                  <a:lnTo>
                    <a:pt x="5649" y="1064"/>
                  </a:lnTo>
                  <a:lnTo>
                    <a:pt x="5539" y="807"/>
                  </a:lnTo>
                  <a:lnTo>
                    <a:pt x="5356" y="587"/>
                  </a:lnTo>
                  <a:lnTo>
                    <a:pt x="5099" y="367"/>
                  </a:lnTo>
                  <a:lnTo>
                    <a:pt x="4842" y="184"/>
                  </a:lnTo>
                  <a:lnTo>
                    <a:pt x="4512" y="73"/>
                  </a:lnTo>
                  <a:lnTo>
                    <a:pt x="4182" y="0"/>
                  </a:lnTo>
                  <a:close/>
                  <a:moveTo>
                    <a:pt x="8730" y="3962"/>
                  </a:moveTo>
                  <a:lnTo>
                    <a:pt x="8584" y="4072"/>
                  </a:lnTo>
                  <a:lnTo>
                    <a:pt x="8437" y="4182"/>
                  </a:lnTo>
                  <a:lnTo>
                    <a:pt x="8327" y="4329"/>
                  </a:lnTo>
                  <a:lnTo>
                    <a:pt x="7887" y="4439"/>
                  </a:lnTo>
                  <a:lnTo>
                    <a:pt x="7336" y="4585"/>
                  </a:lnTo>
                  <a:lnTo>
                    <a:pt x="6786" y="4842"/>
                  </a:lnTo>
                  <a:lnTo>
                    <a:pt x="6566" y="4989"/>
                  </a:lnTo>
                  <a:lnTo>
                    <a:pt x="6309" y="5172"/>
                  </a:lnTo>
                  <a:lnTo>
                    <a:pt x="6089" y="5356"/>
                  </a:lnTo>
                  <a:lnTo>
                    <a:pt x="5906" y="5576"/>
                  </a:lnTo>
                  <a:lnTo>
                    <a:pt x="5759" y="5796"/>
                  </a:lnTo>
                  <a:lnTo>
                    <a:pt x="5612" y="6053"/>
                  </a:lnTo>
                  <a:lnTo>
                    <a:pt x="5539" y="6309"/>
                  </a:lnTo>
                  <a:lnTo>
                    <a:pt x="5502" y="6603"/>
                  </a:lnTo>
                  <a:lnTo>
                    <a:pt x="5466" y="6860"/>
                  </a:lnTo>
                  <a:lnTo>
                    <a:pt x="5502" y="7116"/>
                  </a:lnTo>
                  <a:lnTo>
                    <a:pt x="5539" y="7373"/>
                  </a:lnTo>
                  <a:lnTo>
                    <a:pt x="5612" y="7630"/>
                  </a:lnTo>
                  <a:lnTo>
                    <a:pt x="5722" y="7887"/>
                  </a:lnTo>
                  <a:lnTo>
                    <a:pt x="5869" y="8107"/>
                  </a:lnTo>
                  <a:lnTo>
                    <a:pt x="6016" y="8327"/>
                  </a:lnTo>
                  <a:lnTo>
                    <a:pt x="6199" y="8547"/>
                  </a:lnTo>
                  <a:lnTo>
                    <a:pt x="6419" y="8730"/>
                  </a:lnTo>
                  <a:lnTo>
                    <a:pt x="6639" y="8914"/>
                  </a:lnTo>
                  <a:lnTo>
                    <a:pt x="6860" y="9060"/>
                  </a:lnTo>
                  <a:lnTo>
                    <a:pt x="7116" y="9170"/>
                  </a:lnTo>
                  <a:lnTo>
                    <a:pt x="7410" y="9244"/>
                  </a:lnTo>
                  <a:lnTo>
                    <a:pt x="7703" y="9281"/>
                  </a:lnTo>
                  <a:lnTo>
                    <a:pt x="8033" y="9244"/>
                  </a:lnTo>
                  <a:lnTo>
                    <a:pt x="8327" y="9170"/>
                  </a:lnTo>
                  <a:lnTo>
                    <a:pt x="8620" y="9024"/>
                  </a:lnTo>
                  <a:lnTo>
                    <a:pt x="8877" y="8877"/>
                  </a:lnTo>
                  <a:lnTo>
                    <a:pt x="9391" y="8547"/>
                  </a:lnTo>
                  <a:lnTo>
                    <a:pt x="9611" y="8364"/>
                  </a:lnTo>
                  <a:lnTo>
                    <a:pt x="9794" y="8143"/>
                  </a:lnTo>
                  <a:lnTo>
                    <a:pt x="9977" y="7923"/>
                  </a:lnTo>
                  <a:lnTo>
                    <a:pt x="10161" y="7703"/>
                  </a:lnTo>
                  <a:lnTo>
                    <a:pt x="10418" y="7190"/>
                  </a:lnTo>
                  <a:lnTo>
                    <a:pt x="10638" y="6676"/>
                  </a:lnTo>
                  <a:lnTo>
                    <a:pt x="10711" y="6346"/>
                  </a:lnTo>
                  <a:lnTo>
                    <a:pt x="10748" y="6053"/>
                  </a:lnTo>
                  <a:lnTo>
                    <a:pt x="10748" y="5722"/>
                  </a:lnTo>
                  <a:lnTo>
                    <a:pt x="10711" y="5466"/>
                  </a:lnTo>
                  <a:lnTo>
                    <a:pt x="10601" y="5172"/>
                  </a:lnTo>
                  <a:lnTo>
                    <a:pt x="10454" y="4915"/>
                  </a:lnTo>
                  <a:lnTo>
                    <a:pt x="10271" y="4659"/>
                  </a:lnTo>
                  <a:lnTo>
                    <a:pt x="10051" y="4439"/>
                  </a:lnTo>
                  <a:lnTo>
                    <a:pt x="9794" y="4255"/>
                  </a:lnTo>
                  <a:lnTo>
                    <a:pt x="9537" y="4108"/>
                  </a:lnTo>
                  <a:lnTo>
                    <a:pt x="9244" y="3998"/>
                  </a:lnTo>
                  <a:lnTo>
                    <a:pt x="8950" y="3962"/>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 name="Google Shape;354;p6"/>
            <p:cNvSpPr/>
            <p:nvPr/>
          </p:nvSpPr>
          <p:spPr>
            <a:xfrm>
              <a:off x="6385050" y="4208725"/>
              <a:ext cx="422775" cy="298975"/>
            </a:xfrm>
            <a:custGeom>
              <a:rect b="b" l="l" r="r" t="t"/>
              <a:pathLst>
                <a:path extrusionOk="0" h="11959" w="16911">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 name="Google Shape;355;p6"/>
            <p:cNvSpPr/>
            <p:nvPr/>
          </p:nvSpPr>
          <p:spPr>
            <a:xfrm>
              <a:off x="7121425" y="2437925"/>
              <a:ext cx="246700" cy="315500"/>
            </a:xfrm>
            <a:custGeom>
              <a:rect b="b" l="l" r="r" t="t"/>
              <a:pathLst>
                <a:path extrusionOk="0" h="12620" w="9868">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 name="Google Shape;356;p6"/>
            <p:cNvSpPr/>
            <p:nvPr/>
          </p:nvSpPr>
          <p:spPr>
            <a:xfrm>
              <a:off x="6062250" y="3853825"/>
              <a:ext cx="332900" cy="376025"/>
            </a:xfrm>
            <a:custGeom>
              <a:rect b="b" l="l" r="r" t="t"/>
              <a:pathLst>
                <a:path extrusionOk="0" h="15041" w="13316">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 name="Google Shape;357;p6"/>
            <p:cNvSpPr/>
            <p:nvPr/>
          </p:nvSpPr>
          <p:spPr>
            <a:xfrm>
              <a:off x="6023725" y="3167900"/>
              <a:ext cx="340250" cy="227450"/>
            </a:xfrm>
            <a:custGeom>
              <a:rect b="b" l="l" r="r" t="t"/>
              <a:pathLst>
                <a:path extrusionOk="0" h="9098" w="1361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 name="Google Shape;358;p6"/>
            <p:cNvSpPr/>
            <p:nvPr/>
          </p:nvSpPr>
          <p:spPr>
            <a:xfrm>
              <a:off x="7109500" y="3449425"/>
              <a:ext cx="154100" cy="165100"/>
            </a:xfrm>
            <a:custGeom>
              <a:rect b="b" l="l" r="r" t="t"/>
              <a:pathLst>
                <a:path extrusionOk="0" h="6604" w="6164">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cxnSp>
        <p:nvCxnSpPr>
          <p:cNvPr id="359" name="Google Shape;359;p6"/>
          <p:cNvCxnSpPr/>
          <p:nvPr/>
        </p:nvCxnSpPr>
        <p:spPr>
          <a:xfrm>
            <a:off x="850475" y="1031425"/>
            <a:ext cx="6037800" cy="0"/>
          </a:xfrm>
          <a:prstGeom prst="straightConnector1">
            <a:avLst/>
          </a:prstGeom>
          <a:noFill/>
          <a:ln cap="rnd" cmpd="sng" w="19050">
            <a:solidFill>
              <a:srgbClr val="A4C2F4"/>
            </a:solidFill>
            <a:prstDash val="dash"/>
            <a:round/>
            <a:headEnd len="med" w="med" type="none"/>
            <a:tailEnd len="med" w="med" type="none"/>
          </a:ln>
        </p:spPr>
      </p:cxnSp>
      <p:sp>
        <p:nvSpPr>
          <p:cNvPr id="360" name="Google Shape;360;p6"/>
          <p:cNvSpPr txBox="1"/>
          <p:nvPr>
            <p:ph idx="12" type="sldNum"/>
          </p:nvPr>
        </p:nvSpPr>
        <p:spPr>
          <a:xfrm>
            <a:off x="90619" y="4722737"/>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3 columns">
  <p:cSld name="TITLE_AND_TWO_COLUMNS_1">
    <p:spTree>
      <p:nvGrpSpPr>
        <p:cNvPr id="361" name="Shape 361"/>
        <p:cNvGrpSpPr/>
        <p:nvPr/>
      </p:nvGrpSpPr>
      <p:grpSpPr>
        <a:xfrm>
          <a:off x="0" y="0"/>
          <a:ext cx="0" cy="0"/>
          <a:chOff x="0" y="0"/>
          <a:chExt cx="0" cy="0"/>
        </a:xfrm>
      </p:grpSpPr>
      <p:sp>
        <p:nvSpPr>
          <p:cNvPr id="362" name="Google Shape;362;p7"/>
          <p:cNvSpPr txBox="1"/>
          <p:nvPr>
            <p:ph type="title"/>
          </p:nvPr>
        </p:nvSpPr>
        <p:spPr>
          <a:xfrm>
            <a:off x="747925" y="225025"/>
            <a:ext cx="6140400" cy="857400"/>
          </a:xfrm>
          <a:prstGeom prst="rect">
            <a:avLst/>
          </a:prstGeom>
        </p:spPr>
        <p:txBody>
          <a:bodyPr anchorCtr="0" anchor="b" bIns="91425" lIns="91425" spcFirstLastPara="1" rIns="91425" wrap="square" tIns="91425">
            <a:noAutofit/>
          </a:bodyPr>
          <a:lstStyle>
            <a:lvl1pPr lvl="0" rtl="0">
              <a:spcBef>
                <a:spcPts val="0"/>
              </a:spcBef>
              <a:spcAft>
                <a:spcPts val="0"/>
              </a:spcAft>
              <a:buSzPts val="1800"/>
              <a:buNone/>
              <a:defRPr/>
            </a:lvl1pPr>
            <a:lvl2pPr lvl="1" rtl="0">
              <a:spcBef>
                <a:spcPts val="0"/>
              </a:spcBef>
              <a:spcAft>
                <a:spcPts val="0"/>
              </a:spcAft>
              <a:buSzPts val="1800"/>
              <a:buNone/>
              <a:defRPr/>
            </a:lvl2pPr>
            <a:lvl3pPr lvl="2" rtl="0">
              <a:spcBef>
                <a:spcPts val="0"/>
              </a:spcBef>
              <a:spcAft>
                <a:spcPts val="0"/>
              </a:spcAft>
              <a:buSzPts val="1800"/>
              <a:buNone/>
              <a:defRPr/>
            </a:lvl3pPr>
            <a:lvl4pPr lvl="3" rtl="0">
              <a:spcBef>
                <a:spcPts val="0"/>
              </a:spcBef>
              <a:spcAft>
                <a:spcPts val="0"/>
              </a:spcAft>
              <a:buSzPts val="1800"/>
              <a:buNone/>
              <a:defRPr/>
            </a:lvl4pPr>
            <a:lvl5pPr lvl="4" rtl="0">
              <a:spcBef>
                <a:spcPts val="0"/>
              </a:spcBef>
              <a:spcAft>
                <a:spcPts val="0"/>
              </a:spcAft>
              <a:buSzPts val="1800"/>
              <a:buNone/>
              <a:defRPr/>
            </a:lvl5pPr>
            <a:lvl6pPr lvl="5" rtl="0">
              <a:spcBef>
                <a:spcPts val="0"/>
              </a:spcBef>
              <a:spcAft>
                <a:spcPts val="0"/>
              </a:spcAft>
              <a:buSzPts val="1800"/>
              <a:buNone/>
              <a:defRPr/>
            </a:lvl6pPr>
            <a:lvl7pPr lvl="6" rtl="0">
              <a:spcBef>
                <a:spcPts val="0"/>
              </a:spcBef>
              <a:spcAft>
                <a:spcPts val="0"/>
              </a:spcAft>
              <a:buSzPts val="1800"/>
              <a:buNone/>
              <a:defRPr/>
            </a:lvl7pPr>
            <a:lvl8pPr lvl="7" rtl="0">
              <a:spcBef>
                <a:spcPts val="0"/>
              </a:spcBef>
              <a:spcAft>
                <a:spcPts val="0"/>
              </a:spcAft>
              <a:buSzPts val="1800"/>
              <a:buNone/>
              <a:defRPr/>
            </a:lvl8pPr>
            <a:lvl9pPr lvl="8" rtl="0">
              <a:spcBef>
                <a:spcPts val="0"/>
              </a:spcBef>
              <a:spcAft>
                <a:spcPts val="0"/>
              </a:spcAft>
              <a:buSzPts val="1800"/>
              <a:buNone/>
              <a:defRPr/>
            </a:lvl9pPr>
          </a:lstStyle>
          <a:p/>
        </p:txBody>
      </p:sp>
      <p:sp>
        <p:nvSpPr>
          <p:cNvPr id="363" name="Google Shape;363;p7"/>
          <p:cNvSpPr txBox="1"/>
          <p:nvPr>
            <p:ph idx="1" type="body"/>
          </p:nvPr>
        </p:nvSpPr>
        <p:spPr>
          <a:xfrm>
            <a:off x="747925" y="1308875"/>
            <a:ext cx="2097900" cy="3617100"/>
          </a:xfrm>
          <a:prstGeom prst="rect">
            <a:avLst/>
          </a:prstGeom>
        </p:spPr>
        <p:txBody>
          <a:bodyPr anchorCtr="0" anchor="t" bIns="91425" lIns="91425" spcFirstLastPara="1" rIns="91425" wrap="square" tIns="91425">
            <a:noAutofit/>
          </a:bodyPr>
          <a:lstStyle>
            <a:lvl1pPr indent="-342900" lvl="0" marL="457200" rtl="0">
              <a:spcBef>
                <a:spcPts val="600"/>
              </a:spcBef>
              <a:spcAft>
                <a:spcPts val="0"/>
              </a:spcAft>
              <a:buSzPts val="1800"/>
              <a:buChar char="✘"/>
              <a:defRPr sz="1800"/>
            </a:lvl1pPr>
            <a:lvl2pPr indent="-342900" lvl="1" marL="914400" rtl="0">
              <a:spcBef>
                <a:spcPts val="0"/>
              </a:spcBef>
              <a:spcAft>
                <a:spcPts val="0"/>
              </a:spcAft>
              <a:buSzPts val="1800"/>
              <a:buChar char="✗"/>
              <a:defRPr sz="1800"/>
            </a:lvl2pPr>
            <a:lvl3pPr indent="-342900" lvl="2" marL="1371600" rtl="0">
              <a:spcBef>
                <a:spcPts val="0"/>
              </a:spcBef>
              <a:spcAft>
                <a:spcPts val="0"/>
              </a:spcAft>
              <a:buSzPts val="1800"/>
              <a:buChar char="■"/>
              <a:defRPr sz="1800"/>
            </a:lvl3pPr>
            <a:lvl4pPr indent="-342900" lvl="3" marL="1828800" rtl="0">
              <a:spcBef>
                <a:spcPts val="0"/>
              </a:spcBef>
              <a:spcAft>
                <a:spcPts val="0"/>
              </a:spcAft>
              <a:buSzPts val="1800"/>
              <a:buChar char="●"/>
              <a:defRPr/>
            </a:lvl4pPr>
            <a:lvl5pPr indent="-342900" lvl="4" marL="2286000" rtl="0">
              <a:spcBef>
                <a:spcPts val="0"/>
              </a:spcBef>
              <a:spcAft>
                <a:spcPts val="0"/>
              </a:spcAft>
              <a:buSzPts val="1800"/>
              <a:buChar char="○"/>
              <a:defRPr/>
            </a:lvl5pPr>
            <a:lvl6pPr indent="-342900" lvl="5" marL="2743200" rtl="0">
              <a:spcBef>
                <a:spcPts val="0"/>
              </a:spcBef>
              <a:spcAft>
                <a:spcPts val="0"/>
              </a:spcAft>
              <a:buSzPts val="1800"/>
              <a:buChar char="■"/>
              <a:defRPr/>
            </a:lvl6pPr>
            <a:lvl7pPr indent="-342900" lvl="6" marL="3200400" rtl="0">
              <a:spcBef>
                <a:spcPts val="0"/>
              </a:spcBef>
              <a:spcAft>
                <a:spcPts val="0"/>
              </a:spcAft>
              <a:buSzPts val="1800"/>
              <a:buChar char="●"/>
              <a:defRPr/>
            </a:lvl7pPr>
            <a:lvl8pPr indent="-342900" lvl="7" marL="3657600" rtl="0">
              <a:spcBef>
                <a:spcPts val="0"/>
              </a:spcBef>
              <a:spcAft>
                <a:spcPts val="0"/>
              </a:spcAft>
              <a:buSzPts val="1800"/>
              <a:buChar char="○"/>
              <a:defRPr/>
            </a:lvl8pPr>
            <a:lvl9pPr indent="-342900" lvl="8" marL="4114800" rtl="0">
              <a:spcBef>
                <a:spcPts val="0"/>
              </a:spcBef>
              <a:spcAft>
                <a:spcPts val="0"/>
              </a:spcAft>
              <a:buSzPts val="1800"/>
              <a:buChar char="■"/>
              <a:defRPr/>
            </a:lvl9pPr>
          </a:lstStyle>
          <a:p/>
        </p:txBody>
      </p:sp>
      <p:sp>
        <p:nvSpPr>
          <p:cNvPr id="364" name="Google Shape;364;p7"/>
          <p:cNvSpPr txBox="1"/>
          <p:nvPr>
            <p:ph idx="2" type="body"/>
          </p:nvPr>
        </p:nvSpPr>
        <p:spPr>
          <a:xfrm>
            <a:off x="2953087" y="1308875"/>
            <a:ext cx="2097900" cy="3617100"/>
          </a:xfrm>
          <a:prstGeom prst="rect">
            <a:avLst/>
          </a:prstGeom>
        </p:spPr>
        <p:txBody>
          <a:bodyPr anchorCtr="0" anchor="t" bIns="91425" lIns="91425" spcFirstLastPara="1" rIns="91425" wrap="square" tIns="91425">
            <a:noAutofit/>
          </a:bodyPr>
          <a:lstStyle>
            <a:lvl1pPr indent="-342900" lvl="0" marL="457200" rtl="0">
              <a:spcBef>
                <a:spcPts val="600"/>
              </a:spcBef>
              <a:spcAft>
                <a:spcPts val="0"/>
              </a:spcAft>
              <a:buSzPts val="1800"/>
              <a:buChar char="✘"/>
              <a:defRPr sz="1800"/>
            </a:lvl1pPr>
            <a:lvl2pPr indent="-342900" lvl="1" marL="914400" rtl="0">
              <a:spcBef>
                <a:spcPts val="0"/>
              </a:spcBef>
              <a:spcAft>
                <a:spcPts val="0"/>
              </a:spcAft>
              <a:buSzPts val="1800"/>
              <a:buChar char="✗"/>
              <a:defRPr sz="1800"/>
            </a:lvl2pPr>
            <a:lvl3pPr indent="-342900" lvl="2" marL="1371600" rtl="0">
              <a:spcBef>
                <a:spcPts val="0"/>
              </a:spcBef>
              <a:spcAft>
                <a:spcPts val="0"/>
              </a:spcAft>
              <a:buSzPts val="1800"/>
              <a:buChar char="■"/>
              <a:defRPr sz="1800"/>
            </a:lvl3pPr>
            <a:lvl4pPr indent="-342900" lvl="3" marL="1828800" rtl="0">
              <a:spcBef>
                <a:spcPts val="0"/>
              </a:spcBef>
              <a:spcAft>
                <a:spcPts val="0"/>
              </a:spcAft>
              <a:buSzPts val="1800"/>
              <a:buChar char="●"/>
              <a:defRPr/>
            </a:lvl4pPr>
            <a:lvl5pPr indent="-342900" lvl="4" marL="2286000" rtl="0">
              <a:spcBef>
                <a:spcPts val="0"/>
              </a:spcBef>
              <a:spcAft>
                <a:spcPts val="0"/>
              </a:spcAft>
              <a:buSzPts val="1800"/>
              <a:buChar char="○"/>
              <a:defRPr/>
            </a:lvl5pPr>
            <a:lvl6pPr indent="-342900" lvl="5" marL="2743200" rtl="0">
              <a:spcBef>
                <a:spcPts val="0"/>
              </a:spcBef>
              <a:spcAft>
                <a:spcPts val="0"/>
              </a:spcAft>
              <a:buSzPts val="1800"/>
              <a:buChar char="■"/>
              <a:defRPr/>
            </a:lvl6pPr>
            <a:lvl7pPr indent="-342900" lvl="6" marL="3200400" rtl="0">
              <a:spcBef>
                <a:spcPts val="0"/>
              </a:spcBef>
              <a:spcAft>
                <a:spcPts val="0"/>
              </a:spcAft>
              <a:buSzPts val="1800"/>
              <a:buChar char="●"/>
              <a:defRPr/>
            </a:lvl7pPr>
            <a:lvl8pPr indent="-342900" lvl="7" marL="3657600" rtl="0">
              <a:spcBef>
                <a:spcPts val="0"/>
              </a:spcBef>
              <a:spcAft>
                <a:spcPts val="0"/>
              </a:spcAft>
              <a:buSzPts val="1800"/>
              <a:buChar char="○"/>
              <a:defRPr/>
            </a:lvl8pPr>
            <a:lvl9pPr indent="-342900" lvl="8" marL="4114800" rtl="0">
              <a:spcBef>
                <a:spcPts val="0"/>
              </a:spcBef>
              <a:spcAft>
                <a:spcPts val="0"/>
              </a:spcAft>
              <a:buSzPts val="1800"/>
              <a:buChar char="■"/>
              <a:defRPr/>
            </a:lvl9pPr>
          </a:lstStyle>
          <a:p/>
        </p:txBody>
      </p:sp>
      <p:sp>
        <p:nvSpPr>
          <p:cNvPr id="365" name="Google Shape;365;p7"/>
          <p:cNvSpPr txBox="1"/>
          <p:nvPr>
            <p:ph idx="3" type="body"/>
          </p:nvPr>
        </p:nvSpPr>
        <p:spPr>
          <a:xfrm>
            <a:off x="5158248" y="1308875"/>
            <a:ext cx="2097900" cy="3617100"/>
          </a:xfrm>
          <a:prstGeom prst="rect">
            <a:avLst/>
          </a:prstGeom>
        </p:spPr>
        <p:txBody>
          <a:bodyPr anchorCtr="0" anchor="t" bIns="91425" lIns="91425" spcFirstLastPara="1" rIns="91425" wrap="square" tIns="91425">
            <a:noAutofit/>
          </a:bodyPr>
          <a:lstStyle>
            <a:lvl1pPr indent="-342900" lvl="0" marL="457200" rtl="0">
              <a:spcBef>
                <a:spcPts val="600"/>
              </a:spcBef>
              <a:spcAft>
                <a:spcPts val="0"/>
              </a:spcAft>
              <a:buSzPts val="1800"/>
              <a:buChar char="✘"/>
              <a:defRPr sz="1800"/>
            </a:lvl1pPr>
            <a:lvl2pPr indent="-342900" lvl="1" marL="914400" rtl="0">
              <a:spcBef>
                <a:spcPts val="0"/>
              </a:spcBef>
              <a:spcAft>
                <a:spcPts val="0"/>
              </a:spcAft>
              <a:buSzPts val="1800"/>
              <a:buChar char="✗"/>
              <a:defRPr sz="1800"/>
            </a:lvl2pPr>
            <a:lvl3pPr indent="-342900" lvl="2" marL="1371600" rtl="0">
              <a:spcBef>
                <a:spcPts val="0"/>
              </a:spcBef>
              <a:spcAft>
                <a:spcPts val="0"/>
              </a:spcAft>
              <a:buSzPts val="1800"/>
              <a:buChar char="■"/>
              <a:defRPr sz="1800"/>
            </a:lvl3pPr>
            <a:lvl4pPr indent="-342900" lvl="3" marL="1828800" rtl="0">
              <a:spcBef>
                <a:spcPts val="0"/>
              </a:spcBef>
              <a:spcAft>
                <a:spcPts val="0"/>
              </a:spcAft>
              <a:buSzPts val="1800"/>
              <a:buChar char="●"/>
              <a:defRPr/>
            </a:lvl4pPr>
            <a:lvl5pPr indent="-342900" lvl="4" marL="2286000" rtl="0">
              <a:spcBef>
                <a:spcPts val="0"/>
              </a:spcBef>
              <a:spcAft>
                <a:spcPts val="0"/>
              </a:spcAft>
              <a:buSzPts val="1800"/>
              <a:buChar char="○"/>
              <a:defRPr/>
            </a:lvl5pPr>
            <a:lvl6pPr indent="-342900" lvl="5" marL="2743200" rtl="0">
              <a:spcBef>
                <a:spcPts val="0"/>
              </a:spcBef>
              <a:spcAft>
                <a:spcPts val="0"/>
              </a:spcAft>
              <a:buSzPts val="1800"/>
              <a:buChar char="■"/>
              <a:defRPr/>
            </a:lvl6pPr>
            <a:lvl7pPr indent="-342900" lvl="6" marL="3200400" rtl="0">
              <a:spcBef>
                <a:spcPts val="0"/>
              </a:spcBef>
              <a:spcAft>
                <a:spcPts val="0"/>
              </a:spcAft>
              <a:buSzPts val="1800"/>
              <a:buChar char="●"/>
              <a:defRPr/>
            </a:lvl7pPr>
            <a:lvl8pPr indent="-342900" lvl="7" marL="3657600" rtl="0">
              <a:spcBef>
                <a:spcPts val="0"/>
              </a:spcBef>
              <a:spcAft>
                <a:spcPts val="0"/>
              </a:spcAft>
              <a:buSzPts val="1800"/>
              <a:buChar char="○"/>
              <a:defRPr/>
            </a:lvl8pPr>
            <a:lvl9pPr indent="-342900" lvl="8" marL="4114800" rtl="0">
              <a:spcBef>
                <a:spcPts val="0"/>
              </a:spcBef>
              <a:spcAft>
                <a:spcPts val="0"/>
              </a:spcAft>
              <a:buSzPts val="1800"/>
              <a:buChar char="■"/>
              <a:defRPr/>
            </a:lvl9pPr>
          </a:lstStyle>
          <a:p/>
        </p:txBody>
      </p:sp>
      <p:grpSp>
        <p:nvGrpSpPr>
          <p:cNvPr id="366" name="Google Shape;366;p7"/>
          <p:cNvGrpSpPr/>
          <p:nvPr/>
        </p:nvGrpSpPr>
        <p:grpSpPr>
          <a:xfrm>
            <a:off x="7442902" y="-91154"/>
            <a:ext cx="1796289" cy="5330574"/>
            <a:chOff x="6023725" y="842300"/>
            <a:chExt cx="1358150" cy="4030375"/>
          </a:xfrm>
        </p:grpSpPr>
        <p:sp>
          <p:nvSpPr>
            <p:cNvPr id="367" name="Google Shape;367;p7"/>
            <p:cNvSpPr/>
            <p:nvPr/>
          </p:nvSpPr>
          <p:spPr>
            <a:xfrm>
              <a:off x="6371275" y="842300"/>
              <a:ext cx="397100" cy="492450"/>
            </a:xfrm>
            <a:custGeom>
              <a:rect b="b" l="l" r="r" t="t"/>
              <a:pathLst>
                <a:path extrusionOk="0" h="19698" w="15884">
                  <a:moveTo>
                    <a:pt x="9355" y="4108"/>
                  </a:moveTo>
                  <a:lnTo>
                    <a:pt x="9465" y="4145"/>
                  </a:lnTo>
                  <a:lnTo>
                    <a:pt x="9538" y="4182"/>
                  </a:lnTo>
                  <a:lnTo>
                    <a:pt x="9648" y="4328"/>
                  </a:lnTo>
                  <a:lnTo>
                    <a:pt x="9721" y="4549"/>
                  </a:lnTo>
                  <a:lnTo>
                    <a:pt x="9721" y="4769"/>
                  </a:lnTo>
                  <a:lnTo>
                    <a:pt x="9721" y="4842"/>
                  </a:lnTo>
                  <a:lnTo>
                    <a:pt x="9685" y="4879"/>
                  </a:lnTo>
                  <a:lnTo>
                    <a:pt x="9575" y="4952"/>
                  </a:lnTo>
                  <a:lnTo>
                    <a:pt x="9391" y="4952"/>
                  </a:lnTo>
                  <a:lnTo>
                    <a:pt x="9355" y="4915"/>
                  </a:lnTo>
                  <a:lnTo>
                    <a:pt x="9281" y="4842"/>
                  </a:lnTo>
                  <a:lnTo>
                    <a:pt x="9208" y="4695"/>
                  </a:lnTo>
                  <a:lnTo>
                    <a:pt x="9171" y="4549"/>
                  </a:lnTo>
                  <a:lnTo>
                    <a:pt x="9171" y="4438"/>
                  </a:lnTo>
                  <a:lnTo>
                    <a:pt x="9171" y="4328"/>
                  </a:lnTo>
                  <a:lnTo>
                    <a:pt x="9245" y="4108"/>
                  </a:lnTo>
                  <a:close/>
                  <a:moveTo>
                    <a:pt x="9355" y="3705"/>
                  </a:moveTo>
                  <a:lnTo>
                    <a:pt x="9245" y="3742"/>
                  </a:lnTo>
                  <a:lnTo>
                    <a:pt x="9135" y="3778"/>
                  </a:lnTo>
                  <a:lnTo>
                    <a:pt x="9025" y="3852"/>
                  </a:lnTo>
                  <a:lnTo>
                    <a:pt x="8988" y="3925"/>
                  </a:lnTo>
                  <a:lnTo>
                    <a:pt x="8914" y="3998"/>
                  </a:lnTo>
                  <a:lnTo>
                    <a:pt x="8841" y="4218"/>
                  </a:lnTo>
                  <a:lnTo>
                    <a:pt x="8804" y="4475"/>
                  </a:lnTo>
                  <a:lnTo>
                    <a:pt x="8804" y="4659"/>
                  </a:lnTo>
                  <a:lnTo>
                    <a:pt x="8841" y="4805"/>
                  </a:lnTo>
                  <a:lnTo>
                    <a:pt x="8878" y="4952"/>
                  </a:lnTo>
                  <a:lnTo>
                    <a:pt x="8988" y="5099"/>
                  </a:lnTo>
                  <a:lnTo>
                    <a:pt x="9098" y="5209"/>
                  </a:lnTo>
                  <a:lnTo>
                    <a:pt x="9245" y="5282"/>
                  </a:lnTo>
                  <a:lnTo>
                    <a:pt x="9391" y="5355"/>
                  </a:lnTo>
                  <a:lnTo>
                    <a:pt x="9538" y="5355"/>
                  </a:lnTo>
                  <a:lnTo>
                    <a:pt x="9721" y="5319"/>
                  </a:lnTo>
                  <a:lnTo>
                    <a:pt x="9868" y="5245"/>
                  </a:lnTo>
                  <a:lnTo>
                    <a:pt x="10015" y="5135"/>
                  </a:lnTo>
                  <a:lnTo>
                    <a:pt x="10088" y="4989"/>
                  </a:lnTo>
                  <a:lnTo>
                    <a:pt x="10125" y="4805"/>
                  </a:lnTo>
                  <a:lnTo>
                    <a:pt x="10125" y="4659"/>
                  </a:lnTo>
                  <a:lnTo>
                    <a:pt x="10088" y="4475"/>
                  </a:lnTo>
                  <a:lnTo>
                    <a:pt x="10052" y="4292"/>
                  </a:lnTo>
                  <a:lnTo>
                    <a:pt x="9978" y="4145"/>
                  </a:lnTo>
                  <a:lnTo>
                    <a:pt x="9905" y="3998"/>
                  </a:lnTo>
                  <a:lnTo>
                    <a:pt x="9795" y="3888"/>
                  </a:lnTo>
                  <a:lnTo>
                    <a:pt x="9648" y="3778"/>
                  </a:lnTo>
                  <a:lnTo>
                    <a:pt x="9501" y="3742"/>
                  </a:lnTo>
                  <a:lnTo>
                    <a:pt x="9355" y="3705"/>
                  </a:lnTo>
                  <a:close/>
                  <a:moveTo>
                    <a:pt x="11262" y="6676"/>
                  </a:moveTo>
                  <a:lnTo>
                    <a:pt x="11262" y="6786"/>
                  </a:lnTo>
                  <a:lnTo>
                    <a:pt x="11225" y="6859"/>
                  </a:lnTo>
                  <a:lnTo>
                    <a:pt x="11152" y="6933"/>
                  </a:lnTo>
                  <a:lnTo>
                    <a:pt x="11042" y="7006"/>
                  </a:lnTo>
                  <a:lnTo>
                    <a:pt x="10785" y="7116"/>
                  </a:lnTo>
                  <a:lnTo>
                    <a:pt x="10602" y="7190"/>
                  </a:lnTo>
                  <a:lnTo>
                    <a:pt x="9795" y="7556"/>
                  </a:lnTo>
                  <a:lnTo>
                    <a:pt x="9721" y="7263"/>
                  </a:lnTo>
                  <a:lnTo>
                    <a:pt x="10639" y="6823"/>
                  </a:lnTo>
                  <a:lnTo>
                    <a:pt x="11079" y="6676"/>
                  </a:lnTo>
                  <a:close/>
                  <a:moveTo>
                    <a:pt x="11115" y="6273"/>
                  </a:moveTo>
                  <a:lnTo>
                    <a:pt x="10859" y="6346"/>
                  </a:lnTo>
                  <a:lnTo>
                    <a:pt x="10052" y="6639"/>
                  </a:lnTo>
                  <a:lnTo>
                    <a:pt x="9648" y="6823"/>
                  </a:lnTo>
                  <a:lnTo>
                    <a:pt x="9281" y="7006"/>
                  </a:lnTo>
                  <a:lnTo>
                    <a:pt x="9208" y="7080"/>
                  </a:lnTo>
                  <a:lnTo>
                    <a:pt x="9208" y="7116"/>
                  </a:lnTo>
                  <a:lnTo>
                    <a:pt x="9208" y="7190"/>
                  </a:lnTo>
                  <a:lnTo>
                    <a:pt x="9208" y="7263"/>
                  </a:lnTo>
                  <a:lnTo>
                    <a:pt x="9318" y="7336"/>
                  </a:lnTo>
                  <a:lnTo>
                    <a:pt x="9465" y="7336"/>
                  </a:lnTo>
                  <a:lnTo>
                    <a:pt x="9465" y="7593"/>
                  </a:lnTo>
                  <a:lnTo>
                    <a:pt x="9538" y="7813"/>
                  </a:lnTo>
                  <a:lnTo>
                    <a:pt x="9575" y="7887"/>
                  </a:lnTo>
                  <a:lnTo>
                    <a:pt x="9648" y="7923"/>
                  </a:lnTo>
                  <a:lnTo>
                    <a:pt x="9758" y="7923"/>
                  </a:lnTo>
                  <a:lnTo>
                    <a:pt x="10492" y="7630"/>
                  </a:lnTo>
                  <a:lnTo>
                    <a:pt x="10859" y="7483"/>
                  </a:lnTo>
                  <a:lnTo>
                    <a:pt x="11225" y="7336"/>
                  </a:lnTo>
                  <a:lnTo>
                    <a:pt x="11409" y="7190"/>
                  </a:lnTo>
                  <a:lnTo>
                    <a:pt x="11556" y="7006"/>
                  </a:lnTo>
                  <a:lnTo>
                    <a:pt x="11629" y="6896"/>
                  </a:lnTo>
                  <a:lnTo>
                    <a:pt x="11629" y="6786"/>
                  </a:lnTo>
                  <a:lnTo>
                    <a:pt x="11629" y="6676"/>
                  </a:lnTo>
                  <a:lnTo>
                    <a:pt x="11592" y="6566"/>
                  </a:lnTo>
                  <a:lnTo>
                    <a:pt x="11556" y="6419"/>
                  </a:lnTo>
                  <a:lnTo>
                    <a:pt x="11482" y="6346"/>
                  </a:lnTo>
                  <a:lnTo>
                    <a:pt x="11372" y="6273"/>
                  </a:lnTo>
                  <a:close/>
                  <a:moveTo>
                    <a:pt x="10198" y="2861"/>
                  </a:moveTo>
                  <a:lnTo>
                    <a:pt x="10235" y="3228"/>
                  </a:lnTo>
                  <a:lnTo>
                    <a:pt x="10345" y="3595"/>
                  </a:lnTo>
                  <a:lnTo>
                    <a:pt x="10565" y="4292"/>
                  </a:lnTo>
                  <a:lnTo>
                    <a:pt x="10822" y="5062"/>
                  </a:lnTo>
                  <a:lnTo>
                    <a:pt x="10895" y="5282"/>
                  </a:lnTo>
                  <a:lnTo>
                    <a:pt x="9025" y="6052"/>
                  </a:lnTo>
                  <a:lnTo>
                    <a:pt x="7154" y="6786"/>
                  </a:lnTo>
                  <a:lnTo>
                    <a:pt x="5173" y="7593"/>
                  </a:lnTo>
                  <a:lnTo>
                    <a:pt x="4146" y="7997"/>
                  </a:lnTo>
                  <a:lnTo>
                    <a:pt x="3816" y="8143"/>
                  </a:lnTo>
                  <a:lnTo>
                    <a:pt x="3486" y="8290"/>
                  </a:lnTo>
                  <a:lnTo>
                    <a:pt x="3266" y="7887"/>
                  </a:lnTo>
                  <a:lnTo>
                    <a:pt x="3045" y="7446"/>
                  </a:lnTo>
                  <a:lnTo>
                    <a:pt x="2679" y="6566"/>
                  </a:lnTo>
                  <a:lnTo>
                    <a:pt x="2532" y="6162"/>
                  </a:lnTo>
                  <a:lnTo>
                    <a:pt x="2385" y="5869"/>
                  </a:lnTo>
                  <a:lnTo>
                    <a:pt x="2238" y="5612"/>
                  </a:lnTo>
                  <a:lnTo>
                    <a:pt x="2715" y="5539"/>
                  </a:lnTo>
                  <a:lnTo>
                    <a:pt x="3192" y="5429"/>
                  </a:lnTo>
                  <a:lnTo>
                    <a:pt x="3669" y="5282"/>
                  </a:lnTo>
                  <a:lnTo>
                    <a:pt x="4146" y="5099"/>
                  </a:lnTo>
                  <a:lnTo>
                    <a:pt x="5210" y="4659"/>
                  </a:lnTo>
                  <a:lnTo>
                    <a:pt x="6273" y="4218"/>
                  </a:lnTo>
                  <a:lnTo>
                    <a:pt x="6824" y="4035"/>
                  </a:lnTo>
                  <a:lnTo>
                    <a:pt x="7374" y="3852"/>
                  </a:lnTo>
                  <a:lnTo>
                    <a:pt x="8474" y="3558"/>
                  </a:lnTo>
                  <a:lnTo>
                    <a:pt x="9025" y="3411"/>
                  </a:lnTo>
                  <a:lnTo>
                    <a:pt x="9538" y="3191"/>
                  </a:lnTo>
                  <a:lnTo>
                    <a:pt x="9868" y="3081"/>
                  </a:lnTo>
                  <a:lnTo>
                    <a:pt x="10015" y="2971"/>
                  </a:lnTo>
                  <a:lnTo>
                    <a:pt x="10198" y="2861"/>
                  </a:lnTo>
                  <a:close/>
                  <a:moveTo>
                    <a:pt x="8658" y="7740"/>
                  </a:moveTo>
                  <a:lnTo>
                    <a:pt x="8694" y="7923"/>
                  </a:lnTo>
                  <a:lnTo>
                    <a:pt x="8071" y="8253"/>
                  </a:lnTo>
                  <a:lnTo>
                    <a:pt x="7704" y="8437"/>
                  </a:lnTo>
                  <a:lnTo>
                    <a:pt x="7594" y="8437"/>
                  </a:lnTo>
                  <a:lnTo>
                    <a:pt x="7557" y="8363"/>
                  </a:lnTo>
                  <a:lnTo>
                    <a:pt x="7557" y="8180"/>
                  </a:lnTo>
                  <a:lnTo>
                    <a:pt x="8658" y="7740"/>
                  </a:lnTo>
                  <a:close/>
                  <a:moveTo>
                    <a:pt x="10198" y="2384"/>
                  </a:moveTo>
                  <a:lnTo>
                    <a:pt x="9978" y="2458"/>
                  </a:lnTo>
                  <a:lnTo>
                    <a:pt x="9795" y="2568"/>
                  </a:lnTo>
                  <a:lnTo>
                    <a:pt x="9391" y="2788"/>
                  </a:lnTo>
                  <a:lnTo>
                    <a:pt x="8841" y="2971"/>
                  </a:lnTo>
                  <a:lnTo>
                    <a:pt x="8328" y="3155"/>
                  </a:lnTo>
                  <a:lnTo>
                    <a:pt x="7264" y="3411"/>
                  </a:lnTo>
                  <a:lnTo>
                    <a:pt x="6750" y="3558"/>
                  </a:lnTo>
                  <a:lnTo>
                    <a:pt x="6237" y="3742"/>
                  </a:lnTo>
                  <a:lnTo>
                    <a:pt x="5210" y="4145"/>
                  </a:lnTo>
                  <a:lnTo>
                    <a:pt x="4219" y="4585"/>
                  </a:lnTo>
                  <a:lnTo>
                    <a:pt x="3669" y="4805"/>
                  </a:lnTo>
                  <a:lnTo>
                    <a:pt x="3119" y="4989"/>
                  </a:lnTo>
                  <a:lnTo>
                    <a:pt x="2018" y="5319"/>
                  </a:lnTo>
                  <a:lnTo>
                    <a:pt x="1945" y="5355"/>
                  </a:lnTo>
                  <a:lnTo>
                    <a:pt x="1908" y="5392"/>
                  </a:lnTo>
                  <a:lnTo>
                    <a:pt x="1908" y="5466"/>
                  </a:lnTo>
                  <a:lnTo>
                    <a:pt x="1945" y="5539"/>
                  </a:lnTo>
                  <a:lnTo>
                    <a:pt x="1982" y="5576"/>
                  </a:lnTo>
                  <a:lnTo>
                    <a:pt x="1945" y="5686"/>
                  </a:lnTo>
                  <a:lnTo>
                    <a:pt x="1945" y="5759"/>
                  </a:lnTo>
                  <a:lnTo>
                    <a:pt x="2018" y="5979"/>
                  </a:lnTo>
                  <a:lnTo>
                    <a:pt x="2165" y="6456"/>
                  </a:lnTo>
                  <a:lnTo>
                    <a:pt x="2385" y="6933"/>
                  </a:lnTo>
                  <a:lnTo>
                    <a:pt x="2752" y="7850"/>
                  </a:lnTo>
                  <a:lnTo>
                    <a:pt x="2972" y="8290"/>
                  </a:lnTo>
                  <a:lnTo>
                    <a:pt x="3192" y="8694"/>
                  </a:lnTo>
                  <a:lnTo>
                    <a:pt x="3266" y="8767"/>
                  </a:lnTo>
                  <a:lnTo>
                    <a:pt x="3302" y="8804"/>
                  </a:lnTo>
                  <a:lnTo>
                    <a:pt x="3412" y="8804"/>
                  </a:lnTo>
                  <a:lnTo>
                    <a:pt x="3522" y="8730"/>
                  </a:lnTo>
                  <a:lnTo>
                    <a:pt x="3596" y="8620"/>
                  </a:lnTo>
                  <a:lnTo>
                    <a:pt x="3999" y="8510"/>
                  </a:lnTo>
                  <a:lnTo>
                    <a:pt x="4403" y="8363"/>
                  </a:lnTo>
                  <a:lnTo>
                    <a:pt x="5173" y="8033"/>
                  </a:lnTo>
                  <a:lnTo>
                    <a:pt x="7300" y="7190"/>
                  </a:lnTo>
                  <a:lnTo>
                    <a:pt x="9281" y="6419"/>
                  </a:lnTo>
                  <a:lnTo>
                    <a:pt x="10235" y="6052"/>
                  </a:lnTo>
                  <a:lnTo>
                    <a:pt x="10712" y="5832"/>
                  </a:lnTo>
                  <a:lnTo>
                    <a:pt x="11152" y="5612"/>
                  </a:lnTo>
                  <a:lnTo>
                    <a:pt x="11262" y="5612"/>
                  </a:lnTo>
                  <a:lnTo>
                    <a:pt x="11335" y="5539"/>
                  </a:lnTo>
                  <a:lnTo>
                    <a:pt x="11372" y="5392"/>
                  </a:lnTo>
                  <a:lnTo>
                    <a:pt x="11372" y="5282"/>
                  </a:lnTo>
                  <a:lnTo>
                    <a:pt x="11299" y="5025"/>
                  </a:lnTo>
                  <a:lnTo>
                    <a:pt x="11042" y="4255"/>
                  </a:lnTo>
                  <a:lnTo>
                    <a:pt x="10785" y="3485"/>
                  </a:lnTo>
                  <a:lnTo>
                    <a:pt x="10639" y="3118"/>
                  </a:lnTo>
                  <a:lnTo>
                    <a:pt x="10455" y="2751"/>
                  </a:lnTo>
                  <a:lnTo>
                    <a:pt x="10418" y="2714"/>
                  </a:lnTo>
                  <a:lnTo>
                    <a:pt x="10345" y="2678"/>
                  </a:lnTo>
                  <a:lnTo>
                    <a:pt x="10382" y="2568"/>
                  </a:lnTo>
                  <a:lnTo>
                    <a:pt x="10382" y="2494"/>
                  </a:lnTo>
                  <a:lnTo>
                    <a:pt x="10308" y="2421"/>
                  </a:lnTo>
                  <a:lnTo>
                    <a:pt x="10198" y="2384"/>
                  </a:lnTo>
                  <a:close/>
                  <a:moveTo>
                    <a:pt x="8694" y="7263"/>
                  </a:moveTo>
                  <a:lnTo>
                    <a:pt x="7337" y="7813"/>
                  </a:lnTo>
                  <a:lnTo>
                    <a:pt x="7264" y="7850"/>
                  </a:lnTo>
                  <a:lnTo>
                    <a:pt x="7227" y="7923"/>
                  </a:lnTo>
                  <a:lnTo>
                    <a:pt x="7190" y="7997"/>
                  </a:lnTo>
                  <a:lnTo>
                    <a:pt x="7227" y="8070"/>
                  </a:lnTo>
                  <a:lnTo>
                    <a:pt x="7190" y="8143"/>
                  </a:lnTo>
                  <a:lnTo>
                    <a:pt x="7154" y="8363"/>
                  </a:lnTo>
                  <a:lnTo>
                    <a:pt x="7190" y="8620"/>
                  </a:lnTo>
                  <a:lnTo>
                    <a:pt x="7227" y="8730"/>
                  </a:lnTo>
                  <a:lnTo>
                    <a:pt x="7300" y="8840"/>
                  </a:lnTo>
                  <a:lnTo>
                    <a:pt x="7411" y="8877"/>
                  </a:lnTo>
                  <a:lnTo>
                    <a:pt x="7557" y="8877"/>
                  </a:lnTo>
                  <a:lnTo>
                    <a:pt x="7704" y="8840"/>
                  </a:lnTo>
                  <a:lnTo>
                    <a:pt x="7887" y="8804"/>
                  </a:lnTo>
                  <a:lnTo>
                    <a:pt x="8218" y="8620"/>
                  </a:lnTo>
                  <a:lnTo>
                    <a:pt x="9061" y="8217"/>
                  </a:lnTo>
                  <a:lnTo>
                    <a:pt x="9098" y="8180"/>
                  </a:lnTo>
                  <a:lnTo>
                    <a:pt x="9171" y="8107"/>
                  </a:lnTo>
                  <a:lnTo>
                    <a:pt x="9171" y="8033"/>
                  </a:lnTo>
                  <a:lnTo>
                    <a:pt x="9171" y="7960"/>
                  </a:lnTo>
                  <a:lnTo>
                    <a:pt x="8951" y="7410"/>
                  </a:lnTo>
                  <a:lnTo>
                    <a:pt x="8914" y="7336"/>
                  </a:lnTo>
                  <a:lnTo>
                    <a:pt x="8841" y="7300"/>
                  </a:lnTo>
                  <a:lnTo>
                    <a:pt x="8768" y="7263"/>
                  </a:lnTo>
                  <a:close/>
                  <a:moveTo>
                    <a:pt x="11702" y="8327"/>
                  </a:moveTo>
                  <a:lnTo>
                    <a:pt x="11886" y="8694"/>
                  </a:lnTo>
                  <a:lnTo>
                    <a:pt x="12106" y="9060"/>
                  </a:lnTo>
                  <a:lnTo>
                    <a:pt x="11702" y="9244"/>
                  </a:lnTo>
                  <a:lnTo>
                    <a:pt x="11335" y="9390"/>
                  </a:lnTo>
                  <a:lnTo>
                    <a:pt x="10932" y="9500"/>
                  </a:lnTo>
                  <a:lnTo>
                    <a:pt x="10528" y="9611"/>
                  </a:lnTo>
                  <a:lnTo>
                    <a:pt x="10382" y="9244"/>
                  </a:lnTo>
                  <a:lnTo>
                    <a:pt x="10198" y="8877"/>
                  </a:lnTo>
                  <a:lnTo>
                    <a:pt x="10162" y="8840"/>
                  </a:lnTo>
                  <a:lnTo>
                    <a:pt x="10565" y="8730"/>
                  </a:lnTo>
                  <a:lnTo>
                    <a:pt x="10932" y="8620"/>
                  </a:lnTo>
                  <a:lnTo>
                    <a:pt x="11702" y="8327"/>
                  </a:lnTo>
                  <a:close/>
                  <a:moveTo>
                    <a:pt x="11776" y="7887"/>
                  </a:moveTo>
                  <a:lnTo>
                    <a:pt x="11299" y="8070"/>
                  </a:lnTo>
                  <a:lnTo>
                    <a:pt x="10822" y="8217"/>
                  </a:lnTo>
                  <a:lnTo>
                    <a:pt x="9868" y="8510"/>
                  </a:lnTo>
                  <a:lnTo>
                    <a:pt x="9832" y="8510"/>
                  </a:lnTo>
                  <a:lnTo>
                    <a:pt x="9795" y="8583"/>
                  </a:lnTo>
                  <a:lnTo>
                    <a:pt x="9758" y="8694"/>
                  </a:lnTo>
                  <a:lnTo>
                    <a:pt x="9832" y="8804"/>
                  </a:lnTo>
                  <a:lnTo>
                    <a:pt x="9868" y="8840"/>
                  </a:lnTo>
                  <a:lnTo>
                    <a:pt x="9942" y="8877"/>
                  </a:lnTo>
                  <a:lnTo>
                    <a:pt x="9905" y="8950"/>
                  </a:lnTo>
                  <a:lnTo>
                    <a:pt x="9905" y="9024"/>
                  </a:lnTo>
                  <a:lnTo>
                    <a:pt x="10088" y="9427"/>
                  </a:lnTo>
                  <a:lnTo>
                    <a:pt x="10198" y="9867"/>
                  </a:lnTo>
                  <a:lnTo>
                    <a:pt x="10235" y="9941"/>
                  </a:lnTo>
                  <a:lnTo>
                    <a:pt x="10272" y="9977"/>
                  </a:lnTo>
                  <a:lnTo>
                    <a:pt x="10308" y="10014"/>
                  </a:lnTo>
                  <a:lnTo>
                    <a:pt x="10382" y="10051"/>
                  </a:lnTo>
                  <a:lnTo>
                    <a:pt x="10932" y="9904"/>
                  </a:lnTo>
                  <a:lnTo>
                    <a:pt x="11446" y="9757"/>
                  </a:lnTo>
                  <a:lnTo>
                    <a:pt x="11959" y="9574"/>
                  </a:lnTo>
                  <a:lnTo>
                    <a:pt x="12436" y="9317"/>
                  </a:lnTo>
                  <a:lnTo>
                    <a:pt x="12509" y="9280"/>
                  </a:lnTo>
                  <a:lnTo>
                    <a:pt x="12583" y="9207"/>
                  </a:lnTo>
                  <a:lnTo>
                    <a:pt x="12583" y="9097"/>
                  </a:lnTo>
                  <a:lnTo>
                    <a:pt x="12546" y="9024"/>
                  </a:lnTo>
                  <a:lnTo>
                    <a:pt x="12253" y="8547"/>
                  </a:lnTo>
                  <a:lnTo>
                    <a:pt x="11996" y="7997"/>
                  </a:lnTo>
                  <a:lnTo>
                    <a:pt x="11959" y="7923"/>
                  </a:lnTo>
                  <a:lnTo>
                    <a:pt x="11922" y="7887"/>
                  </a:lnTo>
                  <a:close/>
                  <a:moveTo>
                    <a:pt x="8914" y="9354"/>
                  </a:moveTo>
                  <a:lnTo>
                    <a:pt x="9061" y="9757"/>
                  </a:lnTo>
                  <a:lnTo>
                    <a:pt x="9281" y="10161"/>
                  </a:lnTo>
                  <a:lnTo>
                    <a:pt x="8658" y="10491"/>
                  </a:lnTo>
                  <a:lnTo>
                    <a:pt x="7961" y="10784"/>
                  </a:lnTo>
                  <a:lnTo>
                    <a:pt x="7814" y="10858"/>
                  </a:lnTo>
                  <a:lnTo>
                    <a:pt x="7741" y="10858"/>
                  </a:lnTo>
                  <a:lnTo>
                    <a:pt x="7704" y="10821"/>
                  </a:lnTo>
                  <a:lnTo>
                    <a:pt x="7631" y="10674"/>
                  </a:lnTo>
                  <a:lnTo>
                    <a:pt x="7594" y="10491"/>
                  </a:lnTo>
                  <a:lnTo>
                    <a:pt x="7521" y="10161"/>
                  </a:lnTo>
                  <a:lnTo>
                    <a:pt x="7374" y="9867"/>
                  </a:lnTo>
                  <a:lnTo>
                    <a:pt x="8914" y="9354"/>
                  </a:lnTo>
                  <a:close/>
                  <a:moveTo>
                    <a:pt x="8951" y="8950"/>
                  </a:moveTo>
                  <a:lnTo>
                    <a:pt x="7154" y="9537"/>
                  </a:lnTo>
                  <a:lnTo>
                    <a:pt x="7117" y="9574"/>
                  </a:lnTo>
                  <a:lnTo>
                    <a:pt x="7080" y="9611"/>
                  </a:lnTo>
                  <a:lnTo>
                    <a:pt x="7044" y="9721"/>
                  </a:lnTo>
                  <a:lnTo>
                    <a:pt x="7080" y="9831"/>
                  </a:lnTo>
                  <a:lnTo>
                    <a:pt x="7190" y="9904"/>
                  </a:lnTo>
                  <a:lnTo>
                    <a:pt x="7190" y="10124"/>
                  </a:lnTo>
                  <a:lnTo>
                    <a:pt x="7227" y="10381"/>
                  </a:lnTo>
                  <a:lnTo>
                    <a:pt x="7374" y="10858"/>
                  </a:lnTo>
                  <a:lnTo>
                    <a:pt x="7411" y="11004"/>
                  </a:lnTo>
                  <a:lnTo>
                    <a:pt x="7521" y="11114"/>
                  </a:lnTo>
                  <a:lnTo>
                    <a:pt x="7631" y="11188"/>
                  </a:lnTo>
                  <a:lnTo>
                    <a:pt x="7777" y="11225"/>
                  </a:lnTo>
                  <a:lnTo>
                    <a:pt x="8034" y="11151"/>
                  </a:lnTo>
                  <a:lnTo>
                    <a:pt x="8291" y="11078"/>
                  </a:lnTo>
                  <a:lnTo>
                    <a:pt x="8768" y="10858"/>
                  </a:lnTo>
                  <a:lnTo>
                    <a:pt x="9245" y="10601"/>
                  </a:lnTo>
                  <a:lnTo>
                    <a:pt x="9685" y="10344"/>
                  </a:lnTo>
                  <a:lnTo>
                    <a:pt x="9721" y="10271"/>
                  </a:lnTo>
                  <a:lnTo>
                    <a:pt x="9758" y="10197"/>
                  </a:lnTo>
                  <a:lnTo>
                    <a:pt x="9758" y="10161"/>
                  </a:lnTo>
                  <a:lnTo>
                    <a:pt x="9721" y="10087"/>
                  </a:lnTo>
                  <a:lnTo>
                    <a:pt x="9538" y="9867"/>
                  </a:lnTo>
                  <a:lnTo>
                    <a:pt x="9391" y="9611"/>
                  </a:lnTo>
                  <a:lnTo>
                    <a:pt x="9281" y="9354"/>
                  </a:lnTo>
                  <a:lnTo>
                    <a:pt x="9208" y="9060"/>
                  </a:lnTo>
                  <a:lnTo>
                    <a:pt x="9171" y="8987"/>
                  </a:lnTo>
                  <a:lnTo>
                    <a:pt x="9098" y="8950"/>
                  </a:lnTo>
                  <a:close/>
                  <a:moveTo>
                    <a:pt x="12473" y="10344"/>
                  </a:moveTo>
                  <a:lnTo>
                    <a:pt x="12619" y="10711"/>
                  </a:lnTo>
                  <a:lnTo>
                    <a:pt x="11959" y="11078"/>
                  </a:lnTo>
                  <a:lnTo>
                    <a:pt x="11299" y="11445"/>
                  </a:lnTo>
                  <a:lnTo>
                    <a:pt x="11152" y="10894"/>
                  </a:lnTo>
                  <a:lnTo>
                    <a:pt x="11189" y="10858"/>
                  </a:lnTo>
                  <a:lnTo>
                    <a:pt x="11189" y="10784"/>
                  </a:lnTo>
                  <a:lnTo>
                    <a:pt x="11482" y="10674"/>
                  </a:lnTo>
                  <a:lnTo>
                    <a:pt x="11776" y="10601"/>
                  </a:lnTo>
                  <a:lnTo>
                    <a:pt x="12473" y="10344"/>
                  </a:lnTo>
                  <a:close/>
                  <a:moveTo>
                    <a:pt x="6273" y="10418"/>
                  </a:moveTo>
                  <a:lnTo>
                    <a:pt x="6347" y="10454"/>
                  </a:lnTo>
                  <a:lnTo>
                    <a:pt x="6420" y="10564"/>
                  </a:lnTo>
                  <a:lnTo>
                    <a:pt x="6567" y="10894"/>
                  </a:lnTo>
                  <a:lnTo>
                    <a:pt x="5797" y="11261"/>
                  </a:lnTo>
                  <a:lnTo>
                    <a:pt x="5100" y="11738"/>
                  </a:lnTo>
                  <a:lnTo>
                    <a:pt x="4953" y="11298"/>
                  </a:lnTo>
                  <a:lnTo>
                    <a:pt x="4843" y="11078"/>
                  </a:lnTo>
                  <a:lnTo>
                    <a:pt x="4733" y="10894"/>
                  </a:lnTo>
                  <a:lnTo>
                    <a:pt x="5613" y="10601"/>
                  </a:lnTo>
                  <a:lnTo>
                    <a:pt x="5943" y="10491"/>
                  </a:lnTo>
                  <a:lnTo>
                    <a:pt x="6237" y="10418"/>
                  </a:lnTo>
                  <a:close/>
                  <a:moveTo>
                    <a:pt x="12583" y="9867"/>
                  </a:moveTo>
                  <a:lnTo>
                    <a:pt x="12509" y="9904"/>
                  </a:lnTo>
                  <a:lnTo>
                    <a:pt x="11519" y="10271"/>
                  </a:lnTo>
                  <a:lnTo>
                    <a:pt x="11115" y="10381"/>
                  </a:lnTo>
                  <a:lnTo>
                    <a:pt x="10932" y="10491"/>
                  </a:lnTo>
                  <a:lnTo>
                    <a:pt x="10859" y="10564"/>
                  </a:lnTo>
                  <a:lnTo>
                    <a:pt x="10785" y="10638"/>
                  </a:lnTo>
                  <a:lnTo>
                    <a:pt x="10785" y="10748"/>
                  </a:lnTo>
                  <a:lnTo>
                    <a:pt x="10822" y="10821"/>
                  </a:lnTo>
                  <a:lnTo>
                    <a:pt x="10859" y="10858"/>
                  </a:lnTo>
                  <a:lnTo>
                    <a:pt x="10859" y="10894"/>
                  </a:lnTo>
                  <a:lnTo>
                    <a:pt x="10895" y="11335"/>
                  </a:lnTo>
                  <a:lnTo>
                    <a:pt x="11005" y="11738"/>
                  </a:lnTo>
                  <a:lnTo>
                    <a:pt x="11005" y="11848"/>
                  </a:lnTo>
                  <a:lnTo>
                    <a:pt x="11079" y="11885"/>
                  </a:lnTo>
                  <a:lnTo>
                    <a:pt x="11152" y="11921"/>
                  </a:lnTo>
                  <a:lnTo>
                    <a:pt x="11225" y="11921"/>
                  </a:lnTo>
                  <a:lnTo>
                    <a:pt x="12142" y="11445"/>
                  </a:lnTo>
                  <a:lnTo>
                    <a:pt x="12986" y="10931"/>
                  </a:lnTo>
                  <a:lnTo>
                    <a:pt x="13060" y="10858"/>
                  </a:lnTo>
                  <a:lnTo>
                    <a:pt x="13096" y="10784"/>
                  </a:lnTo>
                  <a:lnTo>
                    <a:pt x="13096" y="10711"/>
                  </a:lnTo>
                  <a:lnTo>
                    <a:pt x="13060" y="10638"/>
                  </a:lnTo>
                  <a:lnTo>
                    <a:pt x="12876" y="10344"/>
                  </a:lnTo>
                  <a:lnTo>
                    <a:pt x="12766" y="10014"/>
                  </a:lnTo>
                  <a:lnTo>
                    <a:pt x="12729" y="9941"/>
                  </a:lnTo>
                  <a:lnTo>
                    <a:pt x="12656" y="9904"/>
                  </a:lnTo>
                  <a:lnTo>
                    <a:pt x="12583" y="9867"/>
                  </a:lnTo>
                  <a:close/>
                  <a:moveTo>
                    <a:pt x="6200" y="9977"/>
                  </a:moveTo>
                  <a:lnTo>
                    <a:pt x="5980" y="10014"/>
                  </a:lnTo>
                  <a:lnTo>
                    <a:pt x="5760" y="10087"/>
                  </a:lnTo>
                  <a:lnTo>
                    <a:pt x="5356" y="10234"/>
                  </a:lnTo>
                  <a:lnTo>
                    <a:pt x="4843" y="10381"/>
                  </a:lnTo>
                  <a:lnTo>
                    <a:pt x="4329" y="10564"/>
                  </a:lnTo>
                  <a:lnTo>
                    <a:pt x="4293" y="10601"/>
                  </a:lnTo>
                  <a:lnTo>
                    <a:pt x="4256" y="10638"/>
                  </a:lnTo>
                  <a:lnTo>
                    <a:pt x="4219" y="10784"/>
                  </a:lnTo>
                  <a:lnTo>
                    <a:pt x="4256" y="10894"/>
                  </a:lnTo>
                  <a:lnTo>
                    <a:pt x="4293" y="10931"/>
                  </a:lnTo>
                  <a:lnTo>
                    <a:pt x="4366" y="10968"/>
                  </a:lnTo>
                  <a:lnTo>
                    <a:pt x="4513" y="11298"/>
                  </a:lnTo>
                  <a:lnTo>
                    <a:pt x="4659" y="11701"/>
                  </a:lnTo>
                  <a:lnTo>
                    <a:pt x="4769" y="12142"/>
                  </a:lnTo>
                  <a:lnTo>
                    <a:pt x="4843" y="12215"/>
                  </a:lnTo>
                  <a:lnTo>
                    <a:pt x="4916" y="12252"/>
                  </a:lnTo>
                  <a:lnTo>
                    <a:pt x="4990" y="12252"/>
                  </a:lnTo>
                  <a:lnTo>
                    <a:pt x="5100" y="12215"/>
                  </a:lnTo>
                  <a:lnTo>
                    <a:pt x="5540" y="11921"/>
                  </a:lnTo>
                  <a:lnTo>
                    <a:pt x="5980" y="11665"/>
                  </a:lnTo>
                  <a:lnTo>
                    <a:pt x="6420" y="11445"/>
                  </a:lnTo>
                  <a:lnTo>
                    <a:pt x="6934" y="11225"/>
                  </a:lnTo>
                  <a:lnTo>
                    <a:pt x="6970" y="11188"/>
                  </a:lnTo>
                  <a:lnTo>
                    <a:pt x="7044" y="11114"/>
                  </a:lnTo>
                  <a:lnTo>
                    <a:pt x="7044" y="11041"/>
                  </a:lnTo>
                  <a:lnTo>
                    <a:pt x="7044" y="10931"/>
                  </a:lnTo>
                  <a:lnTo>
                    <a:pt x="6897" y="10601"/>
                  </a:lnTo>
                  <a:lnTo>
                    <a:pt x="6750" y="10307"/>
                  </a:lnTo>
                  <a:lnTo>
                    <a:pt x="6677" y="10161"/>
                  </a:lnTo>
                  <a:lnTo>
                    <a:pt x="6530" y="10051"/>
                  </a:lnTo>
                  <a:lnTo>
                    <a:pt x="6383" y="10014"/>
                  </a:lnTo>
                  <a:lnTo>
                    <a:pt x="6200" y="9977"/>
                  </a:lnTo>
                  <a:close/>
                  <a:moveTo>
                    <a:pt x="9832" y="11371"/>
                  </a:moveTo>
                  <a:lnTo>
                    <a:pt x="10125" y="11921"/>
                  </a:lnTo>
                  <a:lnTo>
                    <a:pt x="9721" y="12142"/>
                  </a:lnTo>
                  <a:lnTo>
                    <a:pt x="9318" y="12288"/>
                  </a:lnTo>
                  <a:lnTo>
                    <a:pt x="8914" y="12435"/>
                  </a:lnTo>
                  <a:lnTo>
                    <a:pt x="8511" y="12545"/>
                  </a:lnTo>
                  <a:lnTo>
                    <a:pt x="8328" y="12032"/>
                  </a:lnTo>
                  <a:lnTo>
                    <a:pt x="8694" y="11921"/>
                  </a:lnTo>
                  <a:lnTo>
                    <a:pt x="9098" y="11738"/>
                  </a:lnTo>
                  <a:lnTo>
                    <a:pt x="9832" y="11371"/>
                  </a:lnTo>
                  <a:close/>
                  <a:moveTo>
                    <a:pt x="9868" y="10894"/>
                  </a:moveTo>
                  <a:lnTo>
                    <a:pt x="8951" y="11298"/>
                  </a:lnTo>
                  <a:lnTo>
                    <a:pt x="8474" y="11481"/>
                  </a:lnTo>
                  <a:lnTo>
                    <a:pt x="8071" y="11738"/>
                  </a:lnTo>
                  <a:lnTo>
                    <a:pt x="7997" y="11738"/>
                  </a:lnTo>
                  <a:lnTo>
                    <a:pt x="7924" y="11775"/>
                  </a:lnTo>
                  <a:lnTo>
                    <a:pt x="7887" y="11885"/>
                  </a:lnTo>
                  <a:lnTo>
                    <a:pt x="7887" y="11958"/>
                  </a:lnTo>
                  <a:lnTo>
                    <a:pt x="8034" y="12398"/>
                  </a:lnTo>
                  <a:lnTo>
                    <a:pt x="8181" y="12839"/>
                  </a:lnTo>
                  <a:lnTo>
                    <a:pt x="8254" y="12949"/>
                  </a:lnTo>
                  <a:lnTo>
                    <a:pt x="8328" y="12985"/>
                  </a:lnTo>
                  <a:lnTo>
                    <a:pt x="8364" y="12985"/>
                  </a:lnTo>
                  <a:lnTo>
                    <a:pt x="8951" y="12839"/>
                  </a:lnTo>
                  <a:lnTo>
                    <a:pt x="9465" y="12655"/>
                  </a:lnTo>
                  <a:lnTo>
                    <a:pt x="10015" y="12472"/>
                  </a:lnTo>
                  <a:lnTo>
                    <a:pt x="10528" y="12215"/>
                  </a:lnTo>
                  <a:lnTo>
                    <a:pt x="10565" y="12142"/>
                  </a:lnTo>
                  <a:lnTo>
                    <a:pt x="10602" y="12105"/>
                  </a:lnTo>
                  <a:lnTo>
                    <a:pt x="10602" y="12032"/>
                  </a:lnTo>
                  <a:lnTo>
                    <a:pt x="10602" y="11958"/>
                  </a:lnTo>
                  <a:lnTo>
                    <a:pt x="10125" y="11041"/>
                  </a:lnTo>
                  <a:lnTo>
                    <a:pt x="10088" y="10968"/>
                  </a:lnTo>
                  <a:lnTo>
                    <a:pt x="10015" y="10894"/>
                  </a:lnTo>
                  <a:close/>
                  <a:moveTo>
                    <a:pt x="13133" y="12288"/>
                  </a:moveTo>
                  <a:lnTo>
                    <a:pt x="13243" y="12325"/>
                  </a:lnTo>
                  <a:lnTo>
                    <a:pt x="13353" y="12472"/>
                  </a:lnTo>
                  <a:lnTo>
                    <a:pt x="13610" y="12985"/>
                  </a:lnTo>
                  <a:lnTo>
                    <a:pt x="12839" y="13242"/>
                  </a:lnTo>
                  <a:lnTo>
                    <a:pt x="12106" y="13572"/>
                  </a:lnTo>
                  <a:lnTo>
                    <a:pt x="11996" y="13352"/>
                  </a:lnTo>
                  <a:lnTo>
                    <a:pt x="11886" y="13132"/>
                  </a:lnTo>
                  <a:lnTo>
                    <a:pt x="11739" y="12692"/>
                  </a:lnTo>
                  <a:lnTo>
                    <a:pt x="12032" y="12618"/>
                  </a:lnTo>
                  <a:lnTo>
                    <a:pt x="12289" y="12545"/>
                  </a:lnTo>
                  <a:lnTo>
                    <a:pt x="12839" y="12362"/>
                  </a:lnTo>
                  <a:lnTo>
                    <a:pt x="13023" y="12288"/>
                  </a:lnTo>
                  <a:close/>
                  <a:moveTo>
                    <a:pt x="7044" y="12325"/>
                  </a:moveTo>
                  <a:lnTo>
                    <a:pt x="7337" y="13022"/>
                  </a:lnTo>
                  <a:lnTo>
                    <a:pt x="5833" y="13792"/>
                  </a:lnTo>
                  <a:lnTo>
                    <a:pt x="5613" y="13132"/>
                  </a:lnTo>
                  <a:lnTo>
                    <a:pt x="5943" y="12875"/>
                  </a:lnTo>
                  <a:lnTo>
                    <a:pt x="6273" y="12655"/>
                  </a:lnTo>
                  <a:lnTo>
                    <a:pt x="6677" y="12472"/>
                  </a:lnTo>
                  <a:lnTo>
                    <a:pt x="7044" y="12325"/>
                  </a:lnTo>
                  <a:close/>
                  <a:moveTo>
                    <a:pt x="13060" y="11885"/>
                  </a:moveTo>
                  <a:lnTo>
                    <a:pt x="12839" y="11921"/>
                  </a:lnTo>
                  <a:lnTo>
                    <a:pt x="12473" y="12068"/>
                  </a:lnTo>
                  <a:lnTo>
                    <a:pt x="11922" y="12215"/>
                  </a:lnTo>
                  <a:lnTo>
                    <a:pt x="11666" y="12288"/>
                  </a:lnTo>
                  <a:lnTo>
                    <a:pt x="11446" y="12398"/>
                  </a:lnTo>
                  <a:lnTo>
                    <a:pt x="11372" y="12435"/>
                  </a:lnTo>
                  <a:lnTo>
                    <a:pt x="11372" y="12472"/>
                  </a:lnTo>
                  <a:lnTo>
                    <a:pt x="11372" y="12582"/>
                  </a:lnTo>
                  <a:lnTo>
                    <a:pt x="11446" y="12655"/>
                  </a:lnTo>
                  <a:lnTo>
                    <a:pt x="11519" y="12692"/>
                  </a:lnTo>
                  <a:lnTo>
                    <a:pt x="11482" y="12839"/>
                  </a:lnTo>
                  <a:lnTo>
                    <a:pt x="11482" y="13022"/>
                  </a:lnTo>
                  <a:lnTo>
                    <a:pt x="11519" y="13169"/>
                  </a:lnTo>
                  <a:lnTo>
                    <a:pt x="11556" y="13315"/>
                  </a:lnTo>
                  <a:lnTo>
                    <a:pt x="11702" y="13646"/>
                  </a:lnTo>
                  <a:lnTo>
                    <a:pt x="11886" y="13902"/>
                  </a:lnTo>
                  <a:lnTo>
                    <a:pt x="11996" y="13976"/>
                  </a:lnTo>
                  <a:lnTo>
                    <a:pt x="12106" y="13976"/>
                  </a:lnTo>
                  <a:lnTo>
                    <a:pt x="13023" y="13609"/>
                  </a:lnTo>
                  <a:lnTo>
                    <a:pt x="13940" y="13279"/>
                  </a:lnTo>
                  <a:lnTo>
                    <a:pt x="14013" y="13205"/>
                  </a:lnTo>
                  <a:lnTo>
                    <a:pt x="14050" y="13169"/>
                  </a:lnTo>
                  <a:lnTo>
                    <a:pt x="14087" y="13095"/>
                  </a:lnTo>
                  <a:lnTo>
                    <a:pt x="14050" y="13022"/>
                  </a:lnTo>
                  <a:lnTo>
                    <a:pt x="13646" y="12142"/>
                  </a:lnTo>
                  <a:lnTo>
                    <a:pt x="13573" y="12032"/>
                  </a:lnTo>
                  <a:lnTo>
                    <a:pt x="13463" y="11958"/>
                  </a:lnTo>
                  <a:lnTo>
                    <a:pt x="13353" y="11885"/>
                  </a:lnTo>
                  <a:close/>
                  <a:moveTo>
                    <a:pt x="7190" y="11848"/>
                  </a:moveTo>
                  <a:lnTo>
                    <a:pt x="7117" y="11885"/>
                  </a:lnTo>
                  <a:lnTo>
                    <a:pt x="6640" y="12032"/>
                  </a:lnTo>
                  <a:lnTo>
                    <a:pt x="6163" y="12215"/>
                  </a:lnTo>
                  <a:lnTo>
                    <a:pt x="5723" y="12508"/>
                  </a:lnTo>
                  <a:lnTo>
                    <a:pt x="5320" y="12802"/>
                  </a:lnTo>
                  <a:lnTo>
                    <a:pt x="5246" y="12839"/>
                  </a:lnTo>
                  <a:lnTo>
                    <a:pt x="5210" y="12875"/>
                  </a:lnTo>
                  <a:lnTo>
                    <a:pt x="5173" y="12912"/>
                  </a:lnTo>
                  <a:lnTo>
                    <a:pt x="5173" y="12985"/>
                  </a:lnTo>
                  <a:lnTo>
                    <a:pt x="5246" y="13279"/>
                  </a:lnTo>
                  <a:lnTo>
                    <a:pt x="5320" y="13572"/>
                  </a:lnTo>
                  <a:lnTo>
                    <a:pt x="5540" y="14159"/>
                  </a:lnTo>
                  <a:lnTo>
                    <a:pt x="5576" y="14196"/>
                  </a:lnTo>
                  <a:lnTo>
                    <a:pt x="5650" y="14269"/>
                  </a:lnTo>
                  <a:lnTo>
                    <a:pt x="5797" y="14269"/>
                  </a:lnTo>
                  <a:lnTo>
                    <a:pt x="7667" y="13315"/>
                  </a:lnTo>
                  <a:lnTo>
                    <a:pt x="7741" y="13279"/>
                  </a:lnTo>
                  <a:lnTo>
                    <a:pt x="7777" y="13205"/>
                  </a:lnTo>
                  <a:lnTo>
                    <a:pt x="7814" y="13132"/>
                  </a:lnTo>
                  <a:lnTo>
                    <a:pt x="7777" y="13059"/>
                  </a:lnTo>
                  <a:lnTo>
                    <a:pt x="7374" y="11995"/>
                  </a:lnTo>
                  <a:lnTo>
                    <a:pt x="7337" y="11921"/>
                  </a:lnTo>
                  <a:lnTo>
                    <a:pt x="7264" y="11885"/>
                  </a:lnTo>
                  <a:lnTo>
                    <a:pt x="7190" y="11848"/>
                  </a:lnTo>
                  <a:close/>
                  <a:moveTo>
                    <a:pt x="10528" y="13279"/>
                  </a:moveTo>
                  <a:lnTo>
                    <a:pt x="10895" y="13976"/>
                  </a:lnTo>
                  <a:lnTo>
                    <a:pt x="9318" y="14599"/>
                  </a:lnTo>
                  <a:lnTo>
                    <a:pt x="9025" y="13902"/>
                  </a:lnTo>
                  <a:lnTo>
                    <a:pt x="9098" y="13829"/>
                  </a:lnTo>
                  <a:lnTo>
                    <a:pt x="9098" y="13792"/>
                  </a:lnTo>
                  <a:lnTo>
                    <a:pt x="9135" y="13756"/>
                  </a:lnTo>
                  <a:lnTo>
                    <a:pt x="9465" y="13609"/>
                  </a:lnTo>
                  <a:lnTo>
                    <a:pt x="9758" y="13535"/>
                  </a:lnTo>
                  <a:lnTo>
                    <a:pt x="10528" y="13279"/>
                  </a:lnTo>
                  <a:close/>
                  <a:moveTo>
                    <a:pt x="10639" y="12839"/>
                  </a:moveTo>
                  <a:lnTo>
                    <a:pt x="10565" y="12875"/>
                  </a:lnTo>
                  <a:lnTo>
                    <a:pt x="9501" y="13242"/>
                  </a:lnTo>
                  <a:lnTo>
                    <a:pt x="9061" y="13352"/>
                  </a:lnTo>
                  <a:lnTo>
                    <a:pt x="8878" y="13462"/>
                  </a:lnTo>
                  <a:lnTo>
                    <a:pt x="8768" y="13499"/>
                  </a:lnTo>
                  <a:lnTo>
                    <a:pt x="8731" y="13572"/>
                  </a:lnTo>
                  <a:lnTo>
                    <a:pt x="8658" y="13682"/>
                  </a:lnTo>
                  <a:lnTo>
                    <a:pt x="8694" y="13829"/>
                  </a:lnTo>
                  <a:lnTo>
                    <a:pt x="8731" y="13866"/>
                  </a:lnTo>
                  <a:lnTo>
                    <a:pt x="8731" y="13902"/>
                  </a:lnTo>
                  <a:lnTo>
                    <a:pt x="8768" y="14159"/>
                  </a:lnTo>
                  <a:lnTo>
                    <a:pt x="8841" y="14416"/>
                  </a:lnTo>
                  <a:lnTo>
                    <a:pt x="9025" y="14893"/>
                  </a:lnTo>
                  <a:lnTo>
                    <a:pt x="9098" y="14929"/>
                  </a:lnTo>
                  <a:lnTo>
                    <a:pt x="9135" y="14966"/>
                  </a:lnTo>
                  <a:lnTo>
                    <a:pt x="9208" y="15003"/>
                  </a:lnTo>
                  <a:lnTo>
                    <a:pt x="9281" y="15003"/>
                  </a:lnTo>
                  <a:lnTo>
                    <a:pt x="11225" y="14269"/>
                  </a:lnTo>
                  <a:lnTo>
                    <a:pt x="11262" y="14232"/>
                  </a:lnTo>
                  <a:lnTo>
                    <a:pt x="11299" y="14159"/>
                  </a:lnTo>
                  <a:lnTo>
                    <a:pt x="11335" y="14086"/>
                  </a:lnTo>
                  <a:lnTo>
                    <a:pt x="11335" y="14012"/>
                  </a:lnTo>
                  <a:lnTo>
                    <a:pt x="10822" y="12985"/>
                  </a:lnTo>
                  <a:lnTo>
                    <a:pt x="10785" y="12912"/>
                  </a:lnTo>
                  <a:lnTo>
                    <a:pt x="10712" y="12875"/>
                  </a:lnTo>
                  <a:lnTo>
                    <a:pt x="10639" y="12839"/>
                  </a:lnTo>
                  <a:close/>
                  <a:moveTo>
                    <a:pt x="7997" y="14342"/>
                  </a:moveTo>
                  <a:lnTo>
                    <a:pt x="8107" y="14489"/>
                  </a:lnTo>
                  <a:lnTo>
                    <a:pt x="8144" y="14599"/>
                  </a:lnTo>
                  <a:lnTo>
                    <a:pt x="8107" y="14746"/>
                  </a:lnTo>
                  <a:lnTo>
                    <a:pt x="8034" y="14893"/>
                  </a:lnTo>
                  <a:lnTo>
                    <a:pt x="7924" y="15003"/>
                  </a:lnTo>
                  <a:lnTo>
                    <a:pt x="7814" y="15149"/>
                  </a:lnTo>
                  <a:lnTo>
                    <a:pt x="7557" y="15296"/>
                  </a:lnTo>
                  <a:lnTo>
                    <a:pt x="7044" y="15516"/>
                  </a:lnTo>
                  <a:lnTo>
                    <a:pt x="6787" y="15590"/>
                  </a:lnTo>
                  <a:lnTo>
                    <a:pt x="6567" y="15736"/>
                  </a:lnTo>
                  <a:lnTo>
                    <a:pt x="6310" y="15113"/>
                  </a:lnTo>
                  <a:lnTo>
                    <a:pt x="6383" y="15076"/>
                  </a:lnTo>
                  <a:lnTo>
                    <a:pt x="6457" y="14966"/>
                  </a:lnTo>
                  <a:lnTo>
                    <a:pt x="6457" y="14929"/>
                  </a:lnTo>
                  <a:lnTo>
                    <a:pt x="6530" y="15003"/>
                  </a:lnTo>
                  <a:lnTo>
                    <a:pt x="6604" y="14966"/>
                  </a:lnTo>
                  <a:lnTo>
                    <a:pt x="6787" y="14929"/>
                  </a:lnTo>
                  <a:lnTo>
                    <a:pt x="7227" y="14783"/>
                  </a:lnTo>
                  <a:lnTo>
                    <a:pt x="7631" y="14599"/>
                  </a:lnTo>
                  <a:lnTo>
                    <a:pt x="7997" y="14342"/>
                  </a:lnTo>
                  <a:close/>
                  <a:moveTo>
                    <a:pt x="15150" y="15370"/>
                  </a:moveTo>
                  <a:lnTo>
                    <a:pt x="15150" y="15443"/>
                  </a:lnTo>
                  <a:lnTo>
                    <a:pt x="15224" y="15480"/>
                  </a:lnTo>
                  <a:lnTo>
                    <a:pt x="15260" y="15516"/>
                  </a:lnTo>
                  <a:lnTo>
                    <a:pt x="15150" y="15736"/>
                  </a:lnTo>
                  <a:lnTo>
                    <a:pt x="15004" y="15993"/>
                  </a:lnTo>
                  <a:lnTo>
                    <a:pt x="14857" y="15626"/>
                  </a:lnTo>
                  <a:lnTo>
                    <a:pt x="15150" y="15370"/>
                  </a:lnTo>
                  <a:close/>
                  <a:moveTo>
                    <a:pt x="7997" y="13902"/>
                  </a:moveTo>
                  <a:lnTo>
                    <a:pt x="7887" y="13939"/>
                  </a:lnTo>
                  <a:lnTo>
                    <a:pt x="7631" y="14122"/>
                  </a:lnTo>
                  <a:lnTo>
                    <a:pt x="7337" y="14269"/>
                  </a:lnTo>
                  <a:lnTo>
                    <a:pt x="7044" y="14416"/>
                  </a:lnTo>
                  <a:lnTo>
                    <a:pt x="6750" y="14526"/>
                  </a:lnTo>
                  <a:lnTo>
                    <a:pt x="6347" y="14599"/>
                  </a:lnTo>
                  <a:lnTo>
                    <a:pt x="6163" y="14673"/>
                  </a:lnTo>
                  <a:lnTo>
                    <a:pt x="6090" y="14746"/>
                  </a:lnTo>
                  <a:lnTo>
                    <a:pt x="6017" y="14819"/>
                  </a:lnTo>
                  <a:lnTo>
                    <a:pt x="6017" y="14929"/>
                  </a:lnTo>
                  <a:lnTo>
                    <a:pt x="5943" y="15003"/>
                  </a:lnTo>
                  <a:lnTo>
                    <a:pt x="5943" y="15113"/>
                  </a:lnTo>
                  <a:lnTo>
                    <a:pt x="6127" y="15590"/>
                  </a:lnTo>
                  <a:lnTo>
                    <a:pt x="6273" y="16103"/>
                  </a:lnTo>
                  <a:lnTo>
                    <a:pt x="6347" y="16177"/>
                  </a:lnTo>
                  <a:lnTo>
                    <a:pt x="6420" y="16213"/>
                  </a:lnTo>
                  <a:lnTo>
                    <a:pt x="6493" y="16213"/>
                  </a:lnTo>
                  <a:lnTo>
                    <a:pt x="6567" y="16177"/>
                  </a:lnTo>
                  <a:lnTo>
                    <a:pt x="6787" y="16030"/>
                  </a:lnTo>
                  <a:lnTo>
                    <a:pt x="7007" y="15920"/>
                  </a:lnTo>
                  <a:lnTo>
                    <a:pt x="7484" y="15736"/>
                  </a:lnTo>
                  <a:lnTo>
                    <a:pt x="7704" y="15663"/>
                  </a:lnTo>
                  <a:lnTo>
                    <a:pt x="7924" y="15553"/>
                  </a:lnTo>
                  <a:lnTo>
                    <a:pt x="8144" y="15406"/>
                  </a:lnTo>
                  <a:lnTo>
                    <a:pt x="8328" y="15223"/>
                  </a:lnTo>
                  <a:lnTo>
                    <a:pt x="8438" y="15076"/>
                  </a:lnTo>
                  <a:lnTo>
                    <a:pt x="8511" y="14893"/>
                  </a:lnTo>
                  <a:lnTo>
                    <a:pt x="8511" y="14709"/>
                  </a:lnTo>
                  <a:lnTo>
                    <a:pt x="8511" y="14526"/>
                  </a:lnTo>
                  <a:lnTo>
                    <a:pt x="8474" y="14342"/>
                  </a:lnTo>
                  <a:lnTo>
                    <a:pt x="8364" y="14159"/>
                  </a:lnTo>
                  <a:lnTo>
                    <a:pt x="8254" y="14049"/>
                  </a:lnTo>
                  <a:lnTo>
                    <a:pt x="8071" y="13939"/>
                  </a:lnTo>
                  <a:lnTo>
                    <a:pt x="7997" y="13902"/>
                  </a:lnTo>
                  <a:close/>
                  <a:moveTo>
                    <a:pt x="14710" y="15736"/>
                  </a:moveTo>
                  <a:lnTo>
                    <a:pt x="14747" y="15993"/>
                  </a:lnTo>
                  <a:lnTo>
                    <a:pt x="14820" y="16250"/>
                  </a:lnTo>
                  <a:lnTo>
                    <a:pt x="14490" y="16507"/>
                  </a:lnTo>
                  <a:lnTo>
                    <a:pt x="14417" y="16397"/>
                  </a:lnTo>
                  <a:lnTo>
                    <a:pt x="14307" y="15993"/>
                  </a:lnTo>
                  <a:lnTo>
                    <a:pt x="14380" y="15956"/>
                  </a:lnTo>
                  <a:lnTo>
                    <a:pt x="14710" y="15736"/>
                  </a:lnTo>
                  <a:close/>
                  <a:moveTo>
                    <a:pt x="14123" y="16103"/>
                  </a:moveTo>
                  <a:lnTo>
                    <a:pt x="14160" y="16397"/>
                  </a:lnTo>
                  <a:lnTo>
                    <a:pt x="14233" y="16690"/>
                  </a:lnTo>
                  <a:lnTo>
                    <a:pt x="13830" y="16873"/>
                  </a:lnTo>
                  <a:lnTo>
                    <a:pt x="13720" y="16727"/>
                  </a:lnTo>
                  <a:lnTo>
                    <a:pt x="13500" y="16433"/>
                  </a:lnTo>
                  <a:lnTo>
                    <a:pt x="14123" y="16103"/>
                  </a:lnTo>
                  <a:close/>
                  <a:moveTo>
                    <a:pt x="13426" y="16470"/>
                  </a:moveTo>
                  <a:lnTo>
                    <a:pt x="13500" y="16727"/>
                  </a:lnTo>
                  <a:lnTo>
                    <a:pt x="13536" y="16873"/>
                  </a:lnTo>
                  <a:lnTo>
                    <a:pt x="13573" y="16984"/>
                  </a:lnTo>
                  <a:lnTo>
                    <a:pt x="13096" y="17167"/>
                  </a:lnTo>
                  <a:lnTo>
                    <a:pt x="12986" y="17057"/>
                  </a:lnTo>
                  <a:lnTo>
                    <a:pt x="12876" y="16873"/>
                  </a:lnTo>
                  <a:lnTo>
                    <a:pt x="12839" y="16727"/>
                  </a:lnTo>
                  <a:lnTo>
                    <a:pt x="13426" y="16470"/>
                  </a:lnTo>
                  <a:close/>
                  <a:moveTo>
                    <a:pt x="12583" y="16837"/>
                  </a:moveTo>
                  <a:lnTo>
                    <a:pt x="12656" y="17094"/>
                  </a:lnTo>
                  <a:lnTo>
                    <a:pt x="12803" y="17277"/>
                  </a:lnTo>
                  <a:lnTo>
                    <a:pt x="12399" y="17460"/>
                  </a:lnTo>
                  <a:lnTo>
                    <a:pt x="12326" y="17387"/>
                  </a:lnTo>
                  <a:lnTo>
                    <a:pt x="12253" y="17277"/>
                  </a:lnTo>
                  <a:lnTo>
                    <a:pt x="12216" y="17167"/>
                  </a:lnTo>
                  <a:lnTo>
                    <a:pt x="12216" y="17020"/>
                  </a:lnTo>
                  <a:lnTo>
                    <a:pt x="12583" y="16837"/>
                  </a:lnTo>
                  <a:close/>
                  <a:moveTo>
                    <a:pt x="12032" y="17094"/>
                  </a:moveTo>
                  <a:lnTo>
                    <a:pt x="11996" y="17240"/>
                  </a:lnTo>
                  <a:lnTo>
                    <a:pt x="12032" y="17387"/>
                  </a:lnTo>
                  <a:lnTo>
                    <a:pt x="12106" y="17570"/>
                  </a:lnTo>
                  <a:lnTo>
                    <a:pt x="11812" y="17644"/>
                  </a:lnTo>
                  <a:lnTo>
                    <a:pt x="11776" y="17644"/>
                  </a:lnTo>
                  <a:lnTo>
                    <a:pt x="11739" y="17497"/>
                  </a:lnTo>
                  <a:lnTo>
                    <a:pt x="11666" y="17240"/>
                  </a:lnTo>
                  <a:lnTo>
                    <a:pt x="12032" y="17094"/>
                  </a:lnTo>
                  <a:close/>
                  <a:moveTo>
                    <a:pt x="11446" y="17350"/>
                  </a:moveTo>
                  <a:lnTo>
                    <a:pt x="11482" y="17607"/>
                  </a:lnTo>
                  <a:lnTo>
                    <a:pt x="11519" y="17791"/>
                  </a:lnTo>
                  <a:lnTo>
                    <a:pt x="11189" y="17901"/>
                  </a:lnTo>
                  <a:lnTo>
                    <a:pt x="11115" y="17937"/>
                  </a:lnTo>
                  <a:lnTo>
                    <a:pt x="11115" y="17864"/>
                  </a:lnTo>
                  <a:lnTo>
                    <a:pt x="11115" y="17827"/>
                  </a:lnTo>
                  <a:lnTo>
                    <a:pt x="11115" y="17717"/>
                  </a:lnTo>
                  <a:lnTo>
                    <a:pt x="11005" y="17607"/>
                  </a:lnTo>
                  <a:lnTo>
                    <a:pt x="10969" y="17534"/>
                  </a:lnTo>
                  <a:lnTo>
                    <a:pt x="11446" y="17350"/>
                  </a:lnTo>
                  <a:close/>
                  <a:moveTo>
                    <a:pt x="10639" y="17644"/>
                  </a:moveTo>
                  <a:lnTo>
                    <a:pt x="10749" y="17791"/>
                  </a:lnTo>
                  <a:lnTo>
                    <a:pt x="10859" y="17901"/>
                  </a:lnTo>
                  <a:lnTo>
                    <a:pt x="10932" y="17974"/>
                  </a:lnTo>
                  <a:lnTo>
                    <a:pt x="10969" y="17974"/>
                  </a:lnTo>
                  <a:lnTo>
                    <a:pt x="10455" y="18194"/>
                  </a:lnTo>
                  <a:lnTo>
                    <a:pt x="10418" y="18121"/>
                  </a:lnTo>
                  <a:lnTo>
                    <a:pt x="10345" y="18121"/>
                  </a:lnTo>
                  <a:lnTo>
                    <a:pt x="10235" y="18157"/>
                  </a:lnTo>
                  <a:lnTo>
                    <a:pt x="10162" y="17901"/>
                  </a:lnTo>
                  <a:lnTo>
                    <a:pt x="10125" y="17827"/>
                  </a:lnTo>
                  <a:lnTo>
                    <a:pt x="10639" y="17644"/>
                  </a:lnTo>
                  <a:close/>
                  <a:moveTo>
                    <a:pt x="10272" y="440"/>
                  </a:moveTo>
                  <a:lnTo>
                    <a:pt x="10455" y="477"/>
                  </a:lnTo>
                  <a:lnTo>
                    <a:pt x="10565" y="550"/>
                  </a:lnTo>
                  <a:lnTo>
                    <a:pt x="10675" y="624"/>
                  </a:lnTo>
                  <a:lnTo>
                    <a:pt x="10785" y="734"/>
                  </a:lnTo>
                  <a:lnTo>
                    <a:pt x="10969" y="990"/>
                  </a:lnTo>
                  <a:lnTo>
                    <a:pt x="11005" y="1210"/>
                  </a:lnTo>
                  <a:lnTo>
                    <a:pt x="11042" y="1431"/>
                  </a:lnTo>
                  <a:lnTo>
                    <a:pt x="11335" y="2348"/>
                  </a:lnTo>
                  <a:lnTo>
                    <a:pt x="11886" y="3998"/>
                  </a:lnTo>
                  <a:lnTo>
                    <a:pt x="13060" y="7300"/>
                  </a:lnTo>
                  <a:lnTo>
                    <a:pt x="14233" y="10564"/>
                  </a:lnTo>
                  <a:lnTo>
                    <a:pt x="14857" y="12215"/>
                  </a:lnTo>
                  <a:lnTo>
                    <a:pt x="15187" y="13095"/>
                  </a:lnTo>
                  <a:lnTo>
                    <a:pt x="15407" y="13646"/>
                  </a:lnTo>
                  <a:lnTo>
                    <a:pt x="15334" y="13682"/>
                  </a:lnTo>
                  <a:lnTo>
                    <a:pt x="15297" y="13829"/>
                  </a:lnTo>
                  <a:lnTo>
                    <a:pt x="15297" y="13939"/>
                  </a:lnTo>
                  <a:lnTo>
                    <a:pt x="15260" y="14196"/>
                  </a:lnTo>
                  <a:lnTo>
                    <a:pt x="15224" y="14379"/>
                  </a:lnTo>
                  <a:lnTo>
                    <a:pt x="15187" y="14526"/>
                  </a:lnTo>
                  <a:lnTo>
                    <a:pt x="15004" y="14856"/>
                  </a:lnTo>
                  <a:lnTo>
                    <a:pt x="14747" y="15149"/>
                  </a:lnTo>
                  <a:lnTo>
                    <a:pt x="14453" y="15370"/>
                  </a:lnTo>
                  <a:lnTo>
                    <a:pt x="14123" y="15590"/>
                  </a:lnTo>
                  <a:lnTo>
                    <a:pt x="13793" y="15773"/>
                  </a:lnTo>
                  <a:lnTo>
                    <a:pt x="13060" y="16140"/>
                  </a:lnTo>
                  <a:lnTo>
                    <a:pt x="12326" y="16470"/>
                  </a:lnTo>
                  <a:lnTo>
                    <a:pt x="10859" y="17094"/>
                  </a:lnTo>
                  <a:lnTo>
                    <a:pt x="10015" y="17424"/>
                  </a:lnTo>
                  <a:lnTo>
                    <a:pt x="9978" y="17387"/>
                  </a:lnTo>
                  <a:lnTo>
                    <a:pt x="9942" y="17387"/>
                  </a:lnTo>
                  <a:lnTo>
                    <a:pt x="9905" y="17424"/>
                  </a:lnTo>
                  <a:lnTo>
                    <a:pt x="9905" y="17460"/>
                  </a:lnTo>
                  <a:lnTo>
                    <a:pt x="8841" y="17791"/>
                  </a:lnTo>
                  <a:lnTo>
                    <a:pt x="7777" y="18121"/>
                  </a:lnTo>
                  <a:lnTo>
                    <a:pt x="6970" y="18304"/>
                  </a:lnTo>
                  <a:lnTo>
                    <a:pt x="6163" y="18487"/>
                  </a:lnTo>
                  <a:lnTo>
                    <a:pt x="5797" y="18524"/>
                  </a:lnTo>
                  <a:lnTo>
                    <a:pt x="5613" y="18524"/>
                  </a:lnTo>
                  <a:lnTo>
                    <a:pt x="5430" y="18451"/>
                  </a:lnTo>
                  <a:lnTo>
                    <a:pt x="5283" y="18377"/>
                  </a:lnTo>
                  <a:lnTo>
                    <a:pt x="5173" y="18231"/>
                  </a:lnTo>
                  <a:lnTo>
                    <a:pt x="5063" y="18121"/>
                  </a:lnTo>
                  <a:lnTo>
                    <a:pt x="4953" y="17974"/>
                  </a:lnTo>
                  <a:lnTo>
                    <a:pt x="4879" y="17680"/>
                  </a:lnTo>
                  <a:lnTo>
                    <a:pt x="4769" y="17387"/>
                  </a:lnTo>
                  <a:lnTo>
                    <a:pt x="4476" y="16507"/>
                  </a:lnTo>
                  <a:lnTo>
                    <a:pt x="3926" y="14819"/>
                  </a:lnTo>
                  <a:lnTo>
                    <a:pt x="3376" y="13169"/>
                  </a:lnTo>
                  <a:lnTo>
                    <a:pt x="2752" y="11518"/>
                  </a:lnTo>
                  <a:lnTo>
                    <a:pt x="2165" y="9867"/>
                  </a:lnTo>
                  <a:lnTo>
                    <a:pt x="1505" y="8253"/>
                  </a:lnTo>
                  <a:lnTo>
                    <a:pt x="845" y="6603"/>
                  </a:lnTo>
                  <a:lnTo>
                    <a:pt x="588" y="6052"/>
                  </a:lnTo>
                  <a:lnTo>
                    <a:pt x="478" y="5796"/>
                  </a:lnTo>
                  <a:lnTo>
                    <a:pt x="331" y="5539"/>
                  </a:lnTo>
                  <a:lnTo>
                    <a:pt x="368" y="5502"/>
                  </a:lnTo>
                  <a:lnTo>
                    <a:pt x="404" y="5429"/>
                  </a:lnTo>
                  <a:lnTo>
                    <a:pt x="368" y="5209"/>
                  </a:lnTo>
                  <a:lnTo>
                    <a:pt x="404" y="5025"/>
                  </a:lnTo>
                  <a:lnTo>
                    <a:pt x="404" y="4879"/>
                  </a:lnTo>
                  <a:lnTo>
                    <a:pt x="478" y="4695"/>
                  </a:lnTo>
                  <a:lnTo>
                    <a:pt x="624" y="4402"/>
                  </a:lnTo>
                  <a:lnTo>
                    <a:pt x="845" y="4145"/>
                  </a:lnTo>
                  <a:lnTo>
                    <a:pt x="1101" y="3888"/>
                  </a:lnTo>
                  <a:lnTo>
                    <a:pt x="1395" y="3668"/>
                  </a:lnTo>
                  <a:lnTo>
                    <a:pt x="1725" y="3485"/>
                  </a:lnTo>
                  <a:lnTo>
                    <a:pt x="2018" y="3301"/>
                  </a:lnTo>
                  <a:lnTo>
                    <a:pt x="2789" y="2935"/>
                  </a:lnTo>
                  <a:lnTo>
                    <a:pt x="3596" y="2641"/>
                  </a:lnTo>
                  <a:lnTo>
                    <a:pt x="5210" y="2017"/>
                  </a:lnTo>
                  <a:lnTo>
                    <a:pt x="6787" y="1394"/>
                  </a:lnTo>
                  <a:lnTo>
                    <a:pt x="7557" y="1100"/>
                  </a:lnTo>
                  <a:lnTo>
                    <a:pt x="8364" y="807"/>
                  </a:lnTo>
                  <a:lnTo>
                    <a:pt x="9135" y="587"/>
                  </a:lnTo>
                  <a:lnTo>
                    <a:pt x="9538" y="514"/>
                  </a:lnTo>
                  <a:lnTo>
                    <a:pt x="9942" y="440"/>
                  </a:lnTo>
                  <a:close/>
                  <a:moveTo>
                    <a:pt x="9868" y="17937"/>
                  </a:moveTo>
                  <a:lnTo>
                    <a:pt x="9868" y="17974"/>
                  </a:lnTo>
                  <a:lnTo>
                    <a:pt x="9905" y="18157"/>
                  </a:lnTo>
                  <a:lnTo>
                    <a:pt x="10015" y="18341"/>
                  </a:lnTo>
                  <a:lnTo>
                    <a:pt x="9575" y="18524"/>
                  </a:lnTo>
                  <a:lnTo>
                    <a:pt x="9575" y="18487"/>
                  </a:lnTo>
                  <a:lnTo>
                    <a:pt x="9538" y="18341"/>
                  </a:lnTo>
                  <a:lnTo>
                    <a:pt x="9465" y="18231"/>
                  </a:lnTo>
                  <a:lnTo>
                    <a:pt x="9391" y="18084"/>
                  </a:lnTo>
                  <a:lnTo>
                    <a:pt x="9868" y="17937"/>
                  </a:lnTo>
                  <a:close/>
                  <a:moveTo>
                    <a:pt x="9098" y="18194"/>
                  </a:moveTo>
                  <a:lnTo>
                    <a:pt x="9171" y="18414"/>
                  </a:lnTo>
                  <a:lnTo>
                    <a:pt x="9245" y="18524"/>
                  </a:lnTo>
                  <a:lnTo>
                    <a:pt x="9318" y="18598"/>
                  </a:lnTo>
                  <a:lnTo>
                    <a:pt x="8841" y="18781"/>
                  </a:lnTo>
                  <a:lnTo>
                    <a:pt x="8768" y="18708"/>
                  </a:lnTo>
                  <a:lnTo>
                    <a:pt x="8694" y="18598"/>
                  </a:lnTo>
                  <a:lnTo>
                    <a:pt x="8621" y="18487"/>
                  </a:lnTo>
                  <a:lnTo>
                    <a:pt x="8584" y="18341"/>
                  </a:lnTo>
                  <a:lnTo>
                    <a:pt x="9098" y="18194"/>
                  </a:lnTo>
                  <a:close/>
                  <a:moveTo>
                    <a:pt x="8254" y="18414"/>
                  </a:moveTo>
                  <a:lnTo>
                    <a:pt x="8291" y="18561"/>
                  </a:lnTo>
                  <a:lnTo>
                    <a:pt x="8364" y="18744"/>
                  </a:lnTo>
                  <a:lnTo>
                    <a:pt x="8511" y="18928"/>
                  </a:lnTo>
                  <a:lnTo>
                    <a:pt x="8181" y="19038"/>
                  </a:lnTo>
                  <a:lnTo>
                    <a:pt x="8144" y="18964"/>
                  </a:lnTo>
                  <a:lnTo>
                    <a:pt x="8107" y="18928"/>
                  </a:lnTo>
                  <a:lnTo>
                    <a:pt x="7997" y="18854"/>
                  </a:lnTo>
                  <a:lnTo>
                    <a:pt x="7961" y="18818"/>
                  </a:lnTo>
                  <a:lnTo>
                    <a:pt x="7851" y="18634"/>
                  </a:lnTo>
                  <a:lnTo>
                    <a:pt x="7851" y="18561"/>
                  </a:lnTo>
                  <a:lnTo>
                    <a:pt x="8254" y="18414"/>
                  </a:lnTo>
                  <a:close/>
                  <a:moveTo>
                    <a:pt x="5246" y="18818"/>
                  </a:moveTo>
                  <a:lnTo>
                    <a:pt x="5430" y="18891"/>
                  </a:lnTo>
                  <a:lnTo>
                    <a:pt x="5650" y="18928"/>
                  </a:lnTo>
                  <a:lnTo>
                    <a:pt x="5870" y="18964"/>
                  </a:lnTo>
                  <a:lnTo>
                    <a:pt x="5943" y="19221"/>
                  </a:lnTo>
                  <a:lnTo>
                    <a:pt x="5760" y="19148"/>
                  </a:lnTo>
                  <a:lnTo>
                    <a:pt x="5576" y="19038"/>
                  </a:lnTo>
                  <a:lnTo>
                    <a:pt x="5393" y="18928"/>
                  </a:lnTo>
                  <a:lnTo>
                    <a:pt x="5246" y="18818"/>
                  </a:lnTo>
                  <a:close/>
                  <a:moveTo>
                    <a:pt x="7557" y="18634"/>
                  </a:moveTo>
                  <a:lnTo>
                    <a:pt x="7557" y="18781"/>
                  </a:lnTo>
                  <a:lnTo>
                    <a:pt x="7631" y="18928"/>
                  </a:lnTo>
                  <a:lnTo>
                    <a:pt x="7704" y="19038"/>
                  </a:lnTo>
                  <a:lnTo>
                    <a:pt x="7777" y="19148"/>
                  </a:lnTo>
                  <a:lnTo>
                    <a:pt x="7704" y="19184"/>
                  </a:lnTo>
                  <a:lnTo>
                    <a:pt x="7227" y="19294"/>
                  </a:lnTo>
                  <a:lnTo>
                    <a:pt x="7154" y="19184"/>
                  </a:lnTo>
                  <a:lnTo>
                    <a:pt x="7080" y="19074"/>
                  </a:lnTo>
                  <a:lnTo>
                    <a:pt x="6970" y="18928"/>
                  </a:lnTo>
                  <a:lnTo>
                    <a:pt x="6897" y="18781"/>
                  </a:lnTo>
                  <a:lnTo>
                    <a:pt x="7117" y="18708"/>
                  </a:lnTo>
                  <a:lnTo>
                    <a:pt x="7557" y="18634"/>
                  </a:lnTo>
                  <a:close/>
                  <a:moveTo>
                    <a:pt x="6604" y="18854"/>
                  </a:moveTo>
                  <a:lnTo>
                    <a:pt x="6677" y="19111"/>
                  </a:lnTo>
                  <a:lnTo>
                    <a:pt x="6750" y="19221"/>
                  </a:lnTo>
                  <a:lnTo>
                    <a:pt x="6824" y="19331"/>
                  </a:lnTo>
                  <a:lnTo>
                    <a:pt x="6493" y="19331"/>
                  </a:lnTo>
                  <a:lnTo>
                    <a:pt x="6493" y="19258"/>
                  </a:lnTo>
                  <a:lnTo>
                    <a:pt x="6493" y="19221"/>
                  </a:lnTo>
                  <a:lnTo>
                    <a:pt x="6420" y="19184"/>
                  </a:lnTo>
                  <a:lnTo>
                    <a:pt x="6383" y="19184"/>
                  </a:lnTo>
                  <a:lnTo>
                    <a:pt x="6310" y="19221"/>
                  </a:lnTo>
                  <a:lnTo>
                    <a:pt x="6273" y="19221"/>
                  </a:lnTo>
                  <a:lnTo>
                    <a:pt x="6200" y="19184"/>
                  </a:lnTo>
                  <a:lnTo>
                    <a:pt x="6163" y="19074"/>
                  </a:lnTo>
                  <a:lnTo>
                    <a:pt x="6127" y="18928"/>
                  </a:lnTo>
                  <a:lnTo>
                    <a:pt x="6604" y="18854"/>
                  </a:lnTo>
                  <a:close/>
                  <a:moveTo>
                    <a:pt x="10125" y="0"/>
                  </a:moveTo>
                  <a:lnTo>
                    <a:pt x="9721" y="37"/>
                  </a:lnTo>
                  <a:lnTo>
                    <a:pt x="9318" y="110"/>
                  </a:lnTo>
                  <a:lnTo>
                    <a:pt x="8804" y="220"/>
                  </a:lnTo>
                  <a:lnTo>
                    <a:pt x="8291" y="403"/>
                  </a:lnTo>
                  <a:lnTo>
                    <a:pt x="7300" y="734"/>
                  </a:lnTo>
                  <a:lnTo>
                    <a:pt x="5320" y="1504"/>
                  </a:lnTo>
                  <a:lnTo>
                    <a:pt x="3376" y="2274"/>
                  </a:lnTo>
                  <a:lnTo>
                    <a:pt x="2422" y="2678"/>
                  </a:lnTo>
                  <a:lnTo>
                    <a:pt x="1945" y="2898"/>
                  </a:lnTo>
                  <a:lnTo>
                    <a:pt x="1505" y="3118"/>
                  </a:lnTo>
                  <a:lnTo>
                    <a:pt x="1248" y="3301"/>
                  </a:lnTo>
                  <a:lnTo>
                    <a:pt x="955" y="3485"/>
                  </a:lnTo>
                  <a:lnTo>
                    <a:pt x="698" y="3742"/>
                  </a:lnTo>
                  <a:lnTo>
                    <a:pt x="441" y="3998"/>
                  </a:lnTo>
                  <a:lnTo>
                    <a:pt x="221" y="4292"/>
                  </a:lnTo>
                  <a:lnTo>
                    <a:pt x="74" y="4622"/>
                  </a:lnTo>
                  <a:lnTo>
                    <a:pt x="38" y="4769"/>
                  </a:lnTo>
                  <a:lnTo>
                    <a:pt x="38" y="4915"/>
                  </a:lnTo>
                  <a:lnTo>
                    <a:pt x="38" y="5099"/>
                  </a:lnTo>
                  <a:lnTo>
                    <a:pt x="74" y="5245"/>
                  </a:lnTo>
                  <a:lnTo>
                    <a:pt x="1" y="5282"/>
                  </a:lnTo>
                  <a:lnTo>
                    <a:pt x="1" y="5319"/>
                  </a:lnTo>
                  <a:lnTo>
                    <a:pt x="38" y="5722"/>
                  </a:lnTo>
                  <a:lnTo>
                    <a:pt x="148" y="6052"/>
                  </a:lnTo>
                  <a:lnTo>
                    <a:pt x="441" y="6786"/>
                  </a:lnTo>
                  <a:lnTo>
                    <a:pt x="1065" y="8400"/>
                  </a:lnTo>
                  <a:lnTo>
                    <a:pt x="2348" y="11665"/>
                  </a:lnTo>
                  <a:lnTo>
                    <a:pt x="2935" y="13315"/>
                  </a:lnTo>
                  <a:lnTo>
                    <a:pt x="3522" y="15003"/>
                  </a:lnTo>
                  <a:lnTo>
                    <a:pt x="4072" y="16653"/>
                  </a:lnTo>
                  <a:lnTo>
                    <a:pt x="4293" y="17424"/>
                  </a:lnTo>
                  <a:lnTo>
                    <a:pt x="4439" y="17827"/>
                  </a:lnTo>
                  <a:lnTo>
                    <a:pt x="4513" y="18047"/>
                  </a:lnTo>
                  <a:lnTo>
                    <a:pt x="4623" y="18231"/>
                  </a:lnTo>
                  <a:lnTo>
                    <a:pt x="4659" y="18451"/>
                  </a:lnTo>
                  <a:lnTo>
                    <a:pt x="4733" y="18634"/>
                  </a:lnTo>
                  <a:lnTo>
                    <a:pt x="4806" y="18781"/>
                  </a:lnTo>
                  <a:lnTo>
                    <a:pt x="4916" y="18928"/>
                  </a:lnTo>
                  <a:lnTo>
                    <a:pt x="5026" y="19074"/>
                  </a:lnTo>
                  <a:lnTo>
                    <a:pt x="5173" y="19221"/>
                  </a:lnTo>
                  <a:lnTo>
                    <a:pt x="5503" y="19404"/>
                  </a:lnTo>
                  <a:lnTo>
                    <a:pt x="5833" y="19551"/>
                  </a:lnTo>
                  <a:lnTo>
                    <a:pt x="6237" y="19661"/>
                  </a:lnTo>
                  <a:lnTo>
                    <a:pt x="6604" y="19698"/>
                  </a:lnTo>
                  <a:lnTo>
                    <a:pt x="7007" y="19698"/>
                  </a:lnTo>
                  <a:lnTo>
                    <a:pt x="7484" y="19625"/>
                  </a:lnTo>
                  <a:lnTo>
                    <a:pt x="7924" y="19515"/>
                  </a:lnTo>
                  <a:lnTo>
                    <a:pt x="8841" y="19184"/>
                  </a:lnTo>
                  <a:lnTo>
                    <a:pt x="11079" y="18341"/>
                  </a:lnTo>
                  <a:lnTo>
                    <a:pt x="13206" y="17570"/>
                  </a:lnTo>
                  <a:lnTo>
                    <a:pt x="13830" y="17314"/>
                  </a:lnTo>
                  <a:lnTo>
                    <a:pt x="14417" y="17020"/>
                  </a:lnTo>
                  <a:lnTo>
                    <a:pt x="14527" y="17020"/>
                  </a:lnTo>
                  <a:lnTo>
                    <a:pt x="14674" y="16947"/>
                  </a:lnTo>
                  <a:lnTo>
                    <a:pt x="14710" y="16873"/>
                  </a:lnTo>
                  <a:lnTo>
                    <a:pt x="14710" y="16837"/>
                  </a:lnTo>
                  <a:lnTo>
                    <a:pt x="14894" y="16690"/>
                  </a:lnTo>
                  <a:lnTo>
                    <a:pt x="15187" y="16433"/>
                  </a:lnTo>
                  <a:lnTo>
                    <a:pt x="15407" y="16103"/>
                  </a:lnTo>
                  <a:lnTo>
                    <a:pt x="15554" y="15773"/>
                  </a:lnTo>
                  <a:lnTo>
                    <a:pt x="15701" y="15406"/>
                  </a:lnTo>
                  <a:lnTo>
                    <a:pt x="15774" y="15039"/>
                  </a:lnTo>
                  <a:lnTo>
                    <a:pt x="15811" y="14636"/>
                  </a:lnTo>
                  <a:lnTo>
                    <a:pt x="15847" y="13866"/>
                  </a:lnTo>
                  <a:lnTo>
                    <a:pt x="15884" y="13829"/>
                  </a:lnTo>
                  <a:lnTo>
                    <a:pt x="15884" y="13756"/>
                  </a:lnTo>
                  <a:lnTo>
                    <a:pt x="15847" y="13572"/>
                  </a:lnTo>
                  <a:lnTo>
                    <a:pt x="15811" y="13389"/>
                  </a:lnTo>
                  <a:lnTo>
                    <a:pt x="15664" y="13059"/>
                  </a:lnTo>
                  <a:lnTo>
                    <a:pt x="15334" y="12178"/>
                  </a:lnTo>
                  <a:lnTo>
                    <a:pt x="14710" y="10564"/>
                  </a:lnTo>
                  <a:lnTo>
                    <a:pt x="13500" y="7263"/>
                  </a:lnTo>
                  <a:lnTo>
                    <a:pt x="12326" y="3962"/>
                  </a:lnTo>
                  <a:lnTo>
                    <a:pt x="11776" y="2311"/>
                  </a:lnTo>
                  <a:lnTo>
                    <a:pt x="11446" y="1431"/>
                  </a:lnTo>
                  <a:lnTo>
                    <a:pt x="11372" y="1174"/>
                  </a:lnTo>
                  <a:lnTo>
                    <a:pt x="11409" y="1027"/>
                  </a:lnTo>
                  <a:lnTo>
                    <a:pt x="11409" y="917"/>
                  </a:lnTo>
                  <a:lnTo>
                    <a:pt x="11372" y="770"/>
                  </a:lnTo>
                  <a:lnTo>
                    <a:pt x="11299" y="624"/>
                  </a:lnTo>
                  <a:lnTo>
                    <a:pt x="11152" y="403"/>
                  </a:lnTo>
                  <a:lnTo>
                    <a:pt x="10895" y="220"/>
                  </a:lnTo>
                  <a:lnTo>
                    <a:pt x="10712" y="110"/>
                  </a:lnTo>
                  <a:lnTo>
                    <a:pt x="10528" y="37"/>
                  </a:lnTo>
                  <a:lnTo>
                    <a:pt x="10345"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 name="Google Shape;368;p7"/>
            <p:cNvSpPr/>
            <p:nvPr/>
          </p:nvSpPr>
          <p:spPr>
            <a:xfrm>
              <a:off x="6991200" y="2879025"/>
              <a:ext cx="390675" cy="444800"/>
            </a:xfrm>
            <a:custGeom>
              <a:rect b="b" l="l" r="r" t="t"/>
              <a:pathLst>
                <a:path extrusionOk="0" h="17792" w="15627">
                  <a:moveTo>
                    <a:pt x="10528" y="1"/>
                  </a:moveTo>
                  <a:lnTo>
                    <a:pt x="10455" y="37"/>
                  </a:lnTo>
                  <a:lnTo>
                    <a:pt x="10308" y="221"/>
                  </a:lnTo>
                  <a:lnTo>
                    <a:pt x="10198" y="441"/>
                  </a:lnTo>
                  <a:lnTo>
                    <a:pt x="10015" y="881"/>
                  </a:lnTo>
                  <a:lnTo>
                    <a:pt x="9831" y="1468"/>
                  </a:lnTo>
                  <a:lnTo>
                    <a:pt x="9685" y="2091"/>
                  </a:lnTo>
                  <a:lnTo>
                    <a:pt x="9685" y="2201"/>
                  </a:lnTo>
                  <a:lnTo>
                    <a:pt x="9721" y="2311"/>
                  </a:lnTo>
                  <a:lnTo>
                    <a:pt x="9795" y="2348"/>
                  </a:lnTo>
                  <a:lnTo>
                    <a:pt x="9868" y="2385"/>
                  </a:lnTo>
                  <a:lnTo>
                    <a:pt x="9941" y="2421"/>
                  </a:lnTo>
                  <a:lnTo>
                    <a:pt x="10051" y="2385"/>
                  </a:lnTo>
                  <a:lnTo>
                    <a:pt x="10125" y="2311"/>
                  </a:lnTo>
                  <a:lnTo>
                    <a:pt x="10198" y="2238"/>
                  </a:lnTo>
                  <a:lnTo>
                    <a:pt x="10235" y="2055"/>
                  </a:lnTo>
                  <a:lnTo>
                    <a:pt x="10235" y="2018"/>
                  </a:lnTo>
                  <a:lnTo>
                    <a:pt x="10235" y="1981"/>
                  </a:lnTo>
                  <a:lnTo>
                    <a:pt x="10455" y="1138"/>
                  </a:lnTo>
                  <a:lnTo>
                    <a:pt x="10638" y="624"/>
                  </a:lnTo>
                  <a:lnTo>
                    <a:pt x="10675" y="367"/>
                  </a:lnTo>
                  <a:lnTo>
                    <a:pt x="10712" y="111"/>
                  </a:lnTo>
                  <a:lnTo>
                    <a:pt x="10675" y="37"/>
                  </a:lnTo>
                  <a:lnTo>
                    <a:pt x="10602" y="1"/>
                  </a:lnTo>
                  <a:close/>
                  <a:moveTo>
                    <a:pt x="3559" y="1028"/>
                  </a:moveTo>
                  <a:lnTo>
                    <a:pt x="3522" y="1064"/>
                  </a:lnTo>
                  <a:lnTo>
                    <a:pt x="3485" y="1101"/>
                  </a:lnTo>
                  <a:lnTo>
                    <a:pt x="3485" y="1138"/>
                  </a:lnTo>
                  <a:lnTo>
                    <a:pt x="3559" y="1321"/>
                  </a:lnTo>
                  <a:lnTo>
                    <a:pt x="3669" y="1468"/>
                  </a:lnTo>
                  <a:lnTo>
                    <a:pt x="3889" y="1761"/>
                  </a:lnTo>
                  <a:lnTo>
                    <a:pt x="4109" y="2055"/>
                  </a:lnTo>
                  <a:lnTo>
                    <a:pt x="4366" y="2348"/>
                  </a:lnTo>
                  <a:lnTo>
                    <a:pt x="4476" y="2605"/>
                  </a:lnTo>
                  <a:lnTo>
                    <a:pt x="4586" y="2862"/>
                  </a:lnTo>
                  <a:lnTo>
                    <a:pt x="4696" y="2972"/>
                  </a:lnTo>
                  <a:lnTo>
                    <a:pt x="4769" y="3045"/>
                  </a:lnTo>
                  <a:lnTo>
                    <a:pt x="4916" y="3082"/>
                  </a:lnTo>
                  <a:lnTo>
                    <a:pt x="5063" y="3082"/>
                  </a:lnTo>
                  <a:lnTo>
                    <a:pt x="5136" y="3045"/>
                  </a:lnTo>
                  <a:lnTo>
                    <a:pt x="5209" y="3008"/>
                  </a:lnTo>
                  <a:lnTo>
                    <a:pt x="5246" y="2935"/>
                  </a:lnTo>
                  <a:lnTo>
                    <a:pt x="5246" y="2862"/>
                  </a:lnTo>
                  <a:lnTo>
                    <a:pt x="5209" y="2715"/>
                  </a:lnTo>
                  <a:lnTo>
                    <a:pt x="5173" y="2642"/>
                  </a:lnTo>
                  <a:lnTo>
                    <a:pt x="5099" y="2605"/>
                  </a:lnTo>
                  <a:lnTo>
                    <a:pt x="4989" y="2605"/>
                  </a:lnTo>
                  <a:lnTo>
                    <a:pt x="4989" y="2568"/>
                  </a:lnTo>
                  <a:lnTo>
                    <a:pt x="4989" y="2495"/>
                  </a:lnTo>
                  <a:lnTo>
                    <a:pt x="4953" y="2385"/>
                  </a:lnTo>
                  <a:lnTo>
                    <a:pt x="4806" y="2128"/>
                  </a:lnTo>
                  <a:lnTo>
                    <a:pt x="4623" y="1871"/>
                  </a:lnTo>
                  <a:lnTo>
                    <a:pt x="4402" y="1615"/>
                  </a:lnTo>
                  <a:lnTo>
                    <a:pt x="4146" y="1394"/>
                  </a:lnTo>
                  <a:lnTo>
                    <a:pt x="3889" y="1174"/>
                  </a:lnTo>
                  <a:lnTo>
                    <a:pt x="3595" y="1028"/>
                  </a:lnTo>
                  <a:close/>
                  <a:moveTo>
                    <a:pt x="15334" y="3999"/>
                  </a:moveTo>
                  <a:lnTo>
                    <a:pt x="15260" y="4035"/>
                  </a:lnTo>
                  <a:lnTo>
                    <a:pt x="15187" y="4109"/>
                  </a:lnTo>
                  <a:lnTo>
                    <a:pt x="15077" y="4182"/>
                  </a:lnTo>
                  <a:lnTo>
                    <a:pt x="14967" y="4256"/>
                  </a:lnTo>
                  <a:lnTo>
                    <a:pt x="14820" y="4329"/>
                  </a:lnTo>
                  <a:lnTo>
                    <a:pt x="14673" y="4329"/>
                  </a:lnTo>
                  <a:lnTo>
                    <a:pt x="14527" y="4402"/>
                  </a:lnTo>
                  <a:lnTo>
                    <a:pt x="14490" y="4439"/>
                  </a:lnTo>
                  <a:lnTo>
                    <a:pt x="14453" y="4549"/>
                  </a:lnTo>
                  <a:lnTo>
                    <a:pt x="14417" y="4586"/>
                  </a:lnTo>
                  <a:lnTo>
                    <a:pt x="14380" y="4622"/>
                  </a:lnTo>
                  <a:lnTo>
                    <a:pt x="14233" y="4732"/>
                  </a:lnTo>
                  <a:lnTo>
                    <a:pt x="13940" y="4842"/>
                  </a:lnTo>
                  <a:lnTo>
                    <a:pt x="13720" y="4989"/>
                  </a:lnTo>
                  <a:lnTo>
                    <a:pt x="13536" y="5173"/>
                  </a:lnTo>
                  <a:lnTo>
                    <a:pt x="13499" y="5246"/>
                  </a:lnTo>
                  <a:lnTo>
                    <a:pt x="13499" y="5319"/>
                  </a:lnTo>
                  <a:lnTo>
                    <a:pt x="13573" y="5356"/>
                  </a:lnTo>
                  <a:lnTo>
                    <a:pt x="13830" y="5356"/>
                  </a:lnTo>
                  <a:lnTo>
                    <a:pt x="14013" y="5319"/>
                  </a:lnTo>
                  <a:lnTo>
                    <a:pt x="14380" y="5173"/>
                  </a:lnTo>
                  <a:lnTo>
                    <a:pt x="14673" y="5026"/>
                  </a:lnTo>
                  <a:lnTo>
                    <a:pt x="14783" y="4953"/>
                  </a:lnTo>
                  <a:lnTo>
                    <a:pt x="14857" y="4806"/>
                  </a:lnTo>
                  <a:lnTo>
                    <a:pt x="15077" y="4769"/>
                  </a:lnTo>
                  <a:lnTo>
                    <a:pt x="15260" y="4659"/>
                  </a:lnTo>
                  <a:lnTo>
                    <a:pt x="15370" y="4696"/>
                  </a:lnTo>
                  <a:lnTo>
                    <a:pt x="15444" y="4696"/>
                  </a:lnTo>
                  <a:lnTo>
                    <a:pt x="15554" y="4622"/>
                  </a:lnTo>
                  <a:lnTo>
                    <a:pt x="15627" y="4549"/>
                  </a:lnTo>
                  <a:lnTo>
                    <a:pt x="15627" y="4476"/>
                  </a:lnTo>
                  <a:lnTo>
                    <a:pt x="15590" y="4366"/>
                  </a:lnTo>
                  <a:lnTo>
                    <a:pt x="15627" y="4329"/>
                  </a:lnTo>
                  <a:lnTo>
                    <a:pt x="15627" y="4256"/>
                  </a:lnTo>
                  <a:lnTo>
                    <a:pt x="15590" y="4182"/>
                  </a:lnTo>
                  <a:lnTo>
                    <a:pt x="15554" y="4109"/>
                  </a:lnTo>
                  <a:lnTo>
                    <a:pt x="15480" y="4035"/>
                  </a:lnTo>
                  <a:lnTo>
                    <a:pt x="15407" y="4035"/>
                  </a:lnTo>
                  <a:lnTo>
                    <a:pt x="15334" y="3999"/>
                  </a:lnTo>
                  <a:close/>
                  <a:moveTo>
                    <a:pt x="2238" y="7447"/>
                  </a:moveTo>
                  <a:lnTo>
                    <a:pt x="2128" y="7484"/>
                  </a:lnTo>
                  <a:lnTo>
                    <a:pt x="1064" y="7960"/>
                  </a:lnTo>
                  <a:lnTo>
                    <a:pt x="477" y="8217"/>
                  </a:lnTo>
                  <a:lnTo>
                    <a:pt x="257" y="8364"/>
                  </a:lnTo>
                  <a:lnTo>
                    <a:pt x="147" y="8474"/>
                  </a:lnTo>
                  <a:lnTo>
                    <a:pt x="111" y="8437"/>
                  </a:lnTo>
                  <a:lnTo>
                    <a:pt x="74" y="8437"/>
                  </a:lnTo>
                  <a:lnTo>
                    <a:pt x="1" y="8511"/>
                  </a:lnTo>
                  <a:lnTo>
                    <a:pt x="1" y="8584"/>
                  </a:lnTo>
                  <a:lnTo>
                    <a:pt x="37" y="8621"/>
                  </a:lnTo>
                  <a:lnTo>
                    <a:pt x="111" y="8694"/>
                  </a:lnTo>
                  <a:lnTo>
                    <a:pt x="221" y="8731"/>
                  </a:lnTo>
                  <a:lnTo>
                    <a:pt x="367" y="8694"/>
                  </a:lnTo>
                  <a:lnTo>
                    <a:pt x="514" y="8657"/>
                  </a:lnTo>
                  <a:lnTo>
                    <a:pt x="808" y="8547"/>
                  </a:lnTo>
                  <a:lnTo>
                    <a:pt x="1028" y="8474"/>
                  </a:lnTo>
                  <a:lnTo>
                    <a:pt x="2385" y="7887"/>
                  </a:lnTo>
                  <a:lnTo>
                    <a:pt x="2458" y="7850"/>
                  </a:lnTo>
                  <a:lnTo>
                    <a:pt x="2532" y="7777"/>
                  </a:lnTo>
                  <a:lnTo>
                    <a:pt x="2532" y="7667"/>
                  </a:lnTo>
                  <a:lnTo>
                    <a:pt x="2495" y="7594"/>
                  </a:lnTo>
                  <a:lnTo>
                    <a:pt x="2422" y="7520"/>
                  </a:lnTo>
                  <a:lnTo>
                    <a:pt x="2348" y="7484"/>
                  </a:lnTo>
                  <a:lnTo>
                    <a:pt x="2238" y="7447"/>
                  </a:lnTo>
                  <a:close/>
                  <a:moveTo>
                    <a:pt x="6677" y="7814"/>
                  </a:moveTo>
                  <a:lnTo>
                    <a:pt x="6603" y="7887"/>
                  </a:lnTo>
                  <a:lnTo>
                    <a:pt x="6603" y="7960"/>
                  </a:lnTo>
                  <a:lnTo>
                    <a:pt x="6603" y="8070"/>
                  </a:lnTo>
                  <a:lnTo>
                    <a:pt x="6933" y="8474"/>
                  </a:lnTo>
                  <a:lnTo>
                    <a:pt x="7044" y="8694"/>
                  </a:lnTo>
                  <a:lnTo>
                    <a:pt x="7154" y="8914"/>
                  </a:lnTo>
                  <a:lnTo>
                    <a:pt x="7227" y="8951"/>
                  </a:lnTo>
                  <a:lnTo>
                    <a:pt x="7264" y="8987"/>
                  </a:lnTo>
                  <a:lnTo>
                    <a:pt x="7410" y="8987"/>
                  </a:lnTo>
                  <a:lnTo>
                    <a:pt x="7594" y="8877"/>
                  </a:lnTo>
                  <a:lnTo>
                    <a:pt x="7777" y="8767"/>
                  </a:lnTo>
                  <a:lnTo>
                    <a:pt x="7924" y="8621"/>
                  </a:lnTo>
                  <a:lnTo>
                    <a:pt x="7924" y="8657"/>
                  </a:lnTo>
                  <a:lnTo>
                    <a:pt x="7997" y="8767"/>
                  </a:lnTo>
                  <a:lnTo>
                    <a:pt x="8071" y="8877"/>
                  </a:lnTo>
                  <a:lnTo>
                    <a:pt x="8181" y="8951"/>
                  </a:lnTo>
                  <a:lnTo>
                    <a:pt x="8327" y="9024"/>
                  </a:lnTo>
                  <a:lnTo>
                    <a:pt x="8584" y="9061"/>
                  </a:lnTo>
                  <a:lnTo>
                    <a:pt x="8768" y="9061"/>
                  </a:lnTo>
                  <a:lnTo>
                    <a:pt x="8951" y="8987"/>
                  </a:lnTo>
                  <a:lnTo>
                    <a:pt x="9281" y="8841"/>
                  </a:lnTo>
                  <a:lnTo>
                    <a:pt x="9611" y="8657"/>
                  </a:lnTo>
                  <a:lnTo>
                    <a:pt x="9721" y="8547"/>
                  </a:lnTo>
                  <a:lnTo>
                    <a:pt x="9758" y="8474"/>
                  </a:lnTo>
                  <a:lnTo>
                    <a:pt x="9758" y="8364"/>
                  </a:lnTo>
                  <a:lnTo>
                    <a:pt x="9685" y="8254"/>
                  </a:lnTo>
                  <a:lnTo>
                    <a:pt x="9648" y="8217"/>
                  </a:lnTo>
                  <a:lnTo>
                    <a:pt x="9464" y="8217"/>
                  </a:lnTo>
                  <a:lnTo>
                    <a:pt x="9428" y="8291"/>
                  </a:lnTo>
                  <a:lnTo>
                    <a:pt x="9244" y="8437"/>
                  </a:lnTo>
                  <a:lnTo>
                    <a:pt x="8988" y="8547"/>
                  </a:lnTo>
                  <a:lnTo>
                    <a:pt x="8768" y="8621"/>
                  </a:lnTo>
                  <a:lnTo>
                    <a:pt x="8584" y="8657"/>
                  </a:lnTo>
                  <a:lnTo>
                    <a:pt x="8474" y="8657"/>
                  </a:lnTo>
                  <a:lnTo>
                    <a:pt x="8401" y="8621"/>
                  </a:lnTo>
                  <a:lnTo>
                    <a:pt x="8364" y="8584"/>
                  </a:lnTo>
                  <a:lnTo>
                    <a:pt x="8327" y="8547"/>
                  </a:lnTo>
                  <a:lnTo>
                    <a:pt x="8254" y="8254"/>
                  </a:lnTo>
                  <a:lnTo>
                    <a:pt x="8181" y="8144"/>
                  </a:lnTo>
                  <a:lnTo>
                    <a:pt x="8071" y="8107"/>
                  </a:lnTo>
                  <a:lnTo>
                    <a:pt x="7961" y="8107"/>
                  </a:lnTo>
                  <a:lnTo>
                    <a:pt x="7887" y="8144"/>
                  </a:lnTo>
                  <a:lnTo>
                    <a:pt x="7740" y="8254"/>
                  </a:lnTo>
                  <a:lnTo>
                    <a:pt x="7630" y="8401"/>
                  </a:lnTo>
                  <a:lnTo>
                    <a:pt x="7410" y="8547"/>
                  </a:lnTo>
                  <a:lnTo>
                    <a:pt x="7264" y="8364"/>
                  </a:lnTo>
                  <a:lnTo>
                    <a:pt x="7117" y="8180"/>
                  </a:lnTo>
                  <a:lnTo>
                    <a:pt x="6970" y="7997"/>
                  </a:lnTo>
                  <a:lnTo>
                    <a:pt x="6787" y="7850"/>
                  </a:lnTo>
                  <a:lnTo>
                    <a:pt x="6713" y="7814"/>
                  </a:lnTo>
                  <a:close/>
                  <a:moveTo>
                    <a:pt x="12876" y="11005"/>
                  </a:moveTo>
                  <a:lnTo>
                    <a:pt x="12803" y="11042"/>
                  </a:lnTo>
                  <a:lnTo>
                    <a:pt x="12766" y="11078"/>
                  </a:lnTo>
                  <a:lnTo>
                    <a:pt x="12766" y="11152"/>
                  </a:lnTo>
                  <a:lnTo>
                    <a:pt x="12729" y="11225"/>
                  </a:lnTo>
                  <a:lnTo>
                    <a:pt x="12766" y="11298"/>
                  </a:lnTo>
                  <a:lnTo>
                    <a:pt x="12986" y="11702"/>
                  </a:lnTo>
                  <a:lnTo>
                    <a:pt x="13279" y="12069"/>
                  </a:lnTo>
                  <a:lnTo>
                    <a:pt x="13499" y="12399"/>
                  </a:lnTo>
                  <a:lnTo>
                    <a:pt x="13646" y="12509"/>
                  </a:lnTo>
                  <a:lnTo>
                    <a:pt x="13830" y="12619"/>
                  </a:lnTo>
                  <a:lnTo>
                    <a:pt x="13976" y="12619"/>
                  </a:lnTo>
                  <a:lnTo>
                    <a:pt x="14013" y="12582"/>
                  </a:lnTo>
                  <a:lnTo>
                    <a:pt x="14086" y="12546"/>
                  </a:lnTo>
                  <a:lnTo>
                    <a:pt x="14160" y="12436"/>
                  </a:lnTo>
                  <a:lnTo>
                    <a:pt x="14160" y="12325"/>
                  </a:lnTo>
                  <a:lnTo>
                    <a:pt x="14160" y="12252"/>
                  </a:lnTo>
                  <a:lnTo>
                    <a:pt x="14123" y="12142"/>
                  </a:lnTo>
                  <a:lnTo>
                    <a:pt x="14086" y="12069"/>
                  </a:lnTo>
                  <a:lnTo>
                    <a:pt x="14050" y="12032"/>
                  </a:lnTo>
                  <a:lnTo>
                    <a:pt x="13903" y="12032"/>
                  </a:lnTo>
                  <a:lnTo>
                    <a:pt x="13830" y="11885"/>
                  </a:lnTo>
                  <a:lnTo>
                    <a:pt x="13573" y="11592"/>
                  </a:lnTo>
                  <a:lnTo>
                    <a:pt x="13316" y="11298"/>
                  </a:lnTo>
                  <a:lnTo>
                    <a:pt x="13059" y="11042"/>
                  </a:lnTo>
                  <a:lnTo>
                    <a:pt x="13023" y="11005"/>
                  </a:lnTo>
                  <a:close/>
                  <a:moveTo>
                    <a:pt x="8181" y="3192"/>
                  </a:moveTo>
                  <a:lnTo>
                    <a:pt x="8511" y="3228"/>
                  </a:lnTo>
                  <a:lnTo>
                    <a:pt x="8878" y="3265"/>
                  </a:lnTo>
                  <a:lnTo>
                    <a:pt x="9208" y="3339"/>
                  </a:lnTo>
                  <a:lnTo>
                    <a:pt x="9538" y="3412"/>
                  </a:lnTo>
                  <a:lnTo>
                    <a:pt x="9868" y="3522"/>
                  </a:lnTo>
                  <a:lnTo>
                    <a:pt x="10198" y="3669"/>
                  </a:lnTo>
                  <a:lnTo>
                    <a:pt x="10528" y="3852"/>
                  </a:lnTo>
                  <a:lnTo>
                    <a:pt x="10822" y="4035"/>
                  </a:lnTo>
                  <a:lnTo>
                    <a:pt x="11078" y="4256"/>
                  </a:lnTo>
                  <a:lnTo>
                    <a:pt x="11335" y="4476"/>
                  </a:lnTo>
                  <a:lnTo>
                    <a:pt x="11592" y="4732"/>
                  </a:lnTo>
                  <a:lnTo>
                    <a:pt x="11812" y="4989"/>
                  </a:lnTo>
                  <a:lnTo>
                    <a:pt x="11996" y="5319"/>
                  </a:lnTo>
                  <a:lnTo>
                    <a:pt x="12142" y="5576"/>
                  </a:lnTo>
                  <a:lnTo>
                    <a:pt x="12252" y="5870"/>
                  </a:lnTo>
                  <a:lnTo>
                    <a:pt x="12362" y="6200"/>
                  </a:lnTo>
                  <a:lnTo>
                    <a:pt x="12436" y="6530"/>
                  </a:lnTo>
                  <a:lnTo>
                    <a:pt x="12509" y="6823"/>
                  </a:lnTo>
                  <a:lnTo>
                    <a:pt x="12509" y="7153"/>
                  </a:lnTo>
                  <a:lnTo>
                    <a:pt x="12509" y="7484"/>
                  </a:lnTo>
                  <a:lnTo>
                    <a:pt x="12472" y="7814"/>
                  </a:lnTo>
                  <a:lnTo>
                    <a:pt x="12399" y="8144"/>
                  </a:lnTo>
                  <a:lnTo>
                    <a:pt x="12289" y="8511"/>
                  </a:lnTo>
                  <a:lnTo>
                    <a:pt x="12142" y="8804"/>
                  </a:lnTo>
                  <a:lnTo>
                    <a:pt x="11996" y="9134"/>
                  </a:lnTo>
                  <a:lnTo>
                    <a:pt x="11812" y="9428"/>
                  </a:lnTo>
                  <a:lnTo>
                    <a:pt x="11592" y="9721"/>
                  </a:lnTo>
                  <a:lnTo>
                    <a:pt x="11115" y="10271"/>
                  </a:lnTo>
                  <a:lnTo>
                    <a:pt x="10345" y="11115"/>
                  </a:lnTo>
                  <a:lnTo>
                    <a:pt x="9941" y="11555"/>
                  </a:lnTo>
                  <a:lnTo>
                    <a:pt x="9575" y="12032"/>
                  </a:lnTo>
                  <a:lnTo>
                    <a:pt x="9281" y="12509"/>
                  </a:lnTo>
                  <a:lnTo>
                    <a:pt x="8988" y="13022"/>
                  </a:lnTo>
                  <a:lnTo>
                    <a:pt x="8914" y="13279"/>
                  </a:lnTo>
                  <a:lnTo>
                    <a:pt x="8804" y="13573"/>
                  </a:lnTo>
                  <a:lnTo>
                    <a:pt x="8768" y="13829"/>
                  </a:lnTo>
                  <a:lnTo>
                    <a:pt x="8731" y="14123"/>
                  </a:lnTo>
                  <a:lnTo>
                    <a:pt x="8217" y="14013"/>
                  </a:lnTo>
                  <a:lnTo>
                    <a:pt x="7704" y="13939"/>
                  </a:lnTo>
                  <a:lnTo>
                    <a:pt x="8584" y="11665"/>
                  </a:lnTo>
                  <a:lnTo>
                    <a:pt x="9061" y="10418"/>
                  </a:lnTo>
                  <a:lnTo>
                    <a:pt x="9318" y="9831"/>
                  </a:lnTo>
                  <a:lnTo>
                    <a:pt x="9391" y="9538"/>
                  </a:lnTo>
                  <a:lnTo>
                    <a:pt x="9391" y="9391"/>
                  </a:lnTo>
                  <a:lnTo>
                    <a:pt x="9354" y="9244"/>
                  </a:lnTo>
                  <a:lnTo>
                    <a:pt x="9318" y="9208"/>
                  </a:lnTo>
                  <a:lnTo>
                    <a:pt x="9281" y="9208"/>
                  </a:lnTo>
                  <a:lnTo>
                    <a:pt x="9171" y="9281"/>
                  </a:lnTo>
                  <a:lnTo>
                    <a:pt x="9098" y="9391"/>
                  </a:lnTo>
                  <a:lnTo>
                    <a:pt x="8988" y="9611"/>
                  </a:lnTo>
                  <a:lnTo>
                    <a:pt x="8768" y="10088"/>
                  </a:lnTo>
                  <a:lnTo>
                    <a:pt x="8217" y="11445"/>
                  </a:lnTo>
                  <a:lnTo>
                    <a:pt x="7337" y="13719"/>
                  </a:lnTo>
                  <a:lnTo>
                    <a:pt x="7227" y="13903"/>
                  </a:lnTo>
                  <a:lnTo>
                    <a:pt x="6970" y="13829"/>
                  </a:lnTo>
                  <a:lnTo>
                    <a:pt x="6420" y="13683"/>
                  </a:lnTo>
                  <a:lnTo>
                    <a:pt x="6420" y="13646"/>
                  </a:lnTo>
                  <a:lnTo>
                    <a:pt x="6493" y="13389"/>
                  </a:lnTo>
                  <a:lnTo>
                    <a:pt x="6530" y="13096"/>
                  </a:lnTo>
                  <a:lnTo>
                    <a:pt x="6530" y="12546"/>
                  </a:lnTo>
                  <a:lnTo>
                    <a:pt x="6603" y="11372"/>
                  </a:lnTo>
                  <a:lnTo>
                    <a:pt x="6677" y="10125"/>
                  </a:lnTo>
                  <a:lnTo>
                    <a:pt x="6713" y="9501"/>
                  </a:lnTo>
                  <a:lnTo>
                    <a:pt x="6677" y="8877"/>
                  </a:lnTo>
                  <a:lnTo>
                    <a:pt x="6677" y="8804"/>
                  </a:lnTo>
                  <a:lnTo>
                    <a:pt x="6640" y="8767"/>
                  </a:lnTo>
                  <a:lnTo>
                    <a:pt x="6530" y="8694"/>
                  </a:lnTo>
                  <a:lnTo>
                    <a:pt x="6420" y="8731"/>
                  </a:lnTo>
                  <a:lnTo>
                    <a:pt x="6383" y="8767"/>
                  </a:lnTo>
                  <a:lnTo>
                    <a:pt x="6347" y="8841"/>
                  </a:lnTo>
                  <a:lnTo>
                    <a:pt x="6273" y="9391"/>
                  </a:lnTo>
                  <a:lnTo>
                    <a:pt x="6237" y="9978"/>
                  </a:lnTo>
                  <a:lnTo>
                    <a:pt x="6200" y="11115"/>
                  </a:lnTo>
                  <a:lnTo>
                    <a:pt x="6090" y="12289"/>
                  </a:lnTo>
                  <a:lnTo>
                    <a:pt x="6016" y="12912"/>
                  </a:lnTo>
                  <a:lnTo>
                    <a:pt x="6016" y="13206"/>
                  </a:lnTo>
                  <a:lnTo>
                    <a:pt x="6016" y="13536"/>
                  </a:lnTo>
                  <a:lnTo>
                    <a:pt x="5540" y="13353"/>
                  </a:lnTo>
                  <a:lnTo>
                    <a:pt x="5099" y="13206"/>
                  </a:lnTo>
                  <a:lnTo>
                    <a:pt x="4623" y="13132"/>
                  </a:lnTo>
                  <a:lnTo>
                    <a:pt x="4182" y="13132"/>
                  </a:lnTo>
                  <a:lnTo>
                    <a:pt x="4329" y="12876"/>
                  </a:lnTo>
                  <a:lnTo>
                    <a:pt x="4439" y="12619"/>
                  </a:lnTo>
                  <a:lnTo>
                    <a:pt x="4549" y="12362"/>
                  </a:lnTo>
                  <a:lnTo>
                    <a:pt x="4623" y="12069"/>
                  </a:lnTo>
                  <a:lnTo>
                    <a:pt x="4696" y="11482"/>
                  </a:lnTo>
                  <a:lnTo>
                    <a:pt x="4696" y="10895"/>
                  </a:lnTo>
                  <a:lnTo>
                    <a:pt x="4623" y="10161"/>
                  </a:lnTo>
                  <a:lnTo>
                    <a:pt x="4512" y="9428"/>
                  </a:lnTo>
                  <a:lnTo>
                    <a:pt x="4366" y="8694"/>
                  </a:lnTo>
                  <a:lnTo>
                    <a:pt x="4219" y="7960"/>
                  </a:lnTo>
                  <a:lnTo>
                    <a:pt x="4182" y="7594"/>
                  </a:lnTo>
                  <a:lnTo>
                    <a:pt x="4182" y="7190"/>
                  </a:lnTo>
                  <a:lnTo>
                    <a:pt x="4182" y="6823"/>
                  </a:lnTo>
                  <a:lnTo>
                    <a:pt x="4219" y="6456"/>
                  </a:lnTo>
                  <a:lnTo>
                    <a:pt x="4292" y="6090"/>
                  </a:lnTo>
                  <a:lnTo>
                    <a:pt x="4439" y="5760"/>
                  </a:lnTo>
                  <a:lnTo>
                    <a:pt x="4586" y="5429"/>
                  </a:lnTo>
                  <a:lnTo>
                    <a:pt x="4769" y="5063"/>
                  </a:lnTo>
                  <a:lnTo>
                    <a:pt x="5026" y="4769"/>
                  </a:lnTo>
                  <a:lnTo>
                    <a:pt x="5246" y="4476"/>
                  </a:lnTo>
                  <a:lnTo>
                    <a:pt x="5503" y="4219"/>
                  </a:lnTo>
                  <a:lnTo>
                    <a:pt x="5796" y="3999"/>
                  </a:lnTo>
                  <a:lnTo>
                    <a:pt x="6090" y="3779"/>
                  </a:lnTo>
                  <a:lnTo>
                    <a:pt x="6420" y="3595"/>
                  </a:lnTo>
                  <a:lnTo>
                    <a:pt x="6787" y="3449"/>
                  </a:lnTo>
                  <a:lnTo>
                    <a:pt x="7117" y="3339"/>
                  </a:lnTo>
                  <a:lnTo>
                    <a:pt x="7484" y="3265"/>
                  </a:lnTo>
                  <a:lnTo>
                    <a:pt x="7814" y="3228"/>
                  </a:lnTo>
                  <a:lnTo>
                    <a:pt x="8181" y="3192"/>
                  </a:lnTo>
                  <a:close/>
                  <a:moveTo>
                    <a:pt x="3962" y="13426"/>
                  </a:moveTo>
                  <a:lnTo>
                    <a:pt x="4623" y="13536"/>
                  </a:lnTo>
                  <a:lnTo>
                    <a:pt x="5246" y="13719"/>
                  </a:lnTo>
                  <a:lnTo>
                    <a:pt x="5943" y="13939"/>
                  </a:lnTo>
                  <a:lnTo>
                    <a:pt x="6603" y="14196"/>
                  </a:lnTo>
                  <a:lnTo>
                    <a:pt x="6860" y="14270"/>
                  </a:lnTo>
                  <a:lnTo>
                    <a:pt x="7154" y="14306"/>
                  </a:lnTo>
                  <a:lnTo>
                    <a:pt x="7704" y="14380"/>
                  </a:lnTo>
                  <a:lnTo>
                    <a:pt x="8217" y="14490"/>
                  </a:lnTo>
                  <a:lnTo>
                    <a:pt x="8474" y="14563"/>
                  </a:lnTo>
                  <a:lnTo>
                    <a:pt x="8731" y="14636"/>
                  </a:lnTo>
                  <a:lnTo>
                    <a:pt x="8768" y="14783"/>
                  </a:lnTo>
                  <a:lnTo>
                    <a:pt x="8841" y="14857"/>
                  </a:lnTo>
                  <a:lnTo>
                    <a:pt x="8951" y="14893"/>
                  </a:lnTo>
                  <a:lnTo>
                    <a:pt x="9061" y="14893"/>
                  </a:lnTo>
                  <a:lnTo>
                    <a:pt x="9061" y="15003"/>
                  </a:lnTo>
                  <a:lnTo>
                    <a:pt x="9024" y="15150"/>
                  </a:lnTo>
                  <a:lnTo>
                    <a:pt x="8914" y="15223"/>
                  </a:lnTo>
                  <a:lnTo>
                    <a:pt x="8768" y="15333"/>
                  </a:lnTo>
                  <a:lnTo>
                    <a:pt x="8034" y="15040"/>
                  </a:lnTo>
                  <a:lnTo>
                    <a:pt x="6383" y="14490"/>
                  </a:lnTo>
                  <a:lnTo>
                    <a:pt x="5576" y="14270"/>
                  </a:lnTo>
                  <a:lnTo>
                    <a:pt x="4769" y="14086"/>
                  </a:lnTo>
                  <a:lnTo>
                    <a:pt x="4292" y="14013"/>
                  </a:lnTo>
                  <a:lnTo>
                    <a:pt x="4072" y="14013"/>
                  </a:lnTo>
                  <a:lnTo>
                    <a:pt x="3852" y="14050"/>
                  </a:lnTo>
                  <a:lnTo>
                    <a:pt x="3742" y="14013"/>
                  </a:lnTo>
                  <a:lnTo>
                    <a:pt x="3669" y="13939"/>
                  </a:lnTo>
                  <a:lnTo>
                    <a:pt x="3632" y="13829"/>
                  </a:lnTo>
                  <a:lnTo>
                    <a:pt x="3632" y="13719"/>
                  </a:lnTo>
                  <a:lnTo>
                    <a:pt x="3632" y="13609"/>
                  </a:lnTo>
                  <a:lnTo>
                    <a:pt x="3705" y="13536"/>
                  </a:lnTo>
                  <a:lnTo>
                    <a:pt x="3816" y="13463"/>
                  </a:lnTo>
                  <a:lnTo>
                    <a:pt x="3926" y="13426"/>
                  </a:lnTo>
                  <a:close/>
                  <a:moveTo>
                    <a:pt x="4256" y="15737"/>
                  </a:moveTo>
                  <a:lnTo>
                    <a:pt x="4696" y="15847"/>
                  </a:lnTo>
                  <a:lnTo>
                    <a:pt x="4476" y="16067"/>
                  </a:lnTo>
                  <a:lnTo>
                    <a:pt x="4292" y="16287"/>
                  </a:lnTo>
                  <a:lnTo>
                    <a:pt x="4292" y="16250"/>
                  </a:lnTo>
                  <a:lnTo>
                    <a:pt x="4256" y="16140"/>
                  </a:lnTo>
                  <a:lnTo>
                    <a:pt x="4256" y="15994"/>
                  </a:lnTo>
                  <a:lnTo>
                    <a:pt x="4256" y="15737"/>
                  </a:lnTo>
                  <a:close/>
                  <a:moveTo>
                    <a:pt x="4843" y="15920"/>
                  </a:moveTo>
                  <a:lnTo>
                    <a:pt x="4989" y="15957"/>
                  </a:lnTo>
                  <a:lnTo>
                    <a:pt x="5136" y="15994"/>
                  </a:lnTo>
                  <a:lnTo>
                    <a:pt x="4879" y="16140"/>
                  </a:lnTo>
                  <a:lnTo>
                    <a:pt x="4623" y="16360"/>
                  </a:lnTo>
                  <a:lnTo>
                    <a:pt x="4623" y="16360"/>
                  </a:lnTo>
                  <a:lnTo>
                    <a:pt x="4733" y="16140"/>
                  </a:lnTo>
                  <a:lnTo>
                    <a:pt x="4843" y="15920"/>
                  </a:lnTo>
                  <a:close/>
                  <a:moveTo>
                    <a:pt x="4146" y="14453"/>
                  </a:moveTo>
                  <a:lnTo>
                    <a:pt x="4659" y="14490"/>
                  </a:lnTo>
                  <a:lnTo>
                    <a:pt x="5356" y="14673"/>
                  </a:lnTo>
                  <a:lnTo>
                    <a:pt x="6053" y="14857"/>
                  </a:lnTo>
                  <a:lnTo>
                    <a:pt x="7410" y="15333"/>
                  </a:lnTo>
                  <a:lnTo>
                    <a:pt x="8034" y="15553"/>
                  </a:lnTo>
                  <a:lnTo>
                    <a:pt x="8401" y="15663"/>
                  </a:lnTo>
                  <a:lnTo>
                    <a:pt x="8694" y="15774"/>
                  </a:lnTo>
                  <a:lnTo>
                    <a:pt x="8731" y="15847"/>
                  </a:lnTo>
                  <a:lnTo>
                    <a:pt x="8768" y="15884"/>
                  </a:lnTo>
                  <a:lnTo>
                    <a:pt x="8841" y="15957"/>
                  </a:lnTo>
                  <a:lnTo>
                    <a:pt x="8951" y="15957"/>
                  </a:lnTo>
                  <a:lnTo>
                    <a:pt x="8914" y="16067"/>
                  </a:lnTo>
                  <a:lnTo>
                    <a:pt x="8841" y="16214"/>
                  </a:lnTo>
                  <a:lnTo>
                    <a:pt x="8694" y="16397"/>
                  </a:lnTo>
                  <a:lnTo>
                    <a:pt x="8547" y="16507"/>
                  </a:lnTo>
                  <a:lnTo>
                    <a:pt x="8401" y="16581"/>
                  </a:lnTo>
                  <a:lnTo>
                    <a:pt x="7227" y="16140"/>
                  </a:lnTo>
                  <a:lnTo>
                    <a:pt x="6016" y="15774"/>
                  </a:lnTo>
                  <a:lnTo>
                    <a:pt x="4733" y="15370"/>
                  </a:lnTo>
                  <a:lnTo>
                    <a:pt x="4072" y="15223"/>
                  </a:lnTo>
                  <a:lnTo>
                    <a:pt x="3449" y="15113"/>
                  </a:lnTo>
                  <a:lnTo>
                    <a:pt x="3449" y="15040"/>
                  </a:lnTo>
                  <a:lnTo>
                    <a:pt x="3449" y="14857"/>
                  </a:lnTo>
                  <a:lnTo>
                    <a:pt x="3522" y="14673"/>
                  </a:lnTo>
                  <a:lnTo>
                    <a:pt x="3632" y="14563"/>
                  </a:lnTo>
                  <a:lnTo>
                    <a:pt x="3705" y="14490"/>
                  </a:lnTo>
                  <a:lnTo>
                    <a:pt x="3926" y="14490"/>
                  </a:lnTo>
                  <a:lnTo>
                    <a:pt x="3962" y="14526"/>
                  </a:lnTo>
                  <a:lnTo>
                    <a:pt x="3999" y="14526"/>
                  </a:lnTo>
                  <a:lnTo>
                    <a:pt x="4036" y="14490"/>
                  </a:lnTo>
                  <a:lnTo>
                    <a:pt x="4146" y="14453"/>
                  </a:lnTo>
                  <a:close/>
                  <a:moveTo>
                    <a:pt x="5503" y="16067"/>
                  </a:moveTo>
                  <a:lnTo>
                    <a:pt x="5723" y="16140"/>
                  </a:lnTo>
                  <a:lnTo>
                    <a:pt x="5503" y="16287"/>
                  </a:lnTo>
                  <a:lnTo>
                    <a:pt x="5246" y="16434"/>
                  </a:lnTo>
                  <a:lnTo>
                    <a:pt x="5026" y="16617"/>
                  </a:lnTo>
                  <a:lnTo>
                    <a:pt x="4843" y="16837"/>
                  </a:lnTo>
                  <a:lnTo>
                    <a:pt x="4659" y="16764"/>
                  </a:lnTo>
                  <a:lnTo>
                    <a:pt x="4733" y="16691"/>
                  </a:lnTo>
                  <a:lnTo>
                    <a:pt x="5503" y="16067"/>
                  </a:lnTo>
                  <a:close/>
                  <a:moveTo>
                    <a:pt x="5980" y="16214"/>
                  </a:moveTo>
                  <a:lnTo>
                    <a:pt x="6200" y="16287"/>
                  </a:lnTo>
                  <a:lnTo>
                    <a:pt x="6200" y="16324"/>
                  </a:lnTo>
                  <a:lnTo>
                    <a:pt x="5943" y="16434"/>
                  </a:lnTo>
                  <a:lnTo>
                    <a:pt x="5723" y="16581"/>
                  </a:lnTo>
                  <a:lnTo>
                    <a:pt x="5540" y="16727"/>
                  </a:lnTo>
                  <a:lnTo>
                    <a:pt x="5393" y="16947"/>
                  </a:lnTo>
                  <a:lnTo>
                    <a:pt x="5246" y="16911"/>
                  </a:lnTo>
                  <a:lnTo>
                    <a:pt x="5613" y="16544"/>
                  </a:lnTo>
                  <a:lnTo>
                    <a:pt x="5980" y="16214"/>
                  </a:lnTo>
                  <a:close/>
                  <a:moveTo>
                    <a:pt x="6383" y="16360"/>
                  </a:moveTo>
                  <a:lnTo>
                    <a:pt x="6897" y="16544"/>
                  </a:lnTo>
                  <a:lnTo>
                    <a:pt x="6420" y="16801"/>
                  </a:lnTo>
                  <a:lnTo>
                    <a:pt x="6200" y="16947"/>
                  </a:lnTo>
                  <a:lnTo>
                    <a:pt x="5980" y="17131"/>
                  </a:lnTo>
                  <a:lnTo>
                    <a:pt x="5796" y="17057"/>
                  </a:lnTo>
                  <a:lnTo>
                    <a:pt x="5833" y="16984"/>
                  </a:lnTo>
                  <a:lnTo>
                    <a:pt x="5833" y="16911"/>
                  </a:lnTo>
                  <a:lnTo>
                    <a:pt x="5833" y="16874"/>
                  </a:lnTo>
                  <a:lnTo>
                    <a:pt x="6090" y="16617"/>
                  </a:lnTo>
                  <a:lnTo>
                    <a:pt x="6383" y="16397"/>
                  </a:lnTo>
                  <a:lnTo>
                    <a:pt x="6383" y="16360"/>
                  </a:lnTo>
                  <a:close/>
                  <a:moveTo>
                    <a:pt x="7080" y="16581"/>
                  </a:moveTo>
                  <a:lnTo>
                    <a:pt x="7410" y="16691"/>
                  </a:lnTo>
                  <a:lnTo>
                    <a:pt x="7154" y="16911"/>
                  </a:lnTo>
                  <a:lnTo>
                    <a:pt x="6787" y="17314"/>
                  </a:lnTo>
                  <a:lnTo>
                    <a:pt x="6457" y="17241"/>
                  </a:lnTo>
                  <a:lnTo>
                    <a:pt x="6493" y="17167"/>
                  </a:lnTo>
                  <a:lnTo>
                    <a:pt x="6457" y="17131"/>
                  </a:lnTo>
                  <a:lnTo>
                    <a:pt x="6750" y="16837"/>
                  </a:lnTo>
                  <a:lnTo>
                    <a:pt x="7080" y="16581"/>
                  </a:lnTo>
                  <a:close/>
                  <a:moveTo>
                    <a:pt x="8034" y="2678"/>
                  </a:moveTo>
                  <a:lnTo>
                    <a:pt x="7704" y="2715"/>
                  </a:lnTo>
                  <a:lnTo>
                    <a:pt x="7374" y="2752"/>
                  </a:lnTo>
                  <a:lnTo>
                    <a:pt x="7044" y="2825"/>
                  </a:lnTo>
                  <a:lnTo>
                    <a:pt x="6750" y="2898"/>
                  </a:lnTo>
                  <a:lnTo>
                    <a:pt x="6420" y="3008"/>
                  </a:lnTo>
                  <a:lnTo>
                    <a:pt x="6126" y="3155"/>
                  </a:lnTo>
                  <a:lnTo>
                    <a:pt x="5833" y="3302"/>
                  </a:lnTo>
                  <a:lnTo>
                    <a:pt x="5576" y="3522"/>
                  </a:lnTo>
                  <a:lnTo>
                    <a:pt x="5026" y="3962"/>
                  </a:lnTo>
                  <a:lnTo>
                    <a:pt x="4806" y="4219"/>
                  </a:lnTo>
                  <a:lnTo>
                    <a:pt x="4586" y="4512"/>
                  </a:lnTo>
                  <a:lnTo>
                    <a:pt x="4366" y="4769"/>
                  </a:lnTo>
                  <a:lnTo>
                    <a:pt x="4182" y="5099"/>
                  </a:lnTo>
                  <a:lnTo>
                    <a:pt x="3999" y="5393"/>
                  </a:lnTo>
                  <a:lnTo>
                    <a:pt x="3852" y="5723"/>
                  </a:lnTo>
                  <a:lnTo>
                    <a:pt x="3742" y="6163"/>
                  </a:lnTo>
                  <a:lnTo>
                    <a:pt x="3669" y="6603"/>
                  </a:lnTo>
                  <a:lnTo>
                    <a:pt x="3632" y="7043"/>
                  </a:lnTo>
                  <a:lnTo>
                    <a:pt x="3632" y="7520"/>
                  </a:lnTo>
                  <a:lnTo>
                    <a:pt x="3705" y="7960"/>
                  </a:lnTo>
                  <a:lnTo>
                    <a:pt x="3779" y="8437"/>
                  </a:lnTo>
                  <a:lnTo>
                    <a:pt x="3962" y="9318"/>
                  </a:lnTo>
                  <a:lnTo>
                    <a:pt x="4109" y="10308"/>
                  </a:lnTo>
                  <a:lnTo>
                    <a:pt x="4182" y="10785"/>
                  </a:lnTo>
                  <a:lnTo>
                    <a:pt x="4219" y="11262"/>
                  </a:lnTo>
                  <a:lnTo>
                    <a:pt x="4182" y="11739"/>
                  </a:lnTo>
                  <a:lnTo>
                    <a:pt x="4109" y="12215"/>
                  </a:lnTo>
                  <a:lnTo>
                    <a:pt x="3999" y="12619"/>
                  </a:lnTo>
                  <a:lnTo>
                    <a:pt x="3816" y="13059"/>
                  </a:lnTo>
                  <a:lnTo>
                    <a:pt x="3595" y="13132"/>
                  </a:lnTo>
                  <a:lnTo>
                    <a:pt x="3449" y="13279"/>
                  </a:lnTo>
                  <a:lnTo>
                    <a:pt x="3302" y="13426"/>
                  </a:lnTo>
                  <a:lnTo>
                    <a:pt x="3229" y="13646"/>
                  </a:lnTo>
                  <a:lnTo>
                    <a:pt x="3229" y="13829"/>
                  </a:lnTo>
                  <a:lnTo>
                    <a:pt x="3265" y="13976"/>
                  </a:lnTo>
                  <a:lnTo>
                    <a:pt x="3339" y="14160"/>
                  </a:lnTo>
                  <a:lnTo>
                    <a:pt x="3412" y="14270"/>
                  </a:lnTo>
                  <a:lnTo>
                    <a:pt x="3339" y="14343"/>
                  </a:lnTo>
                  <a:lnTo>
                    <a:pt x="3265" y="14416"/>
                  </a:lnTo>
                  <a:lnTo>
                    <a:pt x="3192" y="14526"/>
                  </a:lnTo>
                  <a:lnTo>
                    <a:pt x="3119" y="14673"/>
                  </a:lnTo>
                  <a:lnTo>
                    <a:pt x="3082" y="14857"/>
                  </a:lnTo>
                  <a:lnTo>
                    <a:pt x="3045" y="15040"/>
                  </a:lnTo>
                  <a:lnTo>
                    <a:pt x="3045" y="15187"/>
                  </a:lnTo>
                  <a:lnTo>
                    <a:pt x="3082" y="15370"/>
                  </a:lnTo>
                  <a:lnTo>
                    <a:pt x="3192" y="15480"/>
                  </a:lnTo>
                  <a:lnTo>
                    <a:pt x="3302" y="15590"/>
                  </a:lnTo>
                  <a:lnTo>
                    <a:pt x="3412" y="15627"/>
                  </a:lnTo>
                  <a:lnTo>
                    <a:pt x="3485" y="15590"/>
                  </a:lnTo>
                  <a:lnTo>
                    <a:pt x="3522" y="15553"/>
                  </a:lnTo>
                  <a:lnTo>
                    <a:pt x="3559" y="15553"/>
                  </a:lnTo>
                  <a:lnTo>
                    <a:pt x="4072" y="15700"/>
                  </a:lnTo>
                  <a:lnTo>
                    <a:pt x="3999" y="15810"/>
                  </a:lnTo>
                  <a:lnTo>
                    <a:pt x="3926" y="15957"/>
                  </a:lnTo>
                  <a:lnTo>
                    <a:pt x="3926" y="16140"/>
                  </a:lnTo>
                  <a:lnTo>
                    <a:pt x="3926" y="16324"/>
                  </a:lnTo>
                  <a:lnTo>
                    <a:pt x="3999" y="16507"/>
                  </a:lnTo>
                  <a:lnTo>
                    <a:pt x="4072" y="16654"/>
                  </a:lnTo>
                  <a:lnTo>
                    <a:pt x="4146" y="16801"/>
                  </a:lnTo>
                  <a:lnTo>
                    <a:pt x="4292" y="16874"/>
                  </a:lnTo>
                  <a:lnTo>
                    <a:pt x="4256" y="16947"/>
                  </a:lnTo>
                  <a:lnTo>
                    <a:pt x="4292" y="17021"/>
                  </a:lnTo>
                  <a:lnTo>
                    <a:pt x="4329" y="17057"/>
                  </a:lnTo>
                  <a:lnTo>
                    <a:pt x="4402" y="17094"/>
                  </a:lnTo>
                  <a:lnTo>
                    <a:pt x="4586" y="17167"/>
                  </a:lnTo>
                  <a:lnTo>
                    <a:pt x="4806" y="17277"/>
                  </a:lnTo>
                  <a:lnTo>
                    <a:pt x="5283" y="17388"/>
                  </a:lnTo>
                  <a:lnTo>
                    <a:pt x="5393" y="17424"/>
                  </a:lnTo>
                  <a:lnTo>
                    <a:pt x="5576" y="17461"/>
                  </a:lnTo>
                  <a:lnTo>
                    <a:pt x="6310" y="17681"/>
                  </a:lnTo>
                  <a:lnTo>
                    <a:pt x="6677" y="17754"/>
                  </a:lnTo>
                  <a:lnTo>
                    <a:pt x="6860" y="17791"/>
                  </a:lnTo>
                  <a:lnTo>
                    <a:pt x="7044" y="17754"/>
                  </a:lnTo>
                  <a:lnTo>
                    <a:pt x="7117" y="17718"/>
                  </a:lnTo>
                  <a:lnTo>
                    <a:pt x="7154" y="17681"/>
                  </a:lnTo>
                  <a:lnTo>
                    <a:pt x="7154" y="17608"/>
                  </a:lnTo>
                  <a:lnTo>
                    <a:pt x="7117" y="17534"/>
                  </a:lnTo>
                  <a:lnTo>
                    <a:pt x="7447" y="17204"/>
                  </a:lnTo>
                  <a:lnTo>
                    <a:pt x="7594" y="17021"/>
                  </a:lnTo>
                  <a:lnTo>
                    <a:pt x="7740" y="16837"/>
                  </a:lnTo>
                  <a:lnTo>
                    <a:pt x="8327" y="17021"/>
                  </a:lnTo>
                  <a:lnTo>
                    <a:pt x="8437" y="17021"/>
                  </a:lnTo>
                  <a:lnTo>
                    <a:pt x="8547" y="16984"/>
                  </a:lnTo>
                  <a:lnTo>
                    <a:pt x="8731" y="16911"/>
                  </a:lnTo>
                  <a:lnTo>
                    <a:pt x="8914" y="16764"/>
                  </a:lnTo>
                  <a:lnTo>
                    <a:pt x="9098" y="16581"/>
                  </a:lnTo>
                  <a:lnTo>
                    <a:pt x="9208" y="16360"/>
                  </a:lnTo>
                  <a:lnTo>
                    <a:pt x="9281" y="16140"/>
                  </a:lnTo>
                  <a:lnTo>
                    <a:pt x="9318" y="15884"/>
                  </a:lnTo>
                  <a:lnTo>
                    <a:pt x="9281" y="15700"/>
                  </a:lnTo>
                  <a:lnTo>
                    <a:pt x="9208" y="15590"/>
                  </a:lnTo>
                  <a:lnTo>
                    <a:pt x="9171" y="15517"/>
                  </a:lnTo>
                  <a:lnTo>
                    <a:pt x="9244" y="15407"/>
                  </a:lnTo>
                  <a:lnTo>
                    <a:pt x="9354" y="15260"/>
                  </a:lnTo>
                  <a:lnTo>
                    <a:pt x="9391" y="15113"/>
                  </a:lnTo>
                  <a:lnTo>
                    <a:pt x="9428" y="15003"/>
                  </a:lnTo>
                  <a:lnTo>
                    <a:pt x="9501" y="14930"/>
                  </a:lnTo>
                  <a:lnTo>
                    <a:pt x="9575" y="14857"/>
                  </a:lnTo>
                  <a:lnTo>
                    <a:pt x="9575" y="14783"/>
                  </a:lnTo>
                  <a:lnTo>
                    <a:pt x="9538" y="14673"/>
                  </a:lnTo>
                  <a:lnTo>
                    <a:pt x="9391" y="14526"/>
                  </a:lnTo>
                  <a:lnTo>
                    <a:pt x="9244" y="14380"/>
                  </a:lnTo>
                  <a:lnTo>
                    <a:pt x="9244" y="14050"/>
                  </a:lnTo>
                  <a:lnTo>
                    <a:pt x="9318" y="13683"/>
                  </a:lnTo>
                  <a:lnTo>
                    <a:pt x="9428" y="13353"/>
                  </a:lnTo>
                  <a:lnTo>
                    <a:pt x="9538" y="13059"/>
                  </a:lnTo>
                  <a:lnTo>
                    <a:pt x="9721" y="12766"/>
                  </a:lnTo>
                  <a:lnTo>
                    <a:pt x="9905" y="12472"/>
                  </a:lnTo>
                  <a:lnTo>
                    <a:pt x="10308" y="11885"/>
                  </a:lnTo>
                  <a:lnTo>
                    <a:pt x="10785" y="11335"/>
                  </a:lnTo>
                  <a:lnTo>
                    <a:pt x="11299" y="10822"/>
                  </a:lnTo>
                  <a:lnTo>
                    <a:pt x="11775" y="10308"/>
                  </a:lnTo>
                  <a:lnTo>
                    <a:pt x="12179" y="9758"/>
                  </a:lnTo>
                  <a:lnTo>
                    <a:pt x="12362" y="9501"/>
                  </a:lnTo>
                  <a:lnTo>
                    <a:pt x="12546" y="9208"/>
                  </a:lnTo>
                  <a:lnTo>
                    <a:pt x="12656" y="8951"/>
                  </a:lnTo>
                  <a:lnTo>
                    <a:pt x="12803" y="8657"/>
                  </a:lnTo>
                  <a:lnTo>
                    <a:pt x="12876" y="8364"/>
                  </a:lnTo>
                  <a:lnTo>
                    <a:pt x="12949" y="8034"/>
                  </a:lnTo>
                  <a:lnTo>
                    <a:pt x="12986" y="7740"/>
                  </a:lnTo>
                  <a:lnTo>
                    <a:pt x="13023" y="7447"/>
                  </a:lnTo>
                  <a:lnTo>
                    <a:pt x="13023" y="6823"/>
                  </a:lnTo>
                  <a:lnTo>
                    <a:pt x="12913" y="6236"/>
                  </a:lnTo>
                  <a:lnTo>
                    <a:pt x="12729" y="5613"/>
                  </a:lnTo>
                  <a:lnTo>
                    <a:pt x="12436" y="5026"/>
                  </a:lnTo>
                  <a:lnTo>
                    <a:pt x="12252" y="4769"/>
                  </a:lnTo>
                  <a:lnTo>
                    <a:pt x="12069" y="4476"/>
                  </a:lnTo>
                  <a:lnTo>
                    <a:pt x="11849" y="4256"/>
                  </a:lnTo>
                  <a:lnTo>
                    <a:pt x="11629" y="3999"/>
                  </a:lnTo>
                  <a:lnTo>
                    <a:pt x="11372" y="3815"/>
                  </a:lnTo>
                  <a:lnTo>
                    <a:pt x="11115" y="3595"/>
                  </a:lnTo>
                  <a:lnTo>
                    <a:pt x="10565" y="3265"/>
                  </a:lnTo>
                  <a:lnTo>
                    <a:pt x="9978" y="3008"/>
                  </a:lnTo>
                  <a:lnTo>
                    <a:pt x="9354" y="2825"/>
                  </a:lnTo>
                  <a:lnTo>
                    <a:pt x="8694" y="2715"/>
                  </a:lnTo>
                  <a:lnTo>
                    <a:pt x="8034" y="2678"/>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 name="Google Shape;369;p7"/>
            <p:cNvSpPr/>
            <p:nvPr/>
          </p:nvSpPr>
          <p:spPr>
            <a:xfrm>
              <a:off x="6244725" y="2547975"/>
              <a:ext cx="185275" cy="404450"/>
            </a:xfrm>
            <a:custGeom>
              <a:rect b="b" l="l" r="r" t="t"/>
              <a:pathLst>
                <a:path extrusionOk="0" h="16178" w="7411">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 name="Google Shape;370;p7"/>
            <p:cNvSpPr/>
            <p:nvPr/>
          </p:nvSpPr>
          <p:spPr>
            <a:xfrm>
              <a:off x="6823375" y="1978500"/>
              <a:ext cx="365025" cy="447525"/>
            </a:xfrm>
            <a:custGeom>
              <a:rect b="b" l="l" r="r" t="t"/>
              <a:pathLst>
                <a:path extrusionOk="0" h="17901" w="14601">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 name="Google Shape;371;p7"/>
            <p:cNvSpPr/>
            <p:nvPr/>
          </p:nvSpPr>
          <p:spPr>
            <a:xfrm>
              <a:off x="6071400" y="1791425"/>
              <a:ext cx="402625" cy="375100"/>
            </a:xfrm>
            <a:custGeom>
              <a:rect b="b" l="l" r="r" t="t"/>
              <a:pathLst>
                <a:path extrusionOk="0" h="15004" w="16105">
                  <a:moveTo>
                    <a:pt x="13170" y="587"/>
                  </a:moveTo>
                  <a:lnTo>
                    <a:pt x="13206" y="624"/>
                  </a:lnTo>
                  <a:lnTo>
                    <a:pt x="13280" y="661"/>
                  </a:lnTo>
                  <a:lnTo>
                    <a:pt x="13353" y="697"/>
                  </a:lnTo>
                  <a:lnTo>
                    <a:pt x="13610" y="771"/>
                  </a:lnTo>
                  <a:lnTo>
                    <a:pt x="13830" y="844"/>
                  </a:lnTo>
                  <a:lnTo>
                    <a:pt x="14013" y="954"/>
                  </a:lnTo>
                  <a:lnTo>
                    <a:pt x="14160" y="1174"/>
                  </a:lnTo>
                  <a:lnTo>
                    <a:pt x="14307" y="1394"/>
                  </a:lnTo>
                  <a:lnTo>
                    <a:pt x="14343" y="1651"/>
                  </a:lnTo>
                  <a:lnTo>
                    <a:pt x="14307" y="1908"/>
                  </a:lnTo>
                  <a:lnTo>
                    <a:pt x="14233" y="2128"/>
                  </a:lnTo>
                  <a:lnTo>
                    <a:pt x="14087" y="2348"/>
                  </a:lnTo>
                  <a:lnTo>
                    <a:pt x="13903" y="2531"/>
                  </a:lnTo>
                  <a:lnTo>
                    <a:pt x="13683" y="2678"/>
                  </a:lnTo>
                  <a:lnTo>
                    <a:pt x="13463" y="2788"/>
                  </a:lnTo>
                  <a:lnTo>
                    <a:pt x="13170" y="2825"/>
                  </a:lnTo>
                  <a:lnTo>
                    <a:pt x="12840" y="2788"/>
                  </a:lnTo>
                  <a:lnTo>
                    <a:pt x="12656" y="2751"/>
                  </a:lnTo>
                  <a:lnTo>
                    <a:pt x="12546" y="2715"/>
                  </a:lnTo>
                  <a:lnTo>
                    <a:pt x="12436" y="2641"/>
                  </a:lnTo>
                  <a:lnTo>
                    <a:pt x="12363" y="2495"/>
                  </a:lnTo>
                  <a:lnTo>
                    <a:pt x="12289" y="2495"/>
                  </a:lnTo>
                  <a:lnTo>
                    <a:pt x="12253" y="2275"/>
                  </a:lnTo>
                  <a:lnTo>
                    <a:pt x="12253" y="2054"/>
                  </a:lnTo>
                  <a:lnTo>
                    <a:pt x="12253" y="1871"/>
                  </a:lnTo>
                  <a:lnTo>
                    <a:pt x="12289" y="1724"/>
                  </a:lnTo>
                  <a:lnTo>
                    <a:pt x="12399" y="1394"/>
                  </a:lnTo>
                  <a:lnTo>
                    <a:pt x="12583" y="1064"/>
                  </a:lnTo>
                  <a:lnTo>
                    <a:pt x="12840" y="807"/>
                  </a:lnTo>
                  <a:lnTo>
                    <a:pt x="12986" y="697"/>
                  </a:lnTo>
                  <a:lnTo>
                    <a:pt x="13170" y="587"/>
                  </a:lnTo>
                  <a:close/>
                  <a:moveTo>
                    <a:pt x="9061" y="3338"/>
                  </a:moveTo>
                  <a:lnTo>
                    <a:pt x="9245" y="3412"/>
                  </a:lnTo>
                  <a:lnTo>
                    <a:pt x="9245" y="3448"/>
                  </a:lnTo>
                  <a:lnTo>
                    <a:pt x="9171" y="3632"/>
                  </a:lnTo>
                  <a:lnTo>
                    <a:pt x="9171" y="3668"/>
                  </a:lnTo>
                  <a:lnTo>
                    <a:pt x="9135" y="3632"/>
                  </a:lnTo>
                  <a:lnTo>
                    <a:pt x="9061" y="3522"/>
                  </a:lnTo>
                  <a:lnTo>
                    <a:pt x="8988" y="3448"/>
                  </a:lnTo>
                  <a:lnTo>
                    <a:pt x="8988" y="3412"/>
                  </a:lnTo>
                  <a:lnTo>
                    <a:pt x="8988" y="3375"/>
                  </a:lnTo>
                  <a:lnTo>
                    <a:pt x="9061" y="3338"/>
                  </a:lnTo>
                  <a:close/>
                  <a:moveTo>
                    <a:pt x="14123" y="440"/>
                  </a:moveTo>
                  <a:lnTo>
                    <a:pt x="14233" y="477"/>
                  </a:lnTo>
                  <a:lnTo>
                    <a:pt x="14307" y="587"/>
                  </a:lnTo>
                  <a:lnTo>
                    <a:pt x="14417" y="661"/>
                  </a:lnTo>
                  <a:lnTo>
                    <a:pt x="14454" y="807"/>
                  </a:lnTo>
                  <a:lnTo>
                    <a:pt x="14527" y="807"/>
                  </a:lnTo>
                  <a:lnTo>
                    <a:pt x="14490" y="624"/>
                  </a:lnTo>
                  <a:lnTo>
                    <a:pt x="14454" y="477"/>
                  </a:lnTo>
                  <a:lnTo>
                    <a:pt x="14600" y="551"/>
                  </a:lnTo>
                  <a:lnTo>
                    <a:pt x="14784" y="624"/>
                  </a:lnTo>
                  <a:lnTo>
                    <a:pt x="14967" y="771"/>
                  </a:lnTo>
                  <a:lnTo>
                    <a:pt x="15114" y="881"/>
                  </a:lnTo>
                  <a:lnTo>
                    <a:pt x="15224" y="1064"/>
                  </a:lnTo>
                  <a:lnTo>
                    <a:pt x="15334" y="1211"/>
                  </a:lnTo>
                  <a:lnTo>
                    <a:pt x="15444" y="1578"/>
                  </a:lnTo>
                  <a:lnTo>
                    <a:pt x="15554" y="1944"/>
                  </a:lnTo>
                  <a:lnTo>
                    <a:pt x="15627" y="2385"/>
                  </a:lnTo>
                  <a:lnTo>
                    <a:pt x="15664" y="2568"/>
                  </a:lnTo>
                  <a:lnTo>
                    <a:pt x="15627" y="2788"/>
                  </a:lnTo>
                  <a:lnTo>
                    <a:pt x="15591" y="2972"/>
                  </a:lnTo>
                  <a:lnTo>
                    <a:pt x="15481" y="3118"/>
                  </a:lnTo>
                  <a:lnTo>
                    <a:pt x="15187" y="3412"/>
                  </a:lnTo>
                  <a:lnTo>
                    <a:pt x="14930" y="3595"/>
                  </a:lnTo>
                  <a:lnTo>
                    <a:pt x="14600" y="3705"/>
                  </a:lnTo>
                  <a:lnTo>
                    <a:pt x="14270" y="3779"/>
                  </a:lnTo>
                  <a:lnTo>
                    <a:pt x="13940" y="3815"/>
                  </a:lnTo>
                  <a:lnTo>
                    <a:pt x="13720" y="3779"/>
                  </a:lnTo>
                  <a:lnTo>
                    <a:pt x="13500" y="3742"/>
                  </a:lnTo>
                  <a:lnTo>
                    <a:pt x="13316" y="3668"/>
                  </a:lnTo>
                  <a:lnTo>
                    <a:pt x="13133" y="3595"/>
                  </a:lnTo>
                  <a:lnTo>
                    <a:pt x="12950" y="3485"/>
                  </a:lnTo>
                  <a:lnTo>
                    <a:pt x="12803" y="3338"/>
                  </a:lnTo>
                  <a:lnTo>
                    <a:pt x="12656" y="3192"/>
                  </a:lnTo>
                  <a:lnTo>
                    <a:pt x="12546" y="3045"/>
                  </a:lnTo>
                  <a:lnTo>
                    <a:pt x="12840" y="3118"/>
                  </a:lnTo>
                  <a:lnTo>
                    <a:pt x="13133" y="3155"/>
                  </a:lnTo>
                  <a:lnTo>
                    <a:pt x="13426" y="3118"/>
                  </a:lnTo>
                  <a:lnTo>
                    <a:pt x="13720" y="3045"/>
                  </a:lnTo>
                  <a:lnTo>
                    <a:pt x="13977" y="2935"/>
                  </a:lnTo>
                  <a:lnTo>
                    <a:pt x="14233" y="2751"/>
                  </a:lnTo>
                  <a:lnTo>
                    <a:pt x="14417" y="2495"/>
                  </a:lnTo>
                  <a:lnTo>
                    <a:pt x="14600" y="2238"/>
                  </a:lnTo>
                  <a:lnTo>
                    <a:pt x="14674" y="1981"/>
                  </a:lnTo>
                  <a:lnTo>
                    <a:pt x="14710" y="1724"/>
                  </a:lnTo>
                  <a:lnTo>
                    <a:pt x="14674" y="1468"/>
                  </a:lnTo>
                  <a:lnTo>
                    <a:pt x="14600" y="1211"/>
                  </a:lnTo>
                  <a:lnTo>
                    <a:pt x="14490" y="991"/>
                  </a:lnTo>
                  <a:lnTo>
                    <a:pt x="14343" y="771"/>
                  </a:lnTo>
                  <a:lnTo>
                    <a:pt x="14160" y="587"/>
                  </a:lnTo>
                  <a:lnTo>
                    <a:pt x="13940" y="440"/>
                  </a:lnTo>
                  <a:close/>
                  <a:moveTo>
                    <a:pt x="13757" y="0"/>
                  </a:moveTo>
                  <a:lnTo>
                    <a:pt x="13610" y="74"/>
                  </a:lnTo>
                  <a:lnTo>
                    <a:pt x="13353" y="110"/>
                  </a:lnTo>
                  <a:lnTo>
                    <a:pt x="13133" y="147"/>
                  </a:lnTo>
                  <a:lnTo>
                    <a:pt x="12913" y="257"/>
                  </a:lnTo>
                  <a:lnTo>
                    <a:pt x="12729" y="404"/>
                  </a:lnTo>
                  <a:lnTo>
                    <a:pt x="12509" y="551"/>
                  </a:lnTo>
                  <a:lnTo>
                    <a:pt x="12363" y="734"/>
                  </a:lnTo>
                  <a:lnTo>
                    <a:pt x="12216" y="917"/>
                  </a:lnTo>
                  <a:lnTo>
                    <a:pt x="12069" y="1137"/>
                  </a:lnTo>
                  <a:lnTo>
                    <a:pt x="11996" y="1321"/>
                  </a:lnTo>
                  <a:lnTo>
                    <a:pt x="11922" y="1578"/>
                  </a:lnTo>
                  <a:lnTo>
                    <a:pt x="11849" y="1798"/>
                  </a:lnTo>
                  <a:lnTo>
                    <a:pt x="11849" y="2054"/>
                  </a:lnTo>
                  <a:lnTo>
                    <a:pt x="11849" y="2275"/>
                  </a:lnTo>
                  <a:lnTo>
                    <a:pt x="11886" y="2531"/>
                  </a:lnTo>
                  <a:lnTo>
                    <a:pt x="11959" y="2751"/>
                  </a:lnTo>
                  <a:lnTo>
                    <a:pt x="12033" y="2972"/>
                  </a:lnTo>
                  <a:lnTo>
                    <a:pt x="12143" y="3192"/>
                  </a:lnTo>
                  <a:lnTo>
                    <a:pt x="12253" y="3375"/>
                  </a:lnTo>
                  <a:lnTo>
                    <a:pt x="12399" y="3558"/>
                  </a:lnTo>
                  <a:lnTo>
                    <a:pt x="12583" y="3705"/>
                  </a:lnTo>
                  <a:lnTo>
                    <a:pt x="12766" y="3852"/>
                  </a:lnTo>
                  <a:lnTo>
                    <a:pt x="12986" y="3999"/>
                  </a:lnTo>
                  <a:lnTo>
                    <a:pt x="13206" y="4072"/>
                  </a:lnTo>
                  <a:lnTo>
                    <a:pt x="13426" y="4145"/>
                  </a:lnTo>
                  <a:lnTo>
                    <a:pt x="13683" y="4219"/>
                  </a:lnTo>
                  <a:lnTo>
                    <a:pt x="14123" y="4219"/>
                  </a:lnTo>
                  <a:lnTo>
                    <a:pt x="14564" y="4145"/>
                  </a:lnTo>
                  <a:lnTo>
                    <a:pt x="15004" y="3999"/>
                  </a:lnTo>
                  <a:lnTo>
                    <a:pt x="15371" y="3779"/>
                  </a:lnTo>
                  <a:lnTo>
                    <a:pt x="15591" y="3632"/>
                  </a:lnTo>
                  <a:lnTo>
                    <a:pt x="15737" y="3448"/>
                  </a:lnTo>
                  <a:lnTo>
                    <a:pt x="15884" y="3265"/>
                  </a:lnTo>
                  <a:lnTo>
                    <a:pt x="15994" y="3045"/>
                  </a:lnTo>
                  <a:lnTo>
                    <a:pt x="16067" y="2788"/>
                  </a:lnTo>
                  <a:lnTo>
                    <a:pt x="16104" y="2495"/>
                  </a:lnTo>
                  <a:lnTo>
                    <a:pt x="16067" y="2238"/>
                  </a:lnTo>
                  <a:lnTo>
                    <a:pt x="15994" y="1981"/>
                  </a:lnTo>
                  <a:lnTo>
                    <a:pt x="15884" y="1431"/>
                  </a:lnTo>
                  <a:lnTo>
                    <a:pt x="15774" y="1174"/>
                  </a:lnTo>
                  <a:lnTo>
                    <a:pt x="15664" y="954"/>
                  </a:lnTo>
                  <a:lnTo>
                    <a:pt x="15517" y="734"/>
                  </a:lnTo>
                  <a:lnTo>
                    <a:pt x="15371" y="551"/>
                  </a:lnTo>
                  <a:lnTo>
                    <a:pt x="15150" y="367"/>
                  </a:lnTo>
                  <a:lnTo>
                    <a:pt x="14930" y="220"/>
                  </a:lnTo>
                  <a:lnTo>
                    <a:pt x="14637" y="74"/>
                  </a:lnTo>
                  <a:lnTo>
                    <a:pt x="14270" y="0"/>
                  </a:lnTo>
                  <a:close/>
                  <a:moveTo>
                    <a:pt x="11115" y="4549"/>
                  </a:moveTo>
                  <a:lnTo>
                    <a:pt x="11446" y="4842"/>
                  </a:lnTo>
                  <a:lnTo>
                    <a:pt x="11299" y="4952"/>
                  </a:lnTo>
                  <a:lnTo>
                    <a:pt x="11115" y="4916"/>
                  </a:lnTo>
                  <a:lnTo>
                    <a:pt x="10932" y="4916"/>
                  </a:lnTo>
                  <a:lnTo>
                    <a:pt x="10639" y="4952"/>
                  </a:lnTo>
                  <a:lnTo>
                    <a:pt x="10859" y="4732"/>
                  </a:lnTo>
                  <a:lnTo>
                    <a:pt x="11115" y="4549"/>
                  </a:lnTo>
                  <a:close/>
                  <a:moveTo>
                    <a:pt x="6860" y="3632"/>
                  </a:moveTo>
                  <a:lnTo>
                    <a:pt x="7007" y="3668"/>
                  </a:lnTo>
                  <a:lnTo>
                    <a:pt x="7044" y="3705"/>
                  </a:lnTo>
                  <a:lnTo>
                    <a:pt x="7044" y="3742"/>
                  </a:lnTo>
                  <a:lnTo>
                    <a:pt x="7044" y="3779"/>
                  </a:lnTo>
                  <a:lnTo>
                    <a:pt x="7080" y="3852"/>
                  </a:lnTo>
                  <a:lnTo>
                    <a:pt x="7191" y="3889"/>
                  </a:lnTo>
                  <a:lnTo>
                    <a:pt x="7374" y="3889"/>
                  </a:lnTo>
                  <a:lnTo>
                    <a:pt x="7411" y="3925"/>
                  </a:lnTo>
                  <a:lnTo>
                    <a:pt x="7447" y="4035"/>
                  </a:lnTo>
                  <a:lnTo>
                    <a:pt x="7484" y="4145"/>
                  </a:lnTo>
                  <a:lnTo>
                    <a:pt x="7484" y="4255"/>
                  </a:lnTo>
                  <a:lnTo>
                    <a:pt x="7447" y="4512"/>
                  </a:lnTo>
                  <a:lnTo>
                    <a:pt x="7374" y="4769"/>
                  </a:lnTo>
                  <a:lnTo>
                    <a:pt x="7227" y="5026"/>
                  </a:lnTo>
                  <a:lnTo>
                    <a:pt x="7154" y="5136"/>
                  </a:lnTo>
                  <a:lnTo>
                    <a:pt x="7044" y="5209"/>
                  </a:lnTo>
                  <a:lnTo>
                    <a:pt x="6934" y="5246"/>
                  </a:lnTo>
                  <a:lnTo>
                    <a:pt x="6787" y="5246"/>
                  </a:lnTo>
                  <a:lnTo>
                    <a:pt x="6787" y="4989"/>
                  </a:lnTo>
                  <a:lnTo>
                    <a:pt x="6750" y="4769"/>
                  </a:lnTo>
                  <a:lnTo>
                    <a:pt x="6640" y="4549"/>
                  </a:lnTo>
                  <a:lnTo>
                    <a:pt x="6494" y="4329"/>
                  </a:lnTo>
                  <a:lnTo>
                    <a:pt x="6310" y="4145"/>
                  </a:lnTo>
                  <a:lnTo>
                    <a:pt x="6090" y="4035"/>
                  </a:lnTo>
                  <a:lnTo>
                    <a:pt x="6090" y="3925"/>
                  </a:lnTo>
                  <a:lnTo>
                    <a:pt x="6163" y="3852"/>
                  </a:lnTo>
                  <a:lnTo>
                    <a:pt x="6237" y="3779"/>
                  </a:lnTo>
                  <a:lnTo>
                    <a:pt x="6347" y="3742"/>
                  </a:lnTo>
                  <a:lnTo>
                    <a:pt x="6567" y="3705"/>
                  </a:lnTo>
                  <a:lnTo>
                    <a:pt x="6860" y="3632"/>
                  </a:lnTo>
                  <a:close/>
                  <a:moveTo>
                    <a:pt x="6530" y="3192"/>
                  </a:moveTo>
                  <a:lnTo>
                    <a:pt x="6494" y="3228"/>
                  </a:lnTo>
                  <a:lnTo>
                    <a:pt x="6457" y="3302"/>
                  </a:lnTo>
                  <a:lnTo>
                    <a:pt x="6457" y="3338"/>
                  </a:lnTo>
                  <a:lnTo>
                    <a:pt x="6457" y="3412"/>
                  </a:lnTo>
                  <a:lnTo>
                    <a:pt x="6200" y="3485"/>
                  </a:lnTo>
                  <a:lnTo>
                    <a:pt x="5980" y="3558"/>
                  </a:lnTo>
                  <a:lnTo>
                    <a:pt x="5797" y="3742"/>
                  </a:lnTo>
                  <a:lnTo>
                    <a:pt x="5760" y="3815"/>
                  </a:lnTo>
                  <a:lnTo>
                    <a:pt x="5687" y="3925"/>
                  </a:lnTo>
                  <a:lnTo>
                    <a:pt x="5687" y="4035"/>
                  </a:lnTo>
                  <a:lnTo>
                    <a:pt x="5687" y="4072"/>
                  </a:lnTo>
                  <a:lnTo>
                    <a:pt x="5797" y="4219"/>
                  </a:lnTo>
                  <a:lnTo>
                    <a:pt x="5907" y="4292"/>
                  </a:lnTo>
                  <a:lnTo>
                    <a:pt x="6053" y="4365"/>
                  </a:lnTo>
                  <a:lnTo>
                    <a:pt x="6163" y="4439"/>
                  </a:lnTo>
                  <a:lnTo>
                    <a:pt x="6274" y="4512"/>
                  </a:lnTo>
                  <a:lnTo>
                    <a:pt x="6347" y="4622"/>
                  </a:lnTo>
                  <a:lnTo>
                    <a:pt x="6420" y="4769"/>
                  </a:lnTo>
                  <a:lnTo>
                    <a:pt x="6494" y="5026"/>
                  </a:lnTo>
                  <a:lnTo>
                    <a:pt x="6457" y="5282"/>
                  </a:lnTo>
                  <a:lnTo>
                    <a:pt x="6494" y="5392"/>
                  </a:lnTo>
                  <a:lnTo>
                    <a:pt x="6530" y="5466"/>
                  </a:lnTo>
                  <a:lnTo>
                    <a:pt x="6750" y="5539"/>
                  </a:lnTo>
                  <a:lnTo>
                    <a:pt x="6934" y="5539"/>
                  </a:lnTo>
                  <a:lnTo>
                    <a:pt x="7117" y="5503"/>
                  </a:lnTo>
                  <a:lnTo>
                    <a:pt x="7264" y="5429"/>
                  </a:lnTo>
                  <a:lnTo>
                    <a:pt x="7411" y="5282"/>
                  </a:lnTo>
                  <a:lnTo>
                    <a:pt x="7521" y="5136"/>
                  </a:lnTo>
                  <a:lnTo>
                    <a:pt x="7631" y="4952"/>
                  </a:lnTo>
                  <a:lnTo>
                    <a:pt x="7704" y="4769"/>
                  </a:lnTo>
                  <a:lnTo>
                    <a:pt x="7741" y="4585"/>
                  </a:lnTo>
                  <a:lnTo>
                    <a:pt x="7777" y="4365"/>
                  </a:lnTo>
                  <a:lnTo>
                    <a:pt x="7777" y="4145"/>
                  </a:lnTo>
                  <a:lnTo>
                    <a:pt x="7777" y="3925"/>
                  </a:lnTo>
                  <a:lnTo>
                    <a:pt x="7704" y="3779"/>
                  </a:lnTo>
                  <a:lnTo>
                    <a:pt x="7631" y="3668"/>
                  </a:lnTo>
                  <a:lnTo>
                    <a:pt x="7484" y="3595"/>
                  </a:lnTo>
                  <a:lnTo>
                    <a:pt x="7337" y="3595"/>
                  </a:lnTo>
                  <a:lnTo>
                    <a:pt x="7301" y="3485"/>
                  </a:lnTo>
                  <a:lnTo>
                    <a:pt x="7227" y="3448"/>
                  </a:lnTo>
                  <a:lnTo>
                    <a:pt x="7044" y="3375"/>
                  </a:lnTo>
                  <a:lnTo>
                    <a:pt x="6824" y="3302"/>
                  </a:lnTo>
                  <a:lnTo>
                    <a:pt x="6677" y="3228"/>
                  </a:lnTo>
                  <a:lnTo>
                    <a:pt x="6567" y="3192"/>
                  </a:lnTo>
                  <a:close/>
                  <a:moveTo>
                    <a:pt x="11739" y="5136"/>
                  </a:moveTo>
                  <a:lnTo>
                    <a:pt x="12179" y="5686"/>
                  </a:lnTo>
                  <a:lnTo>
                    <a:pt x="11776" y="5796"/>
                  </a:lnTo>
                  <a:lnTo>
                    <a:pt x="11409" y="6016"/>
                  </a:lnTo>
                  <a:lnTo>
                    <a:pt x="11042" y="6236"/>
                  </a:lnTo>
                  <a:lnTo>
                    <a:pt x="10895" y="6383"/>
                  </a:lnTo>
                  <a:lnTo>
                    <a:pt x="10785" y="6566"/>
                  </a:lnTo>
                  <a:lnTo>
                    <a:pt x="10749" y="6640"/>
                  </a:lnTo>
                  <a:lnTo>
                    <a:pt x="10785" y="6676"/>
                  </a:lnTo>
                  <a:lnTo>
                    <a:pt x="10859" y="6713"/>
                  </a:lnTo>
                  <a:lnTo>
                    <a:pt x="10932" y="6713"/>
                  </a:lnTo>
                  <a:lnTo>
                    <a:pt x="11262" y="6493"/>
                  </a:lnTo>
                  <a:lnTo>
                    <a:pt x="11556" y="6310"/>
                  </a:lnTo>
                  <a:lnTo>
                    <a:pt x="11849" y="6199"/>
                  </a:lnTo>
                  <a:lnTo>
                    <a:pt x="12143" y="6089"/>
                  </a:lnTo>
                  <a:lnTo>
                    <a:pt x="12253" y="6053"/>
                  </a:lnTo>
                  <a:lnTo>
                    <a:pt x="12363" y="6016"/>
                  </a:lnTo>
                  <a:lnTo>
                    <a:pt x="12399" y="5979"/>
                  </a:lnTo>
                  <a:lnTo>
                    <a:pt x="12619" y="6456"/>
                  </a:lnTo>
                  <a:lnTo>
                    <a:pt x="12840" y="6896"/>
                  </a:lnTo>
                  <a:lnTo>
                    <a:pt x="12803" y="6933"/>
                  </a:lnTo>
                  <a:lnTo>
                    <a:pt x="12326" y="7043"/>
                  </a:lnTo>
                  <a:lnTo>
                    <a:pt x="11812" y="7117"/>
                  </a:lnTo>
                  <a:lnTo>
                    <a:pt x="11299" y="7117"/>
                  </a:lnTo>
                  <a:lnTo>
                    <a:pt x="10749" y="7080"/>
                  </a:lnTo>
                  <a:lnTo>
                    <a:pt x="10675" y="7117"/>
                  </a:lnTo>
                  <a:lnTo>
                    <a:pt x="10639" y="7153"/>
                  </a:lnTo>
                  <a:lnTo>
                    <a:pt x="10639" y="7227"/>
                  </a:lnTo>
                  <a:lnTo>
                    <a:pt x="10712" y="7300"/>
                  </a:lnTo>
                  <a:lnTo>
                    <a:pt x="10932" y="7373"/>
                  </a:lnTo>
                  <a:lnTo>
                    <a:pt x="11189" y="7447"/>
                  </a:lnTo>
                  <a:lnTo>
                    <a:pt x="11702" y="7483"/>
                  </a:lnTo>
                  <a:lnTo>
                    <a:pt x="11959" y="7483"/>
                  </a:lnTo>
                  <a:lnTo>
                    <a:pt x="12216" y="7447"/>
                  </a:lnTo>
                  <a:lnTo>
                    <a:pt x="12583" y="7373"/>
                  </a:lnTo>
                  <a:lnTo>
                    <a:pt x="12693" y="7373"/>
                  </a:lnTo>
                  <a:lnTo>
                    <a:pt x="12766" y="7337"/>
                  </a:lnTo>
                  <a:lnTo>
                    <a:pt x="12803" y="7410"/>
                  </a:lnTo>
                  <a:lnTo>
                    <a:pt x="12840" y="7447"/>
                  </a:lnTo>
                  <a:lnTo>
                    <a:pt x="12876" y="7483"/>
                  </a:lnTo>
                  <a:lnTo>
                    <a:pt x="12986" y="7520"/>
                  </a:lnTo>
                  <a:lnTo>
                    <a:pt x="13023" y="7777"/>
                  </a:lnTo>
                  <a:lnTo>
                    <a:pt x="13060" y="8070"/>
                  </a:lnTo>
                  <a:lnTo>
                    <a:pt x="12986" y="8107"/>
                  </a:lnTo>
                  <a:lnTo>
                    <a:pt x="12693" y="7997"/>
                  </a:lnTo>
                  <a:lnTo>
                    <a:pt x="12473" y="7887"/>
                  </a:lnTo>
                  <a:lnTo>
                    <a:pt x="12253" y="7777"/>
                  </a:lnTo>
                  <a:lnTo>
                    <a:pt x="11886" y="7777"/>
                  </a:lnTo>
                  <a:lnTo>
                    <a:pt x="11776" y="7813"/>
                  </a:lnTo>
                  <a:lnTo>
                    <a:pt x="11226" y="7777"/>
                  </a:lnTo>
                  <a:lnTo>
                    <a:pt x="10895" y="7740"/>
                  </a:lnTo>
                  <a:lnTo>
                    <a:pt x="10749" y="7740"/>
                  </a:lnTo>
                  <a:lnTo>
                    <a:pt x="10675" y="7703"/>
                  </a:lnTo>
                  <a:lnTo>
                    <a:pt x="10565" y="7483"/>
                  </a:lnTo>
                  <a:lnTo>
                    <a:pt x="10529" y="7483"/>
                  </a:lnTo>
                  <a:lnTo>
                    <a:pt x="10529" y="7520"/>
                  </a:lnTo>
                  <a:lnTo>
                    <a:pt x="10529" y="7887"/>
                  </a:lnTo>
                  <a:lnTo>
                    <a:pt x="10529" y="7960"/>
                  </a:lnTo>
                  <a:lnTo>
                    <a:pt x="10602" y="7997"/>
                  </a:lnTo>
                  <a:lnTo>
                    <a:pt x="11042" y="8107"/>
                  </a:lnTo>
                  <a:lnTo>
                    <a:pt x="11482" y="8144"/>
                  </a:lnTo>
                  <a:lnTo>
                    <a:pt x="11482" y="8327"/>
                  </a:lnTo>
                  <a:lnTo>
                    <a:pt x="11519" y="8474"/>
                  </a:lnTo>
                  <a:lnTo>
                    <a:pt x="11592" y="8547"/>
                  </a:lnTo>
                  <a:lnTo>
                    <a:pt x="11629" y="8584"/>
                  </a:lnTo>
                  <a:lnTo>
                    <a:pt x="11776" y="8657"/>
                  </a:lnTo>
                  <a:lnTo>
                    <a:pt x="11959" y="8767"/>
                  </a:lnTo>
                  <a:lnTo>
                    <a:pt x="11409" y="8657"/>
                  </a:lnTo>
                  <a:lnTo>
                    <a:pt x="10969" y="8474"/>
                  </a:lnTo>
                  <a:lnTo>
                    <a:pt x="10712" y="8437"/>
                  </a:lnTo>
                  <a:lnTo>
                    <a:pt x="10455" y="8400"/>
                  </a:lnTo>
                  <a:lnTo>
                    <a:pt x="10198" y="8217"/>
                  </a:lnTo>
                  <a:lnTo>
                    <a:pt x="10052" y="8180"/>
                  </a:lnTo>
                  <a:lnTo>
                    <a:pt x="9942" y="8144"/>
                  </a:lnTo>
                  <a:lnTo>
                    <a:pt x="9722" y="8180"/>
                  </a:lnTo>
                  <a:lnTo>
                    <a:pt x="9575" y="8254"/>
                  </a:lnTo>
                  <a:lnTo>
                    <a:pt x="9465" y="8364"/>
                  </a:lnTo>
                  <a:lnTo>
                    <a:pt x="9355" y="8510"/>
                  </a:lnTo>
                  <a:lnTo>
                    <a:pt x="9245" y="8584"/>
                  </a:lnTo>
                  <a:lnTo>
                    <a:pt x="9098" y="8620"/>
                  </a:lnTo>
                  <a:lnTo>
                    <a:pt x="8841" y="8584"/>
                  </a:lnTo>
                  <a:lnTo>
                    <a:pt x="8621" y="8620"/>
                  </a:lnTo>
                  <a:lnTo>
                    <a:pt x="8401" y="8694"/>
                  </a:lnTo>
                  <a:lnTo>
                    <a:pt x="8181" y="8804"/>
                  </a:lnTo>
                  <a:lnTo>
                    <a:pt x="7924" y="8804"/>
                  </a:lnTo>
                  <a:lnTo>
                    <a:pt x="7851" y="8767"/>
                  </a:lnTo>
                  <a:lnTo>
                    <a:pt x="7814" y="8730"/>
                  </a:lnTo>
                  <a:lnTo>
                    <a:pt x="7814" y="8694"/>
                  </a:lnTo>
                  <a:lnTo>
                    <a:pt x="7887" y="8620"/>
                  </a:lnTo>
                  <a:lnTo>
                    <a:pt x="7998" y="8510"/>
                  </a:lnTo>
                  <a:lnTo>
                    <a:pt x="8144" y="8437"/>
                  </a:lnTo>
                  <a:lnTo>
                    <a:pt x="8401" y="8327"/>
                  </a:lnTo>
                  <a:lnTo>
                    <a:pt x="8731" y="8180"/>
                  </a:lnTo>
                  <a:lnTo>
                    <a:pt x="8915" y="8070"/>
                  </a:lnTo>
                  <a:lnTo>
                    <a:pt x="9025" y="7924"/>
                  </a:lnTo>
                  <a:lnTo>
                    <a:pt x="9135" y="7777"/>
                  </a:lnTo>
                  <a:lnTo>
                    <a:pt x="9208" y="7630"/>
                  </a:lnTo>
                  <a:lnTo>
                    <a:pt x="9208" y="7447"/>
                  </a:lnTo>
                  <a:lnTo>
                    <a:pt x="9171" y="7227"/>
                  </a:lnTo>
                  <a:lnTo>
                    <a:pt x="9098" y="7117"/>
                  </a:lnTo>
                  <a:lnTo>
                    <a:pt x="8988" y="7006"/>
                  </a:lnTo>
                  <a:lnTo>
                    <a:pt x="8841" y="6896"/>
                  </a:lnTo>
                  <a:lnTo>
                    <a:pt x="8694" y="6860"/>
                  </a:lnTo>
                  <a:lnTo>
                    <a:pt x="8548" y="6823"/>
                  </a:lnTo>
                  <a:lnTo>
                    <a:pt x="8401" y="6823"/>
                  </a:lnTo>
                  <a:lnTo>
                    <a:pt x="8254" y="6860"/>
                  </a:lnTo>
                  <a:lnTo>
                    <a:pt x="8108" y="6933"/>
                  </a:lnTo>
                  <a:lnTo>
                    <a:pt x="7924" y="7117"/>
                  </a:lnTo>
                  <a:lnTo>
                    <a:pt x="7924" y="7117"/>
                  </a:lnTo>
                  <a:lnTo>
                    <a:pt x="7998" y="6970"/>
                  </a:lnTo>
                  <a:lnTo>
                    <a:pt x="8108" y="6860"/>
                  </a:lnTo>
                  <a:lnTo>
                    <a:pt x="8291" y="6603"/>
                  </a:lnTo>
                  <a:lnTo>
                    <a:pt x="8511" y="6383"/>
                  </a:lnTo>
                  <a:lnTo>
                    <a:pt x="8768" y="6126"/>
                  </a:lnTo>
                  <a:lnTo>
                    <a:pt x="8951" y="5943"/>
                  </a:lnTo>
                  <a:lnTo>
                    <a:pt x="9135" y="5796"/>
                  </a:lnTo>
                  <a:lnTo>
                    <a:pt x="9171" y="5796"/>
                  </a:lnTo>
                  <a:lnTo>
                    <a:pt x="9391" y="5759"/>
                  </a:lnTo>
                  <a:lnTo>
                    <a:pt x="9612" y="5686"/>
                  </a:lnTo>
                  <a:lnTo>
                    <a:pt x="10052" y="5539"/>
                  </a:lnTo>
                  <a:lnTo>
                    <a:pt x="10455" y="5356"/>
                  </a:lnTo>
                  <a:lnTo>
                    <a:pt x="10639" y="5282"/>
                  </a:lnTo>
                  <a:lnTo>
                    <a:pt x="10895" y="5246"/>
                  </a:lnTo>
                  <a:lnTo>
                    <a:pt x="10895" y="5246"/>
                  </a:lnTo>
                  <a:lnTo>
                    <a:pt x="10602" y="5503"/>
                  </a:lnTo>
                  <a:lnTo>
                    <a:pt x="10492" y="5649"/>
                  </a:lnTo>
                  <a:lnTo>
                    <a:pt x="10419" y="5833"/>
                  </a:lnTo>
                  <a:lnTo>
                    <a:pt x="10455" y="5869"/>
                  </a:lnTo>
                  <a:lnTo>
                    <a:pt x="10639" y="5796"/>
                  </a:lnTo>
                  <a:lnTo>
                    <a:pt x="10822" y="5723"/>
                  </a:lnTo>
                  <a:lnTo>
                    <a:pt x="11152" y="5503"/>
                  </a:lnTo>
                  <a:lnTo>
                    <a:pt x="11739" y="5136"/>
                  </a:lnTo>
                  <a:close/>
                  <a:moveTo>
                    <a:pt x="11996" y="8254"/>
                  </a:moveTo>
                  <a:lnTo>
                    <a:pt x="12546" y="8400"/>
                  </a:lnTo>
                  <a:lnTo>
                    <a:pt x="12729" y="8584"/>
                  </a:lnTo>
                  <a:lnTo>
                    <a:pt x="12803" y="8620"/>
                  </a:lnTo>
                  <a:lnTo>
                    <a:pt x="12876" y="8657"/>
                  </a:lnTo>
                  <a:lnTo>
                    <a:pt x="12950" y="8620"/>
                  </a:lnTo>
                  <a:lnTo>
                    <a:pt x="13023" y="8584"/>
                  </a:lnTo>
                  <a:lnTo>
                    <a:pt x="12950" y="9024"/>
                  </a:lnTo>
                  <a:lnTo>
                    <a:pt x="12509" y="8914"/>
                  </a:lnTo>
                  <a:lnTo>
                    <a:pt x="12399" y="8657"/>
                  </a:lnTo>
                  <a:lnTo>
                    <a:pt x="12216" y="8474"/>
                  </a:lnTo>
                  <a:lnTo>
                    <a:pt x="12033" y="8327"/>
                  </a:lnTo>
                  <a:lnTo>
                    <a:pt x="11959" y="8290"/>
                  </a:lnTo>
                  <a:lnTo>
                    <a:pt x="11996" y="8254"/>
                  </a:lnTo>
                  <a:close/>
                  <a:moveTo>
                    <a:pt x="10932" y="8841"/>
                  </a:moveTo>
                  <a:lnTo>
                    <a:pt x="11519" y="9097"/>
                  </a:lnTo>
                  <a:lnTo>
                    <a:pt x="12106" y="9244"/>
                  </a:lnTo>
                  <a:lnTo>
                    <a:pt x="12033" y="9391"/>
                  </a:lnTo>
                  <a:lnTo>
                    <a:pt x="11922" y="9537"/>
                  </a:lnTo>
                  <a:lnTo>
                    <a:pt x="11776" y="9611"/>
                  </a:lnTo>
                  <a:lnTo>
                    <a:pt x="11702" y="9611"/>
                  </a:lnTo>
                  <a:lnTo>
                    <a:pt x="11629" y="9574"/>
                  </a:lnTo>
                  <a:lnTo>
                    <a:pt x="11519" y="9537"/>
                  </a:lnTo>
                  <a:lnTo>
                    <a:pt x="11409" y="9427"/>
                  </a:lnTo>
                  <a:lnTo>
                    <a:pt x="11226" y="9244"/>
                  </a:lnTo>
                  <a:lnTo>
                    <a:pt x="10932" y="8841"/>
                  </a:lnTo>
                  <a:close/>
                  <a:moveTo>
                    <a:pt x="12509" y="9354"/>
                  </a:moveTo>
                  <a:lnTo>
                    <a:pt x="12876" y="9391"/>
                  </a:lnTo>
                  <a:lnTo>
                    <a:pt x="12656" y="10161"/>
                  </a:lnTo>
                  <a:lnTo>
                    <a:pt x="12583" y="10088"/>
                  </a:lnTo>
                  <a:lnTo>
                    <a:pt x="12363" y="10088"/>
                  </a:lnTo>
                  <a:lnTo>
                    <a:pt x="12216" y="10051"/>
                  </a:lnTo>
                  <a:lnTo>
                    <a:pt x="11886" y="9978"/>
                  </a:lnTo>
                  <a:lnTo>
                    <a:pt x="12106" y="9868"/>
                  </a:lnTo>
                  <a:lnTo>
                    <a:pt x="12289" y="9758"/>
                  </a:lnTo>
                  <a:lnTo>
                    <a:pt x="12399" y="9574"/>
                  </a:lnTo>
                  <a:lnTo>
                    <a:pt x="12509" y="9354"/>
                  </a:lnTo>
                  <a:close/>
                  <a:moveTo>
                    <a:pt x="10382" y="9721"/>
                  </a:moveTo>
                  <a:lnTo>
                    <a:pt x="11409" y="10161"/>
                  </a:lnTo>
                  <a:lnTo>
                    <a:pt x="11922" y="10381"/>
                  </a:lnTo>
                  <a:lnTo>
                    <a:pt x="12253" y="10491"/>
                  </a:lnTo>
                  <a:lnTo>
                    <a:pt x="12399" y="10491"/>
                  </a:lnTo>
                  <a:lnTo>
                    <a:pt x="12509" y="10455"/>
                  </a:lnTo>
                  <a:lnTo>
                    <a:pt x="12326" y="10968"/>
                  </a:lnTo>
                  <a:lnTo>
                    <a:pt x="12033" y="10858"/>
                  </a:lnTo>
                  <a:lnTo>
                    <a:pt x="11886" y="10785"/>
                  </a:lnTo>
                  <a:lnTo>
                    <a:pt x="11776" y="10711"/>
                  </a:lnTo>
                  <a:lnTo>
                    <a:pt x="11519" y="10528"/>
                  </a:lnTo>
                  <a:lnTo>
                    <a:pt x="11409" y="10418"/>
                  </a:lnTo>
                  <a:lnTo>
                    <a:pt x="11262" y="10344"/>
                  </a:lnTo>
                  <a:lnTo>
                    <a:pt x="11079" y="10308"/>
                  </a:lnTo>
                  <a:lnTo>
                    <a:pt x="10895" y="10271"/>
                  </a:lnTo>
                  <a:lnTo>
                    <a:pt x="10492" y="10234"/>
                  </a:lnTo>
                  <a:lnTo>
                    <a:pt x="10455" y="9978"/>
                  </a:lnTo>
                  <a:lnTo>
                    <a:pt x="10382" y="9721"/>
                  </a:lnTo>
                  <a:close/>
                  <a:moveTo>
                    <a:pt x="10455" y="10528"/>
                  </a:moveTo>
                  <a:lnTo>
                    <a:pt x="10785" y="10601"/>
                  </a:lnTo>
                  <a:lnTo>
                    <a:pt x="10969" y="10638"/>
                  </a:lnTo>
                  <a:lnTo>
                    <a:pt x="11115" y="10711"/>
                  </a:lnTo>
                  <a:lnTo>
                    <a:pt x="11336" y="10821"/>
                  </a:lnTo>
                  <a:lnTo>
                    <a:pt x="11519" y="10968"/>
                  </a:lnTo>
                  <a:lnTo>
                    <a:pt x="11702" y="11115"/>
                  </a:lnTo>
                  <a:lnTo>
                    <a:pt x="11886" y="11262"/>
                  </a:lnTo>
                  <a:lnTo>
                    <a:pt x="12106" y="11335"/>
                  </a:lnTo>
                  <a:lnTo>
                    <a:pt x="11739" y="11922"/>
                  </a:lnTo>
                  <a:lnTo>
                    <a:pt x="11629" y="11922"/>
                  </a:lnTo>
                  <a:lnTo>
                    <a:pt x="11482" y="11885"/>
                  </a:lnTo>
                  <a:lnTo>
                    <a:pt x="11226" y="11738"/>
                  </a:lnTo>
                  <a:lnTo>
                    <a:pt x="10565" y="11482"/>
                  </a:lnTo>
                  <a:lnTo>
                    <a:pt x="10272" y="11335"/>
                  </a:lnTo>
                  <a:lnTo>
                    <a:pt x="10382" y="10968"/>
                  </a:lnTo>
                  <a:lnTo>
                    <a:pt x="10455" y="10601"/>
                  </a:lnTo>
                  <a:lnTo>
                    <a:pt x="10455" y="10528"/>
                  </a:lnTo>
                  <a:close/>
                  <a:moveTo>
                    <a:pt x="10125" y="11665"/>
                  </a:moveTo>
                  <a:lnTo>
                    <a:pt x="10785" y="11958"/>
                  </a:lnTo>
                  <a:lnTo>
                    <a:pt x="11115" y="12142"/>
                  </a:lnTo>
                  <a:lnTo>
                    <a:pt x="11299" y="12215"/>
                  </a:lnTo>
                  <a:lnTo>
                    <a:pt x="11482" y="12289"/>
                  </a:lnTo>
                  <a:lnTo>
                    <a:pt x="11226" y="12655"/>
                  </a:lnTo>
                  <a:lnTo>
                    <a:pt x="10895" y="12545"/>
                  </a:lnTo>
                  <a:lnTo>
                    <a:pt x="10455" y="12399"/>
                  </a:lnTo>
                  <a:lnTo>
                    <a:pt x="10052" y="12252"/>
                  </a:lnTo>
                  <a:lnTo>
                    <a:pt x="9868" y="12142"/>
                  </a:lnTo>
                  <a:lnTo>
                    <a:pt x="10125" y="11665"/>
                  </a:lnTo>
                  <a:close/>
                  <a:moveTo>
                    <a:pt x="9355" y="9574"/>
                  </a:moveTo>
                  <a:lnTo>
                    <a:pt x="9575" y="9611"/>
                  </a:lnTo>
                  <a:lnTo>
                    <a:pt x="9795" y="9648"/>
                  </a:lnTo>
                  <a:lnTo>
                    <a:pt x="9978" y="9758"/>
                  </a:lnTo>
                  <a:lnTo>
                    <a:pt x="10052" y="9868"/>
                  </a:lnTo>
                  <a:lnTo>
                    <a:pt x="10088" y="9941"/>
                  </a:lnTo>
                  <a:lnTo>
                    <a:pt x="10125" y="10088"/>
                  </a:lnTo>
                  <a:lnTo>
                    <a:pt x="10125" y="10198"/>
                  </a:lnTo>
                  <a:lnTo>
                    <a:pt x="9832" y="10161"/>
                  </a:lnTo>
                  <a:lnTo>
                    <a:pt x="9795" y="10198"/>
                  </a:lnTo>
                  <a:lnTo>
                    <a:pt x="9795" y="10234"/>
                  </a:lnTo>
                  <a:lnTo>
                    <a:pt x="9942" y="10344"/>
                  </a:lnTo>
                  <a:lnTo>
                    <a:pt x="10088" y="10455"/>
                  </a:lnTo>
                  <a:lnTo>
                    <a:pt x="10015" y="10785"/>
                  </a:lnTo>
                  <a:lnTo>
                    <a:pt x="9942" y="11078"/>
                  </a:lnTo>
                  <a:lnTo>
                    <a:pt x="9905" y="11188"/>
                  </a:lnTo>
                  <a:lnTo>
                    <a:pt x="9648" y="11115"/>
                  </a:lnTo>
                  <a:lnTo>
                    <a:pt x="9391" y="11078"/>
                  </a:lnTo>
                  <a:lnTo>
                    <a:pt x="9355" y="11078"/>
                  </a:lnTo>
                  <a:lnTo>
                    <a:pt x="9318" y="11115"/>
                  </a:lnTo>
                  <a:lnTo>
                    <a:pt x="9318" y="11151"/>
                  </a:lnTo>
                  <a:lnTo>
                    <a:pt x="9355" y="11188"/>
                  </a:lnTo>
                  <a:lnTo>
                    <a:pt x="9538" y="11372"/>
                  </a:lnTo>
                  <a:lnTo>
                    <a:pt x="9795" y="11518"/>
                  </a:lnTo>
                  <a:lnTo>
                    <a:pt x="9501" y="11995"/>
                  </a:lnTo>
                  <a:lnTo>
                    <a:pt x="9061" y="11812"/>
                  </a:lnTo>
                  <a:lnTo>
                    <a:pt x="8584" y="11628"/>
                  </a:lnTo>
                  <a:lnTo>
                    <a:pt x="8548" y="11628"/>
                  </a:lnTo>
                  <a:lnTo>
                    <a:pt x="8548" y="11702"/>
                  </a:lnTo>
                  <a:lnTo>
                    <a:pt x="8731" y="11848"/>
                  </a:lnTo>
                  <a:lnTo>
                    <a:pt x="8915" y="12032"/>
                  </a:lnTo>
                  <a:lnTo>
                    <a:pt x="9318" y="12289"/>
                  </a:lnTo>
                  <a:lnTo>
                    <a:pt x="9061" y="12582"/>
                  </a:lnTo>
                  <a:lnTo>
                    <a:pt x="8805" y="12802"/>
                  </a:lnTo>
                  <a:lnTo>
                    <a:pt x="8548" y="12692"/>
                  </a:lnTo>
                  <a:lnTo>
                    <a:pt x="8401" y="12069"/>
                  </a:lnTo>
                  <a:lnTo>
                    <a:pt x="8291" y="11445"/>
                  </a:lnTo>
                  <a:lnTo>
                    <a:pt x="8218" y="11298"/>
                  </a:lnTo>
                  <a:lnTo>
                    <a:pt x="8144" y="11188"/>
                  </a:lnTo>
                  <a:lnTo>
                    <a:pt x="8034" y="11115"/>
                  </a:lnTo>
                  <a:lnTo>
                    <a:pt x="7374" y="11115"/>
                  </a:lnTo>
                  <a:lnTo>
                    <a:pt x="7264" y="11078"/>
                  </a:lnTo>
                  <a:lnTo>
                    <a:pt x="7154" y="11041"/>
                  </a:lnTo>
                  <a:lnTo>
                    <a:pt x="7007" y="10895"/>
                  </a:lnTo>
                  <a:lnTo>
                    <a:pt x="6897" y="10675"/>
                  </a:lnTo>
                  <a:lnTo>
                    <a:pt x="6860" y="10455"/>
                  </a:lnTo>
                  <a:lnTo>
                    <a:pt x="6860" y="10344"/>
                  </a:lnTo>
                  <a:lnTo>
                    <a:pt x="6897" y="10234"/>
                  </a:lnTo>
                  <a:lnTo>
                    <a:pt x="6934" y="10124"/>
                  </a:lnTo>
                  <a:lnTo>
                    <a:pt x="7007" y="10051"/>
                  </a:lnTo>
                  <a:lnTo>
                    <a:pt x="7227" y="9978"/>
                  </a:lnTo>
                  <a:lnTo>
                    <a:pt x="7447" y="9904"/>
                  </a:lnTo>
                  <a:lnTo>
                    <a:pt x="8328" y="9721"/>
                  </a:lnTo>
                  <a:lnTo>
                    <a:pt x="8401" y="9758"/>
                  </a:lnTo>
                  <a:lnTo>
                    <a:pt x="8548" y="9758"/>
                  </a:lnTo>
                  <a:lnTo>
                    <a:pt x="8841" y="9648"/>
                  </a:lnTo>
                  <a:lnTo>
                    <a:pt x="9135" y="9574"/>
                  </a:lnTo>
                  <a:close/>
                  <a:moveTo>
                    <a:pt x="1028" y="7373"/>
                  </a:moveTo>
                  <a:lnTo>
                    <a:pt x="1028" y="7887"/>
                  </a:lnTo>
                  <a:lnTo>
                    <a:pt x="1101" y="8437"/>
                  </a:lnTo>
                  <a:lnTo>
                    <a:pt x="1138" y="8474"/>
                  </a:lnTo>
                  <a:lnTo>
                    <a:pt x="1211" y="8510"/>
                  </a:lnTo>
                  <a:lnTo>
                    <a:pt x="1285" y="8510"/>
                  </a:lnTo>
                  <a:lnTo>
                    <a:pt x="1358" y="8474"/>
                  </a:lnTo>
                  <a:lnTo>
                    <a:pt x="1872" y="8070"/>
                  </a:lnTo>
                  <a:lnTo>
                    <a:pt x="1945" y="8951"/>
                  </a:lnTo>
                  <a:lnTo>
                    <a:pt x="1982" y="9611"/>
                  </a:lnTo>
                  <a:lnTo>
                    <a:pt x="1982" y="9758"/>
                  </a:lnTo>
                  <a:lnTo>
                    <a:pt x="1982" y="9904"/>
                  </a:lnTo>
                  <a:lnTo>
                    <a:pt x="1872" y="10014"/>
                  </a:lnTo>
                  <a:lnTo>
                    <a:pt x="1762" y="10088"/>
                  </a:lnTo>
                  <a:lnTo>
                    <a:pt x="1615" y="10271"/>
                  </a:lnTo>
                  <a:lnTo>
                    <a:pt x="1505" y="10455"/>
                  </a:lnTo>
                  <a:lnTo>
                    <a:pt x="1468" y="10638"/>
                  </a:lnTo>
                  <a:lnTo>
                    <a:pt x="1468" y="10858"/>
                  </a:lnTo>
                  <a:lnTo>
                    <a:pt x="1505" y="11078"/>
                  </a:lnTo>
                  <a:lnTo>
                    <a:pt x="1578" y="11298"/>
                  </a:lnTo>
                  <a:lnTo>
                    <a:pt x="1688" y="11702"/>
                  </a:lnTo>
                  <a:lnTo>
                    <a:pt x="2165" y="12876"/>
                  </a:lnTo>
                  <a:lnTo>
                    <a:pt x="1835" y="12509"/>
                  </a:lnTo>
                  <a:lnTo>
                    <a:pt x="1505" y="12142"/>
                  </a:lnTo>
                  <a:lnTo>
                    <a:pt x="1211" y="11665"/>
                  </a:lnTo>
                  <a:lnTo>
                    <a:pt x="918" y="11188"/>
                  </a:lnTo>
                  <a:lnTo>
                    <a:pt x="735" y="10675"/>
                  </a:lnTo>
                  <a:lnTo>
                    <a:pt x="588" y="10161"/>
                  </a:lnTo>
                  <a:lnTo>
                    <a:pt x="551" y="9831"/>
                  </a:lnTo>
                  <a:lnTo>
                    <a:pt x="514" y="9501"/>
                  </a:lnTo>
                  <a:lnTo>
                    <a:pt x="551" y="9171"/>
                  </a:lnTo>
                  <a:lnTo>
                    <a:pt x="588" y="8841"/>
                  </a:lnTo>
                  <a:lnTo>
                    <a:pt x="771" y="8180"/>
                  </a:lnTo>
                  <a:lnTo>
                    <a:pt x="955" y="7557"/>
                  </a:lnTo>
                  <a:lnTo>
                    <a:pt x="1028" y="7373"/>
                  </a:lnTo>
                  <a:close/>
                  <a:moveTo>
                    <a:pt x="9612" y="12472"/>
                  </a:moveTo>
                  <a:lnTo>
                    <a:pt x="9942" y="12619"/>
                  </a:lnTo>
                  <a:lnTo>
                    <a:pt x="10675" y="12912"/>
                  </a:lnTo>
                  <a:lnTo>
                    <a:pt x="10895" y="12986"/>
                  </a:lnTo>
                  <a:lnTo>
                    <a:pt x="10529" y="13316"/>
                  </a:lnTo>
                  <a:lnTo>
                    <a:pt x="10162" y="13609"/>
                  </a:lnTo>
                  <a:lnTo>
                    <a:pt x="9685" y="13279"/>
                  </a:lnTo>
                  <a:lnTo>
                    <a:pt x="9171" y="12986"/>
                  </a:lnTo>
                  <a:lnTo>
                    <a:pt x="9391" y="12729"/>
                  </a:lnTo>
                  <a:lnTo>
                    <a:pt x="9612" y="12472"/>
                  </a:lnTo>
                  <a:close/>
                  <a:moveTo>
                    <a:pt x="2569" y="5209"/>
                  </a:moveTo>
                  <a:lnTo>
                    <a:pt x="2899" y="5319"/>
                  </a:lnTo>
                  <a:lnTo>
                    <a:pt x="3266" y="5356"/>
                  </a:lnTo>
                  <a:lnTo>
                    <a:pt x="3999" y="5356"/>
                  </a:lnTo>
                  <a:lnTo>
                    <a:pt x="4733" y="5429"/>
                  </a:lnTo>
                  <a:lnTo>
                    <a:pt x="5467" y="5539"/>
                  </a:lnTo>
                  <a:lnTo>
                    <a:pt x="5320" y="5649"/>
                  </a:lnTo>
                  <a:lnTo>
                    <a:pt x="5173" y="5723"/>
                  </a:lnTo>
                  <a:lnTo>
                    <a:pt x="4880" y="5833"/>
                  </a:lnTo>
                  <a:lnTo>
                    <a:pt x="4696" y="5943"/>
                  </a:lnTo>
                  <a:lnTo>
                    <a:pt x="4513" y="6053"/>
                  </a:lnTo>
                  <a:lnTo>
                    <a:pt x="4366" y="6236"/>
                  </a:lnTo>
                  <a:lnTo>
                    <a:pt x="4293" y="6420"/>
                  </a:lnTo>
                  <a:lnTo>
                    <a:pt x="4256" y="6493"/>
                  </a:lnTo>
                  <a:lnTo>
                    <a:pt x="4293" y="6603"/>
                  </a:lnTo>
                  <a:lnTo>
                    <a:pt x="4329" y="6676"/>
                  </a:lnTo>
                  <a:lnTo>
                    <a:pt x="4366" y="6750"/>
                  </a:lnTo>
                  <a:lnTo>
                    <a:pt x="4439" y="6823"/>
                  </a:lnTo>
                  <a:lnTo>
                    <a:pt x="4549" y="6823"/>
                  </a:lnTo>
                  <a:lnTo>
                    <a:pt x="4660" y="6860"/>
                  </a:lnTo>
                  <a:lnTo>
                    <a:pt x="4696" y="6933"/>
                  </a:lnTo>
                  <a:lnTo>
                    <a:pt x="4733" y="7117"/>
                  </a:lnTo>
                  <a:lnTo>
                    <a:pt x="4770" y="7300"/>
                  </a:lnTo>
                  <a:lnTo>
                    <a:pt x="4770" y="7667"/>
                  </a:lnTo>
                  <a:lnTo>
                    <a:pt x="4806" y="7813"/>
                  </a:lnTo>
                  <a:lnTo>
                    <a:pt x="4586" y="7520"/>
                  </a:lnTo>
                  <a:lnTo>
                    <a:pt x="4366" y="7263"/>
                  </a:lnTo>
                  <a:lnTo>
                    <a:pt x="4256" y="7190"/>
                  </a:lnTo>
                  <a:lnTo>
                    <a:pt x="4146" y="7153"/>
                  </a:lnTo>
                  <a:lnTo>
                    <a:pt x="3999" y="7117"/>
                  </a:lnTo>
                  <a:lnTo>
                    <a:pt x="3889" y="7153"/>
                  </a:lnTo>
                  <a:lnTo>
                    <a:pt x="3632" y="7227"/>
                  </a:lnTo>
                  <a:lnTo>
                    <a:pt x="3412" y="7373"/>
                  </a:lnTo>
                  <a:lnTo>
                    <a:pt x="3192" y="7593"/>
                  </a:lnTo>
                  <a:lnTo>
                    <a:pt x="2972" y="7813"/>
                  </a:lnTo>
                  <a:lnTo>
                    <a:pt x="2825" y="8070"/>
                  </a:lnTo>
                  <a:lnTo>
                    <a:pt x="2715" y="8364"/>
                  </a:lnTo>
                  <a:lnTo>
                    <a:pt x="2642" y="8657"/>
                  </a:lnTo>
                  <a:lnTo>
                    <a:pt x="2605" y="8951"/>
                  </a:lnTo>
                  <a:lnTo>
                    <a:pt x="2605" y="9244"/>
                  </a:lnTo>
                  <a:lnTo>
                    <a:pt x="2679" y="9537"/>
                  </a:lnTo>
                  <a:lnTo>
                    <a:pt x="2679" y="9611"/>
                  </a:lnTo>
                  <a:lnTo>
                    <a:pt x="2752" y="9648"/>
                  </a:lnTo>
                  <a:lnTo>
                    <a:pt x="2789" y="9684"/>
                  </a:lnTo>
                  <a:lnTo>
                    <a:pt x="3156" y="9684"/>
                  </a:lnTo>
                  <a:lnTo>
                    <a:pt x="3449" y="9758"/>
                  </a:lnTo>
                  <a:lnTo>
                    <a:pt x="3706" y="9868"/>
                  </a:lnTo>
                  <a:lnTo>
                    <a:pt x="3963" y="10014"/>
                  </a:lnTo>
                  <a:lnTo>
                    <a:pt x="4183" y="10198"/>
                  </a:lnTo>
                  <a:lnTo>
                    <a:pt x="4403" y="10418"/>
                  </a:lnTo>
                  <a:lnTo>
                    <a:pt x="4770" y="10858"/>
                  </a:lnTo>
                  <a:lnTo>
                    <a:pt x="4403" y="11151"/>
                  </a:lnTo>
                  <a:lnTo>
                    <a:pt x="4109" y="11445"/>
                  </a:lnTo>
                  <a:lnTo>
                    <a:pt x="3816" y="11775"/>
                  </a:lnTo>
                  <a:lnTo>
                    <a:pt x="3596" y="12142"/>
                  </a:lnTo>
                  <a:lnTo>
                    <a:pt x="3412" y="12545"/>
                  </a:lnTo>
                  <a:lnTo>
                    <a:pt x="3266" y="12986"/>
                  </a:lnTo>
                  <a:lnTo>
                    <a:pt x="3192" y="13426"/>
                  </a:lnTo>
                  <a:lnTo>
                    <a:pt x="3156" y="13866"/>
                  </a:lnTo>
                  <a:lnTo>
                    <a:pt x="3082" y="13829"/>
                  </a:lnTo>
                  <a:lnTo>
                    <a:pt x="2972" y="13719"/>
                  </a:lnTo>
                  <a:lnTo>
                    <a:pt x="2899" y="13572"/>
                  </a:lnTo>
                  <a:lnTo>
                    <a:pt x="2459" y="12582"/>
                  </a:lnTo>
                  <a:lnTo>
                    <a:pt x="2092" y="11702"/>
                  </a:lnTo>
                  <a:lnTo>
                    <a:pt x="1945" y="11262"/>
                  </a:lnTo>
                  <a:lnTo>
                    <a:pt x="1872" y="10821"/>
                  </a:lnTo>
                  <a:lnTo>
                    <a:pt x="1872" y="10638"/>
                  </a:lnTo>
                  <a:lnTo>
                    <a:pt x="1945" y="10491"/>
                  </a:lnTo>
                  <a:lnTo>
                    <a:pt x="2055" y="10381"/>
                  </a:lnTo>
                  <a:lnTo>
                    <a:pt x="2202" y="10271"/>
                  </a:lnTo>
                  <a:lnTo>
                    <a:pt x="2312" y="10161"/>
                  </a:lnTo>
                  <a:lnTo>
                    <a:pt x="2385" y="10051"/>
                  </a:lnTo>
                  <a:lnTo>
                    <a:pt x="2385" y="9904"/>
                  </a:lnTo>
                  <a:lnTo>
                    <a:pt x="2385" y="9721"/>
                  </a:lnTo>
                  <a:lnTo>
                    <a:pt x="2312" y="8730"/>
                  </a:lnTo>
                  <a:lnTo>
                    <a:pt x="2165" y="7740"/>
                  </a:lnTo>
                  <a:lnTo>
                    <a:pt x="2165" y="7667"/>
                  </a:lnTo>
                  <a:lnTo>
                    <a:pt x="2092" y="7593"/>
                  </a:lnTo>
                  <a:lnTo>
                    <a:pt x="1945" y="7593"/>
                  </a:lnTo>
                  <a:lnTo>
                    <a:pt x="1358" y="8070"/>
                  </a:lnTo>
                  <a:lnTo>
                    <a:pt x="1321" y="7667"/>
                  </a:lnTo>
                  <a:lnTo>
                    <a:pt x="1358" y="7263"/>
                  </a:lnTo>
                  <a:lnTo>
                    <a:pt x="1395" y="6860"/>
                  </a:lnTo>
                  <a:lnTo>
                    <a:pt x="1505" y="6456"/>
                  </a:lnTo>
                  <a:lnTo>
                    <a:pt x="1505" y="6383"/>
                  </a:lnTo>
                  <a:lnTo>
                    <a:pt x="1468" y="6310"/>
                  </a:lnTo>
                  <a:lnTo>
                    <a:pt x="1725" y="5796"/>
                  </a:lnTo>
                  <a:lnTo>
                    <a:pt x="1982" y="5319"/>
                  </a:lnTo>
                  <a:lnTo>
                    <a:pt x="2239" y="5356"/>
                  </a:lnTo>
                  <a:lnTo>
                    <a:pt x="2495" y="5392"/>
                  </a:lnTo>
                  <a:lnTo>
                    <a:pt x="2569" y="5356"/>
                  </a:lnTo>
                  <a:lnTo>
                    <a:pt x="2605" y="5319"/>
                  </a:lnTo>
                  <a:lnTo>
                    <a:pt x="2605" y="5282"/>
                  </a:lnTo>
                  <a:lnTo>
                    <a:pt x="2569" y="5209"/>
                  </a:lnTo>
                  <a:close/>
                  <a:moveTo>
                    <a:pt x="8805" y="13939"/>
                  </a:moveTo>
                  <a:lnTo>
                    <a:pt x="9098" y="13976"/>
                  </a:lnTo>
                  <a:lnTo>
                    <a:pt x="9391" y="14049"/>
                  </a:lnTo>
                  <a:lnTo>
                    <a:pt x="9208" y="14086"/>
                  </a:lnTo>
                  <a:lnTo>
                    <a:pt x="9171" y="14049"/>
                  </a:lnTo>
                  <a:lnTo>
                    <a:pt x="9061" y="14049"/>
                  </a:lnTo>
                  <a:lnTo>
                    <a:pt x="8988" y="13976"/>
                  </a:lnTo>
                  <a:lnTo>
                    <a:pt x="8805" y="13939"/>
                  </a:lnTo>
                  <a:close/>
                  <a:moveTo>
                    <a:pt x="5815" y="14178"/>
                  </a:moveTo>
                  <a:lnTo>
                    <a:pt x="5797" y="14196"/>
                  </a:lnTo>
                  <a:lnTo>
                    <a:pt x="5760" y="14196"/>
                  </a:lnTo>
                  <a:lnTo>
                    <a:pt x="5815" y="14178"/>
                  </a:lnTo>
                  <a:close/>
                  <a:moveTo>
                    <a:pt x="7154" y="2935"/>
                  </a:moveTo>
                  <a:lnTo>
                    <a:pt x="7594" y="3008"/>
                  </a:lnTo>
                  <a:lnTo>
                    <a:pt x="8034" y="3082"/>
                  </a:lnTo>
                  <a:lnTo>
                    <a:pt x="8438" y="3155"/>
                  </a:lnTo>
                  <a:lnTo>
                    <a:pt x="8401" y="3192"/>
                  </a:lnTo>
                  <a:lnTo>
                    <a:pt x="8401" y="3228"/>
                  </a:lnTo>
                  <a:lnTo>
                    <a:pt x="8401" y="3265"/>
                  </a:lnTo>
                  <a:lnTo>
                    <a:pt x="8438" y="3265"/>
                  </a:lnTo>
                  <a:lnTo>
                    <a:pt x="8621" y="3228"/>
                  </a:lnTo>
                  <a:lnTo>
                    <a:pt x="8768" y="3265"/>
                  </a:lnTo>
                  <a:lnTo>
                    <a:pt x="8805" y="3265"/>
                  </a:lnTo>
                  <a:lnTo>
                    <a:pt x="8768" y="3338"/>
                  </a:lnTo>
                  <a:lnTo>
                    <a:pt x="8768" y="3412"/>
                  </a:lnTo>
                  <a:lnTo>
                    <a:pt x="8768" y="3448"/>
                  </a:lnTo>
                  <a:lnTo>
                    <a:pt x="8805" y="3485"/>
                  </a:lnTo>
                  <a:lnTo>
                    <a:pt x="8841" y="3485"/>
                  </a:lnTo>
                  <a:lnTo>
                    <a:pt x="8915" y="3522"/>
                  </a:lnTo>
                  <a:lnTo>
                    <a:pt x="8988" y="3558"/>
                  </a:lnTo>
                  <a:lnTo>
                    <a:pt x="9098" y="3668"/>
                  </a:lnTo>
                  <a:lnTo>
                    <a:pt x="9208" y="3815"/>
                  </a:lnTo>
                  <a:lnTo>
                    <a:pt x="9245" y="3852"/>
                  </a:lnTo>
                  <a:lnTo>
                    <a:pt x="9281" y="3889"/>
                  </a:lnTo>
                  <a:lnTo>
                    <a:pt x="9318" y="3852"/>
                  </a:lnTo>
                  <a:lnTo>
                    <a:pt x="9391" y="3742"/>
                  </a:lnTo>
                  <a:lnTo>
                    <a:pt x="9465" y="3632"/>
                  </a:lnTo>
                  <a:lnTo>
                    <a:pt x="9538" y="3558"/>
                  </a:lnTo>
                  <a:lnTo>
                    <a:pt x="9758" y="3632"/>
                  </a:lnTo>
                  <a:lnTo>
                    <a:pt x="9612" y="3815"/>
                  </a:lnTo>
                  <a:lnTo>
                    <a:pt x="9501" y="3999"/>
                  </a:lnTo>
                  <a:lnTo>
                    <a:pt x="9465" y="4072"/>
                  </a:lnTo>
                  <a:lnTo>
                    <a:pt x="9465" y="4182"/>
                  </a:lnTo>
                  <a:lnTo>
                    <a:pt x="9575" y="4182"/>
                  </a:lnTo>
                  <a:lnTo>
                    <a:pt x="9648" y="4145"/>
                  </a:lnTo>
                  <a:lnTo>
                    <a:pt x="9795" y="4035"/>
                  </a:lnTo>
                  <a:lnTo>
                    <a:pt x="10052" y="3815"/>
                  </a:lnTo>
                  <a:lnTo>
                    <a:pt x="10308" y="3962"/>
                  </a:lnTo>
                  <a:lnTo>
                    <a:pt x="10235" y="4035"/>
                  </a:lnTo>
                  <a:lnTo>
                    <a:pt x="9978" y="4365"/>
                  </a:lnTo>
                  <a:lnTo>
                    <a:pt x="9868" y="4512"/>
                  </a:lnTo>
                  <a:lnTo>
                    <a:pt x="9795" y="4696"/>
                  </a:lnTo>
                  <a:lnTo>
                    <a:pt x="9795" y="4732"/>
                  </a:lnTo>
                  <a:lnTo>
                    <a:pt x="9832" y="4732"/>
                  </a:lnTo>
                  <a:lnTo>
                    <a:pt x="10015" y="4659"/>
                  </a:lnTo>
                  <a:lnTo>
                    <a:pt x="10198" y="4549"/>
                  </a:lnTo>
                  <a:lnTo>
                    <a:pt x="10492" y="4329"/>
                  </a:lnTo>
                  <a:lnTo>
                    <a:pt x="10639" y="4182"/>
                  </a:lnTo>
                  <a:lnTo>
                    <a:pt x="10822" y="4292"/>
                  </a:lnTo>
                  <a:lnTo>
                    <a:pt x="10565" y="4549"/>
                  </a:lnTo>
                  <a:lnTo>
                    <a:pt x="10272" y="4879"/>
                  </a:lnTo>
                  <a:lnTo>
                    <a:pt x="10052" y="5209"/>
                  </a:lnTo>
                  <a:lnTo>
                    <a:pt x="9942" y="5246"/>
                  </a:lnTo>
                  <a:lnTo>
                    <a:pt x="9648" y="5392"/>
                  </a:lnTo>
                  <a:lnTo>
                    <a:pt x="9391" y="5539"/>
                  </a:lnTo>
                  <a:lnTo>
                    <a:pt x="9281" y="5539"/>
                  </a:lnTo>
                  <a:lnTo>
                    <a:pt x="9135" y="5576"/>
                  </a:lnTo>
                  <a:lnTo>
                    <a:pt x="8805" y="5759"/>
                  </a:lnTo>
                  <a:lnTo>
                    <a:pt x="8548" y="5979"/>
                  </a:lnTo>
                  <a:lnTo>
                    <a:pt x="8364" y="6089"/>
                  </a:lnTo>
                  <a:lnTo>
                    <a:pt x="8071" y="6346"/>
                  </a:lnTo>
                  <a:lnTo>
                    <a:pt x="7924" y="6566"/>
                  </a:lnTo>
                  <a:lnTo>
                    <a:pt x="7741" y="6750"/>
                  </a:lnTo>
                  <a:lnTo>
                    <a:pt x="7631" y="6970"/>
                  </a:lnTo>
                  <a:lnTo>
                    <a:pt x="7594" y="7153"/>
                  </a:lnTo>
                  <a:lnTo>
                    <a:pt x="7631" y="7227"/>
                  </a:lnTo>
                  <a:lnTo>
                    <a:pt x="7667" y="7300"/>
                  </a:lnTo>
                  <a:lnTo>
                    <a:pt x="7741" y="7373"/>
                  </a:lnTo>
                  <a:lnTo>
                    <a:pt x="7851" y="7410"/>
                  </a:lnTo>
                  <a:lnTo>
                    <a:pt x="7998" y="7410"/>
                  </a:lnTo>
                  <a:lnTo>
                    <a:pt x="8144" y="7337"/>
                  </a:lnTo>
                  <a:lnTo>
                    <a:pt x="8401" y="7190"/>
                  </a:lnTo>
                  <a:lnTo>
                    <a:pt x="8548" y="7153"/>
                  </a:lnTo>
                  <a:lnTo>
                    <a:pt x="8731" y="7227"/>
                  </a:lnTo>
                  <a:lnTo>
                    <a:pt x="8805" y="7263"/>
                  </a:lnTo>
                  <a:lnTo>
                    <a:pt x="8878" y="7337"/>
                  </a:lnTo>
                  <a:lnTo>
                    <a:pt x="8915" y="7410"/>
                  </a:lnTo>
                  <a:lnTo>
                    <a:pt x="8915" y="7483"/>
                  </a:lnTo>
                  <a:lnTo>
                    <a:pt x="8841" y="7593"/>
                  </a:lnTo>
                  <a:lnTo>
                    <a:pt x="8731" y="7740"/>
                  </a:lnTo>
                  <a:lnTo>
                    <a:pt x="8584" y="7850"/>
                  </a:lnTo>
                  <a:lnTo>
                    <a:pt x="8401" y="7960"/>
                  </a:lnTo>
                  <a:lnTo>
                    <a:pt x="8144" y="8070"/>
                  </a:lnTo>
                  <a:lnTo>
                    <a:pt x="7961" y="8144"/>
                  </a:lnTo>
                  <a:lnTo>
                    <a:pt x="7741" y="8254"/>
                  </a:lnTo>
                  <a:lnTo>
                    <a:pt x="7557" y="8400"/>
                  </a:lnTo>
                  <a:lnTo>
                    <a:pt x="7521" y="8474"/>
                  </a:lnTo>
                  <a:lnTo>
                    <a:pt x="7484" y="8584"/>
                  </a:lnTo>
                  <a:lnTo>
                    <a:pt x="7447" y="8767"/>
                  </a:lnTo>
                  <a:lnTo>
                    <a:pt x="7521" y="8914"/>
                  </a:lnTo>
                  <a:lnTo>
                    <a:pt x="7631" y="9061"/>
                  </a:lnTo>
                  <a:lnTo>
                    <a:pt x="7777" y="9134"/>
                  </a:lnTo>
                  <a:lnTo>
                    <a:pt x="7887" y="9171"/>
                  </a:lnTo>
                  <a:lnTo>
                    <a:pt x="8034" y="9207"/>
                  </a:lnTo>
                  <a:lnTo>
                    <a:pt x="8254" y="9134"/>
                  </a:lnTo>
                  <a:lnTo>
                    <a:pt x="8694" y="8951"/>
                  </a:lnTo>
                  <a:lnTo>
                    <a:pt x="9208" y="8951"/>
                  </a:lnTo>
                  <a:lnTo>
                    <a:pt x="9391" y="8877"/>
                  </a:lnTo>
                  <a:lnTo>
                    <a:pt x="9575" y="8767"/>
                  </a:lnTo>
                  <a:lnTo>
                    <a:pt x="9685" y="8657"/>
                  </a:lnTo>
                  <a:lnTo>
                    <a:pt x="9795" y="8547"/>
                  </a:lnTo>
                  <a:lnTo>
                    <a:pt x="9905" y="8547"/>
                  </a:lnTo>
                  <a:lnTo>
                    <a:pt x="10052" y="8584"/>
                  </a:lnTo>
                  <a:lnTo>
                    <a:pt x="10088" y="8620"/>
                  </a:lnTo>
                  <a:lnTo>
                    <a:pt x="10125" y="8620"/>
                  </a:lnTo>
                  <a:lnTo>
                    <a:pt x="10198" y="8657"/>
                  </a:lnTo>
                  <a:lnTo>
                    <a:pt x="10382" y="8804"/>
                  </a:lnTo>
                  <a:lnTo>
                    <a:pt x="10565" y="8987"/>
                  </a:lnTo>
                  <a:lnTo>
                    <a:pt x="11115" y="9648"/>
                  </a:lnTo>
                  <a:lnTo>
                    <a:pt x="10382" y="9391"/>
                  </a:lnTo>
                  <a:lnTo>
                    <a:pt x="10015" y="9281"/>
                  </a:lnTo>
                  <a:lnTo>
                    <a:pt x="9648" y="9171"/>
                  </a:lnTo>
                  <a:lnTo>
                    <a:pt x="9612" y="9207"/>
                  </a:lnTo>
                  <a:lnTo>
                    <a:pt x="9281" y="9171"/>
                  </a:lnTo>
                  <a:lnTo>
                    <a:pt x="8951" y="9207"/>
                  </a:lnTo>
                  <a:lnTo>
                    <a:pt x="8621" y="9281"/>
                  </a:lnTo>
                  <a:lnTo>
                    <a:pt x="8328" y="9391"/>
                  </a:lnTo>
                  <a:lnTo>
                    <a:pt x="8291" y="9427"/>
                  </a:lnTo>
                  <a:lnTo>
                    <a:pt x="8144" y="9427"/>
                  </a:lnTo>
                  <a:lnTo>
                    <a:pt x="7631" y="9537"/>
                  </a:lnTo>
                  <a:lnTo>
                    <a:pt x="7117" y="9648"/>
                  </a:lnTo>
                  <a:lnTo>
                    <a:pt x="6934" y="9684"/>
                  </a:lnTo>
                  <a:lnTo>
                    <a:pt x="6787" y="9794"/>
                  </a:lnTo>
                  <a:lnTo>
                    <a:pt x="6677" y="9904"/>
                  </a:lnTo>
                  <a:lnTo>
                    <a:pt x="6567" y="10088"/>
                  </a:lnTo>
                  <a:lnTo>
                    <a:pt x="6494" y="10271"/>
                  </a:lnTo>
                  <a:lnTo>
                    <a:pt x="6494" y="10455"/>
                  </a:lnTo>
                  <a:lnTo>
                    <a:pt x="6494" y="10601"/>
                  </a:lnTo>
                  <a:lnTo>
                    <a:pt x="6530" y="10785"/>
                  </a:lnTo>
                  <a:lnTo>
                    <a:pt x="6604" y="10968"/>
                  </a:lnTo>
                  <a:lnTo>
                    <a:pt x="6714" y="11115"/>
                  </a:lnTo>
                  <a:lnTo>
                    <a:pt x="6824" y="11225"/>
                  </a:lnTo>
                  <a:lnTo>
                    <a:pt x="6970" y="11335"/>
                  </a:lnTo>
                  <a:lnTo>
                    <a:pt x="7117" y="11408"/>
                  </a:lnTo>
                  <a:lnTo>
                    <a:pt x="7301" y="11445"/>
                  </a:lnTo>
                  <a:lnTo>
                    <a:pt x="7484" y="11482"/>
                  </a:lnTo>
                  <a:lnTo>
                    <a:pt x="7777" y="11482"/>
                  </a:lnTo>
                  <a:lnTo>
                    <a:pt x="7851" y="11555"/>
                  </a:lnTo>
                  <a:lnTo>
                    <a:pt x="7924" y="11665"/>
                  </a:lnTo>
                  <a:lnTo>
                    <a:pt x="7961" y="11812"/>
                  </a:lnTo>
                  <a:lnTo>
                    <a:pt x="8034" y="12105"/>
                  </a:lnTo>
                  <a:lnTo>
                    <a:pt x="8071" y="12362"/>
                  </a:lnTo>
                  <a:lnTo>
                    <a:pt x="8108" y="12509"/>
                  </a:lnTo>
                  <a:lnTo>
                    <a:pt x="7851" y="12435"/>
                  </a:lnTo>
                  <a:lnTo>
                    <a:pt x="7631" y="12399"/>
                  </a:lnTo>
                  <a:lnTo>
                    <a:pt x="7557" y="12362"/>
                  </a:lnTo>
                  <a:lnTo>
                    <a:pt x="7521" y="12215"/>
                  </a:lnTo>
                  <a:lnTo>
                    <a:pt x="7521" y="12179"/>
                  </a:lnTo>
                  <a:lnTo>
                    <a:pt x="7447" y="12179"/>
                  </a:lnTo>
                  <a:lnTo>
                    <a:pt x="7447" y="12215"/>
                  </a:lnTo>
                  <a:lnTo>
                    <a:pt x="7411" y="12472"/>
                  </a:lnTo>
                  <a:lnTo>
                    <a:pt x="7411" y="12509"/>
                  </a:lnTo>
                  <a:lnTo>
                    <a:pt x="7447" y="12545"/>
                  </a:lnTo>
                  <a:lnTo>
                    <a:pt x="7851" y="12729"/>
                  </a:lnTo>
                  <a:lnTo>
                    <a:pt x="8254" y="12949"/>
                  </a:lnTo>
                  <a:lnTo>
                    <a:pt x="8438" y="13316"/>
                  </a:lnTo>
                  <a:lnTo>
                    <a:pt x="8474" y="13389"/>
                  </a:lnTo>
                  <a:lnTo>
                    <a:pt x="8548" y="13426"/>
                  </a:lnTo>
                  <a:lnTo>
                    <a:pt x="8621" y="13426"/>
                  </a:lnTo>
                  <a:lnTo>
                    <a:pt x="8694" y="13389"/>
                  </a:lnTo>
                  <a:lnTo>
                    <a:pt x="8841" y="13279"/>
                  </a:lnTo>
                  <a:lnTo>
                    <a:pt x="9428" y="13609"/>
                  </a:lnTo>
                  <a:lnTo>
                    <a:pt x="9281" y="13609"/>
                  </a:lnTo>
                  <a:lnTo>
                    <a:pt x="8548" y="13536"/>
                  </a:lnTo>
                  <a:lnTo>
                    <a:pt x="7851" y="13536"/>
                  </a:lnTo>
                  <a:lnTo>
                    <a:pt x="7374" y="13206"/>
                  </a:lnTo>
                  <a:lnTo>
                    <a:pt x="6860" y="12912"/>
                  </a:lnTo>
                  <a:lnTo>
                    <a:pt x="6824" y="12876"/>
                  </a:lnTo>
                  <a:lnTo>
                    <a:pt x="6750" y="12912"/>
                  </a:lnTo>
                  <a:lnTo>
                    <a:pt x="6750" y="12949"/>
                  </a:lnTo>
                  <a:lnTo>
                    <a:pt x="6750" y="13022"/>
                  </a:lnTo>
                  <a:lnTo>
                    <a:pt x="6970" y="13316"/>
                  </a:lnTo>
                  <a:lnTo>
                    <a:pt x="7227" y="13572"/>
                  </a:lnTo>
                  <a:lnTo>
                    <a:pt x="6897" y="13609"/>
                  </a:lnTo>
                  <a:lnTo>
                    <a:pt x="6567" y="13646"/>
                  </a:lnTo>
                  <a:lnTo>
                    <a:pt x="6310" y="13426"/>
                  </a:lnTo>
                  <a:lnTo>
                    <a:pt x="6090" y="13169"/>
                  </a:lnTo>
                  <a:lnTo>
                    <a:pt x="6017" y="13169"/>
                  </a:lnTo>
                  <a:lnTo>
                    <a:pt x="5943" y="13242"/>
                  </a:lnTo>
                  <a:lnTo>
                    <a:pt x="5907" y="13389"/>
                  </a:lnTo>
                  <a:lnTo>
                    <a:pt x="5943" y="13499"/>
                  </a:lnTo>
                  <a:lnTo>
                    <a:pt x="5980" y="13646"/>
                  </a:lnTo>
                  <a:lnTo>
                    <a:pt x="6090" y="13756"/>
                  </a:lnTo>
                  <a:lnTo>
                    <a:pt x="5760" y="13829"/>
                  </a:lnTo>
                  <a:lnTo>
                    <a:pt x="5430" y="13939"/>
                  </a:lnTo>
                  <a:lnTo>
                    <a:pt x="5393" y="13903"/>
                  </a:lnTo>
                  <a:lnTo>
                    <a:pt x="5173" y="13682"/>
                  </a:lnTo>
                  <a:lnTo>
                    <a:pt x="5026" y="13609"/>
                  </a:lnTo>
                  <a:lnTo>
                    <a:pt x="4916" y="13572"/>
                  </a:lnTo>
                  <a:lnTo>
                    <a:pt x="4880" y="13572"/>
                  </a:lnTo>
                  <a:lnTo>
                    <a:pt x="4880" y="13609"/>
                  </a:lnTo>
                  <a:lnTo>
                    <a:pt x="4880" y="13682"/>
                  </a:lnTo>
                  <a:lnTo>
                    <a:pt x="4916" y="13793"/>
                  </a:lnTo>
                  <a:lnTo>
                    <a:pt x="4990" y="13939"/>
                  </a:lnTo>
                  <a:lnTo>
                    <a:pt x="5100" y="14086"/>
                  </a:lnTo>
                  <a:lnTo>
                    <a:pt x="5136" y="14086"/>
                  </a:lnTo>
                  <a:lnTo>
                    <a:pt x="4843" y="14306"/>
                  </a:lnTo>
                  <a:lnTo>
                    <a:pt x="4623" y="14269"/>
                  </a:lnTo>
                  <a:lnTo>
                    <a:pt x="4109" y="14196"/>
                  </a:lnTo>
                  <a:lnTo>
                    <a:pt x="3853" y="14159"/>
                  </a:lnTo>
                  <a:lnTo>
                    <a:pt x="3596" y="14086"/>
                  </a:lnTo>
                  <a:lnTo>
                    <a:pt x="3669" y="14013"/>
                  </a:lnTo>
                  <a:lnTo>
                    <a:pt x="3706" y="13903"/>
                  </a:lnTo>
                  <a:lnTo>
                    <a:pt x="3706" y="13829"/>
                  </a:lnTo>
                  <a:lnTo>
                    <a:pt x="3669" y="13719"/>
                  </a:lnTo>
                  <a:lnTo>
                    <a:pt x="3632" y="13646"/>
                  </a:lnTo>
                  <a:lnTo>
                    <a:pt x="3559" y="13609"/>
                  </a:lnTo>
                  <a:lnTo>
                    <a:pt x="3632" y="13242"/>
                  </a:lnTo>
                  <a:lnTo>
                    <a:pt x="3742" y="12876"/>
                  </a:lnTo>
                  <a:lnTo>
                    <a:pt x="3889" y="12509"/>
                  </a:lnTo>
                  <a:lnTo>
                    <a:pt x="4073" y="12179"/>
                  </a:lnTo>
                  <a:lnTo>
                    <a:pt x="4293" y="11848"/>
                  </a:lnTo>
                  <a:lnTo>
                    <a:pt x="4549" y="11555"/>
                  </a:lnTo>
                  <a:lnTo>
                    <a:pt x="4843" y="11298"/>
                  </a:lnTo>
                  <a:lnTo>
                    <a:pt x="5173" y="11115"/>
                  </a:lnTo>
                  <a:lnTo>
                    <a:pt x="5246" y="11041"/>
                  </a:lnTo>
                  <a:lnTo>
                    <a:pt x="5283" y="10931"/>
                  </a:lnTo>
                  <a:lnTo>
                    <a:pt x="5283" y="10858"/>
                  </a:lnTo>
                  <a:lnTo>
                    <a:pt x="5210" y="10785"/>
                  </a:lnTo>
                  <a:lnTo>
                    <a:pt x="4770" y="10234"/>
                  </a:lnTo>
                  <a:lnTo>
                    <a:pt x="4549" y="9978"/>
                  </a:lnTo>
                  <a:lnTo>
                    <a:pt x="4293" y="9758"/>
                  </a:lnTo>
                  <a:lnTo>
                    <a:pt x="3999" y="9574"/>
                  </a:lnTo>
                  <a:lnTo>
                    <a:pt x="3706" y="9427"/>
                  </a:lnTo>
                  <a:lnTo>
                    <a:pt x="3376" y="9317"/>
                  </a:lnTo>
                  <a:lnTo>
                    <a:pt x="3046" y="9281"/>
                  </a:lnTo>
                  <a:lnTo>
                    <a:pt x="3046" y="8877"/>
                  </a:lnTo>
                  <a:lnTo>
                    <a:pt x="3119" y="8510"/>
                  </a:lnTo>
                  <a:lnTo>
                    <a:pt x="3266" y="8180"/>
                  </a:lnTo>
                  <a:lnTo>
                    <a:pt x="3486" y="7887"/>
                  </a:lnTo>
                  <a:lnTo>
                    <a:pt x="3632" y="7740"/>
                  </a:lnTo>
                  <a:lnTo>
                    <a:pt x="3816" y="7593"/>
                  </a:lnTo>
                  <a:lnTo>
                    <a:pt x="3889" y="7557"/>
                  </a:lnTo>
                  <a:lnTo>
                    <a:pt x="3963" y="7557"/>
                  </a:lnTo>
                  <a:lnTo>
                    <a:pt x="4036" y="7593"/>
                  </a:lnTo>
                  <a:lnTo>
                    <a:pt x="4109" y="7630"/>
                  </a:lnTo>
                  <a:lnTo>
                    <a:pt x="4219" y="7740"/>
                  </a:lnTo>
                  <a:lnTo>
                    <a:pt x="4329" y="7887"/>
                  </a:lnTo>
                  <a:lnTo>
                    <a:pt x="4916" y="8657"/>
                  </a:lnTo>
                  <a:lnTo>
                    <a:pt x="5026" y="8730"/>
                  </a:lnTo>
                  <a:lnTo>
                    <a:pt x="5136" y="8767"/>
                  </a:lnTo>
                  <a:lnTo>
                    <a:pt x="5210" y="8730"/>
                  </a:lnTo>
                  <a:lnTo>
                    <a:pt x="5246" y="8694"/>
                  </a:lnTo>
                  <a:lnTo>
                    <a:pt x="5283" y="8620"/>
                  </a:lnTo>
                  <a:lnTo>
                    <a:pt x="5283" y="8547"/>
                  </a:lnTo>
                  <a:lnTo>
                    <a:pt x="5136" y="7006"/>
                  </a:lnTo>
                  <a:lnTo>
                    <a:pt x="5100" y="6823"/>
                  </a:lnTo>
                  <a:lnTo>
                    <a:pt x="4990" y="6640"/>
                  </a:lnTo>
                  <a:lnTo>
                    <a:pt x="4880" y="6493"/>
                  </a:lnTo>
                  <a:lnTo>
                    <a:pt x="4660" y="6456"/>
                  </a:lnTo>
                  <a:lnTo>
                    <a:pt x="4733" y="6420"/>
                  </a:lnTo>
                  <a:lnTo>
                    <a:pt x="4843" y="6346"/>
                  </a:lnTo>
                  <a:lnTo>
                    <a:pt x="5026" y="6199"/>
                  </a:lnTo>
                  <a:lnTo>
                    <a:pt x="5430" y="6016"/>
                  </a:lnTo>
                  <a:lnTo>
                    <a:pt x="5613" y="5943"/>
                  </a:lnTo>
                  <a:lnTo>
                    <a:pt x="5760" y="5796"/>
                  </a:lnTo>
                  <a:lnTo>
                    <a:pt x="5870" y="5649"/>
                  </a:lnTo>
                  <a:lnTo>
                    <a:pt x="5980" y="5466"/>
                  </a:lnTo>
                  <a:lnTo>
                    <a:pt x="5980" y="5392"/>
                  </a:lnTo>
                  <a:lnTo>
                    <a:pt x="5943" y="5319"/>
                  </a:lnTo>
                  <a:lnTo>
                    <a:pt x="5907" y="5246"/>
                  </a:lnTo>
                  <a:lnTo>
                    <a:pt x="5833" y="5209"/>
                  </a:lnTo>
                  <a:lnTo>
                    <a:pt x="4990" y="5099"/>
                  </a:lnTo>
                  <a:lnTo>
                    <a:pt x="4109" y="4989"/>
                  </a:lnTo>
                  <a:lnTo>
                    <a:pt x="3742" y="4989"/>
                  </a:lnTo>
                  <a:lnTo>
                    <a:pt x="3302" y="4952"/>
                  </a:lnTo>
                  <a:lnTo>
                    <a:pt x="2899" y="4989"/>
                  </a:lnTo>
                  <a:lnTo>
                    <a:pt x="2715" y="5026"/>
                  </a:lnTo>
                  <a:lnTo>
                    <a:pt x="2532" y="5099"/>
                  </a:lnTo>
                  <a:lnTo>
                    <a:pt x="2495" y="5136"/>
                  </a:lnTo>
                  <a:lnTo>
                    <a:pt x="2532" y="5209"/>
                  </a:lnTo>
                  <a:lnTo>
                    <a:pt x="2165" y="5062"/>
                  </a:lnTo>
                  <a:lnTo>
                    <a:pt x="2459" y="4732"/>
                  </a:lnTo>
                  <a:lnTo>
                    <a:pt x="2752" y="4402"/>
                  </a:lnTo>
                  <a:lnTo>
                    <a:pt x="3082" y="4145"/>
                  </a:lnTo>
                  <a:lnTo>
                    <a:pt x="3449" y="3889"/>
                  </a:lnTo>
                  <a:lnTo>
                    <a:pt x="3816" y="3668"/>
                  </a:lnTo>
                  <a:lnTo>
                    <a:pt x="4219" y="3448"/>
                  </a:lnTo>
                  <a:lnTo>
                    <a:pt x="4623" y="3302"/>
                  </a:lnTo>
                  <a:lnTo>
                    <a:pt x="5026" y="3155"/>
                  </a:lnTo>
                  <a:lnTo>
                    <a:pt x="5467" y="3045"/>
                  </a:lnTo>
                  <a:lnTo>
                    <a:pt x="5907" y="2972"/>
                  </a:lnTo>
                  <a:lnTo>
                    <a:pt x="6310" y="2935"/>
                  </a:lnTo>
                  <a:close/>
                  <a:moveTo>
                    <a:pt x="5393" y="14343"/>
                  </a:moveTo>
                  <a:lnTo>
                    <a:pt x="5430" y="14379"/>
                  </a:lnTo>
                  <a:lnTo>
                    <a:pt x="5356" y="14379"/>
                  </a:lnTo>
                  <a:lnTo>
                    <a:pt x="5393" y="14343"/>
                  </a:lnTo>
                  <a:close/>
                  <a:moveTo>
                    <a:pt x="7704" y="13903"/>
                  </a:moveTo>
                  <a:lnTo>
                    <a:pt x="7961" y="14049"/>
                  </a:lnTo>
                  <a:lnTo>
                    <a:pt x="8291" y="14196"/>
                  </a:lnTo>
                  <a:lnTo>
                    <a:pt x="8584" y="14306"/>
                  </a:lnTo>
                  <a:lnTo>
                    <a:pt x="8181" y="14379"/>
                  </a:lnTo>
                  <a:lnTo>
                    <a:pt x="7741" y="14416"/>
                  </a:lnTo>
                  <a:lnTo>
                    <a:pt x="7704" y="14306"/>
                  </a:lnTo>
                  <a:lnTo>
                    <a:pt x="7631" y="14233"/>
                  </a:lnTo>
                  <a:lnTo>
                    <a:pt x="7264" y="14123"/>
                  </a:lnTo>
                  <a:lnTo>
                    <a:pt x="6970" y="13939"/>
                  </a:lnTo>
                  <a:lnTo>
                    <a:pt x="7521" y="13903"/>
                  </a:lnTo>
                  <a:close/>
                  <a:moveTo>
                    <a:pt x="6420" y="14013"/>
                  </a:moveTo>
                  <a:lnTo>
                    <a:pt x="6567" y="14123"/>
                  </a:lnTo>
                  <a:lnTo>
                    <a:pt x="6787" y="14306"/>
                  </a:lnTo>
                  <a:lnTo>
                    <a:pt x="7007" y="14453"/>
                  </a:lnTo>
                  <a:lnTo>
                    <a:pt x="6053" y="14416"/>
                  </a:lnTo>
                  <a:lnTo>
                    <a:pt x="6053" y="14343"/>
                  </a:lnTo>
                  <a:lnTo>
                    <a:pt x="6053" y="14269"/>
                  </a:lnTo>
                  <a:lnTo>
                    <a:pt x="5980" y="14196"/>
                  </a:lnTo>
                  <a:lnTo>
                    <a:pt x="5907" y="14159"/>
                  </a:lnTo>
                  <a:lnTo>
                    <a:pt x="5870" y="14159"/>
                  </a:lnTo>
                  <a:lnTo>
                    <a:pt x="5980" y="14123"/>
                  </a:lnTo>
                  <a:lnTo>
                    <a:pt x="6420" y="14013"/>
                  </a:lnTo>
                  <a:close/>
                  <a:moveTo>
                    <a:pt x="6824" y="2385"/>
                  </a:moveTo>
                  <a:lnTo>
                    <a:pt x="6750" y="2421"/>
                  </a:lnTo>
                  <a:lnTo>
                    <a:pt x="6677" y="2495"/>
                  </a:lnTo>
                  <a:lnTo>
                    <a:pt x="6127" y="2531"/>
                  </a:lnTo>
                  <a:lnTo>
                    <a:pt x="5540" y="2605"/>
                  </a:lnTo>
                  <a:lnTo>
                    <a:pt x="5026" y="2715"/>
                  </a:lnTo>
                  <a:lnTo>
                    <a:pt x="4476" y="2861"/>
                  </a:lnTo>
                  <a:lnTo>
                    <a:pt x="3926" y="3082"/>
                  </a:lnTo>
                  <a:lnTo>
                    <a:pt x="3376" y="3375"/>
                  </a:lnTo>
                  <a:lnTo>
                    <a:pt x="2899" y="3705"/>
                  </a:lnTo>
                  <a:lnTo>
                    <a:pt x="2459" y="4109"/>
                  </a:lnTo>
                  <a:lnTo>
                    <a:pt x="2018" y="4512"/>
                  </a:lnTo>
                  <a:lnTo>
                    <a:pt x="1652" y="4989"/>
                  </a:lnTo>
                  <a:lnTo>
                    <a:pt x="1321" y="5466"/>
                  </a:lnTo>
                  <a:lnTo>
                    <a:pt x="1065" y="6016"/>
                  </a:lnTo>
                  <a:lnTo>
                    <a:pt x="735" y="6713"/>
                  </a:lnTo>
                  <a:lnTo>
                    <a:pt x="478" y="7447"/>
                  </a:lnTo>
                  <a:lnTo>
                    <a:pt x="221" y="8180"/>
                  </a:lnTo>
                  <a:lnTo>
                    <a:pt x="74" y="8914"/>
                  </a:lnTo>
                  <a:lnTo>
                    <a:pt x="38" y="9244"/>
                  </a:lnTo>
                  <a:lnTo>
                    <a:pt x="1" y="9611"/>
                  </a:lnTo>
                  <a:lnTo>
                    <a:pt x="38" y="9941"/>
                  </a:lnTo>
                  <a:lnTo>
                    <a:pt x="74" y="10271"/>
                  </a:lnTo>
                  <a:lnTo>
                    <a:pt x="148" y="10601"/>
                  </a:lnTo>
                  <a:lnTo>
                    <a:pt x="258" y="10931"/>
                  </a:lnTo>
                  <a:lnTo>
                    <a:pt x="368" y="11262"/>
                  </a:lnTo>
                  <a:lnTo>
                    <a:pt x="514" y="11555"/>
                  </a:lnTo>
                  <a:lnTo>
                    <a:pt x="881" y="12142"/>
                  </a:lnTo>
                  <a:lnTo>
                    <a:pt x="1285" y="12692"/>
                  </a:lnTo>
                  <a:lnTo>
                    <a:pt x="1725" y="13206"/>
                  </a:lnTo>
                  <a:lnTo>
                    <a:pt x="2202" y="13719"/>
                  </a:lnTo>
                  <a:lnTo>
                    <a:pt x="2459" y="13976"/>
                  </a:lnTo>
                  <a:lnTo>
                    <a:pt x="2752" y="14233"/>
                  </a:lnTo>
                  <a:lnTo>
                    <a:pt x="2825" y="14343"/>
                  </a:lnTo>
                  <a:lnTo>
                    <a:pt x="2899" y="14416"/>
                  </a:lnTo>
                  <a:lnTo>
                    <a:pt x="3009" y="14453"/>
                  </a:lnTo>
                  <a:lnTo>
                    <a:pt x="3119" y="14453"/>
                  </a:lnTo>
                  <a:lnTo>
                    <a:pt x="3192" y="14526"/>
                  </a:lnTo>
                  <a:lnTo>
                    <a:pt x="3559" y="14636"/>
                  </a:lnTo>
                  <a:lnTo>
                    <a:pt x="3889" y="14746"/>
                  </a:lnTo>
                  <a:lnTo>
                    <a:pt x="4623" y="14820"/>
                  </a:lnTo>
                  <a:lnTo>
                    <a:pt x="6017" y="14966"/>
                  </a:lnTo>
                  <a:lnTo>
                    <a:pt x="6714" y="15003"/>
                  </a:lnTo>
                  <a:lnTo>
                    <a:pt x="7411" y="15003"/>
                  </a:lnTo>
                  <a:lnTo>
                    <a:pt x="8108" y="14930"/>
                  </a:lnTo>
                  <a:lnTo>
                    <a:pt x="8768" y="14783"/>
                  </a:lnTo>
                  <a:lnTo>
                    <a:pt x="9465" y="14600"/>
                  </a:lnTo>
                  <a:lnTo>
                    <a:pt x="9758" y="14453"/>
                  </a:lnTo>
                  <a:lnTo>
                    <a:pt x="10088" y="14306"/>
                  </a:lnTo>
                  <a:lnTo>
                    <a:pt x="10382" y="14159"/>
                  </a:lnTo>
                  <a:lnTo>
                    <a:pt x="10675" y="13976"/>
                  </a:lnTo>
                  <a:lnTo>
                    <a:pt x="11152" y="13536"/>
                  </a:lnTo>
                  <a:lnTo>
                    <a:pt x="11629" y="13059"/>
                  </a:lnTo>
                  <a:lnTo>
                    <a:pt x="12033" y="12509"/>
                  </a:lnTo>
                  <a:lnTo>
                    <a:pt x="12399" y="11958"/>
                  </a:lnTo>
                  <a:lnTo>
                    <a:pt x="12729" y="11372"/>
                  </a:lnTo>
                  <a:lnTo>
                    <a:pt x="12986" y="10748"/>
                  </a:lnTo>
                  <a:lnTo>
                    <a:pt x="13243" y="10161"/>
                  </a:lnTo>
                  <a:lnTo>
                    <a:pt x="13426" y="9464"/>
                  </a:lnTo>
                  <a:lnTo>
                    <a:pt x="13500" y="9097"/>
                  </a:lnTo>
                  <a:lnTo>
                    <a:pt x="13573" y="8730"/>
                  </a:lnTo>
                  <a:lnTo>
                    <a:pt x="13573" y="8400"/>
                  </a:lnTo>
                  <a:lnTo>
                    <a:pt x="13573" y="8034"/>
                  </a:lnTo>
                  <a:lnTo>
                    <a:pt x="13573" y="7667"/>
                  </a:lnTo>
                  <a:lnTo>
                    <a:pt x="13500" y="7300"/>
                  </a:lnTo>
                  <a:lnTo>
                    <a:pt x="13426" y="6970"/>
                  </a:lnTo>
                  <a:lnTo>
                    <a:pt x="13353" y="6640"/>
                  </a:lnTo>
                  <a:lnTo>
                    <a:pt x="13206" y="6346"/>
                  </a:lnTo>
                  <a:lnTo>
                    <a:pt x="13060" y="6053"/>
                  </a:lnTo>
                  <a:lnTo>
                    <a:pt x="12693" y="5466"/>
                  </a:lnTo>
                  <a:lnTo>
                    <a:pt x="12289" y="4916"/>
                  </a:lnTo>
                  <a:lnTo>
                    <a:pt x="11849" y="4475"/>
                  </a:lnTo>
                  <a:lnTo>
                    <a:pt x="11372" y="4035"/>
                  </a:lnTo>
                  <a:lnTo>
                    <a:pt x="10895" y="3668"/>
                  </a:lnTo>
                  <a:lnTo>
                    <a:pt x="10345" y="3338"/>
                  </a:lnTo>
                  <a:lnTo>
                    <a:pt x="9795" y="3045"/>
                  </a:lnTo>
                  <a:lnTo>
                    <a:pt x="9208" y="2788"/>
                  </a:lnTo>
                  <a:lnTo>
                    <a:pt x="8584" y="2605"/>
                  </a:lnTo>
                  <a:lnTo>
                    <a:pt x="7998" y="2458"/>
                  </a:lnTo>
                  <a:lnTo>
                    <a:pt x="7447" y="2385"/>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 name="Google Shape;372;p7"/>
            <p:cNvSpPr/>
            <p:nvPr/>
          </p:nvSpPr>
          <p:spPr>
            <a:xfrm>
              <a:off x="6902250" y="3951050"/>
              <a:ext cx="436525" cy="299875"/>
            </a:xfrm>
            <a:custGeom>
              <a:rect b="b" l="l" r="r" t="t"/>
              <a:pathLst>
                <a:path extrusionOk="0" h="11995" w="17461">
                  <a:moveTo>
                    <a:pt x="9758" y="2238"/>
                  </a:moveTo>
                  <a:lnTo>
                    <a:pt x="9721" y="2274"/>
                  </a:lnTo>
                  <a:lnTo>
                    <a:pt x="9648" y="2311"/>
                  </a:lnTo>
                  <a:lnTo>
                    <a:pt x="9611" y="2458"/>
                  </a:lnTo>
                  <a:lnTo>
                    <a:pt x="9648" y="2568"/>
                  </a:lnTo>
                  <a:lnTo>
                    <a:pt x="9721" y="2605"/>
                  </a:lnTo>
                  <a:lnTo>
                    <a:pt x="9758" y="2641"/>
                  </a:lnTo>
                  <a:lnTo>
                    <a:pt x="9941" y="2641"/>
                  </a:lnTo>
                  <a:lnTo>
                    <a:pt x="9978" y="2605"/>
                  </a:lnTo>
                  <a:lnTo>
                    <a:pt x="10051" y="2531"/>
                  </a:lnTo>
                  <a:lnTo>
                    <a:pt x="10051" y="2458"/>
                  </a:lnTo>
                  <a:lnTo>
                    <a:pt x="10051" y="2348"/>
                  </a:lnTo>
                  <a:lnTo>
                    <a:pt x="9978" y="2274"/>
                  </a:lnTo>
                  <a:lnTo>
                    <a:pt x="9941" y="2238"/>
                  </a:lnTo>
                  <a:close/>
                  <a:moveTo>
                    <a:pt x="9795" y="3191"/>
                  </a:moveTo>
                  <a:lnTo>
                    <a:pt x="9721" y="3265"/>
                  </a:lnTo>
                  <a:lnTo>
                    <a:pt x="9684" y="3301"/>
                  </a:lnTo>
                  <a:lnTo>
                    <a:pt x="9684" y="3375"/>
                  </a:lnTo>
                  <a:lnTo>
                    <a:pt x="9684" y="3485"/>
                  </a:lnTo>
                  <a:lnTo>
                    <a:pt x="9758" y="3522"/>
                  </a:lnTo>
                  <a:lnTo>
                    <a:pt x="9795" y="3558"/>
                  </a:lnTo>
                  <a:lnTo>
                    <a:pt x="9941" y="3558"/>
                  </a:lnTo>
                  <a:lnTo>
                    <a:pt x="9978" y="3522"/>
                  </a:lnTo>
                  <a:lnTo>
                    <a:pt x="10015" y="3485"/>
                  </a:lnTo>
                  <a:lnTo>
                    <a:pt x="10051" y="3375"/>
                  </a:lnTo>
                  <a:lnTo>
                    <a:pt x="10015" y="3301"/>
                  </a:lnTo>
                  <a:lnTo>
                    <a:pt x="9978" y="3228"/>
                  </a:lnTo>
                  <a:lnTo>
                    <a:pt x="9941" y="3191"/>
                  </a:lnTo>
                  <a:close/>
                  <a:moveTo>
                    <a:pt x="11519" y="3045"/>
                  </a:moveTo>
                  <a:lnTo>
                    <a:pt x="11409" y="3081"/>
                  </a:lnTo>
                  <a:lnTo>
                    <a:pt x="11335" y="3118"/>
                  </a:lnTo>
                  <a:lnTo>
                    <a:pt x="11298" y="3191"/>
                  </a:lnTo>
                  <a:lnTo>
                    <a:pt x="11262" y="3265"/>
                  </a:lnTo>
                  <a:lnTo>
                    <a:pt x="11262" y="3338"/>
                  </a:lnTo>
                  <a:lnTo>
                    <a:pt x="11262" y="3412"/>
                  </a:lnTo>
                  <a:lnTo>
                    <a:pt x="11298" y="3485"/>
                  </a:lnTo>
                  <a:lnTo>
                    <a:pt x="11372" y="3522"/>
                  </a:lnTo>
                  <a:lnTo>
                    <a:pt x="11445" y="3595"/>
                  </a:lnTo>
                  <a:lnTo>
                    <a:pt x="11592" y="3595"/>
                  </a:lnTo>
                  <a:lnTo>
                    <a:pt x="11665" y="3522"/>
                  </a:lnTo>
                  <a:lnTo>
                    <a:pt x="11702" y="3485"/>
                  </a:lnTo>
                  <a:lnTo>
                    <a:pt x="11739" y="3412"/>
                  </a:lnTo>
                  <a:lnTo>
                    <a:pt x="11702" y="3265"/>
                  </a:lnTo>
                  <a:lnTo>
                    <a:pt x="11702" y="3155"/>
                  </a:lnTo>
                  <a:lnTo>
                    <a:pt x="11629" y="3081"/>
                  </a:lnTo>
                  <a:lnTo>
                    <a:pt x="11519" y="3045"/>
                  </a:lnTo>
                  <a:close/>
                  <a:moveTo>
                    <a:pt x="15554" y="1541"/>
                  </a:moveTo>
                  <a:lnTo>
                    <a:pt x="15407" y="1871"/>
                  </a:lnTo>
                  <a:lnTo>
                    <a:pt x="15187" y="2164"/>
                  </a:lnTo>
                  <a:lnTo>
                    <a:pt x="14967" y="2458"/>
                  </a:lnTo>
                  <a:lnTo>
                    <a:pt x="14710" y="2715"/>
                  </a:lnTo>
                  <a:lnTo>
                    <a:pt x="14416" y="2935"/>
                  </a:lnTo>
                  <a:lnTo>
                    <a:pt x="14123" y="3155"/>
                  </a:lnTo>
                  <a:lnTo>
                    <a:pt x="13536" y="3595"/>
                  </a:lnTo>
                  <a:lnTo>
                    <a:pt x="13279" y="3265"/>
                  </a:lnTo>
                  <a:lnTo>
                    <a:pt x="12986" y="2971"/>
                  </a:lnTo>
                  <a:lnTo>
                    <a:pt x="13096" y="2935"/>
                  </a:lnTo>
                  <a:lnTo>
                    <a:pt x="13683" y="2531"/>
                  </a:lnTo>
                  <a:lnTo>
                    <a:pt x="14306" y="2164"/>
                  </a:lnTo>
                  <a:lnTo>
                    <a:pt x="14930" y="1834"/>
                  </a:lnTo>
                  <a:lnTo>
                    <a:pt x="15554" y="1541"/>
                  </a:lnTo>
                  <a:close/>
                  <a:moveTo>
                    <a:pt x="8914" y="3228"/>
                  </a:moveTo>
                  <a:lnTo>
                    <a:pt x="8841" y="3301"/>
                  </a:lnTo>
                  <a:lnTo>
                    <a:pt x="8804" y="3375"/>
                  </a:lnTo>
                  <a:lnTo>
                    <a:pt x="8804" y="3485"/>
                  </a:lnTo>
                  <a:lnTo>
                    <a:pt x="8804" y="3558"/>
                  </a:lnTo>
                  <a:lnTo>
                    <a:pt x="8877" y="3632"/>
                  </a:lnTo>
                  <a:lnTo>
                    <a:pt x="8951" y="3668"/>
                  </a:lnTo>
                  <a:lnTo>
                    <a:pt x="9098" y="3668"/>
                  </a:lnTo>
                  <a:lnTo>
                    <a:pt x="9134" y="3632"/>
                  </a:lnTo>
                  <a:lnTo>
                    <a:pt x="9208" y="3558"/>
                  </a:lnTo>
                  <a:lnTo>
                    <a:pt x="9208" y="3485"/>
                  </a:lnTo>
                  <a:lnTo>
                    <a:pt x="9208" y="3375"/>
                  </a:lnTo>
                  <a:lnTo>
                    <a:pt x="9171" y="3338"/>
                  </a:lnTo>
                  <a:lnTo>
                    <a:pt x="9134" y="3265"/>
                  </a:lnTo>
                  <a:lnTo>
                    <a:pt x="9061" y="3228"/>
                  </a:lnTo>
                  <a:close/>
                  <a:moveTo>
                    <a:pt x="16324" y="1101"/>
                  </a:moveTo>
                  <a:lnTo>
                    <a:pt x="16140" y="1541"/>
                  </a:lnTo>
                  <a:lnTo>
                    <a:pt x="15884" y="1944"/>
                  </a:lnTo>
                  <a:lnTo>
                    <a:pt x="15590" y="2348"/>
                  </a:lnTo>
                  <a:lnTo>
                    <a:pt x="15297" y="2751"/>
                  </a:lnTo>
                  <a:lnTo>
                    <a:pt x="14967" y="3081"/>
                  </a:lnTo>
                  <a:lnTo>
                    <a:pt x="14600" y="3412"/>
                  </a:lnTo>
                  <a:lnTo>
                    <a:pt x="13829" y="4072"/>
                  </a:lnTo>
                  <a:lnTo>
                    <a:pt x="13756" y="3925"/>
                  </a:lnTo>
                  <a:lnTo>
                    <a:pt x="13976" y="3778"/>
                  </a:lnTo>
                  <a:lnTo>
                    <a:pt x="14343" y="3558"/>
                  </a:lnTo>
                  <a:lnTo>
                    <a:pt x="14673" y="3301"/>
                  </a:lnTo>
                  <a:lnTo>
                    <a:pt x="15003" y="3008"/>
                  </a:lnTo>
                  <a:lnTo>
                    <a:pt x="15297" y="2715"/>
                  </a:lnTo>
                  <a:lnTo>
                    <a:pt x="15554" y="2384"/>
                  </a:lnTo>
                  <a:lnTo>
                    <a:pt x="15774" y="2018"/>
                  </a:lnTo>
                  <a:lnTo>
                    <a:pt x="15957" y="1651"/>
                  </a:lnTo>
                  <a:lnTo>
                    <a:pt x="16104" y="1211"/>
                  </a:lnTo>
                  <a:lnTo>
                    <a:pt x="16104" y="1137"/>
                  </a:lnTo>
                  <a:lnTo>
                    <a:pt x="16324" y="1101"/>
                  </a:lnTo>
                  <a:close/>
                  <a:moveTo>
                    <a:pt x="10528" y="3962"/>
                  </a:moveTo>
                  <a:lnTo>
                    <a:pt x="10455" y="3998"/>
                  </a:lnTo>
                  <a:lnTo>
                    <a:pt x="10381" y="4072"/>
                  </a:lnTo>
                  <a:lnTo>
                    <a:pt x="10381" y="4108"/>
                  </a:lnTo>
                  <a:lnTo>
                    <a:pt x="10345" y="4219"/>
                  </a:lnTo>
                  <a:lnTo>
                    <a:pt x="10381" y="4329"/>
                  </a:lnTo>
                  <a:lnTo>
                    <a:pt x="10455" y="4402"/>
                  </a:lnTo>
                  <a:lnTo>
                    <a:pt x="10491" y="4439"/>
                  </a:lnTo>
                  <a:lnTo>
                    <a:pt x="10638" y="4439"/>
                  </a:lnTo>
                  <a:lnTo>
                    <a:pt x="10748" y="4365"/>
                  </a:lnTo>
                  <a:lnTo>
                    <a:pt x="10785" y="4292"/>
                  </a:lnTo>
                  <a:lnTo>
                    <a:pt x="10822" y="4219"/>
                  </a:lnTo>
                  <a:lnTo>
                    <a:pt x="10785" y="4108"/>
                  </a:lnTo>
                  <a:lnTo>
                    <a:pt x="10748" y="4072"/>
                  </a:lnTo>
                  <a:lnTo>
                    <a:pt x="10712" y="3998"/>
                  </a:lnTo>
                  <a:lnTo>
                    <a:pt x="10675" y="3962"/>
                  </a:lnTo>
                  <a:close/>
                  <a:moveTo>
                    <a:pt x="16434" y="477"/>
                  </a:moveTo>
                  <a:lnTo>
                    <a:pt x="16617" y="514"/>
                  </a:lnTo>
                  <a:lnTo>
                    <a:pt x="16764" y="587"/>
                  </a:lnTo>
                  <a:lnTo>
                    <a:pt x="16837" y="734"/>
                  </a:lnTo>
                  <a:lnTo>
                    <a:pt x="16911" y="880"/>
                  </a:lnTo>
                  <a:lnTo>
                    <a:pt x="16947" y="1064"/>
                  </a:lnTo>
                  <a:lnTo>
                    <a:pt x="16947" y="1247"/>
                  </a:lnTo>
                  <a:lnTo>
                    <a:pt x="16911" y="1541"/>
                  </a:lnTo>
                  <a:lnTo>
                    <a:pt x="16764" y="1871"/>
                  </a:lnTo>
                  <a:lnTo>
                    <a:pt x="16544" y="2128"/>
                  </a:lnTo>
                  <a:lnTo>
                    <a:pt x="16104" y="2641"/>
                  </a:lnTo>
                  <a:lnTo>
                    <a:pt x="15077" y="3668"/>
                  </a:lnTo>
                  <a:lnTo>
                    <a:pt x="14086" y="4549"/>
                  </a:lnTo>
                  <a:lnTo>
                    <a:pt x="14013" y="4402"/>
                  </a:lnTo>
                  <a:lnTo>
                    <a:pt x="14123" y="4329"/>
                  </a:lnTo>
                  <a:lnTo>
                    <a:pt x="14967" y="3632"/>
                  </a:lnTo>
                  <a:lnTo>
                    <a:pt x="15370" y="3228"/>
                  </a:lnTo>
                  <a:lnTo>
                    <a:pt x="15737" y="2825"/>
                  </a:lnTo>
                  <a:lnTo>
                    <a:pt x="16067" y="2384"/>
                  </a:lnTo>
                  <a:lnTo>
                    <a:pt x="16361" y="1908"/>
                  </a:lnTo>
                  <a:lnTo>
                    <a:pt x="16617" y="1431"/>
                  </a:lnTo>
                  <a:lnTo>
                    <a:pt x="16764" y="880"/>
                  </a:lnTo>
                  <a:lnTo>
                    <a:pt x="16764" y="770"/>
                  </a:lnTo>
                  <a:lnTo>
                    <a:pt x="16727" y="697"/>
                  </a:lnTo>
                  <a:lnTo>
                    <a:pt x="16654" y="660"/>
                  </a:lnTo>
                  <a:lnTo>
                    <a:pt x="16544" y="660"/>
                  </a:lnTo>
                  <a:lnTo>
                    <a:pt x="15920" y="770"/>
                  </a:lnTo>
                  <a:lnTo>
                    <a:pt x="15333" y="954"/>
                  </a:lnTo>
                  <a:lnTo>
                    <a:pt x="15333" y="954"/>
                  </a:lnTo>
                  <a:lnTo>
                    <a:pt x="15590" y="807"/>
                  </a:lnTo>
                  <a:lnTo>
                    <a:pt x="15884" y="660"/>
                  </a:lnTo>
                  <a:lnTo>
                    <a:pt x="16177" y="550"/>
                  </a:lnTo>
                  <a:lnTo>
                    <a:pt x="16434" y="477"/>
                  </a:lnTo>
                  <a:close/>
                  <a:moveTo>
                    <a:pt x="9354" y="4182"/>
                  </a:moveTo>
                  <a:lnTo>
                    <a:pt x="9208" y="4255"/>
                  </a:lnTo>
                  <a:lnTo>
                    <a:pt x="9134" y="4365"/>
                  </a:lnTo>
                  <a:lnTo>
                    <a:pt x="9134" y="4439"/>
                  </a:lnTo>
                  <a:lnTo>
                    <a:pt x="9171" y="4512"/>
                  </a:lnTo>
                  <a:lnTo>
                    <a:pt x="9208" y="4585"/>
                  </a:lnTo>
                  <a:lnTo>
                    <a:pt x="9281" y="4622"/>
                  </a:lnTo>
                  <a:lnTo>
                    <a:pt x="9428" y="4622"/>
                  </a:lnTo>
                  <a:lnTo>
                    <a:pt x="9538" y="4585"/>
                  </a:lnTo>
                  <a:lnTo>
                    <a:pt x="9611" y="4475"/>
                  </a:lnTo>
                  <a:lnTo>
                    <a:pt x="9648" y="4402"/>
                  </a:lnTo>
                  <a:lnTo>
                    <a:pt x="9648" y="4292"/>
                  </a:lnTo>
                  <a:lnTo>
                    <a:pt x="9611" y="4255"/>
                  </a:lnTo>
                  <a:lnTo>
                    <a:pt x="9538" y="4182"/>
                  </a:lnTo>
                  <a:close/>
                  <a:moveTo>
                    <a:pt x="13243" y="6566"/>
                  </a:moveTo>
                  <a:lnTo>
                    <a:pt x="13169" y="6639"/>
                  </a:lnTo>
                  <a:lnTo>
                    <a:pt x="13133" y="6713"/>
                  </a:lnTo>
                  <a:lnTo>
                    <a:pt x="13133" y="6860"/>
                  </a:lnTo>
                  <a:lnTo>
                    <a:pt x="13133" y="6933"/>
                  </a:lnTo>
                  <a:lnTo>
                    <a:pt x="13206" y="6970"/>
                  </a:lnTo>
                  <a:lnTo>
                    <a:pt x="13316" y="7006"/>
                  </a:lnTo>
                  <a:lnTo>
                    <a:pt x="13463" y="6970"/>
                  </a:lnTo>
                  <a:lnTo>
                    <a:pt x="13536" y="6933"/>
                  </a:lnTo>
                  <a:lnTo>
                    <a:pt x="13536" y="6860"/>
                  </a:lnTo>
                  <a:lnTo>
                    <a:pt x="13573" y="6750"/>
                  </a:lnTo>
                  <a:lnTo>
                    <a:pt x="13536" y="6676"/>
                  </a:lnTo>
                  <a:lnTo>
                    <a:pt x="13463" y="6603"/>
                  </a:lnTo>
                  <a:lnTo>
                    <a:pt x="13316" y="6566"/>
                  </a:lnTo>
                  <a:close/>
                  <a:moveTo>
                    <a:pt x="12216" y="7300"/>
                  </a:moveTo>
                  <a:lnTo>
                    <a:pt x="12105" y="7336"/>
                  </a:lnTo>
                  <a:lnTo>
                    <a:pt x="12032" y="7410"/>
                  </a:lnTo>
                  <a:lnTo>
                    <a:pt x="11995" y="7520"/>
                  </a:lnTo>
                  <a:lnTo>
                    <a:pt x="11995" y="7630"/>
                  </a:lnTo>
                  <a:lnTo>
                    <a:pt x="12032" y="7703"/>
                  </a:lnTo>
                  <a:lnTo>
                    <a:pt x="12105" y="7777"/>
                  </a:lnTo>
                  <a:lnTo>
                    <a:pt x="12216" y="7777"/>
                  </a:lnTo>
                  <a:lnTo>
                    <a:pt x="12289" y="7740"/>
                  </a:lnTo>
                  <a:lnTo>
                    <a:pt x="12362" y="7703"/>
                  </a:lnTo>
                  <a:lnTo>
                    <a:pt x="12436" y="7630"/>
                  </a:lnTo>
                  <a:lnTo>
                    <a:pt x="12436" y="7520"/>
                  </a:lnTo>
                  <a:lnTo>
                    <a:pt x="12436" y="7410"/>
                  </a:lnTo>
                  <a:lnTo>
                    <a:pt x="12326" y="7336"/>
                  </a:lnTo>
                  <a:lnTo>
                    <a:pt x="12216" y="7300"/>
                  </a:lnTo>
                  <a:close/>
                  <a:moveTo>
                    <a:pt x="12729" y="8033"/>
                  </a:moveTo>
                  <a:lnTo>
                    <a:pt x="12656" y="8107"/>
                  </a:lnTo>
                  <a:lnTo>
                    <a:pt x="12656" y="8143"/>
                  </a:lnTo>
                  <a:lnTo>
                    <a:pt x="12619" y="8253"/>
                  </a:lnTo>
                  <a:lnTo>
                    <a:pt x="12619" y="8400"/>
                  </a:lnTo>
                  <a:lnTo>
                    <a:pt x="12656" y="8437"/>
                  </a:lnTo>
                  <a:lnTo>
                    <a:pt x="12692" y="8474"/>
                  </a:lnTo>
                  <a:lnTo>
                    <a:pt x="12729" y="8474"/>
                  </a:lnTo>
                  <a:lnTo>
                    <a:pt x="12802" y="8510"/>
                  </a:lnTo>
                  <a:lnTo>
                    <a:pt x="12912" y="8474"/>
                  </a:lnTo>
                  <a:lnTo>
                    <a:pt x="12986" y="8437"/>
                  </a:lnTo>
                  <a:lnTo>
                    <a:pt x="13022" y="8400"/>
                  </a:lnTo>
                  <a:lnTo>
                    <a:pt x="13022" y="8253"/>
                  </a:lnTo>
                  <a:lnTo>
                    <a:pt x="13022" y="8180"/>
                  </a:lnTo>
                  <a:lnTo>
                    <a:pt x="12949" y="8107"/>
                  </a:lnTo>
                  <a:lnTo>
                    <a:pt x="12912" y="8033"/>
                  </a:lnTo>
                  <a:close/>
                  <a:moveTo>
                    <a:pt x="10051" y="2128"/>
                  </a:moveTo>
                  <a:lnTo>
                    <a:pt x="10455" y="2164"/>
                  </a:lnTo>
                  <a:lnTo>
                    <a:pt x="10858" y="2238"/>
                  </a:lnTo>
                  <a:lnTo>
                    <a:pt x="11262" y="2348"/>
                  </a:lnTo>
                  <a:lnTo>
                    <a:pt x="11225" y="2458"/>
                  </a:lnTo>
                  <a:lnTo>
                    <a:pt x="11262" y="2568"/>
                  </a:lnTo>
                  <a:lnTo>
                    <a:pt x="11335" y="2641"/>
                  </a:lnTo>
                  <a:lnTo>
                    <a:pt x="11445" y="2715"/>
                  </a:lnTo>
                  <a:lnTo>
                    <a:pt x="11629" y="2715"/>
                  </a:lnTo>
                  <a:lnTo>
                    <a:pt x="11775" y="2788"/>
                  </a:lnTo>
                  <a:lnTo>
                    <a:pt x="12105" y="2935"/>
                  </a:lnTo>
                  <a:lnTo>
                    <a:pt x="12179" y="2971"/>
                  </a:lnTo>
                  <a:lnTo>
                    <a:pt x="12252" y="3008"/>
                  </a:lnTo>
                  <a:lnTo>
                    <a:pt x="12472" y="3191"/>
                  </a:lnTo>
                  <a:lnTo>
                    <a:pt x="12692" y="3412"/>
                  </a:lnTo>
                  <a:lnTo>
                    <a:pt x="13096" y="3852"/>
                  </a:lnTo>
                  <a:lnTo>
                    <a:pt x="11482" y="4842"/>
                  </a:lnTo>
                  <a:lnTo>
                    <a:pt x="9868" y="5796"/>
                  </a:lnTo>
                  <a:lnTo>
                    <a:pt x="6090" y="8070"/>
                  </a:lnTo>
                  <a:lnTo>
                    <a:pt x="5209" y="8620"/>
                  </a:lnTo>
                  <a:lnTo>
                    <a:pt x="5356" y="8327"/>
                  </a:lnTo>
                  <a:lnTo>
                    <a:pt x="5649" y="7960"/>
                  </a:lnTo>
                  <a:lnTo>
                    <a:pt x="5943" y="7557"/>
                  </a:lnTo>
                  <a:lnTo>
                    <a:pt x="5906" y="7483"/>
                  </a:lnTo>
                  <a:lnTo>
                    <a:pt x="5870" y="7483"/>
                  </a:lnTo>
                  <a:lnTo>
                    <a:pt x="5686" y="7593"/>
                  </a:lnTo>
                  <a:lnTo>
                    <a:pt x="5539" y="7740"/>
                  </a:lnTo>
                  <a:lnTo>
                    <a:pt x="5209" y="8070"/>
                  </a:lnTo>
                  <a:lnTo>
                    <a:pt x="4989" y="8437"/>
                  </a:lnTo>
                  <a:lnTo>
                    <a:pt x="4769" y="8840"/>
                  </a:lnTo>
                  <a:lnTo>
                    <a:pt x="4732" y="8877"/>
                  </a:lnTo>
                  <a:lnTo>
                    <a:pt x="4622" y="8584"/>
                  </a:lnTo>
                  <a:lnTo>
                    <a:pt x="4916" y="8107"/>
                  </a:lnTo>
                  <a:lnTo>
                    <a:pt x="5283" y="7630"/>
                  </a:lnTo>
                  <a:lnTo>
                    <a:pt x="5649" y="7190"/>
                  </a:lnTo>
                  <a:lnTo>
                    <a:pt x="6016" y="6786"/>
                  </a:lnTo>
                  <a:lnTo>
                    <a:pt x="6016" y="6750"/>
                  </a:lnTo>
                  <a:lnTo>
                    <a:pt x="6016" y="6713"/>
                  </a:lnTo>
                  <a:lnTo>
                    <a:pt x="5943" y="6713"/>
                  </a:lnTo>
                  <a:lnTo>
                    <a:pt x="5539" y="7043"/>
                  </a:lnTo>
                  <a:lnTo>
                    <a:pt x="5173" y="7410"/>
                  </a:lnTo>
                  <a:lnTo>
                    <a:pt x="4842" y="7777"/>
                  </a:lnTo>
                  <a:lnTo>
                    <a:pt x="4512" y="8180"/>
                  </a:lnTo>
                  <a:lnTo>
                    <a:pt x="4476" y="7923"/>
                  </a:lnTo>
                  <a:lnTo>
                    <a:pt x="4439" y="7667"/>
                  </a:lnTo>
                  <a:lnTo>
                    <a:pt x="4659" y="7336"/>
                  </a:lnTo>
                  <a:lnTo>
                    <a:pt x="4879" y="7080"/>
                  </a:lnTo>
                  <a:lnTo>
                    <a:pt x="5686" y="6016"/>
                  </a:lnTo>
                  <a:lnTo>
                    <a:pt x="5723" y="5943"/>
                  </a:lnTo>
                  <a:lnTo>
                    <a:pt x="5686" y="5906"/>
                  </a:lnTo>
                  <a:lnTo>
                    <a:pt x="5576" y="5906"/>
                  </a:lnTo>
                  <a:lnTo>
                    <a:pt x="5283" y="6199"/>
                  </a:lnTo>
                  <a:lnTo>
                    <a:pt x="4953" y="6529"/>
                  </a:lnTo>
                  <a:lnTo>
                    <a:pt x="4402" y="7153"/>
                  </a:lnTo>
                  <a:lnTo>
                    <a:pt x="4402" y="6529"/>
                  </a:lnTo>
                  <a:lnTo>
                    <a:pt x="4622" y="6199"/>
                  </a:lnTo>
                  <a:lnTo>
                    <a:pt x="4953" y="5759"/>
                  </a:lnTo>
                  <a:lnTo>
                    <a:pt x="5136" y="5502"/>
                  </a:lnTo>
                  <a:lnTo>
                    <a:pt x="5246" y="5392"/>
                  </a:lnTo>
                  <a:lnTo>
                    <a:pt x="5393" y="5319"/>
                  </a:lnTo>
                  <a:lnTo>
                    <a:pt x="5429" y="5319"/>
                  </a:lnTo>
                  <a:lnTo>
                    <a:pt x="5429" y="5282"/>
                  </a:lnTo>
                  <a:lnTo>
                    <a:pt x="5393" y="5246"/>
                  </a:lnTo>
                  <a:lnTo>
                    <a:pt x="5393" y="5209"/>
                  </a:lnTo>
                  <a:lnTo>
                    <a:pt x="5173" y="5209"/>
                  </a:lnTo>
                  <a:lnTo>
                    <a:pt x="5063" y="5282"/>
                  </a:lnTo>
                  <a:lnTo>
                    <a:pt x="4953" y="5356"/>
                  </a:lnTo>
                  <a:lnTo>
                    <a:pt x="4769" y="5539"/>
                  </a:lnTo>
                  <a:lnTo>
                    <a:pt x="4622" y="5722"/>
                  </a:lnTo>
                  <a:lnTo>
                    <a:pt x="4476" y="5869"/>
                  </a:lnTo>
                  <a:lnTo>
                    <a:pt x="4586" y="5466"/>
                  </a:lnTo>
                  <a:lnTo>
                    <a:pt x="4732" y="5062"/>
                  </a:lnTo>
                  <a:lnTo>
                    <a:pt x="4879" y="4842"/>
                  </a:lnTo>
                  <a:lnTo>
                    <a:pt x="5026" y="4622"/>
                  </a:lnTo>
                  <a:lnTo>
                    <a:pt x="5209" y="4402"/>
                  </a:lnTo>
                  <a:lnTo>
                    <a:pt x="5393" y="4219"/>
                  </a:lnTo>
                  <a:lnTo>
                    <a:pt x="5796" y="3852"/>
                  </a:lnTo>
                  <a:lnTo>
                    <a:pt x="6236" y="3522"/>
                  </a:lnTo>
                  <a:lnTo>
                    <a:pt x="6677" y="3228"/>
                  </a:lnTo>
                  <a:lnTo>
                    <a:pt x="7117" y="2935"/>
                  </a:lnTo>
                  <a:lnTo>
                    <a:pt x="7594" y="2715"/>
                  </a:lnTo>
                  <a:lnTo>
                    <a:pt x="8070" y="2494"/>
                  </a:lnTo>
                  <a:lnTo>
                    <a:pt x="8474" y="2348"/>
                  </a:lnTo>
                  <a:lnTo>
                    <a:pt x="8841" y="2238"/>
                  </a:lnTo>
                  <a:lnTo>
                    <a:pt x="9244" y="2164"/>
                  </a:lnTo>
                  <a:lnTo>
                    <a:pt x="9648" y="2128"/>
                  </a:lnTo>
                  <a:close/>
                  <a:moveTo>
                    <a:pt x="13316" y="4219"/>
                  </a:moveTo>
                  <a:lnTo>
                    <a:pt x="13426" y="4365"/>
                  </a:lnTo>
                  <a:lnTo>
                    <a:pt x="12582" y="5026"/>
                  </a:lnTo>
                  <a:lnTo>
                    <a:pt x="11702" y="5649"/>
                  </a:lnTo>
                  <a:lnTo>
                    <a:pt x="10785" y="6273"/>
                  </a:lnTo>
                  <a:lnTo>
                    <a:pt x="9868" y="6860"/>
                  </a:lnTo>
                  <a:lnTo>
                    <a:pt x="8877" y="7446"/>
                  </a:lnTo>
                  <a:lnTo>
                    <a:pt x="7887" y="8033"/>
                  </a:lnTo>
                  <a:lnTo>
                    <a:pt x="6860" y="8584"/>
                  </a:lnTo>
                  <a:lnTo>
                    <a:pt x="5796" y="9097"/>
                  </a:lnTo>
                  <a:lnTo>
                    <a:pt x="4989" y="9464"/>
                  </a:lnTo>
                  <a:lnTo>
                    <a:pt x="4916" y="9317"/>
                  </a:lnTo>
                  <a:lnTo>
                    <a:pt x="4953" y="9207"/>
                  </a:lnTo>
                  <a:lnTo>
                    <a:pt x="6053" y="8584"/>
                  </a:lnTo>
                  <a:lnTo>
                    <a:pt x="10198" y="6089"/>
                  </a:lnTo>
                  <a:lnTo>
                    <a:pt x="11775" y="5136"/>
                  </a:lnTo>
                  <a:lnTo>
                    <a:pt x="13316" y="4219"/>
                  </a:lnTo>
                  <a:close/>
                  <a:moveTo>
                    <a:pt x="3962" y="7960"/>
                  </a:moveTo>
                  <a:lnTo>
                    <a:pt x="3999" y="8070"/>
                  </a:lnTo>
                  <a:lnTo>
                    <a:pt x="3999" y="8107"/>
                  </a:lnTo>
                  <a:lnTo>
                    <a:pt x="4146" y="8694"/>
                  </a:lnTo>
                  <a:lnTo>
                    <a:pt x="3962" y="9024"/>
                  </a:lnTo>
                  <a:lnTo>
                    <a:pt x="3925" y="9097"/>
                  </a:lnTo>
                  <a:lnTo>
                    <a:pt x="3925" y="9134"/>
                  </a:lnTo>
                  <a:lnTo>
                    <a:pt x="3999" y="9244"/>
                  </a:lnTo>
                  <a:lnTo>
                    <a:pt x="3339" y="9501"/>
                  </a:lnTo>
                  <a:lnTo>
                    <a:pt x="3008" y="9611"/>
                  </a:lnTo>
                  <a:lnTo>
                    <a:pt x="2642" y="9684"/>
                  </a:lnTo>
                  <a:lnTo>
                    <a:pt x="2898" y="9171"/>
                  </a:lnTo>
                  <a:lnTo>
                    <a:pt x="3229" y="8694"/>
                  </a:lnTo>
                  <a:lnTo>
                    <a:pt x="3559" y="8327"/>
                  </a:lnTo>
                  <a:lnTo>
                    <a:pt x="3962" y="7960"/>
                  </a:lnTo>
                  <a:close/>
                  <a:moveTo>
                    <a:pt x="13609" y="4732"/>
                  </a:moveTo>
                  <a:lnTo>
                    <a:pt x="13683" y="4915"/>
                  </a:lnTo>
                  <a:lnTo>
                    <a:pt x="12986" y="5502"/>
                  </a:lnTo>
                  <a:lnTo>
                    <a:pt x="12105" y="6199"/>
                  </a:lnTo>
                  <a:lnTo>
                    <a:pt x="11225" y="6823"/>
                  </a:lnTo>
                  <a:lnTo>
                    <a:pt x="10308" y="7446"/>
                  </a:lnTo>
                  <a:lnTo>
                    <a:pt x="9354" y="8033"/>
                  </a:lnTo>
                  <a:lnTo>
                    <a:pt x="8401" y="8584"/>
                  </a:lnTo>
                  <a:lnTo>
                    <a:pt x="7447" y="9097"/>
                  </a:lnTo>
                  <a:lnTo>
                    <a:pt x="6456" y="9574"/>
                  </a:lnTo>
                  <a:lnTo>
                    <a:pt x="5429" y="10014"/>
                  </a:lnTo>
                  <a:lnTo>
                    <a:pt x="5246" y="9794"/>
                  </a:lnTo>
                  <a:lnTo>
                    <a:pt x="5466" y="9684"/>
                  </a:lnTo>
                  <a:lnTo>
                    <a:pt x="6603" y="9134"/>
                  </a:lnTo>
                  <a:lnTo>
                    <a:pt x="7740" y="8547"/>
                  </a:lnTo>
                  <a:lnTo>
                    <a:pt x="8877" y="7923"/>
                  </a:lnTo>
                  <a:lnTo>
                    <a:pt x="9978" y="7263"/>
                  </a:lnTo>
                  <a:lnTo>
                    <a:pt x="10895" y="6676"/>
                  </a:lnTo>
                  <a:lnTo>
                    <a:pt x="11812" y="6053"/>
                  </a:lnTo>
                  <a:lnTo>
                    <a:pt x="12729" y="5392"/>
                  </a:lnTo>
                  <a:lnTo>
                    <a:pt x="13609" y="4732"/>
                  </a:lnTo>
                  <a:close/>
                  <a:moveTo>
                    <a:pt x="11995" y="9721"/>
                  </a:moveTo>
                  <a:lnTo>
                    <a:pt x="12472" y="9831"/>
                  </a:lnTo>
                  <a:lnTo>
                    <a:pt x="12436" y="9867"/>
                  </a:lnTo>
                  <a:lnTo>
                    <a:pt x="12032" y="10271"/>
                  </a:lnTo>
                  <a:lnTo>
                    <a:pt x="12032" y="10198"/>
                  </a:lnTo>
                  <a:lnTo>
                    <a:pt x="11995" y="9721"/>
                  </a:lnTo>
                  <a:close/>
                  <a:moveTo>
                    <a:pt x="2715" y="8804"/>
                  </a:moveTo>
                  <a:lnTo>
                    <a:pt x="2422" y="9317"/>
                  </a:lnTo>
                  <a:lnTo>
                    <a:pt x="2165" y="9867"/>
                  </a:lnTo>
                  <a:lnTo>
                    <a:pt x="2165" y="9941"/>
                  </a:lnTo>
                  <a:lnTo>
                    <a:pt x="2201" y="10051"/>
                  </a:lnTo>
                  <a:lnTo>
                    <a:pt x="2275" y="10088"/>
                  </a:lnTo>
                  <a:lnTo>
                    <a:pt x="2348" y="10124"/>
                  </a:lnTo>
                  <a:lnTo>
                    <a:pt x="2898" y="10014"/>
                  </a:lnTo>
                  <a:lnTo>
                    <a:pt x="3449" y="9867"/>
                  </a:lnTo>
                  <a:lnTo>
                    <a:pt x="3925" y="9684"/>
                  </a:lnTo>
                  <a:lnTo>
                    <a:pt x="4439" y="9464"/>
                  </a:lnTo>
                  <a:lnTo>
                    <a:pt x="4549" y="9684"/>
                  </a:lnTo>
                  <a:lnTo>
                    <a:pt x="3559" y="10124"/>
                  </a:lnTo>
                  <a:lnTo>
                    <a:pt x="3082" y="10308"/>
                  </a:lnTo>
                  <a:lnTo>
                    <a:pt x="2568" y="10528"/>
                  </a:lnTo>
                  <a:lnTo>
                    <a:pt x="2275" y="10638"/>
                  </a:lnTo>
                  <a:lnTo>
                    <a:pt x="2018" y="10674"/>
                  </a:lnTo>
                  <a:lnTo>
                    <a:pt x="1761" y="10711"/>
                  </a:lnTo>
                  <a:lnTo>
                    <a:pt x="1468" y="10711"/>
                  </a:lnTo>
                  <a:lnTo>
                    <a:pt x="2091" y="9794"/>
                  </a:lnTo>
                  <a:lnTo>
                    <a:pt x="2348" y="9317"/>
                  </a:lnTo>
                  <a:lnTo>
                    <a:pt x="2642" y="8877"/>
                  </a:lnTo>
                  <a:lnTo>
                    <a:pt x="2715" y="8804"/>
                  </a:lnTo>
                  <a:close/>
                  <a:moveTo>
                    <a:pt x="13829" y="5429"/>
                  </a:moveTo>
                  <a:lnTo>
                    <a:pt x="13940" y="5943"/>
                  </a:lnTo>
                  <a:lnTo>
                    <a:pt x="13940" y="6456"/>
                  </a:lnTo>
                  <a:lnTo>
                    <a:pt x="13940" y="6896"/>
                  </a:lnTo>
                  <a:lnTo>
                    <a:pt x="13866" y="7336"/>
                  </a:lnTo>
                  <a:lnTo>
                    <a:pt x="13756" y="7740"/>
                  </a:lnTo>
                  <a:lnTo>
                    <a:pt x="13609" y="8143"/>
                  </a:lnTo>
                  <a:lnTo>
                    <a:pt x="13426" y="8547"/>
                  </a:lnTo>
                  <a:lnTo>
                    <a:pt x="13206" y="8914"/>
                  </a:lnTo>
                  <a:lnTo>
                    <a:pt x="12949" y="9281"/>
                  </a:lnTo>
                  <a:lnTo>
                    <a:pt x="12656" y="9647"/>
                  </a:lnTo>
                  <a:lnTo>
                    <a:pt x="12289" y="9611"/>
                  </a:lnTo>
                  <a:lnTo>
                    <a:pt x="11922" y="9537"/>
                  </a:lnTo>
                  <a:lnTo>
                    <a:pt x="11849" y="9574"/>
                  </a:lnTo>
                  <a:lnTo>
                    <a:pt x="11812" y="9574"/>
                  </a:lnTo>
                  <a:lnTo>
                    <a:pt x="11775" y="9647"/>
                  </a:lnTo>
                  <a:lnTo>
                    <a:pt x="11702" y="10418"/>
                  </a:lnTo>
                  <a:lnTo>
                    <a:pt x="11702" y="10491"/>
                  </a:lnTo>
                  <a:lnTo>
                    <a:pt x="11409" y="10711"/>
                  </a:lnTo>
                  <a:lnTo>
                    <a:pt x="11188" y="10821"/>
                  </a:lnTo>
                  <a:lnTo>
                    <a:pt x="11152" y="10858"/>
                  </a:lnTo>
                  <a:lnTo>
                    <a:pt x="11042" y="10931"/>
                  </a:lnTo>
                  <a:lnTo>
                    <a:pt x="11042" y="10564"/>
                  </a:lnTo>
                  <a:lnTo>
                    <a:pt x="11115" y="10198"/>
                  </a:lnTo>
                  <a:lnTo>
                    <a:pt x="11188" y="9867"/>
                  </a:lnTo>
                  <a:lnTo>
                    <a:pt x="11298" y="9501"/>
                  </a:lnTo>
                  <a:lnTo>
                    <a:pt x="11298" y="9464"/>
                  </a:lnTo>
                  <a:lnTo>
                    <a:pt x="11262" y="9427"/>
                  </a:lnTo>
                  <a:lnTo>
                    <a:pt x="11225" y="9427"/>
                  </a:lnTo>
                  <a:lnTo>
                    <a:pt x="11188" y="9464"/>
                  </a:lnTo>
                  <a:lnTo>
                    <a:pt x="11078" y="9647"/>
                  </a:lnTo>
                  <a:lnTo>
                    <a:pt x="10968" y="9831"/>
                  </a:lnTo>
                  <a:lnTo>
                    <a:pt x="10785" y="10234"/>
                  </a:lnTo>
                  <a:lnTo>
                    <a:pt x="10712" y="10638"/>
                  </a:lnTo>
                  <a:lnTo>
                    <a:pt x="10712" y="11078"/>
                  </a:lnTo>
                  <a:lnTo>
                    <a:pt x="10271" y="11261"/>
                  </a:lnTo>
                  <a:lnTo>
                    <a:pt x="9831" y="11371"/>
                  </a:lnTo>
                  <a:lnTo>
                    <a:pt x="9868" y="11005"/>
                  </a:lnTo>
                  <a:lnTo>
                    <a:pt x="9978" y="10638"/>
                  </a:lnTo>
                  <a:lnTo>
                    <a:pt x="10051" y="10344"/>
                  </a:lnTo>
                  <a:lnTo>
                    <a:pt x="10161" y="10088"/>
                  </a:lnTo>
                  <a:lnTo>
                    <a:pt x="10418" y="9574"/>
                  </a:lnTo>
                  <a:lnTo>
                    <a:pt x="10418" y="9537"/>
                  </a:lnTo>
                  <a:lnTo>
                    <a:pt x="10381" y="9501"/>
                  </a:lnTo>
                  <a:lnTo>
                    <a:pt x="10345" y="9501"/>
                  </a:lnTo>
                  <a:lnTo>
                    <a:pt x="10345" y="9537"/>
                  </a:lnTo>
                  <a:lnTo>
                    <a:pt x="10015" y="9941"/>
                  </a:lnTo>
                  <a:lnTo>
                    <a:pt x="9758" y="10418"/>
                  </a:lnTo>
                  <a:lnTo>
                    <a:pt x="9538" y="10895"/>
                  </a:lnTo>
                  <a:lnTo>
                    <a:pt x="9501" y="11151"/>
                  </a:lnTo>
                  <a:lnTo>
                    <a:pt x="9428" y="11408"/>
                  </a:lnTo>
                  <a:lnTo>
                    <a:pt x="8951" y="11408"/>
                  </a:lnTo>
                  <a:lnTo>
                    <a:pt x="8951" y="11261"/>
                  </a:lnTo>
                  <a:lnTo>
                    <a:pt x="8914" y="11225"/>
                  </a:lnTo>
                  <a:lnTo>
                    <a:pt x="8877" y="11188"/>
                  </a:lnTo>
                  <a:lnTo>
                    <a:pt x="8841" y="11188"/>
                  </a:lnTo>
                  <a:lnTo>
                    <a:pt x="8804" y="11225"/>
                  </a:lnTo>
                  <a:lnTo>
                    <a:pt x="8731" y="11298"/>
                  </a:lnTo>
                  <a:lnTo>
                    <a:pt x="9171" y="10454"/>
                  </a:lnTo>
                  <a:lnTo>
                    <a:pt x="9391" y="10051"/>
                  </a:lnTo>
                  <a:lnTo>
                    <a:pt x="9684" y="9647"/>
                  </a:lnTo>
                  <a:lnTo>
                    <a:pt x="9684" y="9611"/>
                  </a:lnTo>
                  <a:lnTo>
                    <a:pt x="9648" y="9611"/>
                  </a:lnTo>
                  <a:lnTo>
                    <a:pt x="9648" y="9574"/>
                  </a:lnTo>
                  <a:lnTo>
                    <a:pt x="9611" y="9611"/>
                  </a:lnTo>
                  <a:lnTo>
                    <a:pt x="9244" y="10014"/>
                  </a:lnTo>
                  <a:lnTo>
                    <a:pt x="8914" y="10418"/>
                  </a:lnTo>
                  <a:lnTo>
                    <a:pt x="8621" y="10858"/>
                  </a:lnTo>
                  <a:lnTo>
                    <a:pt x="8327" y="11335"/>
                  </a:lnTo>
                  <a:lnTo>
                    <a:pt x="7960" y="11225"/>
                  </a:lnTo>
                  <a:lnTo>
                    <a:pt x="7997" y="11188"/>
                  </a:lnTo>
                  <a:lnTo>
                    <a:pt x="7997" y="11151"/>
                  </a:lnTo>
                  <a:lnTo>
                    <a:pt x="7960" y="11115"/>
                  </a:lnTo>
                  <a:lnTo>
                    <a:pt x="7960" y="11078"/>
                  </a:lnTo>
                  <a:lnTo>
                    <a:pt x="7924" y="10968"/>
                  </a:lnTo>
                  <a:lnTo>
                    <a:pt x="7960" y="10858"/>
                  </a:lnTo>
                  <a:lnTo>
                    <a:pt x="8034" y="10601"/>
                  </a:lnTo>
                  <a:lnTo>
                    <a:pt x="8181" y="10308"/>
                  </a:lnTo>
                  <a:lnTo>
                    <a:pt x="8474" y="9831"/>
                  </a:lnTo>
                  <a:lnTo>
                    <a:pt x="8767" y="9427"/>
                  </a:lnTo>
                  <a:lnTo>
                    <a:pt x="8804" y="9391"/>
                  </a:lnTo>
                  <a:lnTo>
                    <a:pt x="8767" y="9317"/>
                  </a:lnTo>
                  <a:lnTo>
                    <a:pt x="8694" y="9317"/>
                  </a:lnTo>
                  <a:lnTo>
                    <a:pt x="8364" y="9537"/>
                  </a:lnTo>
                  <a:lnTo>
                    <a:pt x="8107" y="9831"/>
                  </a:lnTo>
                  <a:lnTo>
                    <a:pt x="7887" y="10124"/>
                  </a:lnTo>
                  <a:lnTo>
                    <a:pt x="7704" y="10454"/>
                  </a:lnTo>
                  <a:lnTo>
                    <a:pt x="7594" y="10784"/>
                  </a:lnTo>
                  <a:lnTo>
                    <a:pt x="7557" y="10968"/>
                  </a:lnTo>
                  <a:lnTo>
                    <a:pt x="7594" y="11115"/>
                  </a:lnTo>
                  <a:lnTo>
                    <a:pt x="7153" y="10968"/>
                  </a:lnTo>
                  <a:lnTo>
                    <a:pt x="6713" y="10784"/>
                  </a:lnTo>
                  <a:lnTo>
                    <a:pt x="6933" y="10564"/>
                  </a:lnTo>
                  <a:lnTo>
                    <a:pt x="7080" y="10344"/>
                  </a:lnTo>
                  <a:lnTo>
                    <a:pt x="7153" y="10234"/>
                  </a:lnTo>
                  <a:lnTo>
                    <a:pt x="7190" y="10124"/>
                  </a:lnTo>
                  <a:lnTo>
                    <a:pt x="7190" y="10088"/>
                  </a:lnTo>
                  <a:lnTo>
                    <a:pt x="7153" y="10088"/>
                  </a:lnTo>
                  <a:lnTo>
                    <a:pt x="7080" y="10124"/>
                  </a:lnTo>
                  <a:lnTo>
                    <a:pt x="7007" y="10161"/>
                  </a:lnTo>
                  <a:lnTo>
                    <a:pt x="6823" y="10308"/>
                  </a:lnTo>
                  <a:lnTo>
                    <a:pt x="6493" y="10564"/>
                  </a:lnTo>
                  <a:lnTo>
                    <a:pt x="6420" y="10638"/>
                  </a:lnTo>
                  <a:lnTo>
                    <a:pt x="5906" y="10344"/>
                  </a:lnTo>
                  <a:lnTo>
                    <a:pt x="6897" y="9904"/>
                  </a:lnTo>
                  <a:lnTo>
                    <a:pt x="7887" y="9391"/>
                  </a:lnTo>
                  <a:lnTo>
                    <a:pt x="8877" y="8877"/>
                  </a:lnTo>
                  <a:lnTo>
                    <a:pt x="9795" y="8327"/>
                  </a:lnTo>
                  <a:lnTo>
                    <a:pt x="10748" y="7740"/>
                  </a:lnTo>
                  <a:lnTo>
                    <a:pt x="11665" y="7116"/>
                  </a:lnTo>
                  <a:lnTo>
                    <a:pt x="12546" y="6456"/>
                  </a:lnTo>
                  <a:lnTo>
                    <a:pt x="13426" y="5796"/>
                  </a:lnTo>
                  <a:lnTo>
                    <a:pt x="13829" y="5429"/>
                  </a:lnTo>
                  <a:close/>
                  <a:moveTo>
                    <a:pt x="1651" y="9757"/>
                  </a:moveTo>
                  <a:lnTo>
                    <a:pt x="1028" y="10711"/>
                  </a:lnTo>
                  <a:lnTo>
                    <a:pt x="991" y="10784"/>
                  </a:lnTo>
                  <a:lnTo>
                    <a:pt x="1028" y="10858"/>
                  </a:lnTo>
                  <a:lnTo>
                    <a:pt x="1028" y="10931"/>
                  </a:lnTo>
                  <a:lnTo>
                    <a:pt x="1101" y="10968"/>
                  </a:lnTo>
                  <a:lnTo>
                    <a:pt x="1358" y="11041"/>
                  </a:lnTo>
                  <a:lnTo>
                    <a:pt x="1651" y="11078"/>
                  </a:lnTo>
                  <a:lnTo>
                    <a:pt x="1908" y="11078"/>
                  </a:lnTo>
                  <a:lnTo>
                    <a:pt x="2165" y="11041"/>
                  </a:lnTo>
                  <a:lnTo>
                    <a:pt x="2715" y="10858"/>
                  </a:lnTo>
                  <a:lnTo>
                    <a:pt x="3229" y="10638"/>
                  </a:lnTo>
                  <a:lnTo>
                    <a:pt x="4769" y="10014"/>
                  </a:lnTo>
                  <a:lnTo>
                    <a:pt x="4953" y="10198"/>
                  </a:lnTo>
                  <a:lnTo>
                    <a:pt x="4072" y="10564"/>
                  </a:lnTo>
                  <a:lnTo>
                    <a:pt x="3192" y="10895"/>
                  </a:lnTo>
                  <a:lnTo>
                    <a:pt x="2238" y="11188"/>
                  </a:lnTo>
                  <a:lnTo>
                    <a:pt x="1248" y="11445"/>
                  </a:lnTo>
                  <a:lnTo>
                    <a:pt x="1101" y="11518"/>
                  </a:lnTo>
                  <a:lnTo>
                    <a:pt x="844" y="11555"/>
                  </a:lnTo>
                  <a:lnTo>
                    <a:pt x="624" y="11555"/>
                  </a:lnTo>
                  <a:lnTo>
                    <a:pt x="551" y="11518"/>
                  </a:lnTo>
                  <a:lnTo>
                    <a:pt x="477" y="11481"/>
                  </a:lnTo>
                  <a:lnTo>
                    <a:pt x="477" y="11408"/>
                  </a:lnTo>
                  <a:lnTo>
                    <a:pt x="514" y="11298"/>
                  </a:lnTo>
                  <a:lnTo>
                    <a:pt x="661" y="11005"/>
                  </a:lnTo>
                  <a:lnTo>
                    <a:pt x="991" y="10601"/>
                  </a:lnTo>
                  <a:lnTo>
                    <a:pt x="1321" y="10161"/>
                  </a:lnTo>
                  <a:lnTo>
                    <a:pt x="1651" y="9757"/>
                  </a:lnTo>
                  <a:close/>
                  <a:moveTo>
                    <a:pt x="16324" y="0"/>
                  </a:moveTo>
                  <a:lnTo>
                    <a:pt x="16140" y="37"/>
                  </a:lnTo>
                  <a:lnTo>
                    <a:pt x="15774" y="147"/>
                  </a:lnTo>
                  <a:lnTo>
                    <a:pt x="15480" y="330"/>
                  </a:lnTo>
                  <a:lnTo>
                    <a:pt x="14636" y="807"/>
                  </a:lnTo>
                  <a:lnTo>
                    <a:pt x="13866" y="1357"/>
                  </a:lnTo>
                  <a:lnTo>
                    <a:pt x="13059" y="1908"/>
                  </a:lnTo>
                  <a:lnTo>
                    <a:pt x="12289" y="2458"/>
                  </a:lnTo>
                  <a:lnTo>
                    <a:pt x="12032" y="2311"/>
                  </a:lnTo>
                  <a:lnTo>
                    <a:pt x="11812" y="2238"/>
                  </a:lnTo>
                  <a:lnTo>
                    <a:pt x="11629" y="2238"/>
                  </a:lnTo>
                  <a:lnTo>
                    <a:pt x="11372" y="2091"/>
                  </a:lnTo>
                  <a:lnTo>
                    <a:pt x="11115" y="1981"/>
                  </a:lnTo>
                  <a:lnTo>
                    <a:pt x="10858" y="1908"/>
                  </a:lnTo>
                  <a:lnTo>
                    <a:pt x="10565" y="1834"/>
                  </a:lnTo>
                  <a:lnTo>
                    <a:pt x="10015" y="1761"/>
                  </a:lnTo>
                  <a:lnTo>
                    <a:pt x="9464" y="1761"/>
                  </a:lnTo>
                  <a:lnTo>
                    <a:pt x="8914" y="1834"/>
                  </a:lnTo>
                  <a:lnTo>
                    <a:pt x="8364" y="1981"/>
                  </a:lnTo>
                  <a:lnTo>
                    <a:pt x="7814" y="2164"/>
                  </a:lnTo>
                  <a:lnTo>
                    <a:pt x="7300" y="2384"/>
                  </a:lnTo>
                  <a:lnTo>
                    <a:pt x="6677" y="2715"/>
                  </a:lnTo>
                  <a:lnTo>
                    <a:pt x="6090" y="3081"/>
                  </a:lnTo>
                  <a:lnTo>
                    <a:pt x="5503" y="3522"/>
                  </a:lnTo>
                  <a:lnTo>
                    <a:pt x="4989" y="3962"/>
                  </a:lnTo>
                  <a:lnTo>
                    <a:pt x="4769" y="4219"/>
                  </a:lnTo>
                  <a:lnTo>
                    <a:pt x="4549" y="4475"/>
                  </a:lnTo>
                  <a:lnTo>
                    <a:pt x="4402" y="4769"/>
                  </a:lnTo>
                  <a:lnTo>
                    <a:pt x="4256" y="5062"/>
                  </a:lnTo>
                  <a:lnTo>
                    <a:pt x="4146" y="5356"/>
                  </a:lnTo>
                  <a:lnTo>
                    <a:pt x="4035" y="5686"/>
                  </a:lnTo>
                  <a:lnTo>
                    <a:pt x="3999" y="6016"/>
                  </a:lnTo>
                  <a:lnTo>
                    <a:pt x="3925" y="6346"/>
                  </a:lnTo>
                  <a:lnTo>
                    <a:pt x="3889" y="6970"/>
                  </a:lnTo>
                  <a:lnTo>
                    <a:pt x="3925" y="7630"/>
                  </a:lnTo>
                  <a:lnTo>
                    <a:pt x="3339" y="7960"/>
                  </a:lnTo>
                  <a:lnTo>
                    <a:pt x="2752" y="8290"/>
                  </a:lnTo>
                  <a:lnTo>
                    <a:pt x="2238" y="8657"/>
                  </a:lnTo>
                  <a:lnTo>
                    <a:pt x="1725" y="9097"/>
                  </a:lnTo>
                  <a:lnTo>
                    <a:pt x="1248" y="9574"/>
                  </a:lnTo>
                  <a:lnTo>
                    <a:pt x="808" y="10051"/>
                  </a:lnTo>
                  <a:lnTo>
                    <a:pt x="404" y="10601"/>
                  </a:lnTo>
                  <a:lnTo>
                    <a:pt x="221" y="10858"/>
                  </a:lnTo>
                  <a:lnTo>
                    <a:pt x="74" y="11151"/>
                  </a:lnTo>
                  <a:lnTo>
                    <a:pt x="1" y="11371"/>
                  </a:lnTo>
                  <a:lnTo>
                    <a:pt x="37" y="11555"/>
                  </a:lnTo>
                  <a:lnTo>
                    <a:pt x="111" y="11738"/>
                  </a:lnTo>
                  <a:lnTo>
                    <a:pt x="184" y="11812"/>
                  </a:lnTo>
                  <a:lnTo>
                    <a:pt x="257" y="11885"/>
                  </a:lnTo>
                  <a:lnTo>
                    <a:pt x="477" y="11958"/>
                  </a:lnTo>
                  <a:lnTo>
                    <a:pt x="697" y="11995"/>
                  </a:lnTo>
                  <a:lnTo>
                    <a:pt x="918" y="11995"/>
                  </a:lnTo>
                  <a:lnTo>
                    <a:pt x="1174" y="11958"/>
                  </a:lnTo>
                  <a:lnTo>
                    <a:pt x="1835" y="11812"/>
                  </a:lnTo>
                  <a:lnTo>
                    <a:pt x="2495" y="11591"/>
                  </a:lnTo>
                  <a:lnTo>
                    <a:pt x="3815" y="11151"/>
                  </a:lnTo>
                  <a:lnTo>
                    <a:pt x="4586" y="10858"/>
                  </a:lnTo>
                  <a:lnTo>
                    <a:pt x="5356" y="10564"/>
                  </a:lnTo>
                  <a:lnTo>
                    <a:pt x="5760" y="10858"/>
                  </a:lnTo>
                  <a:lnTo>
                    <a:pt x="6200" y="11078"/>
                  </a:lnTo>
                  <a:lnTo>
                    <a:pt x="6236" y="11261"/>
                  </a:lnTo>
                  <a:lnTo>
                    <a:pt x="6273" y="11335"/>
                  </a:lnTo>
                  <a:lnTo>
                    <a:pt x="6346" y="11371"/>
                  </a:lnTo>
                  <a:lnTo>
                    <a:pt x="6493" y="11371"/>
                  </a:lnTo>
                  <a:lnTo>
                    <a:pt x="6603" y="11261"/>
                  </a:lnTo>
                  <a:lnTo>
                    <a:pt x="7410" y="11591"/>
                  </a:lnTo>
                  <a:lnTo>
                    <a:pt x="7814" y="11702"/>
                  </a:lnTo>
                  <a:lnTo>
                    <a:pt x="8217" y="11812"/>
                  </a:lnTo>
                  <a:lnTo>
                    <a:pt x="8291" y="11848"/>
                  </a:lnTo>
                  <a:lnTo>
                    <a:pt x="8364" y="11885"/>
                  </a:lnTo>
                  <a:lnTo>
                    <a:pt x="8474" y="11848"/>
                  </a:lnTo>
                  <a:lnTo>
                    <a:pt x="8547" y="11885"/>
                  </a:lnTo>
                  <a:lnTo>
                    <a:pt x="8877" y="11922"/>
                  </a:lnTo>
                  <a:lnTo>
                    <a:pt x="9574" y="11922"/>
                  </a:lnTo>
                  <a:lnTo>
                    <a:pt x="9905" y="11885"/>
                  </a:lnTo>
                  <a:lnTo>
                    <a:pt x="10235" y="11812"/>
                  </a:lnTo>
                  <a:lnTo>
                    <a:pt x="10565" y="11702"/>
                  </a:lnTo>
                  <a:lnTo>
                    <a:pt x="10895" y="11555"/>
                  </a:lnTo>
                  <a:lnTo>
                    <a:pt x="11225" y="11408"/>
                  </a:lnTo>
                  <a:lnTo>
                    <a:pt x="11555" y="11225"/>
                  </a:lnTo>
                  <a:lnTo>
                    <a:pt x="11885" y="11041"/>
                  </a:lnTo>
                  <a:lnTo>
                    <a:pt x="12179" y="10784"/>
                  </a:lnTo>
                  <a:lnTo>
                    <a:pt x="12472" y="10564"/>
                  </a:lnTo>
                  <a:lnTo>
                    <a:pt x="12766" y="10308"/>
                  </a:lnTo>
                  <a:lnTo>
                    <a:pt x="13022" y="10014"/>
                  </a:lnTo>
                  <a:lnTo>
                    <a:pt x="13279" y="9721"/>
                  </a:lnTo>
                  <a:lnTo>
                    <a:pt x="13499" y="9391"/>
                  </a:lnTo>
                  <a:lnTo>
                    <a:pt x="13719" y="9097"/>
                  </a:lnTo>
                  <a:lnTo>
                    <a:pt x="13903" y="8730"/>
                  </a:lnTo>
                  <a:lnTo>
                    <a:pt x="14050" y="8400"/>
                  </a:lnTo>
                  <a:lnTo>
                    <a:pt x="14196" y="8033"/>
                  </a:lnTo>
                  <a:lnTo>
                    <a:pt x="14306" y="7667"/>
                  </a:lnTo>
                  <a:lnTo>
                    <a:pt x="14380" y="7300"/>
                  </a:lnTo>
                  <a:lnTo>
                    <a:pt x="14453" y="6933"/>
                  </a:lnTo>
                  <a:lnTo>
                    <a:pt x="14490" y="6529"/>
                  </a:lnTo>
                  <a:lnTo>
                    <a:pt x="14490" y="6163"/>
                  </a:lnTo>
                  <a:lnTo>
                    <a:pt x="14453" y="5796"/>
                  </a:lnTo>
                  <a:lnTo>
                    <a:pt x="14380" y="5429"/>
                  </a:lnTo>
                  <a:lnTo>
                    <a:pt x="14270" y="5062"/>
                  </a:lnTo>
                  <a:lnTo>
                    <a:pt x="15113" y="4329"/>
                  </a:lnTo>
                  <a:lnTo>
                    <a:pt x="15920" y="3558"/>
                  </a:lnTo>
                  <a:lnTo>
                    <a:pt x="16434" y="3045"/>
                  </a:lnTo>
                  <a:lnTo>
                    <a:pt x="16691" y="2751"/>
                  </a:lnTo>
                  <a:lnTo>
                    <a:pt x="16947" y="2458"/>
                  </a:lnTo>
                  <a:lnTo>
                    <a:pt x="17168" y="2128"/>
                  </a:lnTo>
                  <a:lnTo>
                    <a:pt x="17351" y="1798"/>
                  </a:lnTo>
                  <a:lnTo>
                    <a:pt x="17461" y="1431"/>
                  </a:lnTo>
                  <a:lnTo>
                    <a:pt x="17461" y="1247"/>
                  </a:lnTo>
                  <a:lnTo>
                    <a:pt x="17461" y="1064"/>
                  </a:lnTo>
                  <a:lnTo>
                    <a:pt x="17388" y="770"/>
                  </a:lnTo>
                  <a:lnTo>
                    <a:pt x="17278" y="514"/>
                  </a:lnTo>
                  <a:lnTo>
                    <a:pt x="17094" y="257"/>
                  </a:lnTo>
                  <a:lnTo>
                    <a:pt x="16837" y="74"/>
                  </a:lnTo>
                  <a:lnTo>
                    <a:pt x="16691" y="37"/>
                  </a:lnTo>
                  <a:lnTo>
                    <a:pt x="16507"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 name="Google Shape;373;p7"/>
            <p:cNvSpPr/>
            <p:nvPr/>
          </p:nvSpPr>
          <p:spPr>
            <a:xfrm>
              <a:off x="6405225" y="2154575"/>
              <a:ext cx="328325" cy="339325"/>
            </a:xfrm>
            <a:custGeom>
              <a:rect b="b" l="l" r="r" t="t"/>
              <a:pathLst>
                <a:path extrusionOk="0" h="13573" w="13133">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 name="Google Shape;374;p7"/>
            <p:cNvSpPr/>
            <p:nvPr/>
          </p:nvSpPr>
          <p:spPr>
            <a:xfrm>
              <a:off x="6537275" y="2750650"/>
              <a:ext cx="459450" cy="475050"/>
            </a:xfrm>
            <a:custGeom>
              <a:rect b="b" l="l" r="r" t="t"/>
              <a:pathLst>
                <a:path extrusionOk="0" h="19002" w="18378">
                  <a:moveTo>
                    <a:pt x="13793" y="5429"/>
                  </a:moveTo>
                  <a:lnTo>
                    <a:pt x="13682" y="5466"/>
                  </a:lnTo>
                  <a:lnTo>
                    <a:pt x="13572" y="5502"/>
                  </a:lnTo>
                  <a:lnTo>
                    <a:pt x="13499" y="5576"/>
                  </a:lnTo>
                  <a:lnTo>
                    <a:pt x="13352" y="5759"/>
                  </a:lnTo>
                  <a:lnTo>
                    <a:pt x="13352" y="5869"/>
                  </a:lnTo>
                  <a:lnTo>
                    <a:pt x="13352" y="5979"/>
                  </a:lnTo>
                  <a:lnTo>
                    <a:pt x="13389" y="6016"/>
                  </a:lnTo>
                  <a:lnTo>
                    <a:pt x="13426" y="6053"/>
                  </a:lnTo>
                  <a:lnTo>
                    <a:pt x="13499" y="6053"/>
                  </a:lnTo>
                  <a:lnTo>
                    <a:pt x="13572" y="5979"/>
                  </a:lnTo>
                  <a:lnTo>
                    <a:pt x="13646" y="5943"/>
                  </a:lnTo>
                  <a:lnTo>
                    <a:pt x="13719" y="5796"/>
                  </a:lnTo>
                  <a:lnTo>
                    <a:pt x="13829" y="5649"/>
                  </a:lnTo>
                  <a:lnTo>
                    <a:pt x="13903" y="5502"/>
                  </a:lnTo>
                  <a:lnTo>
                    <a:pt x="13903" y="5466"/>
                  </a:lnTo>
                  <a:lnTo>
                    <a:pt x="13903" y="5429"/>
                  </a:lnTo>
                  <a:close/>
                  <a:moveTo>
                    <a:pt x="13242" y="6089"/>
                  </a:moveTo>
                  <a:lnTo>
                    <a:pt x="13169" y="6126"/>
                  </a:lnTo>
                  <a:lnTo>
                    <a:pt x="13022" y="6309"/>
                  </a:lnTo>
                  <a:lnTo>
                    <a:pt x="12912" y="6493"/>
                  </a:lnTo>
                  <a:lnTo>
                    <a:pt x="12875" y="6529"/>
                  </a:lnTo>
                  <a:lnTo>
                    <a:pt x="12875" y="6603"/>
                  </a:lnTo>
                  <a:lnTo>
                    <a:pt x="12949" y="6676"/>
                  </a:lnTo>
                  <a:lnTo>
                    <a:pt x="13022" y="6713"/>
                  </a:lnTo>
                  <a:lnTo>
                    <a:pt x="13096" y="6676"/>
                  </a:lnTo>
                  <a:lnTo>
                    <a:pt x="13132" y="6639"/>
                  </a:lnTo>
                  <a:lnTo>
                    <a:pt x="13242" y="6456"/>
                  </a:lnTo>
                  <a:lnTo>
                    <a:pt x="13352" y="6273"/>
                  </a:lnTo>
                  <a:lnTo>
                    <a:pt x="13389" y="6199"/>
                  </a:lnTo>
                  <a:lnTo>
                    <a:pt x="13316" y="6126"/>
                  </a:lnTo>
                  <a:lnTo>
                    <a:pt x="13242" y="6089"/>
                  </a:lnTo>
                  <a:close/>
                  <a:moveTo>
                    <a:pt x="17241" y="6419"/>
                  </a:moveTo>
                  <a:lnTo>
                    <a:pt x="17534" y="6713"/>
                  </a:lnTo>
                  <a:lnTo>
                    <a:pt x="17497" y="6713"/>
                  </a:lnTo>
                  <a:lnTo>
                    <a:pt x="17387" y="6823"/>
                  </a:lnTo>
                  <a:lnTo>
                    <a:pt x="17351" y="6676"/>
                  </a:lnTo>
                  <a:lnTo>
                    <a:pt x="17241" y="6419"/>
                  </a:lnTo>
                  <a:close/>
                  <a:moveTo>
                    <a:pt x="12692" y="6786"/>
                  </a:moveTo>
                  <a:lnTo>
                    <a:pt x="12582" y="6860"/>
                  </a:lnTo>
                  <a:lnTo>
                    <a:pt x="12435" y="6970"/>
                  </a:lnTo>
                  <a:lnTo>
                    <a:pt x="12399" y="7116"/>
                  </a:lnTo>
                  <a:lnTo>
                    <a:pt x="12362" y="7190"/>
                  </a:lnTo>
                  <a:lnTo>
                    <a:pt x="12399" y="7226"/>
                  </a:lnTo>
                  <a:lnTo>
                    <a:pt x="12472" y="7300"/>
                  </a:lnTo>
                  <a:lnTo>
                    <a:pt x="12582" y="7300"/>
                  </a:lnTo>
                  <a:lnTo>
                    <a:pt x="12619" y="7263"/>
                  </a:lnTo>
                  <a:lnTo>
                    <a:pt x="12655" y="7190"/>
                  </a:lnTo>
                  <a:lnTo>
                    <a:pt x="12729" y="7043"/>
                  </a:lnTo>
                  <a:lnTo>
                    <a:pt x="12802" y="7006"/>
                  </a:lnTo>
                  <a:lnTo>
                    <a:pt x="12839" y="6933"/>
                  </a:lnTo>
                  <a:lnTo>
                    <a:pt x="12875" y="6860"/>
                  </a:lnTo>
                  <a:lnTo>
                    <a:pt x="12875" y="6823"/>
                  </a:lnTo>
                  <a:lnTo>
                    <a:pt x="12839" y="6823"/>
                  </a:lnTo>
                  <a:lnTo>
                    <a:pt x="12765" y="6786"/>
                  </a:lnTo>
                  <a:close/>
                  <a:moveTo>
                    <a:pt x="17571" y="6750"/>
                  </a:moveTo>
                  <a:lnTo>
                    <a:pt x="17828" y="7043"/>
                  </a:lnTo>
                  <a:lnTo>
                    <a:pt x="18048" y="7373"/>
                  </a:lnTo>
                  <a:lnTo>
                    <a:pt x="17828" y="7593"/>
                  </a:lnTo>
                  <a:lnTo>
                    <a:pt x="17828" y="7520"/>
                  </a:lnTo>
                  <a:lnTo>
                    <a:pt x="17864" y="7336"/>
                  </a:lnTo>
                  <a:lnTo>
                    <a:pt x="17828" y="7116"/>
                  </a:lnTo>
                  <a:lnTo>
                    <a:pt x="17828" y="7080"/>
                  </a:lnTo>
                  <a:lnTo>
                    <a:pt x="17754" y="7006"/>
                  </a:lnTo>
                  <a:lnTo>
                    <a:pt x="17681" y="7006"/>
                  </a:lnTo>
                  <a:lnTo>
                    <a:pt x="17644" y="7043"/>
                  </a:lnTo>
                  <a:lnTo>
                    <a:pt x="17681" y="7080"/>
                  </a:lnTo>
                  <a:lnTo>
                    <a:pt x="17644" y="7226"/>
                  </a:lnTo>
                  <a:lnTo>
                    <a:pt x="17607" y="7446"/>
                  </a:lnTo>
                  <a:lnTo>
                    <a:pt x="17534" y="7667"/>
                  </a:lnTo>
                  <a:lnTo>
                    <a:pt x="17534" y="7887"/>
                  </a:lnTo>
                  <a:lnTo>
                    <a:pt x="17534" y="7960"/>
                  </a:lnTo>
                  <a:lnTo>
                    <a:pt x="17131" y="8584"/>
                  </a:lnTo>
                  <a:lnTo>
                    <a:pt x="17167" y="8217"/>
                  </a:lnTo>
                  <a:lnTo>
                    <a:pt x="17241" y="7850"/>
                  </a:lnTo>
                  <a:lnTo>
                    <a:pt x="17387" y="7630"/>
                  </a:lnTo>
                  <a:lnTo>
                    <a:pt x="17387" y="7593"/>
                  </a:lnTo>
                  <a:lnTo>
                    <a:pt x="17387" y="7520"/>
                  </a:lnTo>
                  <a:lnTo>
                    <a:pt x="17461" y="7483"/>
                  </a:lnTo>
                  <a:lnTo>
                    <a:pt x="17497" y="7446"/>
                  </a:lnTo>
                  <a:lnTo>
                    <a:pt x="17534" y="7373"/>
                  </a:lnTo>
                  <a:lnTo>
                    <a:pt x="17534" y="7263"/>
                  </a:lnTo>
                  <a:lnTo>
                    <a:pt x="17497" y="7080"/>
                  </a:lnTo>
                  <a:lnTo>
                    <a:pt x="17571" y="6750"/>
                  </a:lnTo>
                  <a:close/>
                  <a:moveTo>
                    <a:pt x="16874" y="8840"/>
                  </a:moveTo>
                  <a:lnTo>
                    <a:pt x="16947" y="8877"/>
                  </a:lnTo>
                  <a:lnTo>
                    <a:pt x="16874" y="8950"/>
                  </a:lnTo>
                  <a:lnTo>
                    <a:pt x="16874" y="8877"/>
                  </a:lnTo>
                  <a:lnTo>
                    <a:pt x="16874" y="8840"/>
                  </a:lnTo>
                  <a:close/>
                  <a:moveTo>
                    <a:pt x="11445" y="8584"/>
                  </a:moveTo>
                  <a:lnTo>
                    <a:pt x="11408" y="8620"/>
                  </a:lnTo>
                  <a:lnTo>
                    <a:pt x="11298" y="8657"/>
                  </a:lnTo>
                  <a:lnTo>
                    <a:pt x="11188" y="8804"/>
                  </a:lnTo>
                  <a:lnTo>
                    <a:pt x="11188" y="8840"/>
                  </a:lnTo>
                  <a:lnTo>
                    <a:pt x="11188" y="8914"/>
                  </a:lnTo>
                  <a:lnTo>
                    <a:pt x="11188" y="8987"/>
                  </a:lnTo>
                  <a:lnTo>
                    <a:pt x="11225" y="9024"/>
                  </a:lnTo>
                  <a:lnTo>
                    <a:pt x="11408" y="9024"/>
                  </a:lnTo>
                  <a:lnTo>
                    <a:pt x="11445" y="8987"/>
                  </a:lnTo>
                  <a:lnTo>
                    <a:pt x="11555" y="8804"/>
                  </a:lnTo>
                  <a:lnTo>
                    <a:pt x="11555" y="8730"/>
                  </a:lnTo>
                  <a:lnTo>
                    <a:pt x="11555" y="8657"/>
                  </a:lnTo>
                  <a:lnTo>
                    <a:pt x="11518" y="8620"/>
                  </a:lnTo>
                  <a:lnTo>
                    <a:pt x="11445" y="8584"/>
                  </a:lnTo>
                  <a:close/>
                  <a:moveTo>
                    <a:pt x="16580" y="8804"/>
                  </a:moveTo>
                  <a:lnTo>
                    <a:pt x="16580" y="8877"/>
                  </a:lnTo>
                  <a:lnTo>
                    <a:pt x="16580" y="9060"/>
                  </a:lnTo>
                  <a:lnTo>
                    <a:pt x="16617" y="9170"/>
                  </a:lnTo>
                  <a:lnTo>
                    <a:pt x="16654" y="9244"/>
                  </a:lnTo>
                  <a:lnTo>
                    <a:pt x="16397" y="9611"/>
                  </a:lnTo>
                  <a:lnTo>
                    <a:pt x="16360" y="9391"/>
                  </a:lnTo>
                  <a:lnTo>
                    <a:pt x="16324" y="9170"/>
                  </a:lnTo>
                  <a:lnTo>
                    <a:pt x="16324" y="9097"/>
                  </a:lnTo>
                  <a:lnTo>
                    <a:pt x="16580" y="8804"/>
                  </a:lnTo>
                  <a:close/>
                  <a:moveTo>
                    <a:pt x="16067" y="9391"/>
                  </a:moveTo>
                  <a:lnTo>
                    <a:pt x="16067" y="9684"/>
                  </a:lnTo>
                  <a:lnTo>
                    <a:pt x="16103" y="9794"/>
                  </a:lnTo>
                  <a:lnTo>
                    <a:pt x="16177" y="9941"/>
                  </a:lnTo>
                  <a:lnTo>
                    <a:pt x="15993" y="10161"/>
                  </a:lnTo>
                  <a:lnTo>
                    <a:pt x="15920" y="10308"/>
                  </a:lnTo>
                  <a:lnTo>
                    <a:pt x="15957" y="9867"/>
                  </a:lnTo>
                  <a:lnTo>
                    <a:pt x="15920" y="9794"/>
                  </a:lnTo>
                  <a:lnTo>
                    <a:pt x="15847" y="9757"/>
                  </a:lnTo>
                  <a:lnTo>
                    <a:pt x="15810" y="9721"/>
                  </a:lnTo>
                  <a:lnTo>
                    <a:pt x="16067" y="9391"/>
                  </a:lnTo>
                  <a:close/>
                  <a:moveTo>
                    <a:pt x="9611" y="2348"/>
                  </a:moveTo>
                  <a:lnTo>
                    <a:pt x="9574" y="2421"/>
                  </a:lnTo>
                  <a:lnTo>
                    <a:pt x="9134" y="2861"/>
                  </a:lnTo>
                  <a:lnTo>
                    <a:pt x="8767" y="3375"/>
                  </a:lnTo>
                  <a:lnTo>
                    <a:pt x="7997" y="4365"/>
                  </a:lnTo>
                  <a:lnTo>
                    <a:pt x="7630" y="4879"/>
                  </a:lnTo>
                  <a:lnTo>
                    <a:pt x="7227" y="5356"/>
                  </a:lnTo>
                  <a:lnTo>
                    <a:pt x="6823" y="5832"/>
                  </a:lnTo>
                  <a:lnTo>
                    <a:pt x="6346" y="6273"/>
                  </a:lnTo>
                  <a:lnTo>
                    <a:pt x="6273" y="6346"/>
                  </a:lnTo>
                  <a:lnTo>
                    <a:pt x="6273" y="6456"/>
                  </a:lnTo>
                  <a:lnTo>
                    <a:pt x="6236" y="6456"/>
                  </a:lnTo>
                  <a:lnTo>
                    <a:pt x="6163" y="6493"/>
                  </a:lnTo>
                  <a:lnTo>
                    <a:pt x="6163" y="6566"/>
                  </a:lnTo>
                  <a:lnTo>
                    <a:pt x="6199" y="6603"/>
                  </a:lnTo>
                  <a:lnTo>
                    <a:pt x="6309" y="6786"/>
                  </a:lnTo>
                  <a:lnTo>
                    <a:pt x="6493" y="6970"/>
                  </a:lnTo>
                  <a:lnTo>
                    <a:pt x="6823" y="7263"/>
                  </a:lnTo>
                  <a:lnTo>
                    <a:pt x="7593" y="7813"/>
                  </a:lnTo>
                  <a:lnTo>
                    <a:pt x="8437" y="8363"/>
                  </a:lnTo>
                  <a:lnTo>
                    <a:pt x="8620" y="8510"/>
                  </a:lnTo>
                  <a:lnTo>
                    <a:pt x="8767" y="8694"/>
                  </a:lnTo>
                  <a:lnTo>
                    <a:pt x="9061" y="9060"/>
                  </a:lnTo>
                  <a:lnTo>
                    <a:pt x="9207" y="9207"/>
                  </a:lnTo>
                  <a:lnTo>
                    <a:pt x="9391" y="9354"/>
                  </a:lnTo>
                  <a:lnTo>
                    <a:pt x="9758" y="9574"/>
                  </a:lnTo>
                  <a:lnTo>
                    <a:pt x="10638" y="10161"/>
                  </a:lnTo>
                  <a:lnTo>
                    <a:pt x="11482" y="10784"/>
                  </a:lnTo>
                  <a:lnTo>
                    <a:pt x="12289" y="11408"/>
                  </a:lnTo>
                  <a:lnTo>
                    <a:pt x="12362" y="11445"/>
                  </a:lnTo>
                  <a:lnTo>
                    <a:pt x="12472" y="11445"/>
                  </a:lnTo>
                  <a:lnTo>
                    <a:pt x="12545" y="11408"/>
                  </a:lnTo>
                  <a:lnTo>
                    <a:pt x="12582" y="11371"/>
                  </a:lnTo>
                  <a:lnTo>
                    <a:pt x="12619" y="11298"/>
                  </a:lnTo>
                  <a:lnTo>
                    <a:pt x="12655" y="11188"/>
                  </a:lnTo>
                  <a:lnTo>
                    <a:pt x="12619" y="11115"/>
                  </a:lnTo>
                  <a:lnTo>
                    <a:pt x="12545" y="11041"/>
                  </a:lnTo>
                  <a:lnTo>
                    <a:pt x="11775" y="10418"/>
                  </a:lnTo>
                  <a:lnTo>
                    <a:pt x="11812" y="10381"/>
                  </a:lnTo>
                  <a:lnTo>
                    <a:pt x="11922" y="10198"/>
                  </a:lnTo>
                  <a:lnTo>
                    <a:pt x="11995" y="10014"/>
                  </a:lnTo>
                  <a:lnTo>
                    <a:pt x="11995" y="9941"/>
                  </a:lnTo>
                  <a:lnTo>
                    <a:pt x="11958" y="9904"/>
                  </a:lnTo>
                  <a:lnTo>
                    <a:pt x="11885" y="9904"/>
                  </a:lnTo>
                  <a:lnTo>
                    <a:pt x="11738" y="10051"/>
                  </a:lnTo>
                  <a:lnTo>
                    <a:pt x="11592" y="10234"/>
                  </a:lnTo>
                  <a:lnTo>
                    <a:pt x="11555" y="10271"/>
                  </a:lnTo>
                  <a:lnTo>
                    <a:pt x="11005" y="9867"/>
                  </a:lnTo>
                  <a:lnTo>
                    <a:pt x="10821" y="9757"/>
                  </a:lnTo>
                  <a:lnTo>
                    <a:pt x="10858" y="9684"/>
                  </a:lnTo>
                  <a:lnTo>
                    <a:pt x="10895" y="9611"/>
                  </a:lnTo>
                  <a:lnTo>
                    <a:pt x="11041" y="9464"/>
                  </a:lnTo>
                  <a:lnTo>
                    <a:pt x="11078" y="9427"/>
                  </a:lnTo>
                  <a:lnTo>
                    <a:pt x="11078" y="9354"/>
                  </a:lnTo>
                  <a:lnTo>
                    <a:pt x="11078" y="9317"/>
                  </a:lnTo>
                  <a:lnTo>
                    <a:pt x="11005" y="9281"/>
                  </a:lnTo>
                  <a:lnTo>
                    <a:pt x="10968" y="9317"/>
                  </a:lnTo>
                  <a:lnTo>
                    <a:pt x="10895" y="9281"/>
                  </a:lnTo>
                  <a:lnTo>
                    <a:pt x="10821" y="9317"/>
                  </a:lnTo>
                  <a:lnTo>
                    <a:pt x="10711" y="9427"/>
                  </a:lnTo>
                  <a:lnTo>
                    <a:pt x="10601" y="9574"/>
                  </a:lnTo>
                  <a:lnTo>
                    <a:pt x="10124" y="9281"/>
                  </a:lnTo>
                  <a:lnTo>
                    <a:pt x="10051" y="9207"/>
                  </a:lnTo>
                  <a:lnTo>
                    <a:pt x="10234" y="8914"/>
                  </a:lnTo>
                  <a:lnTo>
                    <a:pt x="10234" y="8840"/>
                  </a:lnTo>
                  <a:lnTo>
                    <a:pt x="10234" y="8804"/>
                  </a:lnTo>
                  <a:lnTo>
                    <a:pt x="10198" y="8730"/>
                  </a:lnTo>
                  <a:lnTo>
                    <a:pt x="10088" y="8694"/>
                  </a:lnTo>
                  <a:lnTo>
                    <a:pt x="10051" y="8730"/>
                  </a:lnTo>
                  <a:lnTo>
                    <a:pt x="10014" y="8767"/>
                  </a:lnTo>
                  <a:lnTo>
                    <a:pt x="9758" y="9060"/>
                  </a:lnTo>
                  <a:lnTo>
                    <a:pt x="9537" y="8877"/>
                  </a:lnTo>
                  <a:lnTo>
                    <a:pt x="9354" y="8694"/>
                  </a:lnTo>
                  <a:lnTo>
                    <a:pt x="9134" y="8437"/>
                  </a:lnTo>
                  <a:lnTo>
                    <a:pt x="9207" y="8327"/>
                  </a:lnTo>
                  <a:lnTo>
                    <a:pt x="9281" y="8217"/>
                  </a:lnTo>
                  <a:lnTo>
                    <a:pt x="9354" y="7960"/>
                  </a:lnTo>
                  <a:lnTo>
                    <a:pt x="9354" y="7887"/>
                  </a:lnTo>
                  <a:lnTo>
                    <a:pt x="9317" y="7850"/>
                  </a:lnTo>
                  <a:lnTo>
                    <a:pt x="9244" y="7850"/>
                  </a:lnTo>
                  <a:lnTo>
                    <a:pt x="9171" y="7887"/>
                  </a:lnTo>
                  <a:lnTo>
                    <a:pt x="8987" y="8107"/>
                  </a:lnTo>
                  <a:lnTo>
                    <a:pt x="8951" y="8180"/>
                  </a:lnTo>
                  <a:lnTo>
                    <a:pt x="8767" y="8033"/>
                  </a:lnTo>
                  <a:lnTo>
                    <a:pt x="8327" y="7740"/>
                  </a:lnTo>
                  <a:lnTo>
                    <a:pt x="8364" y="7446"/>
                  </a:lnTo>
                  <a:lnTo>
                    <a:pt x="8364" y="7410"/>
                  </a:lnTo>
                  <a:lnTo>
                    <a:pt x="8327" y="7336"/>
                  </a:lnTo>
                  <a:lnTo>
                    <a:pt x="8290" y="7300"/>
                  </a:lnTo>
                  <a:lnTo>
                    <a:pt x="8180" y="7300"/>
                  </a:lnTo>
                  <a:lnTo>
                    <a:pt x="8107" y="7336"/>
                  </a:lnTo>
                  <a:lnTo>
                    <a:pt x="8070" y="7446"/>
                  </a:lnTo>
                  <a:lnTo>
                    <a:pt x="8034" y="7556"/>
                  </a:lnTo>
                  <a:lnTo>
                    <a:pt x="7960" y="7520"/>
                  </a:lnTo>
                  <a:lnTo>
                    <a:pt x="7410" y="7116"/>
                  </a:lnTo>
                  <a:lnTo>
                    <a:pt x="7447" y="7080"/>
                  </a:lnTo>
                  <a:lnTo>
                    <a:pt x="7520" y="6970"/>
                  </a:lnTo>
                  <a:lnTo>
                    <a:pt x="7520" y="6896"/>
                  </a:lnTo>
                  <a:lnTo>
                    <a:pt x="7520" y="6860"/>
                  </a:lnTo>
                  <a:lnTo>
                    <a:pt x="7557" y="6750"/>
                  </a:lnTo>
                  <a:lnTo>
                    <a:pt x="7520" y="6713"/>
                  </a:lnTo>
                  <a:lnTo>
                    <a:pt x="7483" y="6713"/>
                  </a:lnTo>
                  <a:lnTo>
                    <a:pt x="7410" y="6750"/>
                  </a:lnTo>
                  <a:lnTo>
                    <a:pt x="7337" y="6750"/>
                  </a:lnTo>
                  <a:lnTo>
                    <a:pt x="7227" y="6823"/>
                  </a:lnTo>
                  <a:lnTo>
                    <a:pt x="7116" y="6896"/>
                  </a:lnTo>
                  <a:lnTo>
                    <a:pt x="6640" y="6639"/>
                  </a:lnTo>
                  <a:lnTo>
                    <a:pt x="6640" y="6603"/>
                  </a:lnTo>
                  <a:lnTo>
                    <a:pt x="7116" y="6163"/>
                  </a:lnTo>
                  <a:lnTo>
                    <a:pt x="7557" y="5649"/>
                  </a:lnTo>
                  <a:lnTo>
                    <a:pt x="7593" y="5722"/>
                  </a:lnTo>
                  <a:lnTo>
                    <a:pt x="7630" y="5759"/>
                  </a:lnTo>
                  <a:lnTo>
                    <a:pt x="7740" y="5759"/>
                  </a:lnTo>
                  <a:lnTo>
                    <a:pt x="8034" y="5576"/>
                  </a:lnTo>
                  <a:lnTo>
                    <a:pt x="8327" y="5392"/>
                  </a:lnTo>
                  <a:lnTo>
                    <a:pt x="8620" y="5209"/>
                  </a:lnTo>
                  <a:lnTo>
                    <a:pt x="8914" y="5025"/>
                  </a:lnTo>
                  <a:lnTo>
                    <a:pt x="9244" y="4879"/>
                  </a:lnTo>
                  <a:lnTo>
                    <a:pt x="9574" y="4732"/>
                  </a:lnTo>
                  <a:lnTo>
                    <a:pt x="9941" y="4659"/>
                  </a:lnTo>
                  <a:lnTo>
                    <a:pt x="10308" y="4622"/>
                  </a:lnTo>
                  <a:lnTo>
                    <a:pt x="10491" y="4622"/>
                  </a:lnTo>
                  <a:lnTo>
                    <a:pt x="10675" y="4659"/>
                  </a:lnTo>
                  <a:lnTo>
                    <a:pt x="10821" y="4732"/>
                  </a:lnTo>
                  <a:lnTo>
                    <a:pt x="10931" y="4842"/>
                  </a:lnTo>
                  <a:lnTo>
                    <a:pt x="11041" y="4989"/>
                  </a:lnTo>
                  <a:lnTo>
                    <a:pt x="11078" y="5136"/>
                  </a:lnTo>
                  <a:lnTo>
                    <a:pt x="11151" y="5502"/>
                  </a:lnTo>
                  <a:lnTo>
                    <a:pt x="11151" y="5906"/>
                  </a:lnTo>
                  <a:lnTo>
                    <a:pt x="11151" y="6309"/>
                  </a:lnTo>
                  <a:lnTo>
                    <a:pt x="11151" y="6676"/>
                  </a:lnTo>
                  <a:lnTo>
                    <a:pt x="11188" y="7006"/>
                  </a:lnTo>
                  <a:lnTo>
                    <a:pt x="11261" y="7373"/>
                  </a:lnTo>
                  <a:lnTo>
                    <a:pt x="11445" y="7703"/>
                  </a:lnTo>
                  <a:lnTo>
                    <a:pt x="11408" y="7813"/>
                  </a:lnTo>
                  <a:lnTo>
                    <a:pt x="11372" y="7923"/>
                  </a:lnTo>
                  <a:lnTo>
                    <a:pt x="11372" y="8033"/>
                  </a:lnTo>
                  <a:lnTo>
                    <a:pt x="11372" y="8143"/>
                  </a:lnTo>
                  <a:lnTo>
                    <a:pt x="11445" y="8253"/>
                  </a:lnTo>
                  <a:lnTo>
                    <a:pt x="11482" y="8327"/>
                  </a:lnTo>
                  <a:lnTo>
                    <a:pt x="11592" y="8400"/>
                  </a:lnTo>
                  <a:lnTo>
                    <a:pt x="11665" y="8474"/>
                  </a:lnTo>
                  <a:lnTo>
                    <a:pt x="11775" y="8510"/>
                  </a:lnTo>
                  <a:lnTo>
                    <a:pt x="12105" y="8510"/>
                  </a:lnTo>
                  <a:lnTo>
                    <a:pt x="12435" y="8694"/>
                  </a:lnTo>
                  <a:lnTo>
                    <a:pt x="12765" y="8840"/>
                  </a:lnTo>
                  <a:lnTo>
                    <a:pt x="13022" y="8877"/>
                  </a:lnTo>
                  <a:lnTo>
                    <a:pt x="13316" y="8877"/>
                  </a:lnTo>
                  <a:lnTo>
                    <a:pt x="13646" y="8804"/>
                  </a:lnTo>
                  <a:lnTo>
                    <a:pt x="13939" y="8694"/>
                  </a:lnTo>
                  <a:lnTo>
                    <a:pt x="14233" y="8584"/>
                  </a:lnTo>
                  <a:lnTo>
                    <a:pt x="14489" y="8400"/>
                  </a:lnTo>
                  <a:lnTo>
                    <a:pt x="14746" y="8217"/>
                  </a:lnTo>
                  <a:lnTo>
                    <a:pt x="14930" y="8033"/>
                  </a:lnTo>
                  <a:lnTo>
                    <a:pt x="14966" y="7997"/>
                  </a:lnTo>
                  <a:lnTo>
                    <a:pt x="14966" y="7923"/>
                  </a:lnTo>
                  <a:lnTo>
                    <a:pt x="14930" y="7813"/>
                  </a:lnTo>
                  <a:lnTo>
                    <a:pt x="14820" y="7777"/>
                  </a:lnTo>
                  <a:lnTo>
                    <a:pt x="14710" y="7777"/>
                  </a:lnTo>
                  <a:lnTo>
                    <a:pt x="14123" y="8143"/>
                  </a:lnTo>
                  <a:lnTo>
                    <a:pt x="13829" y="8290"/>
                  </a:lnTo>
                  <a:lnTo>
                    <a:pt x="13462" y="8400"/>
                  </a:lnTo>
                  <a:lnTo>
                    <a:pt x="13206" y="8474"/>
                  </a:lnTo>
                  <a:lnTo>
                    <a:pt x="12912" y="8437"/>
                  </a:lnTo>
                  <a:lnTo>
                    <a:pt x="12692" y="8363"/>
                  </a:lnTo>
                  <a:lnTo>
                    <a:pt x="12472" y="8217"/>
                  </a:lnTo>
                  <a:lnTo>
                    <a:pt x="12545" y="8107"/>
                  </a:lnTo>
                  <a:lnTo>
                    <a:pt x="12582" y="7960"/>
                  </a:lnTo>
                  <a:lnTo>
                    <a:pt x="12582" y="7850"/>
                  </a:lnTo>
                  <a:lnTo>
                    <a:pt x="12545" y="7777"/>
                  </a:lnTo>
                  <a:lnTo>
                    <a:pt x="12509" y="7740"/>
                  </a:lnTo>
                  <a:lnTo>
                    <a:pt x="12325" y="7630"/>
                  </a:lnTo>
                  <a:lnTo>
                    <a:pt x="12142" y="7520"/>
                  </a:lnTo>
                  <a:lnTo>
                    <a:pt x="11812" y="7520"/>
                  </a:lnTo>
                  <a:lnTo>
                    <a:pt x="11628" y="7116"/>
                  </a:lnTo>
                  <a:lnTo>
                    <a:pt x="11518" y="6713"/>
                  </a:lnTo>
                  <a:lnTo>
                    <a:pt x="11518" y="6346"/>
                  </a:lnTo>
                  <a:lnTo>
                    <a:pt x="11518" y="6016"/>
                  </a:lnTo>
                  <a:lnTo>
                    <a:pt x="11555" y="5649"/>
                  </a:lnTo>
                  <a:lnTo>
                    <a:pt x="11518" y="5282"/>
                  </a:lnTo>
                  <a:lnTo>
                    <a:pt x="11445" y="4989"/>
                  </a:lnTo>
                  <a:lnTo>
                    <a:pt x="11335" y="4732"/>
                  </a:lnTo>
                  <a:lnTo>
                    <a:pt x="11188" y="4549"/>
                  </a:lnTo>
                  <a:lnTo>
                    <a:pt x="11005" y="4402"/>
                  </a:lnTo>
                  <a:lnTo>
                    <a:pt x="10785" y="4329"/>
                  </a:lnTo>
                  <a:lnTo>
                    <a:pt x="10565" y="4255"/>
                  </a:lnTo>
                  <a:lnTo>
                    <a:pt x="10051" y="4255"/>
                  </a:lnTo>
                  <a:lnTo>
                    <a:pt x="9758" y="4292"/>
                  </a:lnTo>
                  <a:lnTo>
                    <a:pt x="9464" y="4365"/>
                  </a:lnTo>
                  <a:lnTo>
                    <a:pt x="8914" y="4585"/>
                  </a:lnTo>
                  <a:lnTo>
                    <a:pt x="8400" y="4879"/>
                  </a:lnTo>
                  <a:lnTo>
                    <a:pt x="7960" y="5209"/>
                  </a:lnTo>
                  <a:lnTo>
                    <a:pt x="8290" y="4769"/>
                  </a:lnTo>
                  <a:lnTo>
                    <a:pt x="9061" y="3742"/>
                  </a:lnTo>
                  <a:lnTo>
                    <a:pt x="9464" y="3191"/>
                  </a:lnTo>
                  <a:lnTo>
                    <a:pt x="9831" y="2641"/>
                  </a:lnTo>
                  <a:lnTo>
                    <a:pt x="9868" y="2568"/>
                  </a:lnTo>
                  <a:lnTo>
                    <a:pt x="9868" y="2531"/>
                  </a:lnTo>
                  <a:lnTo>
                    <a:pt x="9794" y="2421"/>
                  </a:lnTo>
                  <a:lnTo>
                    <a:pt x="9721" y="2384"/>
                  </a:lnTo>
                  <a:lnTo>
                    <a:pt x="9684" y="2348"/>
                  </a:lnTo>
                  <a:close/>
                  <a:moveTo>
                    <a:pt x="15663" y="9867"/>
                  </a:moveTo>
                  <a:lnTo>
                    <a:pt x="15700" y="9904"/>
                  </a:lnTo>
                  <a:lnTo>
                    <a:pt x="15627" y="10381"/>
                  </a:lnTo>
                  <a:lnTo>
                    <a:pt x="15663" y="10418"/>
                  </a:lnTo>
                  <a:lnTo>
                    <a:pt x="15663" y="10454"/>
                  </a:lnTo>
                  <a:lnTo>
                    <a:pt x="15773" y="10491"/>
                  </a:lnTo>
                  <a:lnTo>
                    <a:pt x="15443" y="10895"/>
                  </a:lnTo>
                  <a:lnTo>
                    <a:pt x="15443" y="10821"/>
                  </a:lnTo>
                  <a:lnTo>
                    <a:pt x="15333" y="10491"/>
                  </a:lnTo>
                  <a:lnTo>
                    <a:pt x="15296" y="10454"/>
                  </a:lnTo>
                  <a:lnTo>
                    <a:pt x="15260" y="10454"/>
                  </a:lnTo>
                  <a:lnTo>
                    <a:pt x="15223" y="10491"/>
                  </a:lnTo>
                  <a:lnTo>
                    <a:pt x="15223" y="10528"/>
                  </a:lnTo>
                  <a:lnTo>
                    <a:pt x="15186" y="10821"/>
                  </a:lnTo>
                  <a:lnTo>
                    <a:pt x="15186" y="11188"/>
                  </a:lnTo>
                  <a:lnTo>
                    <a:pt x="15223" y="11225"/>
                  </a:lnTo>
                  <a:lnTo>
                    <a:pt x="14746" y="11848"/>
                  </a:lnTo>
                  <a:lnTo>
                    <a:pt x="14746" y="11591"/>
                  </a:lnTo>
                  <a:lnTo>
                    <a:pt x="14746" y="11371"/>
                  </a:lnTo>
                  <a:lnTo>
                    <a:pt x="14746" y="11115"/>
                  </a:lnTo>
                  <a:lnTo>
                    <a:pt x="14710" y="11078"/>
                  </a:lnTo>
                  <a:lnTo>
                    <a:pt x="15333" y="10308"/>
                  </a:lnTo>
                  <a:lnTo>
                    <a:pt x="15663" y="9867"/>
                  </a:lnTo>
                  <a:close/>
                  <a:moveTo>
                    <a:pt x="14526" y="11298"/>
                  </a:moveTo>
                  <a:lnTo>
                    <a:pt x="14453" y="11555"/>
                  </a:lnTo>
                  <a:lnTo>
                    <a:pt x="14416" y="11775"/>
                  </a:lnTo>
                  <a:lnTo>
                    <a:pt x="14453" y="11885"/>
                  </a:lnTo>
                  <a:lnTo>
                    <a:pt x="14489" y="11958"/>
                  </a:lnTo>
                  <a:lnTo>
                    <a:pt x="14563" y="11995"/>
                  </a:lnTo>
                  <a:lnTo>
                    <a:pt x="14600" y="11995"/>
                  </a:lnTo>
                  <a:lnTo>
                    <a:pt x="14123" y="12619"/>
                  </a:lnTo>
                  <a:lnTo>
                    <a:pt x="14049" y="12655"/>
                  </a:lnTo>
                  <a:lnTo>
                    <a:pt x="14049" y="12362"/>
                  </a:lnTo>
                  <a:lnTo>
                    <a:pt x="14049" y="12142"/>
                  </a:lnTo>
                  <a:lnTo>
                    <a:pt x="14049" y="12032"/>
                  </a:lnTo>
                  <a:lnTo>
                    <a:pt x="14013" y="11922"/>
                  </a:lnTo>
                  <a:lnTo>
                    <a:pt x="14526" y="11298"/>
                  </a:lnTo>
                  <a:close/>
                  <a:moveTo>
                    <a:pt x="4806" y="7997"/>
                  </a:moveTo>
                  <a:lnTo>
                    <a:pt x="4769" y="8033"/>
                  </a:lnTo>
                  <a:lnTo>
                    <a:pt x="4769" y="8070"/>
                  </a:lnTo>
                  <a:lnTo>
                    <a:pt x="4952" y="8217"/>
                  </a:lnTo>
                  <a:lnTo>
                    <a:pt x="5099" y="8327"/>
                  </a:lnTo>
                  <a:lnTo>
                    <a:pt x="5576" y="8584"/>
                  </a:lnTo>
                  <a:lnTo>
                    <a:pt x="6126" y="8840"/>
                  </a:lnTo>
                  <a:lnTo>
                    <a:pt x="6640" y="9134"/>
                  </a:lnTo>
                  <a:lnTo>
                    <a:pt x="7116" y="9501"/>
                  </a:lnTo>
                  <a:lnTo>
                    <a:pt x="7557" y="9831"/>
                  </a:lnTo>
                  <a:lnTo>
                    <a:pt x="8437" y="10638"/>
                  </a:lnTo>
                  <a:lnTo>
                    <a:pt x="9244" y="11371"/>
                  </a:lnTo>
                  <a:lnTo>
                    <a:pt x="10088" y="12105"/>
                  </a:lnTo>
                  <a:lnTo>
                    <a:pt x="10344" y="12325"/>
                  </a:lnTo>
                  <a:lnTo>
                    <a:pt x="10748" y="12655"/>
                  </a:lnTo>
                  <a:lnTo>
                    <a:pt x="10931" y="12765"/>
                  </a:lnTo>
                  <a:lnTo>
                    <a:pt x="11115" y="12839"/>
                  </a:lnTo>
                  <a:lnTo>
                    <a:pt x="11225" y="12839"/>
                  </a:lnTo>
                  <a:lnTo>
                    <a:pt x="11298" y="12802"/>
                  </a:lnTo>
                  <a:lnTo>
                    <a:pt x="11335" y="12765"/>
                  </a:lnTo>
                  <a:lnTo>
                    <a:pt x="11372" y="12692"/>
                  </a:lnTo>
                  <a:lnTo>
                    <a:pt x="11372" y="12582"/>
                  </a:lnTo>
                  <a:lnTo>
                    <a:pt x="11335" y="12472"/>
                  </a:lnTo>
                  <a:lnTo>
                    <a:pt x="11151" y="12325"/>
                  </a:lnTo>
                  <a:lnTo>
                    <a:pt x="10711" y="11995"/>
                  </a:lnTo>
                  <a:lnTo>
                    <a:pt x="10271" y="11628"/>
                  </a:lnTo>
                  <a:lnTo>
                    <a:pt x="9391" y="10858"/>
                  </a:lnTo>
                  <a:lnTo>
                    <a:pt x="8547" y="10051"/>
                  </a:lnTo>
                  <a:lnTo>
                    <a:pt x="8107" y="9684"/>
                  </a:lnTo>
                  <a:lnTo>
                    <a:pt x="7703" y="9354"/>
                  </a:lnTo>
                  <a:lnTo>
                    <a:pt x="7227" y="9024"/>
                  </a:lnTo>
                  <a:lnTo>
                    <a:pt x="6786" y="8694"/>
                  </a:lnTo>
                  <a:lnTo>
                    <a:pt x="6309" y="8437"/>
                  </a:lnTo>
                  <a:lnTo>
                    <a:pt x="5833" y="8217"/>
                  </a:lnTo>
                  <a:lnTo>
                    <a:pt x="5356" y="8033"/>
                  </a:lnTo>
                  <a:lnTo>
                    <a:pt x="5209" y="7997"/>
                  </a:lnTo>
                  <a:close/>
                  <a:moveTo>
                    <a:pt x="954" y="12582"/>
                  </a:moveTo>
                  <a:lnTo>
                    <a:pt x="1101" y="12692"/>
                  </a:lnTo>
                  <a:lnTo>
                    <a:pt x="1064" y="12765"/>
                  </a:lnTo>
                  <a:lnTo>
                    <a:pt x="1064" y="12839"/>
                  </a:lnTo>
                  <a:lnTo>
                    <a:pt x="1064" y="12875"/>
                  </a:lnTo>
                  <a:lnTo>
                    <a:pt x="1101" y="12839"/>
                  </a:lnTo>
                  <a:lnTo>
                    <a:pt x="1211" y="12912"/>
                  </a:lnTo>
                  <a:lnTo>
                    <a:pt x="1247" y="12985"/>
                  </a:lnTo>
                  <a:lnTo>
                    <a:pt x="1247" y="13059"/>
                  </a:lnTo>
                  <a:lnTo>
                    <a:pt x="1284" y="13242"/>
                  </a:lnTo>
                  <a:lnTo>
                    <a:pt x="991" y="13095"/>
                  </a:lnTo>
                  <a:lnTo>
                    <a:pt x="844" y="13059"/>
                  </a:lnTo>
                  <a:lnTo>
                    <a:pt x="697" y="13022"/>
                  </a:lnTo>
                  <a:lnTo>
                    <a:pt x="844" y="12765"/>
                  </a:lnTo>
                  <a:lnTo>
                    <a:pt x="954" y="12582"/>
                  </a:lnTo>
                  <a:close/>
                  <a:moveTo>
                    <a:pt x="2715" y="10858"/>
                  </a:moveTo>
                  <a:lnTo>
                    <a:pt x="2641" y="10931"/>
                  </a:lnTo>
                  <a:lnTo>
                    <a:pt x="2641" y="10968"/>
                  </a:lnTo>
                  <a:lnTo>
                    <a:pt x="2788" y="11151"/>
                  </a:lnTo>
                  <a:lnTo>
                    <a:pt x="2935" y="11261"/>
                  </a:lnTo>
                  <a:lnTo>
                    <a:pt x="3302" y="11445"/>
                  </a:lnTo>
                  <a:lnTo>
                    <a:pt x="3778" y="11775"/>
                  </a:lnTo>
                  <a:lnTo>
                    <a:pt x="4255" y="12105"/>
                  </a:lnTo>
                  <a:lnTo>
                    <a:pt x="5099" y="12765"/>
                  </a:lnTo>
                  <a:lnTo>
                    <a:pt x="5539" y="13095"/>
                  </a:lnTo>
                  <a:lnTo>
                    <a:pt x="5759" y="13242"/>
                  </a:lnTo>
                  <a:lnTo>
                    <a:pt x="5869" y="13279"/>
                  </a:lnTo>
                  <a:lnTo>
                    <a:pt x="6053" y="13279"/>
                  </a:lnTo>
                  <a:lnTo>
                    <a:pt x="6126" y="13242"/>
                  </a:lnTo>
                  <a:lnTo>
                    <a:pt x="6163" y="13169"/>
                  </a:lnTo>
                  <a:lnTo>
                    <a:pt x="6126" y="13059"/>
                  </a:lnTo>
                  <a:lnTo>
                    <a:pt x="6089" y="12985"/>
                  </a:lnTo>
                  <a:lnTo>
                    <a:pt x="6016" y="12875"/>
                  </a:lnTo>
                  <a:lnTo>
                    <a:pt x="5869" y="12729"/>
                  </a:lnTo>
                  <a:lnTo>
                    <a:pt x="5502" y="12472"/>
                  </a:lnTo>
                  <a:lnTo>
                    <a:pt x="4512" y="11738"/>
                  </a:lnTo>
                  <a:lnTo>
                    <a:pt x="4035" y="11408"/>
                  </a:lnTo>
                  <a:lnTo>
                    <a:pt x="3522" y="11078"/>
                  </a:lnTo>
                  <a:lnTo>
                    <a:pt x="3338" y="11005"/>
                  </a:lnTo>
                  <a:lnTo>
                    <a:pt x="3118" y="10895"/>
                  </a:lnTo>
                  <a:lnTo>
                    <a:pt x="2935" y="10858"/>
                  </a:lnTo>
                  <a:close/>
                  <a:moveTo>
                    <a:pt x="13756" y="12252"/>
                  </a:moveTo>
                  <a:lnTo>
                    <a:pt x="13719" y="12362"/>
                  </a:lnTo>
                  <a:lnTo>
                    <a:pt x="13719" y="12619"/>
                  </a:lnTo>
                  <a:lnTo>
                    <a:pt x="13719" y="12912"/>
                  </a:lnTo>
                  <a:lnTo>
                    <a:pt x="13756" y="12985"/>
                  </a:lnTo>
                  <a:lnTo>
                    <a:pt x="13793" y="13022"/>
                  </a:lnTo>
                  <a:lnTo>
                    <a:pt x="13719" y="13095"/>
                  </a:lnTo>
                  <a:lnTo>
                    <a:pt x="13389" y="13536"/>
                  </a:lnTo>
                  <a:lnTo>
                    <a:pt x="13426" y="13132"/>
                  </a:lnTo>
                  <a:lnTo>
                    <a:pt x="13462" y="12912"/>
                  </a:lnTo>
                  <a:lnTo>
                    <a:pt x="13462" y="12765"/>
                  </a:lnTo>
                  <a:lnTo>
                    <a:pt x="13426" y="12655"/>
                  </a:lnTo>
                  <a:lnTo>
                    <a:pt x="13756" y="12252"/>
                  </a:lnTo>
                  <a:close/>
                  <a:moveTo>
                    <a:pt x="4402" y="8694"/>
                  </a:moveTo>
                  <a:lnTo>
                    <a:pt x="4329" y="8730"/>
                  </a:lnTo>
                  <a:lnTo>
                    <a:pt x="4255" y="8804"/>
                  </a:lnTo>
                  <a:lnTo>
                    <a:pt x="4255" y="8877"/>
                  </a:lnTo>
                  <a:lnTo>
                    <a:pt x="4255" y="8987"/>
                  </a:lnTo>
                  <a:lnTo>
                    <a:pt x="4292" y="9060"/>
                  </a:lnTo>
                  <a:lnTo>
                    <a:pt x="4365" y="9134"/>
                  </a:lnTo>
                  <a:lnTo>
                    <a:pt x="4512" y="9207"/>
                  </a:lnTo>
                  <a:lnTo>
                    <a:pt x="4842" y="9354"/>
                  </a:lnTo>
                  <a:lnTo>
                    <a:pt x="5136" y="9501"/>
                  </a:lnTo>
                  <a:lnTo>
                    <a:pt x="5392" y="9647"/>
                  </a:lnTo>
                  <a:lnTo>
                    <a:pt x="5869" y="10014"/>
                  </a:lnTo>
                  <a:lnTo>
                    <a:pt x="6346" y="10418"/>
                  </a:lnTo>
                  <a:lnTo>
                    <a:pt x="6786" y="10858"/>
                  </a:lnTo>
                  <a:lnTo>
                    <a:pt x="8584" y="12398"/>
                  </a:lnTo>
                  <a:lnTo>
                    <a:pt x="9501" y="13169"/>
                  </a:lnTo>
                  <a:lnTo>
                    <a:pt x="9721" y="13315"/>
                  </a:lnTo>
                  <a:lnTo>
                    <a:pt x="9941" y="13462"/>
                  </a:lnTo>
                  <a:lnTo>
                    <a:pt x="10161" y="13572"/>
                  </a:lnTo>
                  <a:lnTo>
                    <a:pt x="10271" y="13609"/>
                  </a:lnTo>
                  <a:lnTo>
                    <a:pt x="10381" y="13609"/>
                  </a:lnTo>
                  <a:lnTo>
                    <a:pt x="10454" y="13572"/>
                  </a:lnTo>
                  <a:lnTo>
                    <a:pt x="10491" y="13536"/>
                  </a:lnTo>
                  <a:lnTo>
                    <a:pt x="10528" y="13462"/>
                  </a:lnTo>
                  <a:lnTo>
                    <a:pt x="10491" y="13389"/>
                  </a:lnTo>
                  <a:lnTo>
                    <a:pt x="10418" y="13242"/>
                  </a:lnTo>
                  <a:lnTo>
                    <a:pt x="10271" y="13132"/>
                  </a:lnTo>
                  <a:lnTo>
                    <a:pt x="9978" y="12949"/>
                  </a:lnTo>
                  <a:lnTo>
                    <a:pt x="9537" y="12619"/>
                  </a:lnTo>
                  <a:lnTo>
                    <a:pt x="9134" y="12288"/>
                  </a:lnTo>
                  <a:lnTo>
                    <a:pt x="7557" y="10931"/>
                  </a:lnTo>
                  <a:lnTo>
                    <a:pt x="6823" y="10271"/>
                  </a:lnTo>
                  <a:lnTo>
                    <a:pt x="6089" y="9647"/>
                  </a:lnTo>
                  <a:lnTo>
                    <a:pt x="5686" y="9354"/>
                  </a:lnTo>
                  <a:lnTo>
                    <a:pt x="5246" y="9097"/>
                  </a:lnTo>
                  <a:lnTo>
                    <a:pt x="4769" y="8950"/>
                  </a:lnTo>
                  <a:lnTo>
                    <a:pt x="4549" y="8840"/>
                  </a:lnTo>
                  <a:lnTo>
                    <a:pt x="4475" y="8767"/>
                  </a:lnTo>
                  <a:lnTo>
                    <a:pt x="4439" y="8694"/>
                  </a:lnTo>
                  <a:close/>
                  <a:moveTo>
                    <a:pt x="1541" y="13022"/>
                  </a:moveTo>
                  <a:lnTo>
                    <a:pt x="2091" y="13389"/>
                  </a:lnTo>
                  <a:lnTo>
                    <a:pt x="2091" y="13572"/>
                  </a:lnTo>
                  <a:lnTo>
                    <a:pt x="2126" y="13749"/>
                  </a:lnTo>
                  <a:lnTo>
                    <a:pt x="1504" y="13389"/>
                  </a:lnTo>
                  <a:lnTo>
                    <a:pt x="1578" y="13352"/>
                  </a:lnTo>
                  <a:lnTo>
                    <a:pt x="1614" y="13315"/>
                  </a:lnTo>
                  <a:lnTo>
                    <a:pt x="1614" y="13279"/>
                  </a:lnTo>
                  <a:lnTo>
                    <a:pt x="1614" y="13205"/>
                  </a:lnTo>
                  <a:lnTo>
                    <a:pt x="1541" y="13095"/>
                  </a:lnTo>
                  <a:lnTo>
                    <a:pt x="1541" y="13022"/>
                  </a:lnTo>
                  <a:close/>
                  <a:moveTo>
                    <a:pt x="13206" y="12949"/>
                  </a:moveTo>
                  <a:lnTo>
                    <a:pt x="13169" y="13022"/>
                  </a:lnTo>
                  <a:lnTo>
                    <a:pt x="13059" y="13756"/>
                  </a:lnTo>
                  <a:lnTo>
                    <a:pt x="13059" y="13829"/>
                  </a:lnTo>
                  <a:lnTo>
                    <a:pt x="13096" y="13866"/>
                  </a:lnTo>
                  <a:lnTo>
                    <a:pt x="12912" y="14086"/>
                  </a:lnTo>
                  <a:lnTo>
                    <a:pt x="12912" y="13719"/>
                  </a:lnTo>
                  <a:lnTo>
                    <a:pt x="12875" y="13352"/>
                  </a:lnTo>
                  <a:lnTo>
                    <a:pt x="13206" y="12949"/>
                  </a:lnTo>
                  <a:close/>
                  <a:moveTo>
                    <a:pt x="2458" y="13646"/>
                  </a:moveTo>
                  <a:lnTo>
                    <a:pt x="2641" y="13792"/>
                  </a:lnTo>
                  <a:lnTo>
                    <a:pt x="2788" y="13902"/>
                  </a:lnTo>
                  <a:lnTo>
                    <a:pt x="2788" y="14086"/>
                  </a:lnTo>
                  <a:lnTo>
                    <a:pt x="2825" y="14233"/>
                  </a:lnTo>
                  <a:lnTo>
                    <a:pt x="2605" y="14086"/>
                  </a:lnTo>
                  <a:lnTo>
                    <a:pt x="2385" y="13939"/>
                  </a:lnTo>
                  <a:lnTo>
                    <a:pt x="2495" y="13939"/>
                  </a:lnTo>
                  <a:lnTo>
                    <a:pt x="2568" y="13866"/>
                  </a:lnTo>
                  <a:lnTo>
                    <a:pt x="2568" y="13829"/>
                  </a:lnTo>
                  <a:lnTo>
                    <a:pt x="2568" y="13756"/>
                  </a:lnTo>
                  <a:lnTo>
                    <a:pt x="2458" y="13646"/>
                  </a:lnTo>
                  <a:close/>
                  <a:moveTo>
                    <a:pt x="3595" y="9794"/>
                  </a:moveTo>
                  <a:lnTo>
                    <a:pt x="3558" y="9831"/>
                  </a:lnTo>
                  <a:lnTo>
                    <a:pt x="3522" y="9867"/>
                  </a:lnTo>
                  <a:lnTo>
                    <a:pt x="3558" y="9977"/>
                  </a:lnTo>
                  <a:lnTo>
                    <a:pt x="3595" y="10088"/>
                  </a:lnTo>
                  <a:lnTo>
                    <a:pt x="3815" y="10234"/>
                  </a:lnTo>
                  <a:lnTo>
                    <a:pt x="4659" y="10821"/>
                  </a:lnTo>
                  <a:lnTo>
                    <a:pt x="5466" y="11518"/>
                  </a:lnTo>
                  <a:lnTo>
                    <a:pt x="6236" y="12178"/>
                  </a:lnTo>
                  <a:lnTo>
                    <a:pt x="7080" y="12839"/>
                  </a:lnTo>
                  <a:lnTo>
                    <a:pt x="7923" y="13462"/>
                  </a:lnTo>
                  <a:lnTo>
                    <a:pt x="8730" y="14049"/>
                  </a:lnTo>
                  <a:lnTo>
                    <a:pt x="9134" y="14343"/>
                  </a:lnTo>
                  <a:lnTo>
                    <a:pt x="9574" y="14563"/>
                  </a:lnTo>
                  <a:lnTo>
                    <a:pt x="9684" y="14563"/>
                  </a:lnTo>
                  <a:lnTo>
                    <a:pt x="9794" y="14526"/>
                  </a:lnTo>
                  <a:lnTo>
                    <a:pt x="9868" y="14453"/>
                  </a:lnTo>
                  <a:lnTo>
                    <a:pt x="9904" y="14416"/>
                  </a:lnTo>
                  <a:lnTo>
                    <a:pt x="9904" y="14379"/>
                  </a:lnTo>
                  <a:lnTo>
                    <a:pt x="9904" y="14306"/>
                  </a:lnTo>
                  <a:lnTo>
                    <a:pt x="9868" y="14269"/>
                  </a:lnTo>
                  <a:lnTo>
                    <a:pt x="9794" y="14196"/>
                  </a:lnTo>
                  <a:lnTo>
                    <a:pt x="9721" y="14159"/>
                  </a:lnTo>
                  <a:lnTo>
                    <a:pt x="9501" y="14012"/>
                  </a:lnTo>
                  <a:lnTo>
                    <a:pt x="9281" y="13866"/>
                  </a:lnTo>
                  <a:lnTo>
                    <a:pt x="8290" y="13205"/>
                  </a:lnTo>
                  <a:lnTo>
                    <a:pt x="7373" y="12508"/>
                  </a:lnTo>
                  <a:lnTo>
                    <a:pt x="6493" y="11812"/>
                  </a:lnTo>
                  <a:lnTo>
                    <a:pt x="5649" y="11115"/>
                  </a:lnTo>
                  <a:lnTo>
                    <a:pt x="4769" y="10418"/>
                  </a:lnTo>
                  <a:lnTo>
                    <a:pt x="4549" y="10234"/>
                  </a:lnTo>
                  <a:lnTo>
                    <a:pt x="4145" y="9977"/>
                  </a:lnTo>
                  <a:lnTo>
                    <a:pt x="3925" y="9867"/>
                  </a:lnTo>
                  <a:lnTo>
                    <a:pt x="3742" y="9794"/>
                  </a:lnTo>
                  <a:close/>
                  <a:moveTo>
                    <a:pt x="3155" y="14122"/>
                  </a:moveTo>
                  <a:lnTo>
                    <a:pt x="3778" y="14563"/>
                  </a:lnTo>
                  <a:lnTo>
                    <a:pt x="3742" y="14746"/>
                  </a:lnTo>
                  <a:lnTo>
                    <a:pt x="3742" y="14856"/>
                  </a:lnTo>
                  <a:lnTo>
                    <a:pt x="3338" y="14563"/>
                  </a:lnTo>
                  <a:lnTo>
                    <a:pt x="3338" y="14489"/>
                  </a:lnTo>
                  <a:lnTo>
                    <a:pt x="3302" y="14416"/>
                  </a:lnTo>
                  <a:lnTo>
                    <a:pt x="3192" y="14269"/>
                  </a:lnTo>
                  <a:lnTo>
                    <a:pt x="3155" y="14122"/>
                  </a:lnTo>
                  <a:close/>
                  <a:moveTo>
                    <a:pt x="12692" y="13536"/>
                  </a:moveTo>
                  <a:lnTo>
                    <a:pt x="12619" y="13976"/>
                  </a:lnTo>
                  <a:lnTo>
                    <a:pt x="12582" y="14416"/>
                  </a:lnTo>
                  <a:lnTo>
                    <a:pt x="12582" y="14489"/>
                  </a:lnTo>
                  <a:lnTo>
                    <a:pt x="12142" y="15040"/>
                  </a:lnTo>
                  <a:lnTo>
                    <a:pt x="12142" y="14893"/>
                  </a:lnTo>
                  <a:lnTo>
                    <a:pt x="12142" y="14563"/>
                  </a:lnTo>
                  <a:lnTo>
                    <a:pt x="12105" y="14269"/>
                  </a:lnTo>
                  <a:lnTo>
                    <a:pt x="12692" y="13536"/>
                  </a:lnTo>
                  <a:close/>
                  <a:moveTo>
                    <a:pt x="4035" y="14746"/>
                  </a:moveTo>
                  <a:lnTo>
                    <a:pt x="4402" y="15003"/>
                  </a:lnTo>
                  <a:lnTo>
                    <a:pt x="4402" y="15040"/>
                  </a:lnTo>
                  <a:lnTo>
                    <a:pt x="4402" y="15150"/>
                  </a:lnTo>
                  <a:lnTo>
                    <a:pt x="4439" y="15223"/>
                  </a:lnTo>
                  <a:lnTo>
                    <a:pt x="4549" y="15370"/>
                  </a:lnTo>
                  <a:lnTo>
                    <a:pt x="4659" y="15553"/>
                  </a:lnTo>
                  <a:lnTo>
                    <a:pt x="4255" y="15223"/>
                  </a:lnTo>
                  <a:lnTo>
                    <a:pt x="4255" y="15150"/>
                  </a:lnTo>
                  <a:lnTo>
                    <a:pt x="4219" y="15076"/>
                  </a:lnTo>
                  <a:lnTo>
                    <a:pt x="4109" y="14966"/>
                  </a:lnTo>
                  <a:lnTo>
                    <a:pt x="4035" y="14856"/>
                  </a:lnTo>
                  <a:lnTo>
                    <a:pt x="4035" y="14746"/>
                  </a:lnTo>
                  <a:close/>
                  <a:moveTo>
                    <a:pt x="11922" y="14489"/>
                  </a:moveTo>
                  <a:lnTo>
                    <a:pt x="11885" y="14856"/>
                  </a:lnTo>
                  <a:lnTo>
                    <a:pt x="11848" y="15113"/>
                  </a:lnTo>
                  <a:lnTo>
                    <a:pt x="11848" y="15260"/>
                  </a:lnTo>
                  <a:lnTo>
                    <a:pt x="11848" y="15370"/>
                  </a:lnTo>
                  <a:lnTo>
                    <a:pt x="11555" y="15700"/>
                  </a:lnTo>
                  <a:lnTo>
                    <a:pt x="11592" y="15480"/>
                  </a:lnTo>
                  <a:lnTo>
                    <a:pt x="11555" y="15223"/>
                  </a:lnTo>
                  <a:lnTo>
                    <a:pt x="11555" y="15150"/>
                  </a:lnTo>
                  <a:lnTo>
                    <a:pt x="11482" y="15113"/>
                  </a:lnTo>
                  <a:lnTo>
                    <a:pt x="11445" y="15113"/>
                  </a:lnTo>
                  <a:lnTo>
                    <a:pt x="11922" y="14489"/>
                  </a:lnTo>
                  <a:close/>
                  <a:moveTo>
                    <a:pt x="4769" y="15223"/>
                  </a:moveTo>
                  <a:lnTo>
                    <a:pt x="5026" y="15406"/>
                  </a:lnTo>
                  <a:lnTo>
                    <a:pt x="5576" y="15810"/>
                  </a:lnTo>
                  <a:lnTo>
                    <a:pt x="5576" y="15883"/>
                  </a:lnTo>
                  <a:lnTo>
                    <a:pt x="5576" y="16177"/>
                  </a:lnTo>
                  <a:lnTo>
                    <a:pt x="5576" y="16287"/>
                  </a:lnTo>
                  <a:lnTo>
                    <a:pt x="4916" y="15773"/>
                  </a:lnTo>
                  <a:lnTo>
                    <a:pt x="4952" y="15663"/>
                  </a:lnTo>
                  <a:lnTo>
                    <a:pt x="4952" y="15553"/>
                  </a:lnTo>
                  <a:lnTo>
                    <a:pt x="4916" y="15480"/>
                  </a:lnTo>
                  <a:lnTo>
                    <a:pt x="4879" y="15370"/>
                  </a:lnTo>
                  <a:lnTo>
                    <a:pt x="4769" y="15223"/>
                  </a:lnTo>
                  <a:close/>
                  <a:moveTo>
                    <a:pt x="5833" y="15993"/>
                  </a:moveTo>
                  <a:lnTo>
                    <a:pt x="6456" y="16507"/>
                  </a:lnTo>
                  <a:lnTo>
                    <a:pt x="6420" y="16580"/>
                  </a:lnTo>
                  <a:lnTo>
                    <a:pt x="6383" y="16690"/>
                  </a:lnTo>
                  <a:lnTo>
                    <a:pt x="6346" y="16874"/>
                  </a:lnTo>
                  <a:lnTo>
                    <a:pt x="5869" y="16507"/>
                  </a:lnTo>
                  <a:lnTo>
                    <a:pt x="5869" y="16323"/>
                  </a:lnTo>
                  <a:lnTo>
                    <a:pt x="5869" y="16140"/>
                  </a:lnTo>
                  <a:lnTo>
                    <a:pt x="5833" y="15993"/>
                  </a:lnTo>
                  <a:close/>
                  <a:moveTo>
                    <a:pt x="11298" y="15260"/>
                  </a:moveTo>
                  <a:lnTo>
                    <a:pt x="11298" y="15443"/>
                  </a:lnTo>
                  <a:lnTo>
                    <a:pt x="11225" y="15957"/>
                  </a:lnTo>
                  <a:lnTo>
                    <a:pt x="11225" y="16030"/>
                  </a:lnTo>
                  <a:lnTo>
                    <a:pt x="11261" y="16067"/>
                  </a:lnTo>
                  <a:lnTo>
                    <a:pt x="10088" y="17387"/>
                  </a:lnTo>
                  <a:lnTo>
                    <a:pt x="10088" y="17130"/>
                  </a:lnTo>
                  <a:lnTo>
                    <a:pt x="10088" y="16984"/>
                  </a:lnTo>
                  <a:lnTo>
                    <a:pt x="10308" y="16653"/>
                  </a:lnTo>
                  <a:lnTo>
                    <a:pt x="10821" y="15920"/>
                  </a:lnTo>
                  <a:lnTo>
                    <a:pt x="10785" y="16067"/>
                  </a:lnTo>
                  <a:lnTo>
                    <a:pt x="10711" y="16287"/>
                  </a:lnTo>
                  <a:lnTo>
                    <a:pt x="10711" y="16397"/>
                  </a:lnTo>
                  <a:lnTo>
                    <a:pt x="10711" y="16507"/>
                  </a:lnTo>
                  <a:lnTo>
                    <a:pt x="10748" y="16543"/>
                  </a:lnTo>
                  <a:lnTo>
                    <a:pt x="10785" y="16543"/>
                  </a:lnTo>
                  <a:lnTo>
                    <a:pt x="10895" y="16470"/>
                  </a:lnTo>
                  <a:lnTo>
                    <a:pt x="10968" y="16360"/>
                  </a:lnTo>
                  <a:lnTo>
                    <a:pt x="11005" y="16103"/>
                  </a:lnTo>
                  <a:lnTo>
                    <a:pt x="11005" y="15663"/>
                  </a:lnTo>
                  <a:lnTo>
                    <a:pt x="11225" y="15370"/>
                  </a:lnTo>
                  <a:lnTo>
                    <a:pt x="11298" y="15260"/>
                  </a:lnTo>
                  <a:close/>
                  <a:moveTo>
                    <a:pt x="6566" y="16580"/>
                  </a:moveTo>
                  <a:lnTo>
                    <a:pt x="7006" y="17020"/>
                  </a:lnTo>
                  <a:lnTo>
                    <a:pt x="7006" y="17240"/>
                  </a:lnTo>
                  <a:lnTo>
                    <a:pt x="7006" y="17460"/>
                  </a:lnTo>
                  <a:lnTo>
                    <a:pt x="6896" y="17350"/>
                  </a:lnTo>
                  <a:lnTo>
                    <a:pt x="6640" y="17130"/>
                  </a:lnTo>
                  <a:lnTo>
                    <a:pt x="6640" y="17020"/>
                  </a:lnTo>
                  <a:lnTo>
                    <a:pt x="6603" y="16800"/>
                  </a:lnTo>
                  <a:lnTo>
                    <a:pt x="6566" y="16580"/>
                  </a:lnTo>
                  <a:close/>
                  <a:moveTo>
                    <a:pt x="9464" y="404"/>
                  </a:moveTo>
                  <a:lnTo>
                    <a:pt x="9684" y="440"/>
                  </a:lnTo>
                  <a:lnTo>
                    <a:pt x="9868" y="477"/>
                  </a:lnTo>
                  <a:lnTo>
                    <a:pt x="10051" y="587"/>
                  </a:lnTo>
                  <a:lnTo>
                    <a:pt x="10418" y="844"/>
                  </a:lnTo>
                  <a:lnTo>
                    <a:pt x="10711" y="1064"/>
                  </a:lnTo>
                  <a:lnTo>
                    <a:pt x="12582" y="2421"/>
                  </a:lnTo>
                  <a:lnTo>
                    <a:pt x="14489" y="3815"/>
                  </a:lnTo>
                  <a:lnTo>
                    <a:pt x="15443" y="4512"/>
                  </a:lnTo>
                  <a:lnTo>
                    <a:pt x="15700" y="4732"/>
                  </a:lnTo>
                  <a:lnTo>
                    <a:pt x="15847" y="4805"/>
                  </a:lnTo>
                  <a:lnTo>
                    <a:pt x="15993" y="4879"/>
                  </a:lnTo>
                  <a:lnTo>
                    <a:pt x="15590" y="5356"/>
                  </a:lnTo>
                  <a:lnTo>
                    <a:pt x="15223" y="5869"/>
                  </a:lnTo>
                  <a:lnTo>
                    <a:pt x="15040" y="6089"/>
                  </a:lnTo>
                  <a:lnTo>
                    <a:pt x="14856" y="6383"/>
                  </a:lnTo>
                  <a:lnTo>
                    <a:pt x="14783" y="6529"/>
                  </a:lnTo>
                  <a:lnTo>
                    <a:pt x="14746" y="6639"/>
                  </a:lnTo>
                  <a:lnTo>
                    <a:pt x="14746" y="6786"/>
                  </a:lnTo>
                  <a:lnTo>
                    <a:pt x="14856" y="6896"/>
                  </a:lnTo>
                  <a:lnTo>
                    <a:pt x="14966" y="7006"/>
                  </a:lnTo>
                  <a:lnTo>
                    <a:pt x="15076" y="7080"/>
                  </a:lnTo>
                  <a:lnTo>
                    <a:pt x="15370" y="7190"/>
                  </a:lnTo>
                  <a:lnTo>
                    <a:pt x="15957" y="7300"/>
                  </a:lnTo>
                  <a:lnTo>
                    <a:pt x="16727" y="7446"/>
                  </a:lnTo>
                  <a:lnTo>
                    <a:pt x="17021" y="7520"/>
                  </a:lnTo>
                  <a:lnTo>
                    <a:pt x="16984" y="7593"/>
                  </a:lnTo>
                  <a:lnTo>
                    <a:pt x="16470" y="8143"/>
                  </a:lnTo>
                  <a:lnTo>
                    <a:pt x="15993" y="8730"/>
                  </a:lnTo>
                  <a:lnTo>
                    <a:pt x="15040" y="9904"/>
                  </a:lnTo>
                  <a:lnTo>
                    <a:pt x="12912" y="12508"/>
                  </a:lnTo>
                  <a:lnTo>
                    <a:pt x="11848" y="13792"/>
                  </a:lnTo>
                  <a:lnTo>
                    <a:pt x="10821" y="15113"/>
                  </a:lnTo>
                  <a:lnTo>
                    <a:pt x="10344" y="15736"/>
                  </a:lnTo>
                  <a:lnTo>
                    <a:pt x="9904" y="16397"/>
                  </a:lnTo>
                  <a:lnTo>
                    <a:pt x="9464" y="17057"/>
                  </a:lnTo>
                  <a:lnTo>
                    <a:pt x="9317" y="17277"/>
                  </a:lnTo>
                  <a:lnTo>
                    <a:pt x="9207" y="17497"/>
                  </a:lnTo>
                  <a:lnTo>
                    <a:pt x="8987" y="17387"/>
                  </a:lnTo>
                  <a:lnTo>
                    <a:pt x="8767" y="17350"/>
                  </a:lnTo>
                  <a:lnTo>
                    <a:pt x="8290" y="17204"/>
                  </a:lnTo>
                  <a:lnTo>
                    <a:pt x="7997" y="17094"/>
                  </a:lnTo>
                  <a:lnTo>
                    <a:pt x="7740" y="16910"/>
                  </a:lnTo>
                  <a:lnTo>
                    <a:pt x="7483" y="16727"/>
                  </a:lnTo>
                  <a:lnTo>
                    <a:pt x="7227" y="16507"/>
                  </a:lnTo>
                  <a:lnTo>
                    <a:pt x="6750" y="16067"/>
                  </a:lnTo>
                  <a:lnTo>
                    <a:pt x="6273" y="15663"/>
                  </a:lnTo>
                  <a:lnTo>
                    <a:pt x="5723" y="15296"/>
                  </a:lnTo>
                  <a:lnTo>
                    <a:pt x="5209" y="14929"/>
                  </a:lnTo>
                  <a:lnTo>
                    <a:pt x="3045" y="13462"/>
                  </a:lnTo>
                  <a:lnTo>
                    <a:pt x="1908" y="12619"/>
                  </a:lnTo>
                  <a:lnTo>
                    <a:pt x="1321" y="12215"/>
                  </a:lnTo>
                  <a:lnTo>
                    <a:pt x="697" y="11848"/>
                  </a:lnTo>
                  <a:lnTo>
                    <a:pt x="624" y="11812"/>
                  </a:lnTo>
                  <a:lnTo>
                    <a:pt x="1614" y="10381"/>
                  </a:lnTo>
                  <a:lnTo>
                    <a:pt x="2641" y="8950"/>
                  </a:lnTo>
                  <a:lnTo>
                    <a:pt x="3668" y="7556"/>
                  </a:lnTo>
                  <a:lnTo>
                    <a:pt x="4732" y="6163"/>
                  </a:lnTo>
                  <a:lnTo>
                    <a:pt x="6970" y="3338"/>
                  </a:lnTo>
                  <a:lnTo>
                    <a:pt x="8144" y="1944"/>
                  </a:lnTo>
                  <a:lnTo>
                    <a:pt x="8730" y="1284"/>
                  </a:lnTo>
                  <a:lnTo>
                    <a:pt x="9244" y="550"/>
                  </a:lnTo>
                  <a:lnTo>
                    <a:pt x="9281" y="477"/>
                  </a:lnTo>
                  <a:lnTo>
                    <a:pt x="9281" y="404"/>
                  </a:lnTo>
                  <a:close/>
                  <a:moveTo>
                    <a:pt x="7227" y="17204"/>
                  </a:moveTo>
                  <a:lnTo>
                    <a:pt x="7667" y="17460"/>
                  </a:lnTo>
                  <a:lnTo>
                    <a:pt x="8107" y="17681"/>
                  </a:lnTo>
                  <a:lnTo>
                    <a:pt x="8070" y="17937"/>
                  </a:lnTo>
                  <a:lnTo>
                    <a:pt x="8107" y="18194"/>
                  </a:lnTo>
                  <a:lnTo>
                    <a:pt x="7850" y="18084"/>
                  </a:lnTo>
                  <a:lnTo>
                    <a:pt x="7447" y="17791"/>
                  </a:lnTo>
                  <a:lnTo>
                    <a:pt x="7410" y="17644"/>
                  </a:lnTo>
                  <a:lnTo>
                    <a:pt x="7337" y="17497"/>
                  </a:lnTo>
                  <a:lnTo>
                    <a:pt x="7227" y="17204"/>
                  </a:lnTo>
                  <a:close/>
                  <a:moveTo>
                    <a:pt x="9831" y="17460"/>
                  </a:moveTo>
                  <a:lnTo>
                    <a:pt x="9868" y="17534"/>
                  </a:lnTo>
                  <a:lnTo>
                    <a:pt x="9904" y="17571"/>
                  </a:lnTo>
                  <a:lnTo>
                    <a:pt x="9464" y="18084"/>
                  </a:lnTo>
                  <a:lnTo>
                    <a:pt x="9207" y="18341"/>
                  </a:lnTo>
                  <a:lnTo>
                    <a:pt x="9171" y="18231"/>
                  </a:lnTo>
                  <a:lnTo>
                    <a:pt x="9134" y="18121"/>
                  </a:lnTo>
                  <a:lnTo>
                    <a:pt x="9134" y="17974"/>
                  </a:lnTo>
                  <a:lnTo>
                    <a:pt x="9317" y="17974"/>
                  </a:lnTo>
                  <a:lnTo>
                    <a:pt x="9317" y="17937"/>
                  </a:lnTo>
                  <a:lnTo>
                    <a:pt x="9391" y="17937"/>
                  </a:lnTo>
                  <a:lnTo>
                    <a:pt x="9464" y="17901"/>
                  </a:lnTo>
                  <a:lnTo>
                    <a:pt x="9574" y="17827"/>
                  </a:lnTo>
                  <a:lnTo>
                    <a:pt x="9647" y="17681"/>
                  </a:lnTo>
                  <a:lnTo>
                    <a:pt x="9794" y="17460"/>
                  </a:lnTo>
                  <a:close/>
                  <a:moveTo>
                    <a:pt x="9464" y="0"/>
                  </a:moveTo>
                  <a:lnTo>
                    <a:pt x="9281" y="37"/>
                  </a:lnTo>
                  <a:lnTo>
                    <a:pt x="9134" y="110"/>
                  </a:lnTo>
                  <a:lnTo>
                    <a:pt x="9024" y="147"/>
                  </a:lnTo>
                  <a:lnTo>
                    <a:pt x="8951" y="257"/>
                  </a:lnTo>
                  <a:lnTo>
                    <a:pt x="8914" y="294"/>
                  </a:lnTo>
                  <a:lnTo>
                    <a:pt x="8914" y="330"/>
                  </a:lnTo>
                  <a:lnTo>
                    <a:pt x="8327" y="954"/>
                  </a:lnTo>
                  <a:lnTo>
                    <a:pt x="7740" y="1614"/>
                  </a:lnTo>
                  <a:lnTo>
                    <a:pt x="6640" y="2971"/>
                  </a:lnTo>
                  <a:lnTo>
                    <a:pt x="5502" y="4365"/>
                  </a:lnTo>
                  <a:lnTo>
                    <a:pt x="4402" y="5759"/>
                  </a:lnTo>
                  <a:lnTo>
                    <a:pt x="2421" y="8400"/>
                  </a:lnTo>
                  <a:lnTo>
                    <a:pt x="477" y="11041"/>
                  </a:lnTo>
                  <a:lnTo>
                    <a:pt x="330" y="11261"/>
                  </a:lnTo>
                  <a:lnTo>
                    <a:pt x="37" y="11701"/>
                  </a:lnTo>
                  <a:lnTo>
                    <a:pt x="0" y="11775"/>
                  </a:lnTo>
                  <a:lnTo>
                    <a:pt x="0" y="11885"/>
                  </a:lnTo>
                  <a:lnTo>
                    <a:pt x="37" y="11958"/>
                  </a:lnTo>
                  <a:lnTo>
                    <a:pt x="74" y="12032"/>
                  </a:lnTo>
                  <a:lnTo>
                    <a:pt x="147" y="12068"/>
                  </a:lnTo>
                  <a:lnTo>
                    <a:pt x="220" y="12105"/>
                  </a:lnTo>
                  <a:lnTo>
                    <a:pt x="294" y="12105"/>
                  </a:lnTo>
                  <a:lnTo>
                    <a:pt x="404" y="12068"/>
                  </a:lnTo>
                  <a:lnTo>
                    <a:pt x="440" y="12142"/>
                  </a:lnTo>
                  <a:lnTo>
                    <a:pt x="697" y="12398"/>
                  </a:lnTo>
                  <a:lnTo>
                    <a:pt x="587" y="12508"/>
                  </a:lnTo>
                  <a:lnTo>
                    <a:pt x="514" y="12655"/>
                  </a:lnTo>
                  <a:lnTo>
                    <a:pt x="440" y="12802"/>
                  </a:lnTo>
                  <a:lnTo>
                    <a:pt x="404" y="12949"/>
                  </a:lnTo>
                  <a:lnTo>
                    <a:pt x="404" y="13022"/>
                  </a:lnTo>
                  <a:lnTo>
                    <a:pt x="440" y="13059"/>
                  </a:lnTo>
                  <a:lnTo>
                    <a:pt x="514" y="13095"/>
                  </a:lnTo>
                  <a:lnTo>
                    <a:pt x="550" y="13095"/>
                  </a:lnTo>
                  <a:lnTo>
                    <a:pt x="624" y="13205"/>
                  </a:lnTo>
                  <a:lnTo>
                    <a:pt x="697" y="13315"/>
                  </a:lnTo>
                  <a:lnTo>
                    <a:pt x="881" y="13462"/>
                  </a:lnTo>
                  <a:lnTo>
                    <a:pt x="1284" y="13719"/>
                  </a:lnTo>
                  <a:lnTo>
                    <a:pt x="2385" y="14416"/>
                  </a:lnTo>
                  <a:lnTo>
                    <a:pt x="3558" y="15223"/>
                  </a:lnTo>
                  <a:lnTo>
                    <a:pt x="4659" y="16103"/>
                  </a:lnTo>
                  <a:lnTo>
                    <a:pt x="6420" y="17534"/>
                  </a:lnTo>
                  <a:lnTo>
                    <a:pt x="6420" y="17571"/>
                  </a:lnTo>
                  <a:lnTo>
                    <a:pt x="6493" y="17644"/>
                  </a:lnTo>
                  <a:lnTo>
                    <a:pt x="6566" y="17644"/>
                  </a:lnTo>
                  <a:lnTo>
                    <a:pt x="6823" y="17864"/>
                  </a:lnTo>
                  <a:lnTo>
                    <a:pt x="7300" y="18231"/>
                  </a:lnTo>
                  <a:lnTo>
                    <a:pt x="7777" y="18561"/>
                  </a:lnTo>
                  <a:lnTo>
                    <a:pt x="8034" y="18671"/>
                  </a:lnTo>
                  <a:lnTo>
                    <a:pt x="8254" y="18781"/>
                  </a:lnTo>
                  <a:lnTo>
                    <a:pt x="8510" y="18854"/>
                  </a:lnTo>
                  <a:lnTo>
                    <a:pt x="8620" y="18854"/>
                  </a:lnTo>
                  <a:lnTo>
                    <a:pt x="8767" y="18818"/>
                  </a:lnTo>
                  <a:lnTo>
                    <a:pt x="8804" y="18744"/>
                  </a:lnTo>
                  <a:lnTo>
                    <a:pt x="8840" y="18708"/>
                  </a:lnTo>
                  <a:lnTo>
                    <a:pt x="8840" y="18634"/>
                  </a:lnTo>
                  <a:lnTo>
                    <a:pt x="8804" y="18561"/>
                  </a:lnTo>
                  <a:lnTo>
                    <a:pt x="8730" y="18488"/>
                  </a:lnTo>
                  <a:lnTo>
                    <a:pt x="8620" y="18414"/>
                  </a:lnTo>
                  <a:lnTo>
                    <a:pt x="8437" y="18341"/>
                  </a:lnTo>
                  <a:lnTo>
                    <a:pt x="8400" y="18341"/>
                  </a:lnTo>
                  <a:lnTo>
                    <a:pt x="8400" y="18157"/>
                  </a:lnTo>
                  <a:lnTo>
                    <a:pt x="8400" y="17974"/>
                  </a:lnTo>
                  <a:lnTo>
                    <a:pt x="8364" y="17791"/>
                  </a:lnTo>
                  <a:lnTo>
                    <a:pt x="8620" y="17864"/>
                  </a:lnTo>
                  <a:lnTo>
                    <a:pt x="8951" y="17937"/>
                  </a:lnTo>
                  <a:lnTo>
                    <a:pt x="8877" y="18121"/>
                  </a:lnTo>
                  <a:lnTo>
                    <a:pt x="8877" y="18267"/>
                  </a:lnTo>
                  <a:lnTo>
                    <a:pt x="8914" y="18451"/>
                  </a:lnTo>
                  <a:lnTo>
                    <a:pt x="8987" y="18598"/>
                  </a:lnTo>
                  <a:lnTo>
                    <a:pt x="8877" y="18781"/>
                  </a:lnTo>
                  <a:lnTo>
                    <a:pt x="8877" y="18854"/>
                  </a:lnTo>
                  <a:lnTo>
                    <a:pt x="8914" y="18964"/>
                  </a:lnTo>
                  <a:lnTo>
                    <a:pt x="9024" y="19001"/>
                  </a:lnTo>
                  <a:lnTo>
                    <a:pt x="9097" y="18964"/>
                  </a:lnTo>
                  <a:lnTo>
                    <a:pt x="9281" y="18854"/>
                  </a:lnTo>
                  <a:lnTo>
                    <a:pt x="9427" y="18708"/>
                  </a:lnTo>
                  <a:lnTo>
                    <a:pt x="9721" y="18414"/>
                  </a:lnTo>
                  <a:lnTo>
                    <a:pt x="10344" y="17717"/>
                  </a:lnTo>
                  <a:lnTo>
                    <a:pt x="11555" y="16397"/>
                  </a:lnTo>
                  <a:lnTo>
                    <a:pt x="12802" y="14929"/>
                  </a:lnTo>
                  <a:lnTo>
                    <a:pt x="14013" y="13462"/>
                  </a:lnTo>
                  <a:lnTo>
                    <a:pt x="15150" y="11958"/>
                  </a:lnTo>
                  <a:lnTo>
                    <a:pt x="16214" y="10454"/>
                  </a:lnTo>
                  <a:lnTo>
                    <a:pt x="17314" y="8950"/>
                  </a:lnTo>
                  <a:lnTo>
                    <a:pt x="17791" y="8253"/>
                  </a:lnTo>
                  <a:lnTo>
                    <a:pt x="18011" y="7887"/>
                  </a:lnTo>
                  <a:lnTo>
                    <a:pt x="18231" y="7483"/>
                  </a:lnTo>
                  <a:lnTo>
                    <a:pt x="18304" y="7483"/>
                  </a:lnTo>
                  <a:lnTo>
                    <a:pt x="18341" y="7446"/>
                  </a:lnTo>
                  <a:lnTo>
                    <a:pt x="18378" y="7373"/>
                  </a:lnTo>
                  <a:lnTo>
                    <a:pt x="18378" y="7300"/>
                  </a:lnTo>
                  <a:lnTo>
                    <a:pt x="18268" y="7080"/>
                  </a:lnTo>
                  <a:lnTo>
                    <a:pt x="18158" y="6860"/>
                  </a:lnTo>
                  <a:lnTo>
                    <a:pt x="17828" y="6493"/>
                  </a:lnTo>
                  <a:lnTo>
                    <a:pt x="17644" y="6346"/>
                  </a:lnTo>
                  <a:lnTo>
                    <a:pt x="17424" y="6199"/>
                  </a:lnTo>
                  <a:lnTo>
                    <a:pt x="17277" y="6126"/>
                  </a:lnTo>
                  <a:lnTo>
                    <a:pt x="17131" y="6089"/>
                  </a:lnTo>
                  <a:lnTo>
                    <a:pt x="16910" y="5576"/>
                  </a:lnTo>
                  <a:lnTo>
                    <a:pt x="16837" y="5319"/>
                  </a:lnTo>
                  <a:lnTo>
                    <a:pt x="16800" y="5062"/>
                  </a:lnTo>
                  <a:lnTo>
                    <a:pt x="16800" y="4915"/>
                  </a:lnTo>
                  <a:lnTo>
                    <a:pt x="16727" y="4769"/>
                  </a:lnTo>
                  <a:lnTo>
                    <a:pt x="16654" y="4695"/>
                  </a:lnTo>
                  <a:lnTo>
                    <a:pt x="16470" y="4695"/>
                  </a:lnTo>
                  <a:lnTo>
                    <a:pt x="16397" y="4732"/>
                  </a:lnTo>
                  <a:lnTo>
                    <a:pt x="16360" y="4769"/>
                  </a:lnTo>
                  <a:lnTo>
                    <a:pt x="16397" y="4842"/>
                  </a:lnTo>
                  <a:lnTo>
                    <a:pt x="16434" y="4879"/>
                  </a:lnTo>
                  <a:lnTo>
                    <a:pt x="16434" y="4915"/>
                  </a:lnTo>
                  <a:lnTo>
                    <a:pt x="16434" y="5099"/>
                  </a:lnTo>
                  <a:lnTo>
                    <a:pt x="16434" y="5356"/>
                  </a:lnTo>
                  <a:lnTo>
                    <a:pt x="16470" y="5539"/>
                  </a:lnTo>
                  <a:lnTo>
                    <a:pt x="16544" y="5759"/>
                  </a:lnTo>
                  <a:lnTo>
                    <a:pt x="16690" y="6126"/>
                  </a:lnTo>
                  <a:lnTo>
                    <a:pt x="16984" y="7006"/>
                  </a:lnTo>
                  <a:lnTo>
                    <a:pt x="17021" y="7080"/>
                  </a:lnTo>
                  <a:lnTo>
                    <a:pt x="16544" y="6970"/>
                  </a:lnTo>
                  <a:lnTo>
                    <a:pt x="15920" y="6860"/>
                  </a:lnTo>
                  <a:lnTo>
                    <a:pt x="15296" y="6713"/>
                  </a:lnTo>
                  <a:lnTo>
                    <a:pt x="15186" y="6639"/>
                  </a:lnTo>
                  <a:lnTo>
                    <a:pt x="15223" y="6603"/>
                  </a:lnTo>
                  <a:lnTo>
                    <a:pt x="15333" y="6419"/>
                  </a:lnTo>
                  <a:lnTo>
                    <a:pt x="15700" y="5906"/>
                  </a:lnTo>
                  <a:lnTo>
                    <a:pt x="16030" y="5392"/>
                  </a:lnTo>
                  <a:lnTo>
                    <a:pt x="16287" y="4915"/>
                  </a:lnTo>
                  <a:lnTo>
                    <a:pt x="16360" y="4842"/>
                  </a:lnTo>
                  <a:lnTo>
                    <a:pt x="16360" y="4732"/>
                  </a:lnTo>
                  <a:lnTo>
                    <a:pt x="16324" y="4622"/>
                  </a:lnTo>
                  <a:lnTo>
                    <a:pt x="16250" y="4512"/>
                  </a:lnTo>
                  <a:lnTo>
                    <a:pt x="16067" y="4329"/>
                  </a:lnTo>
                  <a:lnTo>
                    <a:pt x="15590" y="4035"/>
                  </a:lnTo>
                  <a:lnTo>
                    <a:pt x="14526" y="3265"/>
                  </a:lnTo>
                  <a:lnTo>
                    <a:pt x="12435" y="1724"/>
                  </a:lnTo>
                  <a:lnTo>
                    <a:pt x="11445" y="1027"/>
                  </a:lnTo>
                  <a:lnTo>
                    <a:pt x="10454" y="330"/>
                  </a:lnTo>
                  <a:lnTo>
                    <a:pt x="10124" y="147"/>
                  </a:lnTo>
                  <a:lnTo>
                    <a:pt x="9794" y="37"/>
                  </a:lnTo>
                  <a:lnTo>
                    <a:pt x="9611"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 name="Google Shape;375;p7"/>
            <p:cNvSpPr/>
            <p:nvPr/>
          </p:nvSpPr>
          <p:spPr>
            <a:xfrm>
              <a:off x="6855475" y="1544725"/>
              <a:ext cx="444800" cy="353100"/>
            </a:xfrm>
            <a:custGeom>
              <a:rect b="b" l="l" r="r" t="t"/>
              <a:pathLst>
                <a:path extrusionOk="0" h="14124" w="17792">
                  <a:moveTo>
                    <a:pt x="10565" y="2275"/>
                  </a:moveTo>
                  <a:lnTo>
                    <a:pt x="10785" y="2312"/>
                  </a:lnTo>
                  <a:lnTo>
                    <a:pt x="11189" y="2422"/>
                  </a:lnTo>
                  <a:lnTo>
                    <a:pt x="11555" y="2605"/>
                  </a:lnTo>
                  <a:lnTo>
                    <a:pt x="11445" y="2605"/>
                  </a:lnTo>
                  <a:lnTo>
                    <a:pt x="10638" y="2899"/>
                  </a:lnTo>
                  <a:lnTo>
                    <a:pt x="9868" y="3192"/>
                  </a:lnTo>
                  <a:lnTo>
                    <a:pt x="9245" y="3449"/>
                  </a:lnTo>
                  <a:lnTo>
                    <a:pt x="8584" y="3706"/>
                  </a:lnTo>
                  <a:lnTo>
                    <a:pt x="7961" y="4036"/>
                  </a:lnTo>
                  <a:lnTo>
                    <a:pt x="7667" y="4219"/>
                  </a:lnTo>
                  <a:lnTo>
                    <a:pt x="7410" y="4439"/>
                  </a:lnTo>
                  <a:lnTo>
                    <a:pt x="7631" y="4073"/>
                  </a:lnTo>
                  <a:lnTo>
                    <a:pt x="7887" y="3743"/>
                  </a:lnTo>
                  <a:lnTo>
                    <a:pt x="8144" y="3412"/>
                  </a:lnTo>
                  <a:lnTo>
                    <a:pt x="8438" y="3156"/>
                  </a:lnTo>
                  <a:lnTo>
                    <a:pt x="8768" y="2899"/>
                  </a:lnTo>
                  <a:lnTo>
                    <a:pt x="9098" y="2679"/>
                  </a:lnTo>
                  <a:lnTo>
                    <a:pt x="9501" y="2495"/>
                  </a:lnTo>
                  <a:lnTo>
                    <a:pt x="9905" y="2349"/>
                  </a:lnTo>
                  <a:lnTo>
                    <a:pt x="10125" y="2312"/>
                  </a:lnTo>
                  <a:lnTo>
                    <a:pt x="10345" y="2275"/>
                  </a:lnTo>
                  <a:close/>
                  <a:moveTo>
                    <a:pt x="1285" y="2129"/>
                  </a:moveTo>
                  <a:lnTo>
                    <a:pt x="1248" y="2165"/>
                  </a:lnTo>
                  <a:lnTo>
                    <a:pt x="1101" y="2275"/>
                  </a:lnTo>
                  <a:lnTo>
                    <a:pt x="991" y="2422"/>
                  </a:lnTo>
                  <a:lnTo>
                    <a:pt x="808" y="2715"/>
                  </a:lnTo>
                  <a:lnTo>
                    <a:pt x="588" y="2605"/>
                  </a:lnTo>
                  <a:lnTo>
                    <a:pt x="441" y="2422"/>
                  </a:lnTo>
                  <a:lnTo>
                    <a:pt x="258" y="2239"/>
                  </a:lnTo>
                  <a:lnTo>
                    <a:pt x="184" y="2202"/>
                  </a:lnTo>
                  <a:lnTo>
                    <a:pt x="111" y="2202"/>
                  </a:lnTo>
                  <a:lnTo>
                    <a:pt x="37" y="2239"/>
                  </a:lnTo>
                  <a:lnTo>
                    <a:pt x="1" y="2312"/>
                  </a:lnTo>
                  <a:lnTo>
                    <a:pt x="1" y="2495"/>
                  </a:lnTo>
                  <a:lnTo>
                    <a:pt x="74" y="2642"/>
                  </a:lnTo>
                  <a:lnTo>
                    <a:pt x="147" y="2789"/>
                  </a:lnTo>
                  <a:lnTo>
                    <a:pt x="258" y="2936"/>
                  </a:lnTo>
                  <a:lnTo>
                    <a:pt x="404" y="3046"/>
                  </a:lnTo>
                  <a:lnTo>
                    <a:pt x="588" y="3119"/>
                  </a:lnTo>
                  <a:lnTo>
                    <a:pt x="294" y="3706"/>
                  </a:lnTo>
                  <a:lnTo>
                    <a:pt x="74" y="4293"/>
                  </a:lnTo>
                  <a:lnTo>
                    <a:pt x="74" y="4403"/>
                  </a:lnTo>
                  <a:lnTo>
                    <a:pt x="74" y="4476"/>
                  </a:lnTo>
                  <a:lnTo>
                    <a:pt x="147" y="4549"/>
                  </a:lnTo>
                  <a:lnTo>
                    <a:pt x="221" y="4586"/>
                  </a:lnTo>
                  <a:lnTo>
                    <a:pt x="294" y="4623"/>
                  </a:lnTo>
                  <a:lnTo>
                    <a:pt x="368" y="4586"/>
                  </a:lnTo>
                  <a:lnTo>
                    <a:pt x="441" y="4549"/>
                  </a:lnTo>
                  <a:lnTo>
                    <a:pt x="514" y="4476"/>
                  </a:lnTo>
                  <a:lnTo>
                    <a:pt x="991" y="3339"/>
                  </a:lnTo>
                  <a:lnTo>
                    <a:pt x="1248" y="2789"/>
                  </a:lnTo>
                  <a:lnTo>
                    <a:pt x="1321" y="2495"/>
                  </a:lnTo>
                  <a:lnTo>
                    <a:pt x="1395" y="2202"/>
                  </a:lnTo>
                  <a:lnTo>
                    <a:pt x="1358" y="2165"/>
                  </a:lnTo>
                  <a:lnTo>
                    <a:pt x="1321" y="2129"/>
                  </a:lnTo>
                  <a:close/>
                  <a:moveTo>
                    <a:pt x="11702" y="2715"/>
                  </a:moveTo>
                  <a:lnTo>
                    <a:pt x="11959" y="2936"/>
                  </a:lnTo>
                  <a:lnTo>
                    <a:pt x="12142" y="3156"/>
                  </a:lnTo>
                  <a:lnTo>
                    <a:pt x="12216" y="3266"/>
                  </a:lnTo>
                  <a:lnTo>
                    <a:pt x="11812" y="3412"/>
                  </a:lnTo>
                  <a:lnTo>
                    <a:pt x="11445" y="3559"/>
                  </a:lnTo>
                  <a:lnTo>
                    <a:pt x="9758" y="4183"/>
                  </a:lnTo>
                  <a:lnTo>
                    <a:pt x="8254" y="4770"/>
                  </a:lnTo>
                  <a:lnTo>
                    <a:pt x="7484" y="5100"/>
                  </a:lnTo>
                  <a:lnTo>
                    <a:pt x="7117" y="5283"/>
                  </a:lnTo>
                  <a:lnTo>
                    <a:pt x="6787" y="5503"/>
                  </a:lnTo>
                  <a:lnTo>
                    <a:pt x="7337" y="4549"/>
                  </a:lnTo>
                  <a:lnTo>
                    <a:pt x="7374" y="4549"/>
                  </a:lnTo>
                  <a:lnTo>
                    <a:pt x="8364" y="4073"/>
                  </a:lnTo>
                  <a:lnTo>
                    <a:pt x="9355" y="3632"/>
                  </a:lnTo>
                  <a:lnTo>
                    <a:pt x="11409" y="2862"/>
                  </a:lnTo>
                  <a:lnTo>
                    <a:pt x="11445" y="2936"/>
                  </a:lnTo>
                  <a:lnTo>
                    <a:pt x="11519" y="2972"/>
                  </a:lnTo>
                  <a:lnTo>
                    <a:pt x="11592" y="3009"/>
                  </a:lnTo>
                  <a:lnTo>
                    <a:pt x="11666" y="2972"/>
                  </a:lnTo>
                  <a:lnTo>
                    <a:pt x="11739" y="2899"/>
                  </a:lnTo>
                  <a:lnTo>
                    <a:pt x="11739" y="2789"/>
                  </a:lnTo>
                  <a:lnTo>
                    <a:pt x="11702" y="2715"/>
                  </a:lnTo>
                  <a:close/>
                  <a:moveTo>
                    <a:pt x="12326" y="3522"/>
                  </a:moveTo>
                  <a:lnTo>
                    <a:pt x="12399" y="3596"/>
                  </a:lnTo>
                  <a:lnTo>
                    <a:pt x="12436" y="3596"/>
                  </a:lnTo>
                  <a:lnTo>
                    <a:pt x="12583" y="3926"/>
                  </a:lnTo>
                  <a:lnTo>
                    <a:pt x="12546" y="3926"/>
                  </a:lnTo>
                  <a:lnTo>
                    <a:pt x="12473" y="3963"/>
                  </a:lnTo>
                  <a:lnTo>
                    <a:pt x="12289" y="4109"/>
                  </a:lnTo>
                  <a:lnTo>
                    <a:pt x="12106" y="4219"/>
                  </a:lnTo>
                  <a:lnTo>
                    <a:pt x="11702" y="4403"/>
                  </a:lnTo>
                  <a:lnTo>
                    <a:pt x="11262" y="4586"/>
                  </a:lnTo>
                  <a:lnTo>
                    <a:pt x="10822" y="4733"/>
                  </a:lnTo>
                  <a:lnTo>
                    <a:pt x="9941" y="5026"/>
                  </a:lnTo>
                  <a:lnTo>
                    <a:pt x="9061" y="5393"/>
                  </a:lnTo>
                  <a:lnTo>
                    <a:pt x="8217" y="5723"/>
                  </a:lnTo>
                  <a:lnTo>
                    <a:pt x="7374" y="6127"/>
                  </a:lnTo>
                  <a:lnTo>
                    <a:pt x="6750" y="6384"/>
                  </a:lnTo>
                  <a:lnTo>
                    <a:pt x="6420" y="6567"/>
                  </a:lnTo>
                  <a:lnTo>
                    <a:pt x="6090" y="6750"/>
                  </a:lnTo>
                  <a:lnTo>
                    <a:pt x="6310" y="6384"/>
                  </a:lnTo>
                  <a:lnTo>
                    <a:pt x="6677" y="5650"/>
                  </a:lnTo>
                  <a:lnTo>
                    <a:pt x="7410" y="5467"/>
                  </a:lnTo>
                  <a:lnTo>
                    <a:pt x="8107" y="5173"/>
                  </a:lnTo>
                  <a:lnTo>
                    <a:pt x="9465" y="4623"/>
                  </a:lnTo>
                  <a:lnTo>
                    <a:pt x="10932" y="4073"/>
                  </a:lnTo>
                  <a:lnTo>
                    <a:pt x="11629" y="3816"/>
                  </a:lnTo>
                  <a:lnTo>
                    <a:pt x="12326" y="3522"/>
                  </a:lnTo>
                  <a:close/>
                  <a:moveTo>
                    <a:pt x="5100" y="8401"/>
                  </a:moveTo>
                  <a:lnTo>
                    <a:pt x="4989" y="8438"/>
                  </a:lnTo>
                  <a:lnTo>
                    <a:pt x="4953" y="8474"/>
                  </a:lnTo>
                  <a:lnTo>
                    <a:pt x="4953" y="8511"/>
                  </a:lnTo>
                  <a:lnTo>
                    <a:pt x="4916" y="8768"/>
                  </a:lnTo>
                  <a:lnTo>
                    <a:pt x="4879" y="8988"/>
                  </a:lnTo>
                  <a:lnTo>
                    <a:pt x="4879" y="9245"/>
                  </a:lnTo>
                  <a:lnTo>
                    <a:pt x="4916" y="9355"/>
                  </a:lnTo>
                  <a:lnTo>
                    <a:pt x="4989" y="9465"/>
                  </a:lnTo>
                  <a:lnTo>
                    <a:pt x="5026" y="9501"/>
                  </a:lnTo>
                  <a:lnTo>
                    <a:pt x="5173" y="9501"/>
                  </a:lnTo>
                  <a:lnTo>
                    <a:pt x="5210" y="9465"/>
                  </a:lnTo>
                  <a:lnTo>
                    <a:pt x="5283" y="9391"/>
                  </a:lnTo>
                  <a:lnTo>
                    <a:pt x="5320" y="9281"/>
                  </a:lnTo>
                  <a:lnTo>
                    <a:pt x="5320" y="9061"/>
                  </a:lnTo>
                  <a:lnTo>
                    <a:pt x="5320" y="8768"/>
                  </a:lnTo>
                  <a:lnTo>
                    <a:pt x="5283" y="8511"/>
                  </a:lnTo>
                  <a:lnTo>
                    <a:pt x="5246" y="8474"/>
                  </a:lnTo>
                  <a:lnTo>
                    <a:pt x="5210" y="8438"/>
                  </a:lnTo>
                  <a:lnTo>
                    <a:pt x="5100" y="8401"/>
                  </a:lnTo>
                  <a:close/>
                  <a:moveTo>
                    <a:pt x="5210" y="9685"/>
                  </a:moveTo>
                  <a:lnTo>
                    <a:pt x="5136" y="9722"/>
                  </a:lnTo>
                  <a:lnTo>
                    <a:pt x="5063" y="9758"/>
                  </a:lnTo>
                  <a:lnTo>
                    <a:pt x="5026" y="9795"/>
                  </a:lnTo>
                  <a:lnTo>
                    <a:pt x="4989" y="9905"/>
                  </a:lnTo>
                  <a:lnTo>
                    <a:pt x="4989" y="9978"/>
                  </a:lnTo>
                  <a:lnTo>
                    <a:pt x="4916" y="10308"/>
                  </a:lnTo>
                  <a:lnTo>
                    <a:pt x="4916" y="10639"/>
                  </a:lnTo>
                  <a:lnTo>
                    <a:pt x="4953" y="10749"/>
                  </a:lnTo>
                  <a:lnTo>
                    <a:pt x="4989" y="10785"/>
                  </a:lnTo>
                  <a:lnTo>
                    <a:pt x="5063" y="10822"/>
                  </a:lnTo>
                  <a:lnTo>
                    <a:pt x="5173" y="10822"/>
                  </a:lnTo>
                  <a:lnTo>
                    <a:pt x="5246" y="10785"/>
                  </a:lnTo>
                  <a:lnTo>
                    <a:pt x="5283" y="10749"/>
                  </a:lnTo>
                  <a:lnTo>
                    <a:pt x="5283" y="10639"/>
                  </a:lnTo>
                  <a:lnTo>
                    <a:pt x="5283" y="10272"/>
                  </a:lnTo>
                  <a:lnTo>
                    <a:pt x="5356" y="9905"/>
                  </a:lnTo>
                  <a:lnTo>
                    <a:pt x="5356" y="9832"/>
                  </a:lnTo>
                  <a:lnTo>
                    <a:pt x="5320" y="9758"/>
                  </a:lnTo>
                  <a:lnTo>
                    <a:pt x="5283" y="9722"/>
                  </a:lnTo>
                  <a:lnTo>
                    <a:pt x="5210" y="9685"/>
                  </a:lnTo>
                  <a:close/>
                  <a:moveTo>
                    <a:pt x="14600" y="9501"/>
                  </a:moveTo>
                  <a:lnTo>
                    <a:pt x="14563" y="9575"/>
                  </a:lnTo>
                  <a:lnTo>
                    <a:pt x="14490" y="9868"/>
                  </a:lnTo>
                  <a:lnTo>
                    <a:pt x="14417" y="10125"/>
                  </a:lnTo>
                  <a:lnTo>
                    <a:pt x="14380" y="10712"/>
                  </a:lnTo>
                  <a:lnTo>
                    <a:pt x="14417" y="10785"/>
                  </a:lnTo>
                  <a:lnTo>
                    <a:pt x="14453" y="10859"/>
                  </a:lnTo>
                  <a:lnTo>
                    <a:pt x="14527" y="10895"/>
                  </a:lnTo>
                  <a:lnTo>
                    <a:pt x="14600" y="10932"/>
                  </a:lnTo>
                  <a:lnTo>
                    <a:pt x="14673" y="10932"/>
                  </a:lnTo>
                  <a:lnTo>
                    <a:pt x="14747" y="10895"/>
                  </a:lnTo>
                  <a:lnTo>
                    <a:pt x="14783" y="10859"/>
                  </a:lnTo>
                  <a:lnTo>
                    <a:pt x="14820" y="10785"/>
                  </a:lnTo>
                  <a:lnTo>
                    <a:pt x="14820" y="10639"/>
                  </a:lnTo>
                  <a:lnTo>
                    <a:pt x="14820" y="10088"/>
                  </a:lnTo>
                  <a:lnTo>
                    <a:pt x="14820" y="9832"/>
                  </a:lnTo>
                  <a:lnTo>
                    <a:pt x="14747" y="9575"/>
                  </a:lnTo>
                  <a:lnTo>
                    <a:pt x="14710" y="9501"/>
                  </a:lnTo>
                  <a:close/>
                  <a:moveTo>
                    <a:pt x="12729" y="4183"/>
                  </a:moveTo>
                  <a:lnTo>
                    <a:pt x="12986" y="4880"/>
                  </a:lnTo>
                  <a:lnTo>
                    <a:pt x="12766" y="4990"/>
                  </a:lnTo>
                  <a:lnTo>
                    <a:pt x="12509" y="5100"/>
                  </a:lnTo>
                  <a:lnTo>
                    <a:pt x="12032" y="5320"/>
                  </a:lnTo>
                  <a:lnTo>
                    <a:pt x="10969" y="5833"/>
                  </a:lnTo>
                  <a:lnTo>
                    <a:pt x="9978" y="6310"/>
                  </a:lnTo>
                  <a:lnTo>
                    <a:pt x="8988" y="6714"/>
                  </a:lnTo>
                  <a:lnTo>
                    <a:pt x="8071" y="7007"/>
                  </a:lnTo>
                  <a:lnTo>
                    <a:pt x="7117" y="7301"/>
                  </a:lnTo>
                  <a:lnTo>
                    <a:pt x="6677" y="7484"/>
                  </a:lnTo>
                  <a:lnTo>
                    <a:pt x="6237" y="7704"/>
                  </a:lnTo>
                  <a:lnTo>
                    <a:pt x="5796" y="7924"/>
                  </a:lnTo>
                  <a:lnTo>
                    <a:pt x="5430" y="8218"/>
                  </a:lnTo>
                  <a:lnTo>
                    <a:pt x="5393" y="8254"/>
                  </a:lnTo>
                  <a:lnTo>
                    <a:pt x="5393" y="8291"/>
                  </a:lnTo>
                  <a:lnTo>
                    <a:pt x="5430" y="8328"/>
                  </a:lnTo>
                  <a:lnTo>
                    <a:pt x="5466" y="8328"/>
                  </a:lnTo>
                  <a:lnTo>
                    <a:pt x="6420" y="7961"/>
                  </a:lnTo>
                  <a:lnTo>
                    <a:pt x="7337" y="7594"/>
                  </a:lnTo>
                  <a:lnTo>
                    <a:pt x="8364" y="7264"/>
                  </a:lnTo>
                  <a:lnTo>
                    <a:pt x="9391" y="6897"/>
                  </a:lnTo>
                  <a:lnTo>
                    <a:pt x="10345" y="6530"/>
                  </a:lnTo>
                  <a:lnTo>
                    <a:pt x="11262" y="6090"/>
                  </a:lnTo>
                  <a:lnTo>
                    <a:pt x="12326" y="5577"/>
                  </a:lnTo>
                  <a:lnTo>
                    <a:pt x="12729" y="5393"/>
                  </a:lnTo>
                  <a:lnTo>
                    <a:pt x="12913" y="5283"/>
                  </a:lnTo>
                  <a:lnTo>
                    <a:pt x="13133" y="5210"/>
                  </a:lnTo>
                  <a:lnTo>
                    <a:pt x="13169" y="5356"/>
                  </a:lnTo>
                  <a:lnTo>
                    <a:pt x="13426" y="5870"/>
                  </a:lnTo>
                  <a:lnTo>
                    <a:pt x="13390" y="5870"/>
                  </a:lnTo>
                  <a:lnTo>
                    <a:pt x="13353" y="5797"/>
                  </a:lnTo>
                  <a:lnTo>
                    <a:pt x="13280" y="5760"/>
                  </a:lnTo>
                  <a:lnTo>
                    <a:pt x="13206" y="5723"/>
                  </a:lnTo>
                  <a:lnTo>
                    <a:pt x="13133" y="5760"/>
                  </a:lnTo>
                  <a:lnTo>
                    <a:pt x="12216" y="6237"/>
                  </a:lnTo>
                  <a:lnTo>
                    <a:pt x="11299" y="6677"/>
                  </a:lnTo>
                  <a:lnTo>
                    <a:pt x="10345" y="7081"/>
                  </a:lnTo>
                  <a:lnTo>
                    <a:pt x="9428" y="7484"/>
                  </a:lnTo>
                  <a:lnTo>
                    <a:pt x="8474" y="7851"/>
                  </a:lnTo>
                  <a:lnTo>
                    <a:pt x="7520" y="8181"/>
                  </a:lnTo>
                  <a:lnTo>
                    <a:pt x="6640" y="8474"/>
                  </a:lnTo>
                  <a:lnTo>
                    <a:pt x="6163" y="8658"/>
                  </a:lnTo>
                  <a:lnTo>
                    <a:pt x="5980" y="8768"/>
                  </a:lnTo>
                  <a:lnTo>
                    <a:pt x="5760" y="8878"/>
                  </a:lnTo>
                  <a:lnTo>
                    <a:pt x="5760" y="8915"/>
                  </a:lnTo>
                  <a:lnTo>
                    <a:pt x="5760" y="8951"/>
                  </a:lnTo>
                  <a:lnTo>
                    <a:pt x="6273" y="8951"/>
                  </a:lnTo>
                  <a:lnTo>
                    <a:pt x="6713" y="8805"/>
                  </a:lnTo>
                  <a:lnTo>
                    <a:pt x="7631" y="8511"/>
                  </a:lnTo>
                  <a:lnTo>
                    <a:pt x="8621" y="8144"/>
                  </a:lnTo>
                  <a:lnTo>
                    <a:pt x="9611" y="7777"/>
                  </a:lnTo>
                  <a:lnTo>
                    <a:pt x="10528" y="7411"/>
                  </a:lnTo>
                  <a:lnTo>
                    <a:pt x="11409" y="7007"/>
                  </a:lnTo>
                  <a:lnTo>
                    <a:pt x="12289" y="6604"/>
                  </a:lnTo>
                  <a:lnTo>
                    <a:pt x="13133" y="6163"/>
                  </a:lnTo>
                  <a:lnTo>
                    <a:pt x="13206" y="6200"/>
                  </a:lnTo>
                  <a:lnTo>
                    <a:pt x="13316" y="6200"/>
                  </a:lnTo>
                  <a:lnTo>
                    <a:pt x="13390" y="6163"/>
                  </a:lnTo>
                  <a:lnTo>
                    <a:pt x="13463" y="6090"/>
                  </a:lnTo>
                  <a:lnTo>
                    <a:pt x="13500" y="6053"/>
                  </a:lnTo>
                  <a:lnTo>
                    <a:pt x="13866" y="6714"/>
                  </a:lnTo>
                  <a:lnTo>
                    <a:pt x="13646" y="6787"/>
                  </a:lnTo>
                  <a:lnTo>
                    <a:pt x="13463" y="6860"/>
                  </a:lnTo>
                  <a:lnTo>
                    <a:pt x="12913" y="7081"/>
                  </a:lnTo>
                  <a:lnTo>
                    <a:pt x="12399" y="7337"/>
                  </a:lnTo>
                  <a:lnTo>
                    <a:pt x="11225" y="7961"/>
                  </a:lnTo>
                  <a:lnTo>
                    <a:pt x="10675" y="8254"/>
                  </a:lnTo>
                  <a:lnTo>
                    <a:pt x="10052" y="8548"/>
                  </a:lnTo>
                  <a:lnTo>
                    <a:pt x="9428" y="8768"/>
                  </a:lnTo>
                  <a:lnTo>
                    <a:pt x="8804" y="8951"/>
                  </a:lnTo>
                  <a:lnTo>
                    <a:pt x="7520" y="9318"/>
                  </a:lnTo>
                  <a:lnTo>
                    <a:pt x="6200" y="9722"/>
                  </a:lnTo>
                  <a:lnTo>
                    <a:pt x="5796" y="9868"/>
                  </a:lnTo>
                  <a:lnTo>
                    <a:pt x="5650" y="10015"/>
                  </a:lnTo>
                  <a:lnTo>
                    <a:pt x="5576" y="10052"/>
                  </a:lnTo>
                  <a:lnTo>
                    <a:pt x="5576" y="10015"/>
                  </a:lnTo>
                  <a:lnTo>
                    <a:pt x="5540" y="9978"/>
                  </a:lnTo>
                  <a:lnTo>
                    <a:pt x="5540" y="10015"/>
                  </a:lnTo>
                  <a:lnTo>
                    <a:pt x="5503" y="10088"/>
                  </a:lnTo>
                  <a:lnTo>
                    <a:pt x="5503" y="10198"/>
                  </a:lnTo>
                  <a:lnTo>
                    <a:pt x="5540" y="10235"/>
                  </a:lnTo>
                  <a:lnTo>
                    <a:pt x="5576" y="10235"/>
                  </a:lnTo>
                  <a:lnTo>
                    <a:pt x="5796" y="10125"/>
                  </a:lnTo>
                  <a:lnTo>
                    <a:pt x="6017" y="10052"/>
                  </a:lnTo>
                  <a:lnTo>
                    <a:pt x="6530" y="9942"/>
                  </a:lnTo>
                  <a:lnTo>
                    <a:pt x="7704" y="9575"/>
                  </a:lnTo>
                  <a:lnTo>
                    <a:pt x="8878" y="9281"/>
                  </a:lnTo>
                  <a:lnTo>
                    <a:pt x="9465" y="9098"/>
                  </a:lnTo>
                  <a:lnTo>
                    <a:pt x="10015" y="8878"/>
                  </a:lnTo>
                  <a:lnTo>
                    <a:pt x="10528" y="8695"/>
                  </a:lnTo>
                  <a:lnTo>
                    <a:pt x="11005" y="8438"/>
                  </a:lnTo>
                  <a:lnTo>
                    <a:pt x="11959" y="7924"/>
                  </a:lnTo>
                  <a:lnTo>
                    <a:pt x="12473" y="7667"/>
                  </a:lnTo>
                  <a:lnTo>
                    <a:pt x="12986" y="7411"/>
                  </a:lnTo>
                  <a:lnTo>
                    <a:pt x="13573" y="7191"/>
                  </a:lnTo>
                  <a:lnTo>
                    <a:pt x="13756" y="7117"/>
                  </a:lnTo>
                  <a:lnTo>
                    <a:pt x="14013" y="7044"/>
                  </a:lnTo>
                  <a:lnTo>
                    <a:pt x="14050" y="7081"/>
                  </a:lnTo>
                  <a:lnTo>
                    <a:pt x="14160" y="7081"/>
                  </a:lnTo>
                  <a:lnTo>
                    <a:pt x="14197" y="7191"/>
                  </a:lnTo>
                  <a:lnTo>
                    <a:pt x="13830" y="7374"/>
                  </a:lnTo>
                  <a:lnTo>
                    <a:pt x="13500" y="7594"/>
                  </a:lnTo>
                  <a:lnTo>
                    <a:pt x="12436" y="8218"/>
                  </a:lnTo>
                  <a:lnTo>
                    <a:pt x="11335" y="8768"/>
                  </a:lnTo>
                  <a:lnTo>
                    <a:pt x="10198" y="9245"/>
                  </a:lnTo>
                  <a:lnTo>
                    <a:pt x="9061" y="9685"/>
                  </a:lnTo>
                  <a:lnTo>
                    <a:pt x="7887" y="10088"/>
                  </a:lnTo>
                  <a:lnTo>
                    <a:pt x="6750" y="10455"/>
                  </a:lnTo>
                  <a:lnTo>
                    <a:pt x="6200" y="10639"/>
                  </a:lnTo>
                  <a:lnTo>
                    <a:pt x="5906" y="10749"/>
                  </a:lnTo>
                  <a:lnTo>
                    <a:pt x="5650" y="10895"/>
                  </a:lnTo>
                  <a:lnTo>
                    <a:pt x="5613" y="10932"/>
                  </a:lnTo>
                  <a:lnTo>
                    <a:pt x="5613" y="10969"/>
                  </a:lnTo>
                  <a:lnTo>
                    <a:pt x="5613" y="11005"/>
                  </a:lnTo>
                  <a:lnTo>
                    <a:pt x="5686" y="11042"/>
                  </a:lnTo>
                  <a:lnTo>
                    <a:pt x="5943" y="11005"/>
                  </a:lnTo>
                  <a:lnTo>
                    <a:pt x="6200" y="10969"/>
                  </a:lnTo>
                  <a:lnTo>
                    <a:pt x="6713" y="10822"/>
                  </a:lnTo>
                  <a:lnTo>
                    <a:pt x="7337" y="10602"/>
                  </a:lnTo>
                  <a:lnTo>
                    <a:pt x="7961" y="10419"/>
                  </a:lnTo>
                  <a:lnTo>
                    <a:pt x="9208" y="10015"/>
                  </a:lnTo>
                  <a:lnTo>
                    <a:pt x="10418" y="9538"/>
                  </a:lnTo>
                  <a:lnTo>
                    <a:pt x="11445" y="9061"/>
                  </a:lnTo>
                  <a:lnTo>
                    <a:pt x="12473" y="8584"/>
                  </a:lnTo>
                  <a:lnTo>
                    <a:pt x="13573" y="7961"/>
                  </a:lnTo>
                  <a:lnTo>
                    <a:pt x="14013" y="7741"/>
                  </a:lnTo>
                  <a:lnTo>
                    <a:pt x="14233" y="7594"/>
                  </a:lnTo>
                  <a:lnTo>
                    <a:pt x="14417" y="7447"/>
                  </a:lnTo>
                  <a:lnTo>
                    <a:pt x="14527" y="7594"/>
                  </a:lnTo>
                  <a:lnTo>
                    <a:pt x="14527" y="7631"/>
                  </a:lnTo>
                  <a:lnTo>
                    <a:pt x="14417" y="7961"/>
                  </a:lnTo>
                  <a:lnTo>
                    <a:pt x="14417" y="8328"/>
                  </a:lnTo>
                  <a:lnTo>
                    <a:pt x="14343" y="8254"/>
                  </a:lnTo>
                  <a:lnTo>
                    <a:pt x="14233" y="8254"/>
                  </a:lnTo>
                  <a:lnTo>
                    <a:pt x="13830" y="8438"/>
                  </a:lnTo>
                  <a:lnTo>
                    <a:pt x="13426" y="8658"/>
                  </a:lnTo>
                  <a:lnTo>
                    <a:pt x="12693" y="9135"/>
                  </a:lnTo>
                  <a:lnTo>
                    <a:pt x="12252" y="9428"/>
                  </a:lnTo>
                  <a:lnTo>
                    <a:pt x="11776" y="9685"/>
                  </a:lnTo>
                  <a:lnTo>
                    <a:pt x="11299" y="9942"/>
                  </a:lnTo>
                  <a:lnTo>
                    <a:pt x="10822" y="10125"/>
                  </a:lnTo>
                  <a:lnTo>
                    <a:pt x="8658" y="10822"/>
                  </a:lnTo>
                  <a:lnTo>
                    <a:pt x="7741" y="11115"/>
                  </a:lnTo>
                  <a:lnTo>
                    <a:pt x="7300" y="11262"/>
                  </a:lnTo>
                  <a:lnTo>
                    <a:pt x="6860" y="11446"/>
                  </a:lnTo>
                  <a:lnTo>
                    <a:pt x="5283" y="11409"/>
                  </a:lnTo>
                  <a:lnTo>
                    <a:pt x="5246" y="11189"/>
                  </a:lnTo>
                  <a:lnTo>
                    <a:pt x="5173" y="11115"/>
                  </a:lnTo>
                  <a:lnTo>
                    <a:pt x="5026" y="11115"/>
                  </a:lnTo>
                  <a:lnTo>
                    <a:pt x="4989" y="11189"/>
                  </a:lnTo>
                  <a:lnTo>
                    <a:pt x="4953" y="11409"/>
                  </a:lnTo>
                  <a:lnTo>
                    <a:pt x="4182" y="11336"/>
                  </a:lnTo>
                  <a:lnTo>
                    <a:pt x="3816" y="11336"/>
                  </a:lnTo>
                  <a:lnTo>
                    <a:pt x="3412" y="11372"/>
                  </a:lnTo>
                  <a:lnTo>
                    <a:pt x="3119" y="11409"/>
                  </a:lnTo>
                  <a:lnTo>
                    <a:pt x="2862" y="11556"/>
                  </a:lnTo>
                  <a:lnTo>
                    <a:pt x="2825" y="11005"/>
                  </a:lnTo>
                  <a:lnTo>
                    <a:pt x="2715" y="9428"/>
                  </a:lnTo>
                  <a:lnTo>
                    <a:pt x="2715" y="9171"/>
                  </a:lnTo>
                  <a:lnTo>
                    <a:pt x="2972" y="9171"/>
                  </a:lnTo>
                  <a:lnTo>
                    <a:pt x="3265" y="9135"/>
                  </a:lnTo>
                  <a:lnTo>
                    <a:pt x="3522" y="9061"/>
                  </a:lnTo>
                  <a:lnTo>
                    <a:pt x="3779" y="8988"/>
                  </a:lnTo>
                  <a:lnTo>
                    <a:pt x="4036" y="8841"/>
                  </a:lnTo>
                  <a:lnTo>
                    <a:pt x="4293" y="8695"/>
                  </a:lnTo>
                  <a:lnTo>
                    <a:pt x="4733" y="8401"/>
                  </a:lnTo>
                  <a:lnTo>
                    <a:pt x="5063" y="8108"/>
                  </a:lnTo>
                  <a:lnTo>
                    <a:pt x="5356" y="7777"/>
                  </a:lnTo>
                  <a:lnTo>
                    <a:pt x="5613" y="7447"/>
                  </a:lnTo>
                  <a:lnTo>
                    <a:pt x="5870" y="7117"/>
                  </a:lnTo>
                  <a:lnTo>
                    <a:pt x="6273" y="7007"/>
                  </a:lnTo>
                  <a:lnTo>
                    <a:pt x="6640" y="6824"/>
                  </a:lnTo>
                  <a:lnTo>
                    <a:pt x="7410" y="6420"/>
                  </a:lnTo>
                  <a:lnTo>
                    <a:pt x="8401" y="5980"/>
                  </a:lnTo>
                  <a:lnTo>
                    <a:pt x="9355" y="5577"/>
                  </a:lnTo>
                  <a:lnTo>
                    <a:pt x="10308" y="5246"/>
                  </a:lnTo>
                  <a:lnTo>
                    <a:pt x="11262" y="4880"/>
                  </a:lnTo>
                  <a:lnTo>
                    <a:pt x="12032" y="4623"/>
                  </a:lnTo>
                  <a:lnTo>
                    <a:pt x="12436" y="4403"/>
                  </a:lnTo>
                  <a:lnTo>
                    <a:pt x="12619" y="4219"/>
                  </a:lnTo>
                  <a:lnTo>
                    <a:pt x="12729" y="4183"/>
                  </a:lnTo>
                  <a:close/>
                  <a:moveTo>
                    <a:pt x="2385" y="1"/>
                  </a:moveTo>
                  <a:lnTo>
                    <a:pt x="2238" y="38"/>
                  </a:lnTo>
                  <a:lnTo>
                    <a:pt x="2202" y="74"/>
                  </a:lnTo>
                  <a:lnTo>
                    <a:pt x="2165" y="111"/>
                  </a:lnTo>
                  <a:lnTo>
                    <a:pt x="2055" y="368"/>
                  </a:lnTo>
                  <a:lnTo>
                    <a:pt x="1982" y="515"/>
                  </a:lnTo>
                  <a:lnTo>
                    <a:pt x="1578" y="1432"/>
                  </a:lnTo>
                  <a:lnTo>
                    <a:pt x="1541" y="1542"/>
                  </a:lnTo>
                  <a:lnTo>
                    <a:pt x="1578" y="1615"/>
                  </a:lnTo>
                  <a:lnTo>
                    <a:pt x="1615" y="1688"/>
                  </a:lnTo>
                  <a:lnTo>
                    <a:pt x="1688" y="1762"/>
                  </a:lnTo>
                  <a:lnTo>
                    <a:pt x="1761" y="1798"/>
                  </a:lnTo>
                  <a:lnTo>
                    <a:pt x="1835" y="1798"/>
                  </a:lnTo>
                  <a:lnTo>
                    <a:pt x="1908" y="1762"/>
                  </a:lnTo>
                  <a:lnTo>
                    <a:pt x="1982" y="1652"/>
                  </a:lnTo>
                  <a:lnTo>
                    <a:pt x="2128" y="1358"/>
                  </a:lnTo>
                  <a:lnTo>
                    <a:pt x="2092" y="2165"/>
                  </a:lnTo>
                  <a:lnTo>
                    <a:pt x="2092" y="2972"/>
                  </a:lnTo>
                  <a:lnTo>
                    <a:pt x="2055" y="4073"/>
                  </a:lnTo>
                  <a:lnTo>
                    <a:pt x="1982" y="4109"/>
                  </a:lnTo>
                  <a:lnTo>
                    <a:pt x="1835" y="4073"/>
                  </a:lnTo>
                  <a:lnTo>
                    <a:pt x="1725" y="3999"/>
                  </a:lnTo>
                  <a:lnTo>
                    <a:pt x="1615" y="3999"/>
                  </a:lnTo>
                  <a:lnTo>
                    <a:pt x="1541" y="4036"/>
                  </a:lnTo>
                  <a:lnTo>
                    <a:pt x="1505" y="4109"/>
                  </a:lnTo>
                  <a:lnTo>
                    <a:pt x="1541" y="4219"/>
                  </a:lnTo>
                  <a:lnTo>
                    <a:pt x="1651" y="4293"/>
                  </a:lnTo>
                  <a:lnTo>
                    <a:pt x="1761" y="4366"/>
                  </a:lnTo>
                  <a:lnTo>
                    <a:pt x="1908" y="4403"/>
                  </a:lnTo>
                  <a:lnTo>
                    <a:pt x="2055" y="4439"/>
                  </a:lnTo>
                  <a:lnTo>
                    <a:pt x="2055" y="5540"/>
                  </a:lnTo>
                  <a:lnTo>
                    <a:pt x="1908" y="5577"/>
                  </a:lnTo>
                  <a:lnTo>
                    <a:pt x="1651" y="5613"/>
                  </a:lnTo>
                  <a:lnTo>
                    <a:pt x="1615" y="5687"/>
                  </a:lnTo>
                  <a:lnTo>
                    <a:pt x="1541" y="5723"/>
                  </a:lnTo>
                  <a:lnTo>
                    <a:pt x="1541" y="5760"/>
                  </a:lnTo>
                  <a:lnTo>
                    <a:pt x="1505" y="5797"/>
                  </a:lnTo>
                  <a:lnTo>
                    <a:pt x="1541" y="5833"/>
                  </a:lnTo>
                  <a:lnTo>
                    <a:pt x="1578" y="5833"/>
                  </a:lnTo>
                  <a:lnTo>
                    <a:pt x="1651" y="5907"/>
                  </a:lnTo>
                  <a:lnTo>
                    <a:pt x="2055" y="5907"/>
                  </a:lnTo>
                  <a:lnTo>
                    <a:pt x="2092" y="6200"/>
                  </a:lnTo>
                  <a:lnTo>
                    <a:pt x="2092" y="7154"/>
                  </a:lnTo>
                  <a:lnTo>
                    <a:pt x="1835" y="7227"/>
                  </a:lnTo>
                  <a:lnTo>
                    <a:pt x="1541" y="7374"/>
                  </a:lnTo>
                  <a:lnTo>
                    <a:pt x="1505" y="7411"/>
                  </a:lnTo>
                  <a:lnTo>
                    <a:pt x="1505" y="7447"/>
                  </a:lnTo>
                  <a:lnTo>
                    <a:pt x="1541" y="7484"/>
                  </a:lnTo>
                  <a:lnTo>
                    <a:pt x="1578" y="7521"/>
                  </a:lnTo>
                  <a:lnTo>
                    <a:pt x="2092" y="7521"/>
                  </a:lnTo>
                  <a:lnTo>
                    <a:pt x="2165" y="8951"/>
                  </a:lnTo>
                  <a:lnTo>
                    <a:pt x="2165" y="8988"/>
                  </a:lnTo>
                  <a:lnTo>
                    <a:pt x="1982" y="8951"/>
                  </a:lnTo>
                  <a:lnTo>
                    <a:pt x="1578" y="8951"/>
                  </a:lnTo>
                  <a:lnTo>
                    <a:pt x="1505" y="8988"/>
                  </a:lnTo>
                  <a:lnTo>
                    <a:pt x="1468" y="9061"/>
                  </a:lnTo>
                  <a:lnTo>
                    <a:pt x="1468" y="9135"/>
                  </a:lnTo>
                  <a:lnTo>
                    <a:pt x="1541" y="9208"/>
                  </a:lnTo>
                  <a:lnTo>
                    <a:pt x="1688" y="9245"/>
                  </a:lnTo>
                  <a:lnTo>
                    <a:pt x="1835" y="9318"/>
                  </a:lnTo>
                  <a:lnTo>
                    <a:pt x="2202" y="9391"/>
                  </a:lnTo>
                  <a:lnTo>
                    <a:pt x="2238" y="10419"/>
                  </a:lnTo>
                  <a:lnTo>
                    <a:pt x="2018" y="10419"/>
                  </a:lnTo>
                  <a:lnTo>
                    <a:pt x="1798" y="10455"/>
                  </a:lnTo>
                  <a:lnTo>
                    <a:pt x="1725" y="10529"/>
                  </a:lnTo>
                  <a:lnTo>
                    <a:pt x="1651" y="10602"/>
                  </a:lnTo>
                  <a:lnTo>
                    <a:pt x="1578" y="10675"/>
                  </a:lnTo>
                  <a:lnTo>
                    <a:pt x="1615" y="10749"/>
                  </a:lnTo>
                  <a:lnTo>
                    <a:pt x="1688" y="10822"/>
                  </a:lnTo>
                  <a:lnTo>
                    <a:pt x="2128" y="10822"/>
                  </a:lnTo>
                  <a:lnTo>
                    <a:pt x="2275" y="10859"/>
                  </a:lnTo>
                  <a:lnTo>
                    <a:pt x="2275" y="10895"/>
                  </a:lnTo>
                  <a:lnTo>
                    <a:pt x="2312" y="11702"/>
                  </a:lnTo>
                  <a:lnTo>
                    <a:pt x="2348" y="11959"/>
                  </a:lnTo>
                  <a:lnTo>
                    <a:pt x="2385" y="12106"/>
                  </a:lnTo>
                  <a:lnTo>
                    <a:pt x="2495" y="12216"/>
                  </a:lnTo>
                  <a:lnTo>
                    <a:pt x="2568" y="12253"/>
                  </a:lnTo>
                  <a:lnTo>
                    <a:pt x="2679" y="12253"/>
                  </a:lnTo>
                  <a:lnTo>
                    <a:pt x="2752" y="12216"/>
                  </a:lnTo>
                  <a:lnTo>
                    <a:pt x="2789" y="12143"/>
                  </a:lnTo>
                  <a:lnTo>
                    <a:pt x="2825" y="12106"/>
                  </a:lnTo>
                  <a:lnTo>
                    <a:pt x="3009" y="11959"/>
                  </a:lnTo>
                  <a:lnTo>
                    <a:pt x="3265" y="11886"/>
                  </a:lnTo>
                  <a:lnTo>
                    <a:pt x="3486" y="11849"/>
                  </a:lnTo>
                  <a:lnTo>
                    <a:pt x="3742" y="11849"/>
                  </a:lnTo>
                  <a:lnTo>
                    <a:pt x="3742" y="12033"/>
                  </a:lnTo>
                  <a:lnTo>
                    <a:pt x="3742" y="12216"/>
                  </a:lnTo>
                  <a:lnTo>
                    <a:pt x="3816" y="12363"/>
                  </a:lnTo>
                  <a:lnTo>
                    <a:pt x="3889" y="12509"/>
                  </a:lnTo>
                  <a:lnTo>
                    <a:pt x="3962" y="12583"/>
                  </a:lnTo>
                  <a:lnTo>
                    <a:pt x="4036" y="12546"/>
                  </a:lnTo>
                  <a:lnTo>
                    <a:pt x="4109" y="12509"/>
                  </a:lnTo>
                  <a:lnTo>
                    <a:pt x="4146" y="12436"/>
                  </a:lnTo>
                  <a:lnTo>
                    <a:pt x="4072" y="12216"/>
                  </a:lnTo>
                  <a:lnTo>
                    <a:pt x="4036" y="12069"/>
                  </a:lnTo>
                  <a:lnTo>
                    <a:pt x="4036" y="11886"/>
                  </a:lnTo>
                  <a:lnTo>
                    <a:pt x="5063" y="11922"/>
                  </a:lnTo>
                  <a:lnTo>
                    <a:pt x="5063" y="12143"/>
                  </a:lnTo>
                  <a:lnTo>
                    <a:pt x="5100" y="12619"/>
                  </a:lnTo>
                  <a:lnTo>
                    <a:pt x="5136" y="12693"/>
                  </a:lnTo>
                  <a:lnTo>
                    <a:pt x="5173" y="12766"/>
                  </a:lnTo>
                  <a:lnTo>
                    <a:pt x="5320" y="12766"/>
                  </a:lnTo>
                  <a:lnTo>
                    <a:pt x="5466" y="12729"/>
                  </a:lnTo>
                  <a:lnTo>
                    <a:pt x="5503" y="12619"/>
                  </a:lnTo>
                  <a:lnTo>
                    <a:pt x="5540" y="12473"/>
                  </a:lnTo>
                  <a:lnTo>
                    <a:pt x="5466" y="12363"/>
                  </a:lnTo>
                  <a:lnTo>
                    <a:pt x="5393" y="12326"/>
                  </a:lnTo>
                  <a:lnTo>
                    <a:pt x="5356" y="12106"/>
                  </a:lnTo>
                  <a:lnTo>
                    <a:pt x="5283" y="11922"/>
                  </a:lnTo>
                  <a:lnTo>
                    <a:pt x="5906" y="11959"/>
                  </a:lnTo>
                  <a:lnTo>
                    <a:pt x="6493" y="11959"/>
                  </a:lnTo>
                  <a:lnTo>
                    <a:pt x="6493" y="11996"/>
                  </a:lnTo>
                  <a:lnTo>
                    <a:pt x="6457" y="12179"/>
                  </a:lnTo>
                  <a:lnTo>
                    <a:pt x="6420" y="12399"/>
                  </a:lnTo>
                  <a:lnTo>
                    <a:pt x="6457" y="12583"/>
                  </a:lnTo>
                  <a:lnTo>
                    <a:pt x="6567" y="12766"/>
                  </a:lnTo>
                  <a:lnTo>
                    <a:pt x="6603" y="12840"/>
                  </a:lnTo>
                  <a:lnTo>
                    <a:pt x="6677" y="12876"/>
                  </a:lnTo>
                  <a:lnTo>
                    <a:pt x="6750" y="12876"/>
                  </a:lnTo>
                  <a:lnTo>
                    <a:pt x="6824" y="12840"/>
                  </a:lnTo>
                  <a:lnTo>
                    <a:pt x="6897" y="12766"/>
                  </a:lnTo>
                  <a:lnTo>
                    <a:pt x="6897" y="12729"/>
                  </a:lnTo>
                  <a:lnTo>
                    <a:pt x="6897" y="12656"/>
                  </a:lnTo>
                  <a:lnTo>
                    <a:pt x="6824" y="12619"/>
                  </a:lnTo>
                  <a:lnTo>
                    <a:pt x="6787" y="12583"/>
                  </a:lnTo>
                  <a:lnTo>
                    <a:pt x="6713" y="12399"/>
                  </a:lnTo>
                  <a:lnTo>
                    <a:pt x="6677" y="12216"/>
                  </a:lnTo>
                  <a:lnTo>
                    <a:pt x="6640" y="11996"/>
                  </a:lnTo>
                  <a:lnTo>
                    <a:pt x="6640" y="11959"/>
                  </a:lnTo>
                  <a:lnTo>
                    <a:pt x="7924" y="11996"/>
                  </a:lnTo>
                  <a:lnTo>
                    <a:pt x="7851" y="12033"/>
                  </a:lnTo>
                  <a:lnTo>
                    <a:pt x="7814" y="12106"/>
                  </a:lnTo>
                  <a:lnTo>
                    <a:pt x="7777" y="12253"/>
                  </a:lnTo>
                  <a:lnTo>
                    <a:pt x="7777" y="12399"/>
                  </a:lnTo>
                  <a:lnTo>
                    <a:pt x="7777" y="12509"/>
                  </a:lnTo>
                  <a:lnTo>
                    <a:pt x="7814" y="12619"/>
                  </a:lnTo>
                  <a:lnTo>
                    <a:pt x="7887" y="12729"/>
                  </a:lnTo>
                  <a:lnTo>
                    <a:pt x="7961" y="12766"/>
                  </a:lnTo>
                  <a:lnTo>
                    <a:pt x="8034" y="12729"/>
                  </a:lnTo>
                  <a:lnTo>
                    <a:pt x="8107" y="12693"/>
                  </a:lnTo>
                  <a:lnTo>
                    <a:pt x="8144" y="12619"/>
                  </a:lnTo>
                  <a:lnTo>
                    <a:pt x="8107" y="12473"/>
                  </a:lnTo>
                  <a:lnTo>
                    <a:pt x="8071" y="12289"/>
                  </a:lnTo>
                  <a:lnTo>
                    <a:pt x="8071" y="12179"/>
                  </a:lnTo>
                  <a:lnTo>
                    <a:pt x="8034" y="12106"/>
                  </a:lnTo>
                  <a:lnTo>
                    <a:pt x="8034" y="12033"/>
                  </a:lnTo>
                  <a:lnTo>
                    <a:pt x="8034" y="11996"/>
                  </a:lnTo>
                  <a:lnTo>
                    <a:pt x="9391" y="11996"/>
                  </a:lnTo>
                  <a:lnTo>
                    <a:pt x="9318" y="12216"/>
                  </a:lnTo>
                  <a:lnTo>
                    <a:pt x="9318" y="12473"/>
                  </a:lnTo>
                  <a:lnTo>
                    <a:pt x="9355" y="12546"/>
                  </a:lnTo>
                  <a:lnTo>
                    <a:pt x="9428" y="12583"/>
                  </a:lnTo>
                  <a:lnTo>
                    <a:pt x="9611" y="12583"/>
                  </a:lnTo>
                  <a:lnTo>
                    <a:pt x="9685" y="12546"/>
                  </a:lnTo>
                  <a:lnTo>
                    <a:pt x="9721" y="12473"/>
                  </a:lnTo>
                  <a:lnTo>
                    <a:pt x="9721" y="12436"/>
                  </a:lnTo>
                  <a:lnTo>
                    <a:pt x="9721" y="12363"/>
                  </a:lnTo>
                  <a:lnTo>
                    <a:pt x="9611" y="12326"/>
                  </a:lnTo>
                  <a:lnTo>
                    <a:pt x="9611" y="11996"/>
                  </a:lnTo>
                  <a:lnTo>
                    <a:pt x="10638" y="11996"/>
                  </a:lnTo>
                  <a:lnTo>
                    <a:pt x="10675" y="12253"/>
                  </a:lnTo>
                  <a:lnTo>
                    <a:pt x="10748" y="12509"/>
                  </a:lnTo>
                  <a:lnTo>
                    <a:pt x="10822" y="12583"/>
                  </a:lnTo>
                  <a:lnTo>
                    <a:pt x="10969" y="12583"/>
                  </a:lnTo>
                  <a:lnTo>
                    <a:pt x="11005" y="12509"/>
                  </a:lnTo>
                  <a:lnTo>
                    <a:pt x="11042" y="12399"/>
                  </a:lnTo>
                  <a:lnTo>
                    <a:pt x="10969" y="12179"/>
                  </a:lnTo>
                  <a:lnTo>
                    <a:pt x="10895" y="11996"/>
                  </a:lnTo>
                  <a:lnTo>
                    <a:pt x="12106" y="11996"/>
                  </a:lnTo>
                  <a:lnTo>
                    <a:pt x="12069" y="12069"/>
                  </a:lnTo>
                  <a:lnTo>
                    <a:pt x="12032" y="12143"/>
                  </a:lnTo>
                  <a:lnTo>
                    <a:pt x="11996" y="12363"/>
                  </a:lnTo>
                  <a:lnTo>
                    <a:pt x="12032" y="12473"/>
                  </a:lnTo>
                  <a:lnTo>
                    <a:pt x="12069" y="12619"/>
                  </a:lnTo>
                  <a:lnTo>
                    <a:pt x="12142" y="12729"/>
                  </a:lnTo>
                  <a:lnTo>
                    <a:pt x="12216" y="12803"/>
                  </a:lnTo>
                  <a:lnTo>
                    <a:pt x="12289" y="12840"/>
                  </a:lnTo>
                  <a:lnTo>
                    <a:pt x="12362" y="12803"/>
                  </a:lnTo>
                  <a:lnTo>
                    <a:pt x="12399" y="12766"/>
                  </a:lnTo>
                  <a:lnTo>
                    <a:pt x="12399" y="12693"/>
                  </a:lnTo>
                  <a:lnTo>
                    <a:pt x="12362" y="12546"/>
                  </a:lnTo>
                  <a:lnTo>
                    <a:pt x="12289" y="12363"/>
                  </a:lnTo>
                  <a:lnTo>
                    <a:pt x="12252" y="12179"/>
                  </a:lnTo>
                  <a:lnTo>
                    <a:pt x="12252" y="11959"/>
                  </a:lnTo>
                  <a:lnTo>
                    <a:pt x="13353" y="11959"/>
                  </a:lnTo>
                  <a:lnTo>
                    <a:pt x="13280" y="12106"/>
                  </a:lnTo>
                  <a:lnTo>
                    <a:pt x="13243" y="12253"/>
                  </a:lnTo>
                  <a:lnTo>
                    <a:pt x="13243" y="12436"/>
                  </a:lnTo>
                  <a:lnTo>
                    <a:pt x="13316" y="12583"/>
                  </a:lnTo>
                  <a:lnTo>
                    <a:pt x="13353" y="12619"/>
                  </a:lnTo>
                  <a:lnTo>
                    <a:pt x="13426" y="12656"/>
                  </a:lnTo>
                  <a:lnTo>
                    <a:pt x="13500" y="12656"/>
                  </a:lnTo>
                  <a:lnTo>
                    <a:pt x="13573" y="12583"/>
                  </a:lnTo>
                  <a:lnTo>
                    <a:pt x="13610" y="12436"/>
                  </a:lnTo>
                  <a:lnTo>
                    <a:pt x="13536" y="12216"/>
                  </a:lnTo>
                  <a:lnTo>
                    <a:pt x="13536" y="12069"/>
                  </a:lnTo>
                  <a:lnTo>
                    <a:pt x="13573" y="11922"/>
                  </a:lnTo>
                  <a:lnTo>
                    <a:pt x="14563" y="11886"/>
                  </a:lnTo>
                  <a:lnTo>
                    <a:pt x="14563" y="11886"/>
                  </a:lnTo>
                  <a:lnTo>
                    <a:pt x="14527" y="12363"/>
                  </a:lnTo>
                  <a:lnTo>
                    <a:pt x="14563" y="12436"/>
                  </a:lnTo>
                  <a:lnTo>
                    <a:pt x="14637" y="12509"/>
                  </a:lnTo>
                  <a:lnTo>
                    <a:pt x="14747" y="12509"/>
                  </a:lnTo>
                  <a:lnTo>
                    <a:pt x="14820" y="12473"/>
                  </a:lnTo>
                  <a:lnTo>
                    <a:pt x="14893" y="12399"/>
                  </a:lnTo>
                  <a:lnTo>
                    <a:pt x="14967" y="12289"/>
                  </a:lnTo>
                  <a:lnTo>
                    <a:pt x="14967" y="12179"/>
                  </a:lnTo>
                  <a:lnTo>
                    <a:pt x="14967" y="12069"/>
                  </a:lnTo>
                  <a:lnTo>
                    <a:pt x="14930" y="11996"/>
                  </a:lnTo>
                  <a:lnTo>
                    <a:pt x="14857" y="11959"/>
                  </a:lnTo>
                  <a:lnTo>
                    <a:pt x="14857" y="11886"/>
                  </a:lnTo>
                  <a:lnTo>
                    <a:pt x="16618" y="11776"/>
                  </a:lnTo>
                  <a:lnTo>
                    <a:pt x="16654" y="11812"/>
                  </a:lnTo>
                  <a:lnTo>
                    <a:pt x="16544" y="11996"/>
                  </a:lnTo>
                  <a:lnTo>
                    <a:pt x="16361" y="12179"/>
                  </a:lnTo>
                  <a:lnTo>
                    <a:pt x="16287" y="12289"/>
                  </a:lnTo>
                  <a:lnTo>
                    <a:pt x="16251" y="12363"/>
                  </a:lnTo>
                  <a:lnTo>
                    <a:pt x="16287" y="12436"/>
                  </a:lnTo>
                  <a:lnTo>
                    <a:pt x="16324" y="12509"/>
                  </a:lnTo>
                  <a:lnTo>
                    <a:pt x="16397" y="12546"/>
                  </a:lnTo>
                  <a:lnTo>
                    <a:pt x="16471" y="12583"/>
                  </a:lnTo>
                  <a:lnTo>
                    <a:pt x="16544" y="12583"/>
                  </a:lnTo>
                  <a:lnTo>
                    <a:pt x="16581" y="12546"/>
                  </a:lnTo>
                  <a:lnTo>
                    <a:pt x="16728" y="12473"/>
                  </a:lnTo>
                  <a:lnTo>
                    <a:pt x="16801" y="12363"/>
                  </a:lnTo>
                  <a:lnTo>
                    <a:pt x="16984" y="12106"/>
                  </a:lnTo>
                  <a:lnTo>
                    <a:pt x="17461" y="11482"/>
                  </a:lnTo>
                  <a:lnTo>
                    <a:pt x="17461" y="11409"/>
                  </a:lnTo>
                  <a:lnTo>
                    <a:pt x="17461" y="11336"/>
                  </a:lnTo>
                  <a:lnTo>
                    <a:pt x="17461" y="11262"/>
                  </a:lnTo>
                  <a:lnTo>
                    <a:pt x="17425" y="11189"/>
                  </a:lnTo>
                  <a:lnTo>
                    <a:pt x="17058" y="10895"/>
                  </a:lnTo>
                  <a:lnTo>
                    <a:pt x="16728" y="10639"/>
                  </a:lnTo>
                  <a:lnTo>
                    <a:pt x="16654" y="10602"/>
                  </a:lnTo>
                  <a:lnTo>
                    <a:pt x="16581" y="10602"/>
                  </a:lnTo>
                  <a:lnTo>
                    <a:pt x="16544" y="10639"/>
                  </a:lnTo>
                  <a:lnTo>
                    <a:pt x="16471" y="10675"/>
                  </a:lnTo>
                  <a:lnTo>
                    <a:pt x="16434" y="10785"/>
                  </a:lnTo>
                  <a:lnTo>
                    <a:pt x="16434" y="10859"/>
                  </a:lnTo>
                  <a:lnTo>
                    <a:pt x="16471" y="10932"/>
                  </a:lnTo>
                  <a:lnTo>
                    <a:pt x="16801" y="11226"/>
                  </a:lnTo>
                  <a:lnTo>
                    <a:pt x="13940" y="11372"/>
                  </a:lnTo>
                  <a:lnTo>
                    <a:pt x="14050" y="11336"/>
                  </a:lnTo>
                  <a:lnTo>
                    <a:pt x="14270" y="11189"/>
                  </a:lnTo>
                  <a:lnTo>
                    <a:pt x="14343" y="11115"/>
                  </a:lnTo>
                  <a:lnTo>
                    <a:pt x="14417" y="11005"/>
                  </a:lnTo>
                  <a:lnTo>
                    <a:pt x="14417" y="10932"/>
                  </a:lnTo>
                  <a:lnTo>
                    <a:pt x="14380" y="10895"/>
                  </a:lnTo>
                  <a:lnTo>
                    <a:pt x="14233" y="10895"/>
                  </a:lnTo>
                  <a:lnTo>
                    <a:pt x="14123" y="10932"/>
                  </a:lnTo>
                  <a:lnTo>
                    <a:pt x="13903" y="11079"/>
                  </a:lnTo>
                  <a:lnTo>
                    <a:pt x="13720" y="11226"/>
                  </a:lnTo>
                  <a:lnTo>
                    <a:pt x="13573" y="11409"/>
                  </a:lnTo>
                  <a:lnTo>
                    <a:pt x="12289" y="11446"/>
                  </a:lnTo>
                  <a:lnTo>
                    <a:pt x="12546" y="11336"/>
                  </a:lnTo>
                  <a:lnTo>
                    <a:pt x="12839" y="11226"/>
                  </a:lnTo>
                  <a:lnTo>
                    <a:pt x="13169" y="11079"/>
                  </a:lnTo>
                  <a:lnTo>
                    <a:pt x="13500" y="10895"/>
                  </a:lnTo>
                  <a:lnTo>
                    <a:pt x="13793" y="10675"/>
                  </a:lnTo>
                  <a:lnTo>
                    <a:pt x="14050" y="10419"/>
                  </a:lnTo>
                  <a:lnTo>
                    <a:pt x="14087" y="10308"/>
                  </a:lnTo>
                  <a:lnTo>
                    <a:pt x="14050" y="10235"/>
                  </a:lnTo>
                  <a:lnTo>
                    <a:pt x="13976" y="10198"/>
                  </a:lnTo>
                  <a:lnTo>
                    <a:pt x="13903" y="10235"/>
                  </a:lnTo>
                  <a:lnTo>
                    <a:pt x="13646" y="10382"/>
                  </a:lnTo>
                  <a:lnTo>
                    <a:pt x="13390" y="10565"/>
                  </a:lnTo>
                  <a:lnTo>
                    <a:pt x="13133" y="10749"/>
                  </a:lnTo>
                  <a:lnTo>
                    <a:pt x="12876" y="10895"/>
                  </a:lnTo>
                  <a:lnTo>
                    <a:pt x="12583" y="11042"/>
                  </a:lnTo>
                  <a:lnTo>
                    <a:pt x="12289" y="11152"/>
                  </a:lnTo>
                  <a:lnTo>
                    <a:pt x="11996" y="11299"/>
                  </a:lnTo>
                  <a:lnTo>
                    <a:pt x="11702" y="11446"/>
                  </a:lnTo>
                  <a:lnTo>
                    <a:pt x="10162" y="11482"/>
                  </a:lnTo>
                  <a:lnTo>
                    <a:pt x="10602" y="11299"/>
                  </a:lnTo>
                  <a:lnTo>
                    <a:pt x="12216" y="10639"/>
                  </a:lnTo>
                  <a:lnTo>
                    <a:pt x="12766" y="10455"/>
                  </a:lnTo>
                  <a:lnTo>
                    <a:pt x="13316" y="10162"/>
                  </a:lnTo>
                  <a:lnTo>
                    <a:pt x="13573" y="10015"/>
                  </a:lnTo>
                  <a:lnTo>
                    <a:pt x="13793" y="9832"/>
                  </a:lnTo>
                  <a:lnTo>
                    <a:pt x="13976" y="9612"/>
                  </a:lnTo>
                  <a:lnTo>
                    <a:pt x="14087" y="9355"/>
                  </a:lnTo>
                  <a:lnTo>
                    <a:pt x="14087" y="9245"/>
                  </a:lnTo>
                  <a:lnTo>
                    <a:pt x="14050" y="9208"/>
                  </a:lnTo>
                  <a:lnTo>
                    <a:pt x="13940" y="9171"/>
                  </a:lnTo>
                  <a:lnTo>
                    <a:pt x="13866" y="9208"/>
                  </a:lnTo>
                  <a:lnTo>
                    <a:pt x="13463" y="9612"/>
                  </a:lnTo>
                  <a:lnTo>
                    <a:pt x="13243" y="9795"/>
                  </a:lnTo>
                  <a:lnTo>
                    <a:pt x="12986" y="9978"/>
                  </a:lnTo>
                  <a:lnTo>
                    <a:pt x="12693" y="10125"/>
                  </a:lnTo>
                  <a:lnTo>
                    <a:pt x="12399" y="10235"/>
                  </a:lnTo>
                  <a:lnTo>
                    <a:pt x="11776" y="10492"/>
                  </a:lnTo>
                  <a:lnTo>
                    <a:pt x="10418" y="11042"/>
                  </a:lnTo>
                  <a:lnTo>
                    <a:pt x="9905" y="11262"/>
                  </a:lnTo>
                  <a:lnTo>
                    <a:pt x="9428" y="11482"/>
                  </a:lnTo>
                  <a:lnTo>
                    <a:pt x="7667" y="11482"/>
                  </a:lnTo>
                  <a:lnTo>
                    <a:pt x="8621" y="11152"/>
                  </a:lnTo>
                  <a:lnTo>
                    <a:pt x="10895" y="10419"/>
                  </a:lnTo>
                  <a:lnTo>
                    <a:pt x="11335" y="10235"/>
                  </a:lnTo>
                  <a:lnTo>
                    <a:pt x="11776" y="10052"/>
                  </a:lnTo>
                  <a:lnTo>
                    <a:pt x="12179" y="9832"/>
                  </a:lnTo>
                  <a:lnTo>
                    <a:pt x="12583" y="9575"/>
                  </a:lnTo>
                  <a:lnTo>
                    <a:pt x="13426" y="9025"/>
                  </a:lnTo>
                  <a:lnTo>
                    <a:pt x="13866" y="8768"/>
                  </a:lnTo>
                  <a:lnTo>
                    <a:pt x="14307" y="8548"/>
                  </a:lnTo>
                  <a:lnTo>
                    <a:pt x="14380" y="8511"/>
                  </a:lnTo>
                  <a:lnTo>
                    <a:pt x="14417" y="8474"/>
                  </a:lnTo>
                  <a:lnTo>
                    <a:pt x="14417" y="8841"/>
                  </a:lnTo>
                  <a:lnTo>
                    <a:pt x="14453" y="8915"/>
                  </a:lnTo>
                  <a:lnTo>
                    <a:pt x="14490" y="8951"/>
                  </a:lnTo>
                  <a:lnTo>
                    <a:pt x="14527" y="8988"/>
                  </a:lnTo>
                  <a:lnTo>
                    <a:pt x="14600" y="9025"/>
                  </a:lnTo>
                  <a:lnTo>
                    <a:pt x="14673" y="8988"/>
                  </a:lnTo>
                  <a:lnTo>
                    <a:pt x="14747" y="8951"/>
                  </a:lnTo>
                  <a:lnTo>
                    <a:pt x="14783" y="8915"/>
                  </a:lnTo>
                  <a:lnTo>
                    <a:pt x="14783" y="8841"/>
                  </a:lnTo>
                  <a:lnTo>
                    <a:pt x="14783" y="8291"/>
                  </a:lnTo>
                  <a:lnTo>
                    <a:pt x="14747" y="8034"/>
                  </a:lnTo>
                  <a:lnTo>
                    <a:pt x="14673" y="7777"/>
                  </a:lnTo>
                  <a:lnTo>
                    <a:pt x="15077" y="8181"/>
                  </a:lnTo>
                  <a:lnTo>
                    <a:pt x="15517" y="8584"/>
                  </a:lnTo>
                  <a:lnTo>
                    <a:pt x="15737" y="8768"/>
                  </a:lnTo>
                  <a:lnTo>
                    <a:pt x="15847" y="8841"/>
                  </a:lnTo>
                  <a:lnTo>
                    <a:pt x="15994" y="8878"/>
                  </a:lnTo>
                  <a:lnTo>
                    <a:pt x="16361" y="8915"/>
                  </a:lnTo>
                  <a:lnTo>
                    <a:pt x="16764" y="8915"/>
                  </a:lnTo>
                  <a:lnTo>
                    <a:pt x="17204" y="8878"/>
                  </a:lnTo>
                  <a:lnTo>
                    <a:pt x="17608" y="8731"/>
                  </a:lnTo>
                  <a:lnTo>
                    <a:pt x="17681" y="8695"/>
                  </a:lnTo>
                  <a:lnTo>
                    <a:pt x="17755" y="8584"/>
                  </a:lnTo>
                  <a:lnTo>
                    <a:pt x="17791" y="8511"/>
                  </a:lnTo>
                  <a:lnTo>
                    <a:pt x="17755" y="8438"/>
                  </a:lnTo>
                  <a:lnTo>
                    <a:pt x="17718" y="8328"/>
                  </a:lnTo>
                  <a:lnTo>
                    <a:pt x="17681" y="8291"/>
                  </a:lnTo>
                  <a:lnTo>
                    <a:pt x="17571" y="8254"/>
                  </a:lnTo>
                  <a:lnTo>
                    <a:pt x="17461" y="8254"/>
                  </a:lnTo>
                  <a:lnTo>
                    <a:pt x="17131" y="8364"/>
                  </a:lnTo>
                  <a:lnTo>
                    <a:pt x="16764" y="8401"/>
                  </a:lnTo>
                  <a:lnTo>
                    <a:pt x="16397" y="8438"/>
                  </a:lnTo>
                  <a:lnTo>
                    <a:pt x="16177" y="8401"/>
                  </a:lnTo>
                  <a:lnTo>
                    <a:pt x="16031" y="8364"/>
                  </a:lnTo>
                  <a:lnTo>
                    <a:pt x="15480" y="7888"/>
                  </a:lnTo>
                  <a:lnTo>
                    <a:pt x="15004" y="7374"/>
                  </a:lnTo>
                  <a:lnTo>
                    <a:pt x="14563" y="6824"/>
                  </a:lnTo>
                  <a:lnTo>
                    <a:pt x="14160" y="6237"/>
                  </a:lnTo>
                  <a:lnTo>
                    <a:pt x="13830" y="5613"/>
                  </a:lnTo>
                  <a:lnTo>
                    <a:pt x="13536" y="4990"/>
                  </a:lnTo>
                  <a:lnTo>
                    <a:pt x="13096" y="3926"/>
                  </a:lnTo>
                  <a:lnTo>
                    <a:pt x="12803" y="3412"/>
                  </a:lnTo>
                  <a:lnTo>
                    <a:pt x="12509" y="2936"/>
                  </a:lnTo>
                  <a:lnTo>
                    <a:pt x="12326" y="2752"/>
                  </a:lnTo>
                  <a:lnTo>
                    <a:pt x="12142" y="2532"/>
                  </a:lnTo>
                  <a:lnTo>
                    <a:pt x="11959" y="2349"/>
                  </a:lnTo>
                  <a:lnTo>
                    <a:pt x="11739" y="2202"/>
                  </a:lnTo>
                  <a:lnTo>
                    <a:pt x="11482" y="2092"/>
                  </a:lnTo>
                  <a:lnTo>
                    <a:pt x="11225" y="1982"/>
                  </a:lnTo>
                  <a:lnTo>
                    <a:pt x="10932" y="1908"/>
                  </a:lnTo>
                  <a:lnTo>
                    <a:pt x="10602" y="1872"/>
                  </a:lnTo>
                  <a:lnTo>
                    <a:pt x="10308" y="1872"/>
                  </a:lnTo>
                  <a:lnTo>
                    <a:pt x="9978" y="1908"/>
                  </a:lnTo>
                  <a:lnTo>
                    <a:pt x="9685" y="1982"/>
                  </a:lnTo>
                  <a:lnTo>
                    <a:pt x="9391" y="2055"/>
                  </a:lnTo>
                  <a:lnTo>
                    <a:pt x="9098" y="2202"/>
                  </a:lnTo>
                  <a:lnTo>
                    <a:pt x="8841" y="2349"/>
                  </a:lnTo>
                  <a:lnTo>
                    <a:pt x="8584" y="2495"/>
                  </a:lnTo>
                  <a:lnTo>
                    <a:pt x="8327" y="2715"/>
                  </a:lnTo>
                  <a:lnTo>
                    <a:pt x="7887" y="3119"/>
                  </a:lnTo>
                  <a:lnTo>
                    <a:pt x="7484" y="3632"/>
                  </a:lnTo>
                  <a:lnTo>
                    <a:pt x="7117" y="4146"/>
                  </a:lnTo>
                  <a:lnTo>
                    <a:pt x="6787" y="4660"/>
                  </a:lnTo>
                  <a:lnTo>
                    <a:pt x="6127" y="5833"/>
                  </a:lnTo>
                  <a:lnTo>
                    <a:pt x="5796" y="6457"/>
                  </a:lnTo>
                  <a:lnTo>
                    <a:pt x="5430" y="7044"/>
                  </a:lnTo>
                  <a:lnTo>
                    <a:pt x="4989" y="7594"/>
                  </a:lnTo>
                  <a:lnTo>
                    <a:pt x="4769" y="7851"/>
                  </a:lnTo>
                  <a:lnTo>
                    <a:pt x="4513" y="8071"/>
                  </a:lnTo>
                  <a:lnTo>
                    <a:pt x="4256" y="8291"/>
                  </a:lnTo>
                  <a:lnTo>
                    <a:pt x="3962" y="8474"/>
                  </a:lnTo>
                  <a:lnTo>
                    <a:pt x="3669" y="8621"/>
                  </a:lnTo>
                  <a:lnTo>
                    <a:pt x="3339" y="8731"/>
                  </a:lnTo>
                  <a:lnTo>
                    <a:pt x="3009" y="8841"/>
                  </a:lnTo>
                  <a:lnTo>
                    <a:pt x="2715" y="8915"/>
                  </a:lnTo>
                  <a:lnTo>
                    <a:pt x="2605" y="6200"/>
                  </a:lnTo>
                  <a:lnTo>
                    <a:pt x="2568" y="3119"/>
                  </a:lnTo>
                  <a:lnTo>
                    <a:pt x="2605" y="1505"/>
                  </a:lnTo>
                  <a:lnTo>
                    <a:pt x="2568" y="1138"/>
                  </a:lnTo>
                  <a:lnTo>
                    <a:pt x="2715" y="1395"/>
                  </a:lnTo>
                  <a:lnTo>
                    <a:pt x="2862" y="1652"/>
                  </a:lnTo>
                  <a:lnTo>
                    <a:pt x="2899" y="1725"/>
                  </a:lnTo>
                  <a:lnTo>
                    <a:pt x="2972" y="1762"/>
                  </a:lnTo>
                  <a:lnTo>
                    <a:pt x="3119" y="1762"/>
                  </a:lnTo>
                  <a:lnTo>
                    <a:pt x="3192" y="1688"/>
                  </a:lnTo>
                  <a:lnTo>
                    <a:pt x="3229" y="1652"/>
                  </a:lnTo>
                  <a:lnTo>
                    <a:pt x="3265" y="1578"/>
                  </a:lnTo>
                  <a:lnTo>
                    <a:pt x="3265" y="1505"/>
                  </a:lnTo>
                  <a:lnTo>
                    <a:pt x="3155" y="1138"/>
                  </a:lnTo>
                  <a:lnTo>
                    <a:pt x="2972" y="771"/>
                  </a:lnTo>
                  <a:lnTo>
                    <a:pt x="2568" y="111"/>
                  </a:lnTo>
                  <a:lnTo>
                    <a:pt x="2495" y="38"/>
                  </a:lnTo>
                  <a:lnTo>
                    <a:pt x="2385" y="1"/>
                  </a:lnTo>
                  <a:close/>
                  <a:moveTo>
                    <a:pt x="15554" y="12546"/>
                  </a:moveTo>
                  <a:lnTo>
                    <a:pt x="15480" y="12583"/>
                  </a:lnTo>
                  <a:lnTo>
                    <a:pt x="15370" y="12619"/>
                  </a:lnTo>
                  <a:lnTo>
                    <a:pt x="15224" y="12766"/>
                  </a:lnTo>
                  <a:lnTo>
                    <a:pt x="15077" y="12913"/>
                  </a:lnTo>
                  <a:lnTo>
                    <a:pt x="15077" y="12950"/>
                  </a:lnTo>
                  <a:lnTo>
                    <a:pt x="14820" y="12803"/>
                  </a:lnTo>
                  <a:lnTo>
                    <a:pt x="14527" y="12693"/>
                  </a:lnTo>
                  <a:lnTo>
                    <a:pt x="14453" y="12693"/>
                  </a:lnTo>
                  <a:lnTo>
                    <a:pt x="14417" y="12729"/>
                  </a:lnTo>
                  <a:lnTo>
                    <a:pt x="14380" y="12803"/>
                  </a:lnTo>
                  <a:lnTo>
                    <a:pt x="14380" y="12876"/>
                  </a:lnTo>
                  <a:lnTo>
                    <a:pt x="14563" y="13096"/>
                  </a:lnTo>
                  <a:lnTo>
                    <a:pt x="14783" y="13316"/>
                  </a:lnTo>
                  <a:lnTo>
                    <a:pt x="14673" y="13463"/>
                  </a:lnTo>
                  <a:lnTo>
                    <a:pt x="14490" y="13720"/>
                  </a:lnTo>
                  <a:lnTo>
                    <a:pt x="14417" y="13867"/>
                  </a:lnTo>
                  <a:lnTo>
                    <a:pt x="14417" y="14013"/>
                  </a:lnTo>
                  <a:lnTo>
                    <a:pt x="14453" y="14087"/>
                  </a:lnTo>
                  <a:lnTo>
                    <a:pt x="14490" y="14123"/>
                  </a:lnTo>
                  <a:lnTo>
                    <a:pt x="14600" y="14123"/>
                  </a:lnTo>
                  <a:lnTo>
                    <a:pt x="14673" y="14087"/>
                  </a:lnTo>
                  <a:lnTo>
                    <a:pt x="14783" y="14050"/>
                  </a:lnTo>
                  <a:lnTo>
                    <a:pt x="14893" y="13903"/>
                  </a:lnTo>
                  <a:lnTo>
                    <a:pt x="15150" y="13573"/>
                  </a:lnTo>
                  <a:lnTo>
                    <a:pt x="15590" y="13903"/>
                  </a:lnTo>
                  <a:lnTo>
                    <a:pt x="15700" y="13940"/>
                  </a:lnTo>
                  <a:lnTo>
                    <a:pt x="15774" y="13940"/>
                  </a:lnTo>
                  <a:lnTo>
                    <a:pt x="15847" y="13903"/>
                  </a:lnTo>
                  <a:lnTo>
                    <a:pt x="15884" y="13830"/>
                  </a:lnTo>
                  <a:lnTo>
                    <a:pt x="15921" y="13757"/>
                  </a:lnTo>
                  <a:lnTo>
                    <a:pt x="15921" y="13647"/>
                  </a:lnTo>
                  <a:lnTo>
                    <a:pt x="15921" y="13573"/>
                  </a:lnTo>
                  <a:lnTo>
                    <a:pt x="15847" y="13500"/>
                  </a:lnTo>
                  <a:lnTo>
                    <a:pt x="15407" y="13170"/>
                  </a:lnTo>
                  <a:lnTo>
                    <a:pt x="15480" y="13096"/>
                  </a:lnTo>
                  <a:lnTo>
                    <a:pt x="15590" y="12876"/>
                  </a:lnTo>
                  <a:lnTo>
                    <a:pt x="15664" y="12803"/>
                  </a:lnTo>
                  <a:lnTo>
                    <a:pt x="15737" y="12766"/>
                  </a:lnTo>
                  <a:lnTo>
                    <a:pt x="15774" y="12729"/>
                  </a:lnTo>
                  <a:lnTo>
                    <a:pt x="15811" y="12693"/>
                  </a:lnTo>
                  <a:lnTo>
                    <a:pt x="15811" y="12656"/>
                  </a:lnTo>
                  <a:lnTo>
                    <a:pt x="15774" y="12656"/>
                  </a:lnTo>
                  <a:lnTo>
                    <a:pt x="15664" y="12583"/>
                  </a:lnTo>
                  <a:lnTo>
                    <a:pt x="15554" y="12546"/>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 name="Google Shape;376;p7"/>
            <p:cNvSpPr/>
            <p:nvPr/>
          </p:nvSpPr>
          <p:spPr>
            <a:xfrm>
              <a:off x="6844475" y="1037625"/>
              <a:ext cx="414525" cy="389750"/>
            </a:xfrm>
            <a:custGeom>
              <a:rect b="b" l="l" r="r" t="t"/>
              <a:pathLst>
                <a:path extrusionOk="0" h="15590" w="16581">
                  <a:moveTo>
                    <a:pt x="13793" y="2568"/>
                  </a:moveTo>
                  <a:lnTo>
                    <a:pt x="14123" y="2641"/>
                  </a:lnTo>
                  <a:lnTo>
                    <a:pt x="14123" y="2678"/>
                  </a:lnTo>
                  <a:lnTo>
                    <a:pt x="14086" y="2825"/>
                  </a:lnTo>
                  <a:lnTo>
                    <a:pt x="14013" y="2935"/>
                  </a:lnTo>
                  <a:lnTo>
                    <a:pt x="13866" y="3045"/>
                  </a:lnTo>
                  <a:lnTo>
                    <a:pt x="13756" y="3081"/>
                  </a:lnTo>
                  <a:lnTo>
                    <a:pt x="13573" y="2971"/>
                  </a:lnTo>
                  <a:lnTo>
                    <a:pt x="13609" y="2788"/>
                  </a:lnTo>
                  <a:lnTo>
                    <a:pt x="13683" y="2678"/>
                  </a:lnTo>
                  <a:lnTo>
                    <a:pt x="13720" y="2605"/>
                  </a:lnTo>
                  <a:lnTo>
                    <a:pt x="13793" y="2568"/>
                  </a:lnTo>
                  <a:close/>
                  <a:moveTo>
                    <a:pt x="9428" y="3705"/>
                  </a:moveTo>
                  <a:lnTo>
                    <a:pt x="9831" y="4475"/>
                  </a:lnTo>
                  <a:lnTo>
                    <a:pt x="10161" y="5246"/>
                  </a:lnTo>
                  <a:lnTo>
                    <a:pt x="8327" y="4402"/>
                  </a:lnTo>
                  <a:lnTo>
                    <a:pt x="8878" y="4035"/>
                  </a:lnTo>
                  <a:lnTo>
                    <a:pt x="9428" y="3705"/>
                  </a:lnTo>
                  <a:close/>
                  <a:moveTo>
                    <a:pt x="5283" y="3668"/>
                  </a:moveTo>
                  <a:lnTo>
                    <a:pt x="6383" y="4072"/>
                  </a:lnTo>
                  <a:lnTo>
                    <a:pt x="7410" y="4512"/>
                  </a:lnTo>
                  <a:lnTo>
                    <a:pt x="6383" y="5319"/>
                  </a:lnTo>
                  <a:lnTo>
                    <a:pt x="5393" y="6163"/>
                  </a:lnTo>
                  <a:lnTo>
                    <a:pt x="5319" y="5282"/>
                  </a:lnTo>
                  <a:lnTo>
                    <a:pt x="5283" y="4365"/>
                  </a:lnTo>
                  <a:lnTo>
                    <a:pt x="5283" y="3668"/>
                  </a:lnTo>
                  <a:close/>
                  <a:moveTo>
                    <a:pt x="13096" y="2494"/>
                  </a:moveTo>
                  <a:lnTo>
                    <a:pt x="13023" y="2641"/>
                  </a:lnTo>
                  <a:lnTo>
                    <a:pt x="12986" y="2825"/>
                  </a:lnTo>
                  <a:lnTo>
                    <a:pt x="12949" y="3008"/>
                  </a:lnTo>
                  <a:lnTo>
                    <a:pt x="12986" y="3191"/>
                  </a:lnTo>
                  <a:lnTo>
                    <a:pt x="13096" y="3412"/>
                  </a:lnTo>
                  <a:lnTo>
                    <a:pt x="13243" y="3595"/>
                  </a:lnTo>
                  <a:lnTo>
                    <a:pt x="13426" y="3705"/>
                  </a:lnTo>
                  <a:lnTo>
                    <a:pt x="13646" y="3778"/>
                  </a:lnTo>
                  <a:lnTo>
                    <a:pt x="13793" y="3815"/>
                  </a:lnTo>
                  <a:lnTo>
                    <a:pt x="13536" y="4512"/>
                  </a:lnTo>
                  <a:lnTo>
                    <a:pt x="13243" y="5209"/>
                  </a:lnTo>
                  <a:lnTo>
                    <a:pt x="12913" y="5869"/>
                  </a:lnTo>
                  <a:lnTo>
                    <a:pt x="12546" y="6529"/>
                  </a:lnTo>
                  <a:lnTo>
                    <a:pt x="11665" y="6016"/>
                  </a:lnTo>
                  <a:lnTo>
                    <a:pt x="10785" y="5576"/>
                  </a:lnTo>
                  <a:lnTo>
                    <a:pt x="10602" y="5026"/>
                  </a:lnTo>
                  <a:lnTo>
                    <a:pt x="10345" y="4475"/>
                  </a:lnTo>
                  <a:lnTo>
                    <a:pt x="10125" y="3962"/>
                  </a:lnTo>
                  <a:lnTo>
                    <a:pt x="9831" y="3448"/>
                  </a:lnTo>
                  <a:lnTo>
                    <a:pt x="10602" y="3045"/>
                  </a:lnTo>
                  <a:lnTo>
                    <a:pt x="11005" y="2898"/>
                  </a:lnTo>
                  <a:lnTo>
                    <a:pt x="11409" y="2751"/>
                  </a:lnTo>
                  <a:lnTo>
                    <a:pt x="11849" y="2641"/>
                  </a:lnTo>
                  <a:lnTo>
                    <a:pt x="12252" y="2568"/>
                  </a:lnTo>
                  <a:lnTo>
                    <a:pt x="12692" y="2494"/>
                  </a:lnTo>
                  <a:close/>
                  <a:moveTo>
                    <a:pt x="2605" y="6713"/>
                  </a:moveTo>
                  <a:lnTo>
                    <a:pt x="2678" y="6750"/>
                  </a:lnTo>
                  <a:lnTo>
                    <a:pt x="2752" y="6823"/>
                  </a:lnTo>
                  <a:lnTo>
                    <a:pt x="2788" y="6970"/>
                  </a:lnTo>
                  <a:lnTo>
                    <a:pt x="2752" y="7116"/>
                  </a:lnTo>
                  <a:lnTo>
                    <a:pt x="2715" y="7153"/>
                  </a:lnTo>
                  <a:lnTo>
                    <a:pt x="2605" y="7226"/>
                  </a:lnTo>
                  <a:lnTo>
                    <a:pt x="2458" y="7336"/>
                  </a:lnTo>
                  <a:lnTo>
                    <a:pt x="2165" y="7116"/>
                  </a:lnTo>
                  <a:lnTo>
                    <a:pt x="2275" y="6970"/>
                  </a:lnTo>
                  <a:lnTo>
                    <a:pt x="2275" y="6896"/>
                  </a:lnTo>
                  <a:lnTo>
                    <a:pt x="2458" y="6860"/>
                  </a:lnTo>
                  <a:lnTo>
                    <a:pt x="2715" y="6860"/>
                  </a:lnTo>
                  <a:lnTo>
                    <a:pt x="2715" y="6823"/>
                  </a:lnTo>
                  <a:lnTo>
                    <a:pt x="2678" y="6786"/>
                  </a:lnTo>
                  <a:lnTo>
                    <a:pt x="2605" y="6713"/>
                  </a:lnTo>
                  <a:close/>
                  <a:moveTo>
                    <a:pt x="8364" y="6529"/>
                  </a:moveTo>
                  <a:lnTo>
                    <a:pt x="8547" y="6566"/>
                  </a:lnTo>
                  <a:lnTo>
                    <a:pt x="8657" y="6603"/>
                  </a:lnTo>
                  <a:lnTo>
                    <a:pt x="8657" y="6713"/>
                  </a:lnTo>
                  <a:lnTo>
                    <a:pt x="8694" y="6860"/>
                  </a:lnTo>
                  <a:lnTo>
                    <a:pt x="8694" y="6970"/>
                  </a:lnTo>
                  <a:lnTo>
                    <a:pt x="8694" y="7116"/>
                  </a:lnTo>
                  <a:lnTo>
                    <a:pt x="8657" y="7226"/>
                  </a:lnTo>
                  <a:lnTo>
                    <a:pt x="8621" y="7336"/>
                  </a:lnTo>
                  <a:lnTo>
                    <a:pt x="8547" y="7446"/>
                  </a:lnTo>
                  <a:lnTo>
                    <a:pt x="8364" y="7446"/>
                  </a:lnTo>
                  <a:lnTo>
                    <a:pt x="8107" y="7520"/>
                  </a:lnTo>
                  <a:lnTo>
                    <a:pt x="7850" y="7593"/>
                  </a:lnTo>
                  <a:lnTo>
                    <a:pt x="7704" y="7483"/>
                  </a:lnTo>
                  <a:lnTo>
                    <a:pt x="7630" y="7336"/>
                  </a:lnTo>
                  <a:lnTo>
                    <a:pt x="7557" y="7190"/>
                  </a:lnTo>
                  <a:lnTo>
                    <a:pt x="7594" y="7006"/>
                  </a:lnTo>
                  <a:lnTo>
                    <a:pt x="7667" y="6750"/>
                  </a:lnTo>
                  <a:lnTo>
                    <a:pt x="7777" y="6750"/>
                  </a:lnTo>
                  <a:lnTo>
                    <a:pt x="7850" y="6786"/>
                  </a:lnTo>
                  <a:lnTo>
                    <a:pt x="7924" y="6750"/>
                  </a:lnTo>
                  <a:lnTo>
                    <a:pt x="7960" y="6713"/>
                  </a:lnTo>
                  <a:lnTo>
                    <a:pt x="8071" y="6566"/>
                  </a:lnTo>
                  <a:lnTo>
                    <a:pt x="8364" y="6529"/>
                  </a:lnTo>
                  <a:close/>
                  <a:moveTo>
                    <a:pt x="3155" y="3191"/>
                  </a:moveTo>
                  <a:lnTo>
                    <a:pt x="3595" y="3228"/>
                  </a:lnTo>
                  <a:lnTo>
                    <a:pt x="4036" y="3301"/>
                  </a:lnTo>
                  <a:lnTo>
                    <a:pt x="4439" y="3412"/>
                  </a:lnTo>
                  <a:lnTo>
                    <a:pt x="4879" y="3522"/>
                  </a:lnTo>
                  <a:lnTo>
                    <a:pt x="4843" y="4072"/>
                  </a:lnTo>
                  <a:lnTo>
                    <a:pt x="4843" y="4659"/>
                  </a:lnTo>
                  <a:lnTo>
                    <a:pt x="4879" y="5282"/>
                  </a:lnTo>
                  <a:lnTo>
                    <a:pt x="4989" y="6529"/>
                  </a:lnTo>
                  <a:lnTo>
                    <a:pt x="4182" y="7263"/>
                  </a:lnTo>
                  <a:lnTo>
                    <a:pt x="3779" y="7630"/>
                  </a:lnTo>
                  <a:lnTo>
                    <a:pt x="3375" y="8033"/>
                  </a:lnTo>
                  <a:lnTo>
                    <a:pt x="3265" y="7960"/>
                  </a:lnTo>
                  <a:lnTo>
                    <a:pt x="2898" y="7667"/>
                  </a:lnTo>
                  <a:lnTo>
                    <a:pt x="3008" y="7520"/>
                  </a:lnTo>
                  <a:lnTo>
                    <a:pt x="3119" y="7410"/>
                  </a:lnTo>
                  <a:lnTo>
                    <a:pt x="3155" y="7336"/>
                  </a:lnTo>
                  <a:lnTo>
                    <a:pt x="3192" y="7300"/>
                  </a:lnTo>
                  <a:lnTo>
                    <a:pt x="3192" y="7153"/>
                  </a:lnTo>
                  <a:lnTo>
                    <a:pt x="3229" y="6933"/>
                  </a:lnTo>
                  <a:lnTo>
                    <a:pt x="3192" y="6823"/>
                  </a:lnTo>
                  <a:lnTo>
                    <a:pt x="3155" y="6676"/>
                  </a:lnTo>
                  <a:lnTo>
                    <a:pt x="3119" y="6566"/>
                  </a:lnTo>
                  <a:lnTo>
                    <a:pt x="3045" y="6456"/>
                  </a:lnTo>
                  <a:lnTo>
                    <a:pt x="2972" y="6383"/>
                  </a:lnTo>
                  <a:lnTo>
                    <a:pt x="2862" y="6309"/>
                  </a:lnTo>
                  <a:lnTo>
                    <a:pt x="2752" y="6273"/>
                  </a:lnTo>
                  <a:lnTo>
                    <a:pt x="2605" y="6236"/>
                  </a:lnTo>
                  <a:lnTo>
                    <a:pt x="2495" y="6236"/>
                  </a:lnTo>
                  <a:lnTo>
                    <a:pt x="2348" y="6273"/>
                  </a:lnTo>
                  <a:lnTo>
                    <a:pt x="2128" y="6383"/>
                  </a:lnTo>
                  <a:lnTo>
                    <a:pt x="1908" y="6529"/>
                  </a:lnTo>
                  <a:lnTo>
                    <a:pt x="1761" y="6713"/>
                  </a:lnTo>
                  <a:lnTo>
                    <a:pt x="1321" y="6309"/>
                  </a:lnTo>
                  <a:lnTo>
                    <a:pt x="954" y="5833"/>
                  </a:lnTo>
                  <a:lnTo>
                    <a:pt x="734" y="5502"/>
                  </a:lnTo>
                  <a:lnTo>
                    <a:pt x="624" y="5172"/>
                  </a:lnTo>
                  <a:lnTo>
                    <a:pt x="551" y="4805"/>
                  </a:lnTo>
                  <a:lnTo>
                    <a:pt x="514" y="4439"/>
                  </a:lnTo>
                  <a:lnTo>
                    <a:pt x="551" y="4255"/>
                  </a:lnTo>
                  <a:lnTo>
                    <a:pt x="624" y="4072"/>
                  </a:lnTo>
                  <a:lnTo>
                    <a:pt x="734" y="3925"/>
                  </a:lnTo>
                  <a:lnTo>
                    <a:pt x="844" y="3778"/>
                  </a:lnTo>
                  <a:lnTo>
                    <a:pt x="991" y="3668"/>
                  </a:lnTo>
                  <a:lnTo>
                    <a:pt x="1174" y="3558"/>
                  </a:lnTo>
                  <a:lnTo>
                    <a:pt x="1541" y="3412"/>
                  </a:lnTo>
                  <a:lnTo>
                    <a:pt x="1908" y="3265"/>
                  </a:lnTo>
                  <a:lnTo>
                    <a:pt x="2312" y="3191"/>
                  </a:lnTo>
                  <a:close/>
                  <a:moveTo>
                    <a:pt x="11005" y="6199"/>
                  </a:moveTo>
                  <a:lnTo>
                    <a:pt x="12289" y="6896"/>
                  </a:lnTo>
                  <a:lnTo>
                    <a:pt x="11885" y="7483"/>
                  </a:lnTo>
                  <a:lnTo>
                    <a:pt x="11482" y="8033"/>
                  </a:lnTo>
                  <a:lnTo>
                    <a:pt x="11335" y="7410"/>
                  </a:lnTo>
                  <a:lnTo>
                    <a:pt x="11188" y="6750"/>
                  </a:lnTo>
                  <a:lnTo>
                    <a:pt x="11005" y="6199"/>
                  </a:lnTo>
                  <a:close/>
                  <a:moveTo>
                    <a:pt x="7264" y="8180"/>
                  </a:moveTo>
                  <a:lnTo>
                    <a:pt x="7410" y="8253"/>
                  </a:lnTo>
                  <a:lnTo>
                    <a:pt x="7594" y="8290"/>
                  </a:lnTo>
                  <a:lnTo>
                    <a:pt x="7960" y="8290"/>
                  </a:lnTo>
                  <a:lnTo>
                    <a:pt x="7704" y="8327"/>
                  </a:lnTo>
                  <a:lnTo>
                    <a:pt x="7557" y="8327"/>
                  </a:lnTo>
                  <a:lnTo>
                    <a:pt x="7447" y="8290"/>
                  </a:lnTo>
                  <a:lnTo>
                    <a:pt x="7337" y="8253"/>
                  </a:lnTo>
                  <a:lnTo>
                    <a:pt x="7264" y="8180"/>
                  </a:lnTo>
                  <a:close/>
                  <a:moveTo>
                    <a:pt x="8181" y="5979"/>
                  </a:moveTo>
                  <a:lnTo>
                    <a:pt x="7997" y="6016"/>
                  </a:lnTo>
                  <a:lnTo>
                    <a:pt x="7814" y="6089"/>
                  </a:lnTo>
                  <a:lnTo>
                    <a:pt x="7667" y="6236"/>
                  </a:lnTo>
                  <a:lnTo>
                    <a:pt x="7410" y="6346"/>
                  </a:lnTo>
                  <a:lnTo>
                    <a:pt x="7190" y="6529"/>
                  </a:lnTo>
                  <a:lnTo>
                    <a:pt x="6970" y="6713"/>
                  </a:lnTo>
                  <a:lnTo>
                    <a:pt x="6787" y="6933"/>
                  </a:lnTo>
                  <a:lnTo>
                    <a:pt x="6677" y="7080"/>
                  </a:lnTo>
                  <a:lnTo>
                    <a:pt x="6640" y="7263"/>
                  </a:lnTo>
                  <a:lnTo>
                    <a:pt x="6567" y="7410"/>
                  </a:lnTo>
                  <a:lnTo>
                    <a:pt x="6567" y="7593"/>
                  </a:lnTo>
                  <a:lnTo>
                    <a:pt x="6567" y="7923"/>
                  </a:lnTo>
                  <a:lnTo>
                    <a:pt x="6677" y="8253"/>
                  </a:lnTo>
                  <a:lnTo>
                    <a:pt x="6787" y="8437"/>
                  </a:lnTo>
                  <a:lnTo>
                    <a:pt x="6897" y="8584"/>
                  </a:lnTo>
                  <a:lnTo>
                    <a:pt x="7043" y="8694"/>
                  </a:lnTo>
                  <a:lnTo>
                    <a:pt x="7190" y="8767"/>
                  </a:lnTo>
                  <a:lnTo>
                    <a:pt x="7374" y="8804"/>
                  </a:lnTo>
                  <a:lnTo>
                    <a:pt x="7557" y="8840"/>
                  </a:lnTo>
                  <a:lnTo>
                    <a:pt x="7924" y="8840"/>
                  </a:lnTo>
                  <a:lnTo>
                    <a:pt x="8254" y="8767"/>
                  </a:lnTo>
                  <a:lnTo>
                    <a:pt x="8584" y="8620"/>
                  </a:lnTo>
                  <a:lnTo>
                    <a:pt x="8914" y="8364"/>
                  </a:lnTo>
                  <a:lnTo>
                    <a:pt x="9208" y="8070"/>
                  </a:lnTo>
                  <a:lnTo>
                    <a:pt x="9464" y="7740"/>
                  </a:lnTo>
                  <a:lnTo>
                    <a:pt x="9538" y="7593"/>
                  </a:lnTo>
                  <a:lnTo>
                    <a:pt x="9611" y="7410"/>
                  </a:lnTo>
                  <a:lnTo>
                    <a:pt x="9648" y="7226"/>
                  </a:lnTo>
                  <a:lnTo>
                    <a:pt x="9648" y="7043"/>
                  </a:lnTo>
                  <a:lnTo>
                    <a:pt x="9648" y="6860"/>
                  </a:lnTo>
                  <a:lnTo>
                    <a:pt x="9574" y="6713"/>
                  </a:lnTo>
                  <a:lnTo>
                    <a:pt x="9464" y="6529"/>
                  </a:lnTo>
                  <a:lnTo>
                    <a:pt x="9354" y="6419"/>
                  </a:lnTo>
                  <a:lnTo>
                    <a:pt x="9208" y="6273"/>
                  </a:lnTo>
                  <a:lnTo>
                    <a:pt x="9061" y="6199"/>
                  </a:lnTo>
                  <a:lnTo>
                    <a:pt x="8731" y="6053"/>
                  </a:lnTo>
                  <a:lnTo>
                    <a:pt x="8364" y="5979"/>
                  </a:lnTo>
                  <a:close/>
                  <a:moveTo>
                    <a:pt x="5063" y="7080"/>
                  </a:moveTo>
                  <a:lnTo>
                    <a:pt x="5246" y="8180"/>
                  </a:lnTo>
                  <a:lnTo>
                    <a:pt x="5466" y="9281"/>
                  </a:lnTo>
                  <a:lnTo>
                    <a:pt x="4622" y="8804"/>
                  </a:lnTo>
                  <a:lnTo>
                    <a:pt x="3779" y="8290"/>
                  </a:lnTo>
                  <a:lnTo>
                    <a:pt x="4439" y="7667"/>
                  </a:lnTo>
                  <a:lnTo>
                    <a:pt x="5063" y="7080"/>
                  </a:lnTo>
                  <a:close/>
                  <a:moveTo>
                    <a:pt x="7887" y="4732"/>
                  </a:moveTo>
                  <a:lnTo>
                    <a:pt x="9171" y="5282"/>
                  </a:lnTo>
                  <a:lnTo>
                    <a:pt x="10381" y="5869"/>
                  </a:lnTo>
                  <a:lnTo>
                    <a:pt x="10602" y="6529"/>
                  </a:lnTo>
                  <a:lnTo>
                    <a:pt x="10785" y="7190"/>
                  </a:lnTo>
                  <a:lnTo>
                    <a:pt x="10932" y="7850"/>
                  </a:lnTo>
                  <a:lnTo>
                    <a:pt x="11078" y="8547"/>
                  </a:lnTo>
                  <a:lnTo>
                    <a:pt x="10565" y="9097"/>
                  </a:lnTo>
                  <a:lnTo>
                    <a:pt x="10015" y="9647"/>
                  </a:lnTo>
                  <a:lnTo>
                    <a:pt x="9428" y="10161"/>
                  </a:lnTo>
                  <a:lnTo>
                    <a:pt x="8841" y="10674"/>
                  </a:lnTo>
                  <a:lnTo>
                    <a:pt x="8107" y="10418"/>
                  </a:lnTo>
                  <a:lnTo>
                    <a:pt x="7374" y="10161"/>
                  </a:lnTo>
                  <a:lnTo>
                    <a:pt x="6677" y="9867"/>
                  </a:lnTo>
                  <a:lnTo>
                    <a:pt x="5980" y="9537"/>
                  </a:lnTo>
                  <a:lnTo>
                    <a:pt x="5723" y="8143"/>
                  </a:lnTo>
                  <a:lnTo>
                    <a:pt x="5466" y="6713"/>
                  </a:lnTo>
                  <a:lnTo>
                    <a:pt x="6677" y="5722"/>
                  </a:lnTo>
                  <a:lnTo>
                    <a:pt x="7887" y="4732"/>
                  </a:lnTo>
                  <a:close/>
                  <a:moveTo>
                    <a:pt x="11152" y="9171"/>
                  </a:moveTo>
                  <a:lnTo>
                    <a:pt x="11225" y="10161"/>
                  </a:lnTo>
                  <a:lnTo>
                    <a:pt x="11225" y="11188"/>
                  </a:lnTo>
                  <a:lnTo>
                    <a:pt x="11225" y="11225"/>
                  </a:lnTo>
                  <a:lnTo>
                    <a:pt x="10308" y="11041"/>
                  </a:lnTo>
                  <a:lnTo>
                    <a:pt x="9391" y="10821"/>
                  </a:lnTo>
                  <a:lnTo>
                    <a:pt x="10015" y="10308"/>
                  </a:lnTo>
                  <a:lnTo>
                    <a:pt x="10565" y="9794"/>
                  </a:lnTo>
                  <a:lnTo>
                    <a:pt x="11152" y="9171"/>
                  </a:lnTo>
                  <a:close/>
                  <a:moveTo>
                    <a:pt x="12729" y="7153"/>
                  </a:moveTo>
                  <a:lnTo>
                    <a:pt x="13243" y="7483"/>
                  </a:lnTo>
                  <a:lnTo>
                    <a:pt x="13756" y="7813"/>
                  </a:lnTo>
                  <a:lnTo>
                    <a:pt x="14233" y="8180"/>
                  </a:lnTo>
                  <a:lnTo>
                    <a:pt x="14673" y="8584"/>
                  </a:lnTo>
                  <a:lnTo>
                    <a:pt x="15113" y="9024"/>
                  </a:lnTo>
                  <a:lnTo>
                    <a:pt x="15480" y="9464"/>
                  </a:lnTo>
                  <a:lnTo>
                    <a:pt x="15810" y="9941"/>
                  </a:lnTo>
                  <a:lnTo>
                    <a:pt x="16067" y="10454"/>
                  </a:lnTo>
                  <a:lnTo>
                    <a:pt x="16251" y="11005"/>
                  </a:lnTo>
                  <a:lnTo>
                    <a:pt x="16177" y="11041"/>
                  </a:lnTo>
                  <a:lnTo>
                    <a:pt x="15957" y="11188"/>
                  </a:lnTo>
                  <a:lnTo>
                    <a:pt x="15700" y="11298"/>
                  </a:lnTo>
                  <a:lnTo>
                    <a:pt x="15444" y="11371"/>
                  </a:lnTo>
                  <a:lnTo>
                    <a:pt x="15187" y="11445"/>
                  </a:lnTo>
                  <a:lnTo>
                    <a:pt x="15113" y="11371"/>
                  </a:lnTo>
                  <a:lnTo>
                    <a:pt x="15077" y="11408"/>
                  </a:lnTo>
                  <a:lnTo>
                    <a:pt x="14233" y="11445"/>
                  </a:lnTo>
                  <a:lnTo>
                    <a:pt x="13389" y="11408"/>
                  </a:lnTo>
                  <a:lnTo>
                    <a:pt x="12582" y="11371"/>
                  </a:lnTo>
                  <a:lnTo>
                    <a:pt x="11739" y="11298"/>
                  </a:lnTo>
                  <a:lnTo>
                    <a:pt x="11702" y="10198"/>
                  </a:lnTo>
                  <a:lnTo>
                    <a:pt x="11665" y="9464"/>
                  </a:lnTo>
                  <a:lnTo>
                    <a:pt x="11592" y="8694"/>
                  </a:lnTo>
                  <a:lnTo>
                    <a:pt x="12179" y="7923"/>
                  </a:lnTo>
                  <a:lnTo>
                    <a:pt x="12729" y="7153"/>
                  </a:lnTo>
                  <a:close/>
                  <a:moveTo>
                    <a:pt x="6126" y="10161"/>
                  </a:moveTo>
                  <a:lnTo>
                    <a:pt x="6787" y="10454"/>
                  </a:lnTo>
                  <a:lnTo>
                    <a:pt x="7447" y="10711"/>
                  </a:lnTo>
                  <a:lnTo>
                    <a:pt x="8327" y="11005"/>
                  </a:lnTo>
                  <a:lnTo>
                    <a:pt x="7557" y="11555"/>
                  </a:lnTo>
                  <a:lnTo>
                    <a:pt x="6713" y="11995"/>
                  </a:lnTo>
                  <a:lnTo>
                    <a:pt x="6603" y="12068"/>
                  </a:lnTo>
                  <a:lnTo>
                    <a:pt x="6346" y="11078"/>
                  </a:lnTo>
                  <a:lnTo>
                    <a:pt x="6126" y="10161"/>
                  </a:lnTo>
                  <a:close/>
                  <a:moveTo>
                    <a:pt x="3449" y="8657"/>
                  </a:moveTo>
                  <a:lnTo>
                    <a:pt x="3889" y="8950"/>
                  </a:lnTo>
                  <a:lnTo>
                    <a:pt x="4733" y="9427"/>
                  </a:lnTo>
                  <a:lnTo>
                    <a:pt x="5613" y="9904"/>
                  </a:lnTo>
                  <a:lnTo>
                    <a:pt x="5870" y="11078"/>
                  </a:lnTo>
                  <a:lnTo>
                    <a:pt x="6016" y="11665"/>
                  </a:lnTo>
                  <a:lnTo>
                    <a:pt x="6200" y="12288"/>
                  </a:lnTo>
                  <a:lnTo>
                    <a:pt x="5686" y="12509"/>
                  </a:lnTo>
                  <a:lnTo>
                    <a:pt x="5136" y="12729"/>
                  </a:lnTo>
                  <a:lnTo>
                    <a:pt x="4622" y="12875"/>
                  </a:lnTo>
                  <a:lnTo>
                    <a:pt x="4072" y="12985"/>
                  </a:lnTo>
                  <a:lnTo>
                    <a:pt x="3705" y="12985"/>
                  </a:lnTo>
                  <a:lnTo>
                    <a:pt x="3375" y="12949"/>
                  </a:lnTo>
                  <a:lnTo>
                    <a:pt x="3045" y="12875"/>
                  </a:lnTo>
                  <a:lnTo>
                    <a:pt x="2715" y="12692"/>
                  </a:lnTo>
                  <a:lnTo>
                    <a:pt x="2568" y="12582"/>
                  </a:lnTo>
                  <a:lnTo>
                    <a:pt x="2458" y="12435"/>
                  </a:lnTo>
                  <a:lnTo>
                    <a:pt x="2348" y="12288"/>
                  </a:lnTo>
                  <a:lnTo>
                    <a:pt x="2275" y="12105"/>
                  </a:lnTo>
                  <a:lnTo>
                    <a:pt x="2165" y="11775"/>
                  </a:lnTo>
                  <a:lnTo>
                    <a:pt x="2165" y="11371"/>
                  </a:lnTo>
                  <a:lnTo>
                    <a:pt x="2201" y="11005"/>
                  </a:lnTo>
                  <a:lnTo>
                    <a:pt x="2275" y="10638"/>
                  </a:lnTo>
                  <a:lnTo>
                    <a:pt x="2385" y="10271"/>
                  </a:lnTo>
                  <a:lnTo>
                    <a:pt x="2532" y="9941"/>
                  </a:lnTo>
                  <a:lnTo>
                    <a:pt x="2715" y="9574"/>
                  </a:lnTo>
                  <a:lnTo>
                    <a:pt x="2935" y="9281"/>
                  </a:lnTo>
                  <a:lnTo>
                    <a:pt x="3192" y="8950"/>
                  </a:lnTo>
                  <a:lnTo>
                    <a:pt x="3449" y="8657"/>
                  </a:lnTo>
                  <a:close/>
                  <a:moveTo>
                    <a:pt x="8291" y="14049"/>
                  </a:moveTo>
                  <a:lnTo>
                    <a:pt x="8401" y="14086"/>
                  </a:lnTo>
                  <a:lnTo>
                    <a:pt x="8401" y="14196"/>
                  </a:lnTo>
                  <a:lnTo>
                    <a:pt x="8401" y="14343"/>
                  </a:lnTo>
                  <a:lnTo>
                    <a:pt x="8364" y="14489"/>
                  </a:lnTo>
                  <a:lnTo>
                    <a:pt x="8291" y="14599"/>
                  </a:lnTo>
                  <a:lnTo>
                    <a:pt x="8181" y="14673"/>
                  </a:lnTo>
                  <a:lnTo>
                    <a:pt x="7960" y="14489"/>
                  </a:lnTo>
                  <a:lnTo>
                    <a:pt x="7777" y="14306"/>
                  </a:lnTo>
                  <a:lnTo>
                    <a:pt x="7850" y="14159"/>
                  </a:lnTo>
                  <a:lnTo>
                    <a:pt x="7997" y="14086"/>
                  </a:lnTo>
                  <a:lnTo>
                    <a:pt x="8144" y="14049"/>
                  </a:lnTo>
                  <a:close/>
                  <a:moveTo>
                    <a:pt x="8914" y="11188"/>
                  </a:moveTo>
                  <a:lnTo>
                    <a:pt x="10051" y="11481"/>
                  </a:lnTo>
                  <a:lnTo>
                    <a:pt x="11225" y="11702"/>
                  </a:lnTo>
                  <a:lnTo>
                    <a:pt x="11188" y="12288"/>
                  </a:lnTo>
                  <a:lnTo>
                    <a:pt x="11115" y="12839"/>
                  </a:lnTo>
                  <a:lnTo>
                    <a:pt x="10968" y="13426"/>
                  </a:lnTo>
                  <a:lnTo>
                    <a:pt x="10822" y="13976"/>
                  </a:lnTo>
                  <a:lnTo>
                    <a:pt x="10638" y="14269"/>
                  </a:lnTo>
                  <a:lnTo>
                    <a:pt x="10455" y="14563"/>
                  </a:lnTo>
                  <a:lnTo>
                    <a:pt x="10198" y="14819"/>
                  </a:lnTo>
                  <a:lnTo>
                    <a:pt x="9905" y="15003"/>
                  </a:lnTo>
                  <a:lnTo>
                    <a:pt x="9648" y="15113"/>
                  </a:lnTo>
                  <a:lnTo>
                    <a:pt x="9391" y="15150"/>
                  </a:lnTo>
                  <a:lnTo>
                    <a:pt x="9098" y="15113"/>
                  </a:lnTo>
                  <a:lnTo>
                    <a:pt x="8841" y="15040"/>
                  </a:lnTo>
                  <a:lnTo>
                    <a:pt x="8951" y="14856"/>
                  </a:lnTo>
                  <a:lnTo>
                    <a:pt x="8988" y="14673"/>
                  </a:lnTo>
                  <a:lnTo>
                    <a:pt x="9061" y="14453"/>
                  </a:lnTo>
                  <a:lnTo>
                    <a:pt x="9061" y="14269"/>
                  </a:lnTo>
                  <a:lnTo>
                    <a:pt x="9024" y="14086"/>
                  </a:lnTo>
                  <a:lnTo>
                    <a:pt x="8951" y="13976"/>
                  </a:lnTo>
                  <a:lnTo>
                    <a:pt x="8841" y="13829"/>
                  </a:lnTo>
                  <a:lnTo>
                    <a:pt x="8731" y="13756"/>
                  </a:lnTo>
                  <a:lnTo>
                    <a:pt x="8547" y="13646"/>
                  </a:lnTo>
                  <a:lnTo>
                    <a:pt x="8401" y="13609"/>
                  </a:lnTo>
                  <a:lnTo>
                    <a:pt x="8254" y="13572"/>
                  </a:lnTo>
                  <a:lnTo>
                    <a:pt x="8071" y="13572"/>
                  </a:lnTo>
                  <a:lnTo>
                    <a:pt x="7887" y="13609"/>
                  </a:lnTo>
                  <a:lnTo>
                    <a:pt x="7740" y="13682"/>
                  </a:lnTo>
                  <a:lnTo>
                    <a:pt x="7594" y="13792"/>
                  </a:lnTo>
                  <a:lnTo>
                    <a:pt x="7447" y="13902"/>
                  </a:lnTo>
                  <a:lnTo>
                    <a:pt x="7264" y="13609"/>
                  </a:lnTo>
                  <a:lnTo>
                    <a:pt x="7080" y="13242"/>
                  </a:lnTo>
                  <a:lnTo>
                    <a:pt x="6897" y="12912"/>
                  </a:lnTo>
                  <a:lnTo>
                    <a:pt x="6750" y="12545"/>
                  </a:lnTo>
                  <a:lnTo>
                    <a:pt x="7814" y="11958"/>
                  </a:lnTo>
                  <a:lnTo>
                    <a:pt x="8364" y="11591"/>
                  </a:lnTo>
                  <a:lnTo>
                    <a:pt x="8914" y="11188"/>
                  </a:lnTo>
                  <a:close/>
                  <a:moveTo>
                    <a:pt x="6493" y="0"/>
                  </a:moveTo>
                  <a:lnTo>
                    <a:pt x="6163" y="294"/>
                  </a:lnTo>
                  <a:lnTo>
                    <a:pt x="5870" y="624"/>
                  </a:lnTo>
                  <a:lnTo>
                    <a:pt x="5613" y="991"/>
                  </a:lnTo>
                  <a:lnTo>
                    <a:pt x="5429" y="1394"/>
                  </a:lnTo>
                  <a:lnTo>
                    <a:pt x="5246" y="1798"/>
                  </a:lnTo>
                  <a:lnTo>
                    <a:pt x="5099" y="2201"/>
                  </a:lnTo>
                  <a:lnTo>
                    <a:pt x="5026" y="2641"/>
                  </a:lnTo>
                  <a:lnTo>
                    <a:pt x="4953" y="3081"/>
                  </a:lnTo>
                  <a:lnTo>
                    <a:pt x="4219" y="2898"/>
                  </a:lnTo>
                  <a:lnTo>
                    <a:pt x="3485" y="2788"/>
                  </a:lnTo>
                  <a:lnTo>
                    <a:pt x="2752" y="2715"/>
                  </a:lnTo>
                  <a:lnTo>
                    <a:pt x="2385" y="2751"/>
                  </a:lnTo>
                  <a:lnTo>
                    <a:pt x="2055" y="2788"/>
                  </a:lnTo>
                  <a:lnTo>
                    <a:pt x="1725" y="2825"/>
                  </a:lnTo>
                  <a:lnTo>
                    <a:pt x="1394" y="2898"/>
                  </a:lnTo>
                  <a:lnTo>
                    <a:pt x="1101" y="3045"/>
                  </a:lnTo>
                  <a:lnTo>
                    <a:pt x="808" y="3191"/>
                  </a:lnTo>
                  <a:lnTo>
                    <a:pt x="551" y="3338"/>
                  </a:lnTo>
                  <a:lnTo>
                    <a:pt x="367" y="3558"/>
                  </a:lnTo>
                  <a:lnTo>
                    <a:pt x="184" y="3815"/>
                  </a:lnTo>
                  <a:lnTo>
                    <a:pt x="74" y="4108"/>
                  </a:lnTo>
                  <a:lnTo>
                    <a:pt x="1" y="4402"/>
                  </a:lnTo>
                  <a:lnTo>
                    <a:pt x="1" y="4732"/>
                  </a:lnTo>
                  <a:lnTo>
                    <a:pt x="37" y="5026"/>
                  </a:lnTo>
                  <a:lnTo>
                    <a:pt x="147" y="5356"/>
                  </a:lnTo>
                  <a:lnTo>
                    <a:pt x="257" y="5649"/>
                  </a:lnTo>
                  <a:lnTo>
                    <a:pt x="441" y="5943"/>
                  </a:lnTo>
                  <a:lnTo>
                    <a:pt x="624" y="6236"/>
                  </a:lnTo>
                  <a:lnTo>
                    <a:pt x="844" y="6493"/>
                  </a:lnTo>
                  <a:lnTo>
                    <a:pt x="1211" y="6860"/>
                  </a:lnTo>
                  <a:lnTo>
                    <a:pt x="1615" y="7263"/>
                  </a:lnTo>
                  <a:lnTo>
                    <a:pt x="1615" y="7300"/>
                  </a:lnTo>
                  <a:lnTo>
                    <a:pt x="1615" y="7520"/>
                  </a:lnTo>
                  <a:lnTo>
                    <a:pt x="1688" y="7777"/>
                  </a:lnTo>
                  <a:lnTo>
                    <a:pt x="1725" y="7887"/>
                  </a:lnTo>
                  <a:lnTo>
                    <a:pt x="1835" y="7960"/>
                  </a:lnTo>
                  <a:lnTo>
                    <a:pt x="1908" y="8033"/>
                  </a:lnTo>
                  <a:lnTo>
                    <a:pt x="2055" y="8070"/>
                  </a:lnTo>
                  <a:lnTo>
                    <a:pt x="2165" y="8107"/>
                  </a:lnTo>
                  <a:lnTo>
                    <a:pt x="2275" y="8070"/>
                  </a:lnTo>
                  <a:lnTo>
                    <a:pt x="2532" y="7997"/>
                  </a:lnTo>
                  <a:lnTo>
                    <a:pt x="3045" y="8400"/>
                  </a:lnTo>
                  <a:lnTo>
                    <a:pt x="2642" y="8914"/>
                  </a:lnTo>
                  <a:lnTo>
                    <a:pt x="2312" y="9464"/>
                  </a:lnTo>
                  <a:lnTo>
                    <a:pt x="2018" y="10051"/>
                  </a:lnTo>
                  <a:lnTo>
                    <a:pt x="1871" y="10344"/>
                  </a:lnTo>
                  <a:lnTo>
                    <a:pt x="1798" y="10674"/>
                  </a:lnTo>
                  <a:lnTo>
                    <a:pt x="1725" y="10968"/>
                  </a:lnTo>
                  <a:lnTo>
                    <a:pt x="1688" y="11261"/>
                  </a:lnTo>
                  <a:lnTo>
                    <a:pt x="1688" y="11555"/>
                  </a:lnTo>
                  <a:lnTo>
                    <a:pt x="1725" y="11885"/>
                  </a:lnTo>
                  <a:lnTo>
                    <a:pt x="1798" y="12142"/>
                  </a:lnTo>
                  <a:lnTo>
                    <a:pt x="1908" y="12435"/>
                  </a:lnTo>
                  <a:lnTo>
                    <a:pt x="2055" y="12692"/>
                  </a:lnTo>
                  <a:lnTo>
                    <a:pt x="2238" y="12912"/>
                  </a:lnTo>
                  <a:lnTo>
                    <a:pt x="2495" y="13132"/>
                  </a:lnTo>
                  <a:lnTo>
                    <a:pt x="2788" y="13279"/>
                  </a:lnTo>
                  <a:lnTo>
                    <a:pt x="3045" y="13389"/>
                  </a:lnTo>
                  <a:lnTo>
                    <a:pt x="3375" y="13426"/>
                  </a:lnTo>
                  <a:lnTo>
                    <a:pt x="3669" y="13462"/>
                  </a:lnTo>
                  <a:lnTo>
                    <a:pt x="3999" y="13462"/>
                  </a:lnTo>
                  <a:lnTo>
                    <a:pt x="4292" y="13426"/>
                  </a:lnTo>
                  <a:lnTo>
                    <a:pt x="4586" y="13389"/>
                  </a:lnTo>
                  <a:lnTo>
                    <a:pt x="5026" y="13242"/>
                  </a:lnTo>
                  <a:lnTo>
                    <a:pt x="5503" y="13095"/>
                  </a:lnTo>
                  <a:lnTo>
                    <a:pt x="5906" y="12949"/>
                  </a:lnTo>
                  <a:lnTo>
                    <a:pt x="6346" y="12729"/>
                  </a:lnTo>
                  <a:lnTo>
                    <a:pt x="6530" y="13169"/>
                  </a:lnTo>
                  <a:lnTo>
                    <a:pt x="6713" y="13572"/>
                  </a:lnTo>
                  <a:lnTo>
                    <a:pt x="6970" y="13976"/>
                  </a:lnTo>
                  <a:lnTo>
                    <a:pt x="7227" y="14343"/>
                  </a:lnTo>
                  <a:lnTo>
                    <a:pt x="7153" y="14526"/>
                  </a:lnTo>
                  <a:lnTo>
                    <a:pt x="7117" y="14709"/>
                  </a:lnTo>
                  <a:lnTo>
                    <a:pt x="7153" y="14893"/>
                  </a:lnTo>
                  <a:lnTo>
                    <a:pt x="7227" y="15076"/>
                  </a:lnTo>
                  <a:lnTo>
                    <a:pt x="7337" y="15223"/>
                  </a:lnTo>
                  <a:lnTo>
                    <a:pt x="7484" y="15333"/>
                  </a:lnTo>
                  <a:lnTo>
                    <a:pt x="7630" y="15406"/>
                  </a:lnTo>
                  <a:lnTo>
                    <a:pt x="7777" y="15480"/>
                  </a:lnTo>
                  <a:lnTo>
                    <a:pt x="7924" y="15516"/>
                  </a:lnTo>
                  <a:lnTo>
                    <a:pt x="8107" y="15516"/>
                  </a:lnTo>
                  <a:lnTo>
                    <a:pt x="8254" y="15480"/>
                  </a:lnTo>
                  <a:lnTo>
                    <a:pt x="8437" y="15406"/>
                  </a:lnTo>
                  <a:lnTo>
                    <a:pt x="8474" y="15406"/>
                  </a:lnTo>
                  <a:lnTo>
                    <a:pt x="8804" y="15516"/>
                  </a:lnTo>
                  <a:lnTo>
                    <a:pt x="9171" y="15590"/>
                  </a:lnTo>
                  <a:lnTo>
                    <a:pt x="9501" y="15590"/>
                  </a:lnTo>
                  <a:lnTo>
                    <a:pt x="9868" y="15516"/>
                  </a:lnTo>
                  <a:lnTo>
                    <a:pt x="10161" y="15406"/>
                  </a:lnTo>
                  <a:lnTo>
                    <a:pt x="10418" y="15260"/>
                  </a:lnTo>
                  <a:lnTo>
                    <a:pt x="10675" y="15040"/>
                  </a:lnTo>
                  <a:lnTo>
                    <a:pt x="10858" y="14819"/>
                  </a:lnTo>
                  <a:lnTo>
                    <a:pt x="11042" y="14563"/>
                  </a:lnTo>
                  <a:lnTo>
                    <a:pt x="11188" y="14269"/>
                  </a:lnTo>
                  <a:lnTo>
                    <a:pt x="11299" y="13976"/>
                  </a:lnTo>
                  <a:lnTo>
                    <a:pt x="11409" y="13682"/>
                  </a:lnTo>
                  <a:lnTo>
                    <a:pt x="11519" y="13242"/>
                  </a:lnTo>
                  <a:lnTo>
                    <a:pt x="11629" y="12765"/>
                  </a:lnTo>
                  <a:lnTo>
                    <a:pt x="11665" y="12252"/>
                  </a:lnTo>
                  <a:lnTo>
                    <a:pt x="11702" y="11775"/>
                  </a:lnTo>
                  <a:lnTo>
                    <a:pt x="12619" y="11848"/>
                  </a:lnTo>
                  <a:lnTo>
                    <a:pt x="13499" y="11922"/>
                  </a:lnTo>
                  <a:lnTo>
                    <a:pt x="14416" y="11922"/>
                  </a:lnTo>
                  <a:lnTo>
                    <a:pt x="15297" y="11885"/>
                  </a:lnTo>
                  <a:lnTo>
                    <a:pt x="15333" y="11848"/>
                  </a:lnTo>
                  <a:lnTo>
                    <a:pt x="15333" y="11775"/>
                  </a:lnTo>
                  <a:lnTo>
                    <a:pt x="15590" y="11702"/>
                  </a:lnTo>
                  <a:lnTo>
                    <a:pt x="15884" y="11628"/>
                  </a:lnTo>
                  <a:lnTo>
                    <a:pt x="16140" y="11481"/>
                  </a:lnTo>
                  <a:lnTo>
                    <a:pt x="16397" y="11335"/>
                  </a:lnTo>
                  <a:lnTo>
                    <a:pt x="16507" y="11335"/>
                  </a:lnTo>
                  <a:lnTo>
                    <a:pt x="16544" y="11298"/>
                  </a:lnTo>
                  <a:lnTo>
                    <a:pt x="16581" y="11225"/>
                  </a:lnTo>
                  <a:lnTo>
                    <a:pt x="16544" y="10931"/>
                  </a:lnTo>
                  <a:lnTo>
                    <a:pt x="16471" y="10638"/>
                  </a:lnTo>
                  <a:lnTo>
                    <a:pt x="16397" y="10344"/>
                  </a:lnTo>
                  <a:lnTo>
                    <a:pt x="16287" y="10088"/>
                  </a:lnTo>
                  <a:lnTo>
                    <a:pt x="15994" y="9537"/>
                  </a:lnTo>
                  <a:lnTo>
                    <a:pt x="15627" y="9060"/>
                  </a:lnTo>
                  <a:lnTo>
                    <a:pt x="15223" y="8584"/>
                  </a:lnTo>
                  <a:lnTo>
                    <a:pt x="14783" y="8143"/>
                  </a:lnTo>
                  <a:lnTo>
                    <a:pt x="14306" y="7740"/>
                  </a:lnTo>
                  <a:lnTo>
                    <a:pt x="13793" y="7336"/>
                  </a:lnTo>
                  <a:lnTo>
                    <a:pt x="12949" y="6786"/>
                  </a:lnTo>
                  <a:lnTo>
                    <a:pt x="13353" y="6053"/>
                  </a:lnTo>
                  <a:lnTo>
                    <a:pt x="13720" y="5319"/>
                  </a:lnTo>
                  <a:lnTo>
                    <a:pt x="14050" y="4549"/>
                  </a:lnTo>
                  <a:lnTo>
                    <a:pt x="14306" y="3778"/>
                  </a:lnTo>
                  <a:lnTo>
                    <a:pt x="14306" y="3632"/>
                  </a:lnTo>
                  <a:lnTo>
                    <a:pt x="14453" y="3522"/>
                  </a:lnTo>
                  <a:lnTo>
                    <a:pt x="14600" y="3375"/>
                  </a:lnTo>
                  <a:lnTo>
                    <a:pt x="14747" y="3155"/>
                  </a:lnTo>
                  <a:lnTo>
                    <a:pt x="14820" y="2935"/>
                  </a:lnTo>
                  <a:lnTo>
                    <a:pt x="14820" y="2678"/>
                  </a:lnTo>
                  <a:lnTo>
                    <a:pt x="14747" y="2421"/>
                  </a:lnTo>
                  <a:lnTo>
                    <a:pt x="14637" y="2238"/>
                  </a:lnTo>
                  <a:lnTo>
                    <a:pt x="14490" y="2054"/>
                  </a:lnTo>
                  <a:lnTo>
                    <a:pt x="14270" y="1944"/>
                  </a:lnTo>
                  <a:lnTo>
                    <a:pt x="14160" y="1908"/>
                  </a:lnTo>
                  <a:lnTo>
                    <a:pt x="14013" y="1908"/>
                  </a:lnTo>
                  <a:lnTo>
                    <a:pt x="13830" y="1944"/>
                  </a:lnTo>
                  <a:lnTo>
                    <a:pt x="13683" y="2018"/>
                  </a:lnTo>
                  <a:lnTo>
                    <a:pt x="13536" y="2091"/>
                  </a:lnTo>
                  <a:lnTo>
                    <a:pt x="13389" y="2201"/>
                  </a:lnTo>
                  <a:lnTo>
                    <a:pt x="12949" y="2128"/>
                  </a:lnTo>
                  <a:lnTo>
                    <a:pt x="12472" y="2164"/>
                  </a:lnTo>
                  <a:lnTo>
                    <a:pt x="12032" y="2201"/>
                  </a:lnTo>
                  <a:lnTo>
                    <a:pt x="11592" y="2274"/>
                  </a:lnTo>
                  <a:lnTo>
                    <a:pt x="11115" y="2421"/>
                  </a:lnTo>
                  <a:lnTo>
                    <a:pt x="10675" y="2568"/>
                  </a:lnTo>
                  <a:lnTo>
                    <a:pt x="10271" y="2751"/>
                  </a:lnTo>
                  <a:lnTo>
                    <a:pt x="9831" y="2971"/>
                  </a:lnTo>
                  <a:lnTo>
                    <a:pt x="9611" y="3081"/>
                  </a:lnTo>
                  <a:lnTo>
                    <a:pt x="9208" y="2421"/>
                  </a:lnTo>
                  <a:lnTo>
                    <a:pt x="8767" y="1761"/>
                  </a:lnTo>
                  <a:lnTo>
                    <a:pt x="8254" y="1137"/>
                  </a:lnTo>
                  <a:lnTo>
                    <a:pt x="7740" y="550"/>
                  </a:lnTo>
                  <a:lnTo>
                    <a:pt x="7630" y="477"/>
                  </a:lnTo>
                  <a:lnTo>
                    <a:pt x="7520" y="477"/>
                  </a:lnTo>
                  <a:lnTo>
                    <a:pt x="7117" y="624"/>
                  </a:lnTo>
                  <a:lnTo>
                    <a:pt x="6713" y="807"/>
                  </a:lnTo>
                  <a:lnTo>
                    <a:pt x="6640" y="844"/>
                  </a:lnTo>
                  <a:lnTo>
                    <a:pt x="6603" y="881"/>
                  </a:lnTo>
                  <a:lnTo>
                    <a:pt x="6640" y="991"/>
                  </a:lnTo>
                  <a:lnTo>
                    <a:pt x="6677" y="1064"/>
                  </a:lnTo>
                  <a:lnTo>
                    <a:pt x="6787" y="1064"/>
                  </a:lnTo>
                  <a:lnTo>
                    <a:pt x="7153" y="1027"/>
                  </a:lnTo>
                  <a:lnTo>
                    <a:pt x="7484" y="991"/>
                  </a:lnTo>
                  <a:lnTo>
                    <a:pt x="7960" y="1541"/>
                  </a:lnTo>
                  <a:lnTo>
                    <a:pt x="8401" y="2091"/>
                  </a:lnTo>
                  <a:lnTo>
                    <a:pt x="8841" y="2715"/>
                  </a:lnTo>
                  <a:lnTo>
                    <a:pt x="9208" y="3301"/>
                  </a:lnTo>
                  <a:lnTo>
                    <a:pt x="8511" y="3742"/>
                  </a:lnTo>
                  <a:lnTo>
                    <a:pt x="7850" y="4219"/>
                  </a:lnTo>
                  <a:lnTo>
                    <a:pt x="6603" y="3668"/>
                  </a:lnTo>
                  <a:lnTo>
                    <a:pt x="5980" y="3412"/>
                  </a:lnTo>
                  <a:lnTo>
                    <a:pt x="5319" y="3191"/>
                  </a:lnTo>
                  <a:lnTo>
                    <a:pt x="5393" y="2788"/>
                  </a:lnTo>
                  <a:lnTo>
                    <a:pt x="5466" y="2384"/>
                  </a:lnTo>
                  <a:lnTo>
                    <a:pt x="5576" y="1981"/>
                  </a:lnTo>
                  <a:lnTo>
                    <a:pt x="5723" y="1577"/>
                  </a:lnTo>
                  <a:lnTo>
                    <a:pt x="5906" y="1211"/>
                  </a:lnTo>
                  <a:lnTo>
                    <a:pt x="6126" y="844"/>
                  </a:lnTo>
                  <a:lnTo>
                    <a:pt x="6383" y="514"/>
                  </a:lnTo>
                  <a:lnTo>
                    <a:pt x="6640" y="184"/>
                  </a:lnTo>
                  <a:lnTo>
                    <a:pt x="6677" y="110"/>
                  </a:lnTo>
                  <a:lnTo>
                    <a:pt x="6677" y="37"/>
                  </a:lnTo>
                  <a:lnTo>
                    <a:pt x="6603"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 name="Google Shape;377;p7"/>
            <p:cNvSpPr/>
            <p:nvPr/>
          </p:nvSpPr>
          <p:spPr>
            <a:xfrm>
              <a:off x="6553775" y="1840025"/>
              <a:ext cx="234775" cy="276975"/>
            </a:xfrm>
            <a:custGeom>
              <a:rect b="b" l="l" r="r" t="t"/>
              <a:pathLst>
                <a:path extrusionOk="0" h="11079" w="9391">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 name="Google Shape;378;p7"/>
            <p:cNvSpPr/>
            <p:nvPr/>
          </p:nvSpPr>
          <p:spPr>
            <a:xfrm>
              <a:off x="6618875" y="2550725"/>
              <a:ext cx="408125" cy="156850"/>
            </a:xfrm>
            <a:custGeom>
              <a:rect b="b" l="l" r="r" t="t"/>
              <a:pathLst>
                <a:path extrusionOk="0" h="6274" w="16325">
                  <a:moveTo>
                    <a:pt x="14710" y="1"/>
                  </a:moveTo>
                  <a:lnTo>
                    <a:pt x="14527" y="74"/>
                  </a:lnTo>
                  <a:lnTo>
                    <a:pt x="14380" y="147"/>
                  </a:lnTo>
                  <a:lnTo>
                    <a:pt x="14270" y="221"/>
                  </a:lnTo>
                  <a:lnTo>
                    <a:pt x="14270" y="257"/>
                  </a:lnTo>
                  <a:lnTo>
                    <a:pt x="14197" y="221"/>
                  </a:lnTo>
                  <a:lnTo>
                    <a:pt x="14087" y="221"/>
                  </a:lnTo>
                  <a:lnTo>
                    <a:pt x="14013" y="294"/>
                  </a:lnTo>
                  <a:lnTo>
                    <a:pt x="13977" y="331"/>
                  </a:lnTo>
                  <a:lnTo>
                    <a:pt x="13977" y="441"/>
                  </a:lnTo>
                  <a:lnTo>
                    <a:pt x="14013" y="551"/>
                  </a:lnTo>
                  <a:lnTo>
                    <a:pt x="14050" y="587"/>
                  </a:lnTo>
                  <a:lnTo>
                    <a:pt x="14123" y="624"/>
                  </a:lnTo>
                  <a:lnTo>
                    <a:pt x="14343" y="624"/>
                  </a:lnTo>
                  <a:lnTo>
                    <a:pt x="14527" y="551"/>
                  </a:lnTo>
                  <a:lnTo>
                    <a:pt x="14710" y="477"/>
                  </a:lnTo>
                  <a:lnTo>
                    <a:pt x="14894" y="441"/>
                  </a:lnTo>
                  <a:lnTo>
                    <a:pt x="14967" y="477"/>
                  </a:lnTo>
                  <a:lnTo>
                    <a:pt x="15004" y="514"/>
                  </a:lnTo>
                  <a:lnTo>
                    <a:pt x="14967" y="587"/>
                  </a:lnTo>
                  <a:lnTo>
                    <a:pt x="14930" y="661"/>
                  </a:lnTo>
                  <a:lnTo>
                    <a:pt x="14747" y="881"/>
                  </a:lnTo>
                  <a:lnTo>
                    <a:pt x="14123" y="1725"/>
                  </a:lnTo>
                  <a:lnTo>
                    <a:pt x="14123" y="1798"/>
                  </a:lnTo>
                  <a:lnTo>
                    <a:pt x="14087" y="1871"/>
                  </a:lnTo>
                  <a:lnTo>
                    <a:pt x="14123" y="1981"/>
                  </a:lnTo>
                  <a:lnTo>
                    <a:pt x="14233" y="2055"/>
                  </a:lnTo>
                  <a:lnTo>
                    <a:pt x="14343" y="2091"/>
                  </a:lnTo>
                  <a:lnTo>
                    <a:pt x="14820" y="2091"/>
                  </a:lnTo>
                  <a:lnTo>
                    <a:pt x="15260" y="2055"/>
                  </a:lnTo>
                  <a:lnTo>
                    <a:pt x="15774" y="1945"/>
                  </a:lnTo>
                  <a:lnTo>
                    <a:pt x="16031" y="1871"/>
                  </a:lnTo>
                  <a:lnTo>
                    <a:pt x="16251" y="1761"/>
                  </a:lnTo>
                  <a:lnTo>
                    <a:pt x="16324" y="1651"/>
                  </a:lnTo>
                  <a:lnTo>
                    <a:pt x="16324" y="1541"/>
                  </a:lnTo>
                  <a:lnTo>
                    <a:pt x="16288" y="1468"/>
                  </a:lnTo>
                  <a:lnTo>
                    <a:pt x="16214" y="1431"/>
                  </a:lnTo>
                  <a:lnTo>
                    <a:pt x="16141" y="1394"/>
                  </a:lnTo>
                  <a:lnTo>
                    <a:pt x="15957" y="1431"/>
                  </a:lnTo>
                  <a:lnTo>
                    <a:pt x="15774" y="1468"/>
                  </a:lnTo>
                  <a:lnTo>
                    <a:pt x="15370" y="1541"/>
                  </a:lnTo>
                  <a:lnTo>
                    <a:pt x="14820" y="1615"/>
                  </a:lnTo>
                  <a:lnTo>
                    <a:pt x="14820" y="1615"/>
                  </a:lnTo>
                  <a:lnTo>
                    <a:pt x="15260" y="1028"/>
                  </a:lnTo>
                  <a:lnTo>
                    <a:pt x="15370" y="844"/>
                  </a:lnTo>
                  <a:lnTo>
                    <a:pt x="15481" y="698"/>
                  </a:lnTo>
                  <a:lnTo>
                    <a:pt x="15517" y="477"/>
                  </a:lnTo>
                  <a:lnTo>
                    <a:pt x="15517" y="404"/>
                  </a:lnTo>
                  <a:lnTo>
                    <a:pt x="15481" y="294"/>
                  </a:lnTo>
                  <a:lnTo>
                    <a:pt x="15370" y="184"/>
                  </a:lnTo>
                  <a:lnTo>
                    <a:pt x="15224" y="74"/>
                  </a:lnTo>
                  <a:lnTo>
                    <a:pt x="15077" y="37"/>
                  </a:lnTo>
                  <a:lnTo>
                    <a:pt x="14894" y="1"/>
                  </a:lnTo>
                  <a:close/>
                  <a:moveTo>
                    <a:pt x="6604" y="2788"/>
                  </a:moveTo>
                  <a:lnTo>
                    <a:pt x="6163" y="2898"/>
                  </a:lnTo>
                  <a:lnTo>
                    <a:pt x="5576" y="2972"/>
                  </a:lnTo>
                  <a:lnTo>
                    <a:pt x="5283" y="3045"/>
                  </a:lnTo>
                  <a:lnTo>
                    <a:pt x="4990" y="3118"/>
                  </a:lnTo>
                  <a:lnTo>
                    <a:pt x="4953" y="3155"/>
                  </a:lnTo>
                  <a:lnTo>
                    <a:pt x="4880" y="3229"/>
                  </a:lnTo>
                  <a:lnTo>
                    <a:pt x="4880" y="3302"/>
                  </a:lnTo>
                  <a:lnTo>
                    <a:pt x="4880" y="3339"/>
                  </a:lnTo>
                  <a:lnTo>
                    <a:pt x="4880" y="3412"/>
                  </a:lnTo>
                  <a:lnTo>
                    <a:pt x="4916" y="3485"/>
                  </a:lnTo>
                  <a:lnTo>
                    <a:pt x="4990" y="3522"/>
                  </a:lnTo>
                  <a:lnTo>
                    <a:pt x="5063" y="3522"/>
                  </a:lnTo>
                  <a:lnTo>
                    <a:pt x="5613" y="3485"/>
                  </a:lnTo>
                  <a:lnTo>
                    <a:pt x="6163" y="3412"/>
                  </a:lnTo>
                  <a:lnTo>
                    <a:pt x="6640" y="3339"/>
                  </a:lnTo>
                  <a:lnTo>
                    <a:pt x="6860" y="3265"/>
                  </a:lnTo>
                  <a:lnTo>
                    <a:pt x="6970" y="3192"/>
                  </a:lnTo>
                  <a:lnTo>
                    <a:pt x="7044" y="3118"/>
                  </a:lnTo>
                  <a:lnTo>
                    <a:pt x="7044" y="3008"/>
                  </a:lnTo>
                  <a:lnTo>
                    <a:pt x="7044" y="2972"/>
                  </a:lnTo>
                  <a:lnTo>
                    <a:pt x="7007" y="2898"/>
                  </a:lnTo>
                  <a:lnTo>
                    <a:pt x="6897" y="2862"/>
                  </a:lnTo>
                  <a:lnTo>
                    <a:pt x="6824" y="2825"/>
                  </a:lnTo>
                  <a:lnTo>
                    <a:pt x="6604" y="2788"/>
                  </a:lnTo>
                  <a:close/>
                  <a:moveTo>
                    <a:pt x="13500" y="1945"/>
                  </a:moveTo>
                  <a:lnTo>
                    <a:pt x="13280" y="1981"/>
                  </a:lnTo>
                  <a:lnTo>
                    <a:pt x="13060" y="2018"/>
                  </a:lnTo>
                  <a:lnTo>
                    <a:pt x="12876" y="2055"/>
                  </a:lnTo>
                  <a:lnTo>
                    <a:pt x="12693" y="2201"/>
                  </a:lnTo>
                  <a:lnTo>
                    <a:pt x="12546" y="2275"/>
                  </a:lnTo>
                  <a:lnTo>
                    <a:pt x="12436" y="2422"/>
                  </a:lnTo>
                  <a:lnTo>
                    <a:pt x="12289" y="2678"/>
                  </a:lnTo>
                  <a:lnTo>
                    <a:pt x="12179" y="3008"/>
                  </a:lnTo>
                  <a:lnTo>
                    <a:pt x="12179" y="3339"/>
                  </a:lnTo>
                  <a:lnTo>
                    <a:pt x="12179" y="3522"/>
                  </a:lnTo>
                  <a:lnTo>
                    <a:pt x="12216" y="3669"/>
                  </a:lnTo>
                  <a:lnTo>
                    <a:pt x="12289" y="3815"/>
                  </a:lnTo>
                  <a:lnTo>
                    <a:pt x="12363" y="3962"/>
                  </a:lnTo>
                  <a:lnTo>
                    <a:pt x="12473" y="4109"/>
                  </a:lnTo>
                  <a:lnTo>
                    <a:pt x="12583" y="4219"/>
                  </a:lnTo>
                  <a:lnTo>
                    <a:pt x="12729" y="4292"/>
                  </a:lnTo>
                  <a:lnTo>
                    <a:pt x="12876" y="4366"/>
                  </a:lnTo>
                  <a:lnTo>
                    <a:pt x="12986" y="4402"/>
                  </a:lnTo>
                  <a:lnTo>
                    <a:pt x="13096" y="4402"/>
                  </a:lnTo>
                  <a:lnTo>
                    <a:pt x="13353" y="4329"/>
                  </a:lnTo>
                  <a:lnTo>
                    <a:pt x="13757" y="4146"/>
                  </a:lnTo>
                  <a:lnTo>
                    <a:pt x="14197" y="3999"/>
                  </a:lnTo>
                  <a:lnTo>
                    <a:pt x="14417" y="3852"/>
                  </a:lnTo>
                  <a:lnTo>
                    <a:pt x="14564" y="3705"/>
                  </a:lnTo>
                  <a:lnTo>
                    <a:pt x="14600" y="3632"/>
                  </a:lnTo>
                  <a:lnTo>
                    <a:pt x="14564" y="3559"/>
                  </a:lnTo>
                  <a:lnTo>
                    <a:pt x="14527" y="3485"/>
                  </a:lnTo>
                  <a:lnTo>
                    <a:pt x="14453" y="3449"/>
                  </a:lnTo>
                  <a:lnTo>
                    <a:pt x="14343" y="3412"/>
                  </a:lnTo>
                  <a:lnTo>
                    <a:pt x="14197" y="3449"/>
                  </a:lnTo>
                  <a:lnTo>
                    <a:pt x="13940" y="3522"/>
                  </a:lnTo>
                  <a:lnTo>
                    <a:pt x="13426" y="3742"/>
                  </a:lnTo>
                  <a:lnTo>
                    <a:pt x="13280" y="3815"/>
                  </a:lnTo>
                  <a:lnTo>
                    <a:pt x="13133" y="3852"/>
                  </a:lnTo>
                  <a:lnTo>
                    <a:pt x="12986" y="3852"/>
                  </a:lnTo>
                  <a:lnTo>
                    <a:pt x="12839" y="3779"/>
                  </a:lnTo>
                  <a:lnTo>
                    <a:pt x="12766" y="3669"/>
                  </a:lnTo>
                  <a:lnTo>
                    <a:pt x="12729" y="3559"/>
                  </a:lnTo>
                  <a:lnTo>
                    <a:pt x="12656" y="3339"/>
                  </a:lnTo>
                  <a:lnTo>
                    <a:pt x="12656" y="3118"/>
                  </a:lnTo>
                  <a:lnTo>
                    <a:pt x="12729" y="2898"/>
                  </a:lnTo>
                  <a:lnTo>
                    <a:pt x="12839" y="2715"/>
                  </a:lnTo>
                  <a:lnTo>
                    <a:pt x="12986" y="2532"/>
                  </a:lnTo>
                  <a:lnTo>
                    <a:pt x="13133" y="2458"/>
                  </a:lnTo>
                  <a:lnTo>
                    <a:pt x="13280" y="2422"/>
                  </a:lnTo>
                  <a:lnTo>
                    <a:pt x="13610" y="2385"/>
                  </a:lnTo>
                  <a:lnTo>
                    <a:pt x="13940" y="2348"/>
                  </a:lnTo>
                  <a:lnTo>
                    <a:pt x="14307" y="2348"/>
                  </a:lnTo>
                  <a:lnTo>
                    <a:pt x="14307" y="2311"/>
                  </a:lnTo>
                  <a:lnTo>
                    <a:pt x="14307" y="2275"/>
                  </a:lnTo>
                  <a:lnTo>
                    <a:pt x="14307" y="2238"/>
                  </a:lnTo>
                  <a:lnTo>
                    <a:pt x="14123" y="2128"/>
                  </a:lnTo>
                  <a:lnTo>
                    <a:pt x="13903" y="2055"/>
                  </a:lnTo>
                  <a:lnTo>
                    <a:pt x="13720" y="1981"/>
                  </a:lnTo>
                  <a:lnTo>
                    <a:pt x="13500" y="1945"/>
                  </a:lnTo>
                  <a:close/>
                  <a:moveTo>
                    <a:pt x="6787" y="4182"/>
                  </a:moveTo>
                  <a:lnTo>
                    <a:pt x="6347" y="4292"/>
                  </a:lnTo>
                  <a:lnTo>
                    <a:pt x="5907" y="4366"/>
                  </a:lnTo>
                  <a:lnTo>
                    <a:pt x="5466" y="4439"/>
                  </a:lnTo>
                  <a:lnTo>
                    <a:pt x="5063" y="4549"/>
                  </a:lnTo>
                  <a:lnTo>
                    <a:pt x="4990" y="4622"/>
                  </a:lnTo>
                  <a:lnTo>
                    <a:pt x="4953" y="4696"/>
                  </a:lnTo>
                  <a:lnTo>
                    <a:pt x="4953" y="4806"/>
                  </a:lnTo>
                  <a:lnTo>
                    <a:pt x="5063" y="4843"/>
                  </a:lnTo>
                  <a:lnTo>
                    <a:pt x="5283" y="4879"/>
                  </a:lnTo>
                  <a:lnTo>
                    <a:pt x="5980" y="4879"/>
                  </a:lnTo>
                  <a:lnTo>
                    <a:pt x="6457" y="4769"/>
                  </a:lnTo>
                  <a:lnTo>
                    <a:pt x="6897" y="4659"/>
                  </a:lnTo>
                  <a:lnTo>
                    <a:pt x="6970" y="4622"/>
                  </a:lnTo>
                  <a:lnTo>
                    <a:pt x="7044" y="4586"/>
                  </a:lnTo>
                  <a:lnTo>
                    <a:pt x="7080" y="4512"/>
                  </a:lnTo>
                  <a:lnTo>
                    <a:pt x="7117" y="4439"/>
                  </a:lnTo>
                  <a:lnTo>
                    <a:pt x="7080" y="4292"/>
                  </a:lnTo>
                  <a:lnTo>
                    <a:pt x="7007" y="4219"/>
                  </a:lnTo>
                  <a:lnTo>
                    <a:pt x="6934" y="4182"/>
                  </a:lnTo>
                  <a:close/>
                  <a:moveTo>
                    <a:pt x="11079" y="2055"/>
                  </a:moveTo>
                  <a:lnTo>
                    <a:pt x="10785" y="2091"/>
                  </a:lnTo>
                  <a:lnTo>
                    <a:pt x="10565" y="2165"/>
                  </a:lnTo>
                  <a:lnTo>
                    <a:pt x="10382" y="2311"/>
                  </a:lnTo>
                  <a:lnTo>
                    <a:pt x="10235" y="2495"/>
                  </a:lnTo>
                  <a:lnTo>
                    <a:pt x="10198" y="2385"/>
                  </a:lnTo>
                  <a:lnTo>
                    <a:pt x="10088" y="2348"/>
                  </a:lnTo>
                  <a:lnTo>
                    <a:pt x="9942" y="2311"/>
                  </a:lnTo>
                  <a:lnTo>
                    <a:pt x="9611" y="2311"/>
                  </a:lnTo>
                  <a:lnTo>
                    <a:pt x="9501" y="2348"/>
                  </a:lnTo>
                  <a:lnTo>
                    <a:pt x="9208" y="2495"/>
                  </a:lnTo>
                  <a:lnTo>
                    <a:pt x="8988" y="2678"/>
                  </a:lnTo>
                  <a:lnTo>
                    <a:pt x="8951" y="2568"/>
                  </a:lnTo>
                  <a:lnTo>
                    <a:pt x="8915" y="2532"/>
                  </a:lnTo>
                  <a:lnTo>
                    <a:pt x="8878" y="2532"/>
                  </a:lnTo>
                  <a:lnTo>
                    <a:pt x="8804" y="2568"/>
                  </a:lnTo>
                  <a:lnTo>
                    <a:pt x="8731" y="2752"/>
                  </a:lnTo>
                  <a:lnTo>
                    <a:pt x="8658" y="2935"/>
                  </a:lnTo>
                  <a:lnTo>
                    <a:pt x="8621" y="3339"/>
                  </a:lnTo>
                  <a:lnTo>
                    <a:pt x="8584" y="3705"/>
                  </a:lnTo>
                  <a:lnTo>
                    <a:pt x="8621" y="4072"/>
                  </a:lnTo>
                  <a:lnTo>
                    <a:pt x="8694" y="4439"/>
                  </a:lnTo>
                  <a:lnTo>
                    <a:pt x="8768" y="4806"/>
                  </a:lnTo>
                  <a:lnTo>
                    <a:pt x="8804" y="4879"/>
                  </a:lnTo>
                  <a:lnTo>
                    <a:pt x="8878" y="4953"/>
                  </a:lnTo>
                  <a:lnTo>
                    <a:pt x="8951" y="4989"/>
                  </a:lnTo>
                  <a:lnTo>
                    <a:pt x="9061" y="4953"/>
                  </a:lnTo>
                  <a:lnTo>
                    <a:pt x="9135" y="4916"/>
                  </a:lnTo>
                  <a:lnTo>
                    <a:pt x="9208" y="4879"/>
                  </a:lnTo>
                  <a:lnTo>
                    <a:pt x="9245" y="4769"/>
                  </a:lnTo>
                  <a:lnTo>
                    <a:pt x="9208" y="4659"/>
                  </a:lnTo>
                  <a:lnTo>
                    <a:pt x="9135" y="4182"/>
                  </a:lnTo>
                  <a:lnTo>
                    <a:pt x="9098" y="3669"/>
                  </a:lnTo>
                  <a:lnTo>
                    <a:pt x="9135" y="3339"/>
                  </a:lnTo>
                  <a:lnTo>
                    <a:pt x="9208" y="3118"/>
                  </a:lnTo>
                  <a:lnTo>
                    <a:pt x="9391" y="2972"/>
                  </a:lnTo>
                  <a:lnTo>
                    <a:pt x="9575" y="2825"/>
                  </a:lnTo>
                  <a:lnTo>
                    <a:pt x="9795" y="2788"/>
                  </a:lnTo>
                  <a:lnTo>
                    <a:pt x="9868" y="4072"/>
                  </a:lnTo>
                  <a:lnTo>
                    <a:pt x="9905" y="4146"/>
                  </a:lnTo>
                  <a:lnTo>
                    <a:pt x="9942" y="4219"/>
                  </a:lnTo>
                  <a:lnTo>
                    <a:pt x="10015" y="4292"/>
                  </a:lnTo>
                  <a:lnTo>
                    <a:pt x="10125" y="4292"/>
                  </a:lnTo>
                  <a:lnTo>
                    <a:pt x="10198" y="4329"/>
                  </a:lnTo>
                  <a:lnTo>
                    <a:pt x="10272" y="4292"/>
                  </a:lnTo>
                  <a:lnTo>
                    <a:pt x="10308" y="4219"/>
                  </a:lnTo>
                  <a:lnTo>
                    <a:pt x="10345" y="4146"/>
                  </a:lnTo>
                  <a:lnTo>
                    <a:pt x="10455" y="3559"/>
                  </a:lnTo>
                  <a:lnTo>
                    <a:pt x="10565" y="3008"/>
                  </a:lnTo>
                  <a:lnTo>
                    <a:pt x="10602" y="2862"/>
                  </a:lnTo>
                  <a:lnTo>
                    <a:pt x="10675" y="2752"/>
                  </a:lnTo>
                  <a:lnTo>
                    <a:pt x="10785" y="2642"/>
                  </a:lnTo>
                  <a:lnTo>
                    <a:pt x="10895" y="2568"/>
                  </a:lnTo>
                  <a:lnTo>
                    <a:pt x="11079" y="2568"/>
                  </a:lnTo>
                  <a:lnTo>
                    <a:pt x="11115" y="2642"/>
                  </a:lnTo>
                  <a:lnTo>
                    <a:pt x="11115" y="2752"/>
                  </a:lnTo>
                  <a:lnTo>
                    <a:pt x="11115" y="2862"/>
                  </a:lnTo>
                  <a:lnTo>
                    <a:pt x="11189" y="3449"/>
                  </a:lnTo>
                  <a:lnTo>
                    <a:pt x="11299" y="4036"/>
                  </a:lnTo>
                  <a:lnTo>
                    <a:pt x="11372" y="4256"/>
                  </a:lnTo>
                  <a:lnTo>
                    <a:pt x="11446" y="4512"/>
                  </a:lnTo>
                  <a:lnTo>
                    <a:pt x="11556" y="4732"/>
                  </a:lnTo>
                  <a:lnTo>
                    <a:pt x="11629" y="4806"/>
                  </a:lnTo>
                  <a:lnTo>
                    <a:pt x="11739" y="4843"/>
                  </a:lnTo>
                  <a:lnTo>
                    <a:pt x="11849" y="4843"/>
                  </a:lnTo>
                  <a:lnTo>
                    <a:pt x="11922" y="4806"/>
                  </a:lnTo>
                  <a:lnTo>
                    <a:pt x="11996" y="4769"/>
                  </a:lnTo>
                  <a:lnTo>
                    <a:pt x="12032" y="4696"/>
                  </a:lnTo>
                  <a:lnTo>
                    <a:pt x="12069" y="4586"/>
                  </a:lnTo>
                  <a:lnTo>
                    <a:pt x="11996" y="4476"/>
                  </a:lnTo>
                  <a:lnTo>
                    <a:pt x="11922" y="4402"/>
                  </a:lnTo>
                  <a:lnTo>
                    <a:pt x="11886" y="4256"/>
                  </a:lnTo>
                  <a:lnTo>
                    <a:pt x="11812" y="4072"/>
                  </a:lnTo>
                  <a:lnTo>
                    <a:pt x="11776" y="3779"/>
                  </a:lnTo>
                  <a:lnTo>
                    <a:pt x="11666" y="3339"/>
                  </a:lnTo>
                  <a:lnTo>
                    <a:pt x="11629" y="2862"/>
                  </a:lnTo>
                  <a:lnTo>
                    <a:pt x="11629" y="2532"/>
                  </a:lnTo>
                  <a:lnTo>
                    <a:pt x="11592" y="2385"/>
                  </a:lnTo>
                  <a:lnTo>
                    <a:pt x="11482" y="2275"/>
                  </a:lnTo>
                  <a:lnTo>
                    <a:pt x="11299" y="2128"/>
                  </a:lnTo>
                  <a:lnTo>
                    <a:pt x="11189" y="2091"/>
                  </a:lnTo>
                  <a:lnTo>
                    <a:pt x="11079" y="2055"/>
                  </a:lnTo>
                  <a:close/>
                  <a:moveTo>
                    <a:pt x="2715" y="1138"/>
                  </a:moveTo>
                  <a:lnTo>
                    <a:pt x="2569" y="1174"/>
                  </a:lnTo>
                  <a:lnTo>
                    <a:pt x="2422" y="1284"/>
                  </a:lnTo>
                  <a:lnTo>
                    <a:pt x="2385" y="1358"/>
                  </a:lnTo>
                  <a:lnTo>
                    <a:pt x="2165" y="1284"/>
                  </a:lnTo>
                  <a:lnTo>
                    <a:pt x="1762" y="1284"/>
                  </a:lnTo>
                  <a:lnTo>
                    <a:pt x="1542" y="1358"/>
                  </a:lnTo>
                  <a:lnTo>
                    <a:pt x="771" y="1504"/>
                  </a:lnTo>
                  <a:lnTo>
                    <a:pt x="368" y="1651"/>
                  </a:lnTo>
                  <a:lnTo>
                    <a:pt x="184" y="1725"/>
                  </a:lnTo>
                  <a:lnTo>
                    <a:pt x="38" y="1835"/>
                  </a:lnTo>
                  <a:lnTo>
                    <a:pt x="1" y="1908"/>
                  </a:lnTo>
                  <a:lnTo>
                    <a:pt x="1" y="1981"/>
                  </a:lnTo>
                  <a:lnTo>
                    <a:pt x="38" y="2018"/>
                  </a:lnTo>
                  <a:lnTo>
                    <a:pt x="111" y="2055"/>
                  </a:lnTo>
                  <a:lnTo>
                    <a:pt x="74" y="2348"/>
                  </a:lnTo>
                  <a:lnTo>
                    <a:pt x="74" y="2642"/>
                  </a:lnTo>
                  <a:lnTo>
                    <a:pt x="74" y="3705"/>
                  </a:lnTo>
                  <a:lnTo>
                    <a:pt x="111" y="4843"/>
                  </a:lnTo>
                  <a:lnTo>
                    <a:pt x="148" y="5980"/>
                  </a:lnTo>
                  <a:lnTo>
                    <a:pt x="184" y="6090"/>
                  </a:lnTo>
                  <a:lnTo>
                    <a:pt x="294" y="6200"/>
                  </a:lnTo>
                  <a:lnTo>
                    <a:pt x="404" y="6236"/>
                  </a:lnTo>
                  <a:lnTo>
                    <a:pt x="514" y="6200"/>
                  </a:lnTo>
                  <a:lnTo>
                    <a:pt x="624" y="6236"/>
                  </a:lnTo>
                  <a:lnTo>
                    <a:pt x="845" y="6273"/>
                  </a:lnTo>
                  <a:lnTo>
                    <a:pt x="1028" y="6236"/>
                  </a:lnTo>
                  <a:lnTo>
                    <a:pt x="1395" y="6163"/>
                  </a:lnTo>
                  <a:lnTo>
                    <a:pt x="2385" y="5980"/>
                  </a:lnTo>
                  <a:lnTo>
                    <a:pt x="2605" y="5943"/>
                  </a:lnTo>
                  <a:lnTo>
                    <a:pt x="2752" y="5906"/>
                  </a:lnTo>
                  <a:lnTo>
                    <a:pt x="2899" y="5833"/>
                  </a:lnTo>
                  <a:lnTo>
                    <a:pt x="2972" y="5686"/>
                  </a:lnTo>
                  <a:lnTo>
                    <a:pt x="2972" y="5576"/>
                  </a:lnTo>
                  <a:lnTo>
                    <a:pt x="2935" y="5503"/>
                  </a:lnTo>
                  <a:lnTo>
                    <a:pt x="2825" y="5429"/>
                  </a:lnTo>
                  <a:lnTo>
                    <a:pt x="2679" y="5393"/>
                  </a:lnTo>
                  <a:lnTo>
                    <a:pt x="2532" y="5393"/>
                  </a:lnTo>
                  <a:lnTo>
                    <a:pt x="2385" y="5429"/>
                  </a:lnTo>
                  <a:lnTo>
                    <a:pt x="2055" y="5503"/>
                  </a:lnTo>
                  <a:lnTo>
                    <a:pt x="1762" y="5576"/>
                  </a:lnTo>
                  <a:lnTo>
                    <a:pt x="1028" y="5723"/>
                  </a:lnTo>
                  <a:lnTo>
                    <a:pt x="698" y="5796"/>
                  </a:lnTo>
                  <a:lnTo>
                    <a:pt x="661" y="4953"/>
                  </a:lnTo>
                  <a:lnTo>
                    <a:pt x="624" y="4109"/>
                  </a:lnTo>
                  <a:lnTo>
                    <a:pt x="845" y="4109"/>
                  </a:lnTo>
                  <a:lnTo>
                    <a:pt x="1028" y="4072"/>
                  </a:lnTo>
                  <a:lnTo>
                    <a:pt x="1431" y="3962"/>
                  </a:lnTo>
                  <a:lnTo>
                    <a:pt x="2459" y="3742"/>
                  </a:lnTo>
                  <a:lnTo>
                    <a:pt x="2495" y="3779"/>
                  </a:lnTo>
                  <a:lnTo>
                    <a:pt x="2605" y="3779"/>
                  </a:lnTo>
                  <a:lnTo>
                    <a:pt x="2679" y="3742"/>
                  </a:lnTo>
                  <a:lnTo>
                    <a:pt x="2752" y="3705"/>
                  </a:lnTo>
                  <a:lnTo>
                    <a:pt x="2789" y="3669"/>
                  </a:lnTo>
                  <a:lnTo>
                    <a:pt x="2862" y="3559"/>
                  </a:lnTo>
                  <a:lnTo>
                    <a:pt x="2899" y="3485"/>
                  </a:lnTo>
                  <a:lnTo>
                    <a:pt x="2899" y="3412"/>
                  </a:lnTo>
                  <a:lnTo>
                    <a:pt x="2862" y="3339"/>
                  </a:lnTo>
                  <a:lnTo>
                    <a:pt x="2825" y="3265"/>
                  </a:lnTo>
                  <a:lnTo>
                    <a:pt x="2715" y="3155"/>
                  </a:lnTo>
                  <a:lnTo>
                    <a:pt x="2532" y="3155"/>
                  </a:lnTo>
                  <a:lnTo>
                    <a:pt x="1431" y="3449"/>
                  </a:lnTo>
                  <a:lnTo>
                    <a:pt x="1028" y="3522"/>
                  </a:lnTo>
                  <a:lnTo>
                    <a:pt x="808" y="3595"/>
                  </a:lnTo>
                  <a:lnTo>
                    <a:pt x="624" y="3632"/>
                  </a:lnTo>
                  <a:lnTo>
                    <a:pt x="588" y="2788"/>
                  </a:lnTo>
                  <a:lnTo>
                    <a:pt x="588" y="2458"/>
                  </a:lnTo>
                  <a:lnTo>
                    <a:pt x="551" y="2091"/>
                  </a:lnTo>
                  <a:lnTo>
                    <a:pt x="1065" y="1981"/>
                  </a:lnTo>
                  <a:lnTo>
                    <a:pt x="1615" y="1835"/>
                  </a:lnTo>
                  <a:lnTo>
                    <a:pt x="1798" y="1798"/>
                  </a:lnTo>
                  <a:lnTo>
                    <a:pt x="2055" y="1798"/>
                  </a:lnTo>
                  <a:lnTo>
                    <a:pt x="2165" y="1871"/>
                  </a:lnTo>
                  <a:lnTo>
                    <a:pt x="2238" y="1908"/>
                  </a:lnTo>
                  <a:lnTo>
                    <a:pt x="2312" y="1945"/>
                  </a:lnTo>
                  <a:lnTo>
                    <a:pt x="2422" y="1945"/>
                  </a:lnTo>
                  <a:lnTo>
                    <a:pt x="2495" y="1908"/>
                  </a:lnTo>
                  <a:lnTo>
                    <a:pt x="3009" y="1651"/>
                  </a:lnTo>
                  <a:lnTo>
                    <a:pt x="3082" y="1615"/>
                  </a:lnTo>
                  <a:lnTo>
                    <a:pt x="3119" y="1578"/>
                  </a:lnTo>
                  <a:lnTo>
                    <a:pt x="3156" y="1431"/>
                  </a:lnTo>
                  <a:lnTo>
                    <a:pt x="3119" y="1284"/>
                  </a:lnTo>
                  <a:lnTo>
                    <a:pt x="3082" y="1248"/>
                  </a:lnTo>
                  <a:lnTo>
                    <a:pt x="3009" y="1174"/>
                  </a:lnTo>
                  <a:lnTo>
                    <a:pt x="2862" y="1138"/>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 name="Google Shape;379;p7"/>
            <p:cNvSpPr/>
            <p:nvPr/>
          </p:nvSpPr>
          <p:spPr>
            <a:xfrm>
              <a:off x="6336425" y="4507675"/>
              <a:ext cx="520000" cy="365000"/>
            </a:xfrm>
            <a:custGeom>
              <a:rect b="b" l="l" r="r" t="t"/>
              <a:pathLst>
                <a:path extrusionOk="0" h="14600" w="2080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 name="Google Shape;380;p7"/>
            <p:cNvSpPr/>
            <p:nvPr/>
          </p:nvSpPr>
          <p:spPr>
            <a:xfrm>
              <a:off x="6425400" y="3728200"/>
              <a:ext cx="342075" cy="360425"/>
            </a:xfrm>
            <a:custGeom>
              <a:rect b="b" l="l" r="r" t="t"/>
              <a:pathLst>
                <a:path extrusionOk="0" h="14417" w="13683">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 name="Google Shape;381;p7"/>
            <p:cNvSpPr/>
            <p:nvPr/>
          </p:nvSpPr>
          <p:spPr>
            <a:xfrm>
              <a:off x="6789450" y="3384325"/>
              <a:ext cx="262300" cy="186175"/>
            </a:xfrm>
            <a:custGeom>
              <a:rect b="b" l="l" r="r" t="t"/>
              <a:pathLst>
                <a:path extrusionOk="0" h="7447" w="10492">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 name="Google Shape;382;p7"/>
            <p:cNvSpPr/>
            <p:nvPr/>
          </p:nvSpPr>
          <p:spPr>
            <a:xfrm>
              <a:off x="6950850" y="4617725"/>
              <a:ext cx="254050" cy="162350"/>
            </a:xfrm>
            <a:custGeom>
              <a:rect b="b" l="l" r="r" t="t"/>
              <a:pathLst>
                <a:path extrusionOk="0" h="6494" w="10162">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 name="Google Shape;383;p7"/>
            <p:cNvSpPr/>
            <p:nvPr/>
          </p:nvSpPr>
          <p:spPr>
            <a:xfrm>
              <a:off x="6051225" y="1090800"/>
              <a:ext cx="285225" cy="283400"/>
            </a:xfrm>
            <a:custGeom>
              <a:rect b="b" l="l" r="r" t="t"/>
              <a:pathLst>
                <a:path extrusionOk="0" h="11336" w="11409">
                  <a:moveTo>
                    <a:pt x="5173" y="4219"/>
                  </a:moveTo>
                  <a:lnTo>
                    <a:pt x="5136" y="4256"/>
                  </a:lnTo>
                  <a:lnTo>
                    <a:pt x="5100" y="4292"/>
                  </a:lnTo>
                  <a:lnTo>
                    <a:pt x="4990" y="4366"/>
                  </a:lnTo>
                  <a:lnTo>
                    <a:pt x="4916" y="4476"/>
                  </a:lnTo>
                  <a:lnTo>
                    <a:pt x="4916" y="4512"/>
                  </a:lnTo>
                  <a:lnTo>
                    <a:pt x="4843" y="4659"/>
                  </a:lnTo>
                  <a:lnTo>
                    <a:pt x="4843" y="4769"/>
                  </a:lnTo>
                  <a:lnTo>
                    <a:pt x="4880" y="4843"/>
                  </a:lnTo>
                  <a:lnTo>
                    <a:pt x="4990" y="4916"/>
                  </a:lnTo>
                  <a:lnTo>
                    <a:pt x="5100" y="4989"/>
                  </a:lnTo>
                  <a:lnTo>
                    <a:pt x="5283" y="4989"/>
                  </a:lnTo>
                  <a:lnTo>
                    <a:pt x="5430" y="4916"/>
                  </a:lnTo>
                  <a:lnTo>
                    <a:pt x="5540" y="4769"/>
                  </a:lnTo>
                  <a:lnTo>
                    <a:pt x="5577" y="4696"/>
                  </a:lnTo>
                  <a:lnTo>
                    <a:pt x="5613" y="4623"/>
                  </a:lnTo>
                  <a:lnTo>
                    <a:pt x="5577" y="4549"/>
                  </a:lnTo>
                  <a:lnTo>
                    <a:pt x="5577" y="4476"/>
                  </a:lnTo>
                  <a:lnTo>
                    <a:pt x="5430" y="4402"/>
                  </a:lnTo>
                  <a:lnTo>
                    <a:pt x="5320" y="4366"/>
                  </a:lnTo>
                  <a:lnTo>
                    <a:pt x="5320" y="4292"/>
                  </a:lnTo>
                  <a:lnTo>
                    <a:pt x="5246" y="4256"/>
                  </a:lnTo>
                  <a:lnTo>
                    <a:pt x="5173" y="4219"/>
                  </a:lnTo>
                  <a:close/>
                  <a:moveTo>
                    <a:pt x="5980" y="6016"/>
                  </a:moveTo>
                  <a:lnTo>
                    <a:pt x="6017" y="6053"/>
                  </a:lnTo>
                  <a:lnTo>
                    <a:pt x="6053" y="6126"/>
                  </a:lnTo>
                  <a:lnTo>
                    <a:pt x="6053" y="6200"/>
                  </a:lnTo>
                  <a:lnTo>
                    <a:pt x="5907" y="6237"/>
                  </a:lnTo>
                  <a:lnTo>
                    <a:pt x="5943" y="6090"/>
                  </a:lnTo>
                  <a:lnTo>
                    <a:pt x="5980" y="6016"/>
                  </a:lnTo>
                  <a:close/>
                  <a:moveTo>
                    <a:pt x="5833" y="5613"/>
                  </a:moveTo>
                  <a:lnTo>
                    <a:pt x="5723" y="5650"/>
                  </a:lnTo>
                  <a:lnTo>
                    <a:pt x="5650" y="5723"/>
                  </a:lnTo>
                  <a:lnTo>
                    <a:pt x="5613" y="5796"/>
                  </a:lnTo>
                  <a:lnTo>
                    <a:pt x="5613" y="5870"/>
                  </a:lnTo>
                  <a:lnTo>
                    <a:pt x="5687" y="5943"/>
                  </a:lnTo>
                  <a:lnTo>
                    <a:pt x="5577" y="6163"/>
                  </a:lnTo>
                  <a:lnTo>
                    <a:pt x="5540" y="6420"/>
                  </a:lnTo>
                  <a:lnTo>
                    <a:pt x="5577" y="6530"/>
                  </a:lnTo>
                  <a:lnTo>
                    <a:pt x="5687" y="6567"/>
                  </a:lnTo>
                  <a:lnTo>
                    <a:pt x="5833" y="6603"/>
                  </a:lnTo>
                  <a:lnTo>
                    <a:pt x="5980" y="6603"/>
                  </a:lnTo>
                  <a:lnTo>
                    <a:pt x="6090" y="6567"/>
                  </a:lnTo>
                  <a:lnTo>
                    <a:pt x="6237" y="6530"/>
                  </a:lnTo>
                  <a:lnTo>
                    <a:pt x="6347" y="6457"/>
                  </a:lnTo>
                  <a:lnTo>
                    <a:pt x="6420" y="6347"/>
                  </a:lnTo>
                  <a:lnTo>
                    <a:pt x="6457" y="6200"/>
                  </a:lnTo>
                  <a:lnTo>
                    <a:pt x="6457" y="6053"/>
                  </a:lnTo>
                  <a:lnTo>
                    <a:pt x="6420" y="5943"/>
                  </a:lnTo>
                  <a:lnTo>
                    <a:pt x="6347" y="5833"/>
                  </a:lnTo>
                  <a:lnTo>
                    <a:pt x="6274" y="5760"/>
                  </a:lnTo>
                  <a:lnTo>
                    <a:pt x="6163" y="5686"/>
                  </a:lnTo>
                  <a:lnTo>
                    <a:pt x="6053" y="5650"/>
                  </a:lnTo>
                  <a:lnTo>
                    <a:pt x="5943" y="5613"/>
                  </a:lnTo>
                  <a:close/>
                  <a:moveTo>
                    <a:pt x="3926" y="441"/>
                  </a:moveTo>
                  <a:lnTo>
                    <a:pt x="4623" y="478"/>
                  </a:lnTo>
                  <a:lnTo>
                    <a:pt x="5356" y="478"/>
                  </a:lnTo>
                  <a:lnTo>
                    <a:pt x="6824" y="551"/>
                  </a:lnTo>
                  <a:lnTo>
                    <a:pt x="7631" y="551"/>
                  </a:lnTo>
                  <a:lnTo>
                    <a:pt x="7704" y="734"/>
                  </a:lnTo>
                  <a:lnTo>
                    <a:pt x="7777" y="1064"/>
                  </a:lnTo>
                  <a:lnTo>
                    <a:pt x="7521" y="1174"/>
                  </a:lnTo>
                  <a:lnTo>
                    <a:pt x="7191" y="1211"/>
                  </a:lnTo>
                  <a:lnTo>
                    <a:pt x="7044" y="1211"/>
                  </a:lnTo>
                  <a:lnTo>
                    <a:pt x="6860" y="1174"/>
                  </a:lnTo>
                  <a:lnTo>
                    <a:pt x="6714" y="1174"/>
                  </a:lnTo>
                  <a:lnTo>
                    <a:pt x="6530" y="1211"/>
                  </a:lnTo>
                  <a:lnTo>
                    <a:pt x="6494" y="1248"/>
                  </a:lnTo>
                  <a:lnTo>
                    <a:pt x="6457" y="1321"/>
                  </a:lnTo>
                  <a:lnTo>
                    <a:pt x="6420" y="1395"/>
                  </a:lnTo>
                  <a:lnTo>
                    <a:pt x="6457" y="1468"/>
                  </a:lnTo>
                  <a:lnTo>
                    <a:pt x="6457" y="1505"/>
                  </a:lnTo>
                  <a:lnTo>
                    <a:pt x="6494" y="1578"/>
                  </a:lnTo>
                  <a:lnTo>
                    <a:pt x="6567" y="1651"/>
                  </a:lnTo>
                  <a:lnTo>
                    <a:pt x="6567" y="1871"/>
                  </a:lnTo>
                  <a:lnTo>
                    <a:pt x="6567" y="2092"/>
                  </a:lnTo>
                  <a:lnTo>
                    <a:pt x="6640" y="2642"/>
                  </a:lnTo>
                  <a:lnTo>
                    <a:pt x="6677" y="3192"/>
                  </a:lnTo>
                  <a:lnTo>
                    <a:pt x="6714" y="3632"/>
                  </a:lnTo>
                  <a:lnTo>
                    <a:pt x="6714" y="4072"/>
                  </a:lnTo>
                  <a:lnTo>
                    <a:pt x="6677" y="4586"/>
                  </a:lnTo>
                  <a:lnTo>
                    <a:pt x="6640" y="4843"/>
                  </a:lnTo>
                  <a:lnTo>
                    <a:pt x="6640" y="5099"/>
                  </a:lnTo>
                  <a:lnTo>
                    <a:pt x="6677" y="5246"/>
                  </a:lnTo>
                  <a:lnTo>
                    <a:pt x="6640" y="5319"/>
                  </a:lnTo>
                  <a:lnTo>
                    <a:pt x="6640" y="5393"/>
                  </a:lnTo>
                  <a:lnTo>
                    <a:pt x="6640" y="5466"/>
                  </a:lnTo>
                  <a:lnTo>
                    <a:pt x="6714" y="5540"/>
                  </a:lnTo>
                  <a:lnTo>
                    <a:pt x="7117" y="5796"/>
                  </a:lnTo>
                  <a:lnTo>
                    <a:pt x="7484" y="6016"/>
                  </a:lnTo>
                  <a:lnTo>
                    <a:pt x="7851" y="6310"/>
                  </a:lnTo>
                  <a:lnTo>
                    <a:pt x="8218" y="6640"/>
                  </a:lnTo>
                  <a:lnTo>
                    <a:pt x="8915" y="7300"/>
                  </a:lnTo>
                  <a:lnTo>
                    <a:pt x="8621" y="7337"/>
                  </a:lnTo>
                  <a:lnTo>
                    <a:pt x="8328" y="7300"/>
                  </a:lnTo>
                  <a:lnTo>
                    <a:pt x="8108" y="7227"/>
                  </a:lnTo>
                  <a:lnTo>
                    <a:pt x="7887" y="7154"/>
                  </a:lnTo>
                  <a:lnTo>
                    <a:pt x="7484" y="6933"/>
                  </a:lnTo>
                  <a:lnTo>
                    <a:pt x="7117" y="6823"/>
                  </a:lnTo>
                  <a:lnTo>
                    <a:pt x="6750" y="6787"/>
                  </a:lnTo>
                  <a:lnTo>
                    <a:pt x="6384" y="6823"/>
                  </a:lnTo>
                  <a:lnTo>
                    <a:pt x="5980" y="6933"/>
                  </a:lnTo>
                  <a:lnTo>
                    <a:pt x="5577" y="7044"/>
                  </a:lnTo>
                  <a:lnTo>
                    <a:pt x="5210" y="7227"/>
                  </a:lnTo>
                  <a:lnTo>
                    <a:pt x="4843" y="7374"/>
                  </a:lnTo>
                  <a:lnTo>
                    <a:pt x="4439" y="7520"/>
                  </a:lnTo>
                  <a:lnTo>
                    <a:pt x="4109" y="7557"/>
                  </a:lnTo>
                  <a:lnTo>
                    <a:pt x="3816" y="7594"/>
                  </a:lnTo>
                  <a:lnTo>
                    <a:pt x="3889" y="7557"/>
                  </a:lnTo>
                  <a:lnTo>
                    <a:pt x="3926" y="7484"/>
                  </a:lnTo>
                  <a:lnTo>
                    <a:pt x="3926" y="7374"/>
                  </a:lnTo>
                  <a:lnTo>
                    <a:pt x="3926" y="7300"/>
                  </a:lnTo>
                  <a:lnTo>
                    <a:pt x="3889" y="7227"/>
                  </a:lnTo>
                  <a:lnTo>
                    <a:pt x="3816" y="7190"/>
                  </a:lnTo>
                  <a:lnTo>
                    <a:pt x="2789" y="7190"/>
                  </a:lnTo>
                  <a:lnTo>
                    <a:pt x="2935" y="7044"/>
                  </a:lnTo>
                  <a:lnTo>
                    <a:pt x="3266" y="6677"/>
                  </a:lnTo>
                  <a:lnTo>
                    <a:pt x="3559" y="6713"/>
                  </a:lnTo>
                  <a:lnTo>
                    <a:pt x="3853" y="6713"/>
                  </a:lnTo>
                  <a:lnTo>
                    <a:pt x="4403" y="6677"/>
                  </a:lnTo>
                  <a:lnTo>
                    <a:pt x="4549" y="6640"/>
                  </a:lnTo>
                  <a:lnTo>
                    <a:pt x="4623" y="6530"/>
                  </a:lnTo>
                  <a:lnTo>
                    <a:pt x="4623" y="6457"/>
                  </a:lnTo>
                  <a:lnTo>
                    <a:pt x="4586" y="6383"/>
                  </a:lnTo>
                  <a:lnTo>
                    <a:pt x="4513" y="6310"/>
                  </a:lnTo>
                  <a:lnTo>
                    <a:pt x="4403" y="6273"/>
                  </a:lnTo>
                  <a:lnTo>
                    <a:pt x="3669" y="6273"/>
                  </a:lnTo>
                  <a:lnTo>
                    <a:pt x="3926" y="6016"/>
                  </a:lnTo>
                  <a:lnTo>
                    <a:pt x="4183" y="5723"/>
                  </a:lnTo>
                  <a:lnTo>
                    <a:pt x="4293" y="5723"/>
                  </a:lnTo>
                  <a:lnTo>
                    <a:pt x="4366" y="5686"/>
                  </a:lnTo>
                  <a:lnTo>
                    <a:pt x="4439" y="5576"/>
                  </a:lnTo>
                  <a:lnTo>
                    <a:pt x="4476" y="5466"/>
                  </a:lnTo>
                  <a:lnTo>
                    <a:pt x="4403" y="3449"/>
                  </a:lnTo>
                  <a:lnTo>
                    <a:pt x="4366" y="2495"/>
                  </a:lnTo>
                  <a:lnTo>
                    <a:pt x="4329" y="2018"/>
                  </a:lnTo>
                  <a:lnTo>
                    <a:pt x="4293" y="1541"/>
                  </a:lnTo>
                  <a:lnTo>
                    <a:pt x="4256" y="1431"/>
                  </a:lnTo>
                  <a:lnTo>
                    <a:pt x="4549" y="1505"/>
                  </a:lnTo>
                  <a:lnTo>
                    <a:pt x="4953" y="1578"/>
                  </a:lnTo>
                  <a:lnTo>
                    <a:pt x="5173" y="1578"/>
                  </a:lnTo>
                  <a:lnTo>
                    <a:pt x="5356" y="1505"/>
                  </a:lnTo>
                  <a:lnTo>
                    <a:pt x="5393" y="1468"/>
                  </a:lnTo>
                  <a:lnTo>
                    <a:pt x="5430" y="1431"/>
                  </a:lnTo>
                  <a:lnTo>
                    <a:pt x="5430" y="1358"/>
                  </a:lnTo>
                  <a:lnTo>
                    <a:pt x="5393" y="1321"/>
                  </a:lnTo>
                  <a:lnTo>
                    <a:pt x="5246" y="1211"/>
                  </a:lnTo>
                  <a:lnTo>
                    <a:pt x="5063" y="1174"/>
                  </a:lnTo>
                  <a:lnTo>
                    <a:pt x="4733" y="1138"/>
                  </a:lnTo>
                  <a:lnTo>
                    <a:pt x="4219" y="1064"/>
                  </a:lnTo>
                  <a:lnTo>
                    <a:pt x="4183" y="1028"/>
                  </a:lnTo>
                  <a:lnTo>
                    <a:pt x="4146" y="991"/>
                  </a:lnTo>
                  <a:lnTo>
                    <a:pt x="3999" y="991"/>
                  </a:lnTo>
                  <a:lnTo>
                    <a:pt x="3853" y="1028"/>
                  </a:lnTo>
                  <a:lnTo>
                    <a:pt x="3706" y="1064"/>
                  </a:lnTo>
                  <a:lnTo>
                    <a:pt x="3596" y="1064"/>
                  </a:lnTo>
                  <a:lnTo>
                    <a:pt x="3522" y="1028"/>
                  </a:lnTo>
                  <a:lnTo>
                    <a:pt x="3486" y="991"/>
                  </a:lnTo>
                  <a:lnTo>
                    <a:pt x="3412" y="881"/>
                  </a:lnTo>
                  <a:lnTo>
                    <a:pt x="3412" y="771"/>
                  </a:lnTo>
                  <a:lnTo>
                    <a:pt x="3412" y="698"/>
                  </a:lnTo>
                  <a:lnTo>
                    <a:pt x="3486" y="624"/>
                  </a:lnTo>
                  <a:lnTo>
                    <a:pt x="3559" y="551"/>
                  </a:lnTo>
                  <a:lnTo>
                    <a:pt x="3742" y="478"/>
                  </a:lnTo>
                  <a:lnTo>
                    <a:pt x="3926" y="441"/>
                  </a:lnTo>
                  <a:close/>
                  <a:moveTo>
                    <a:pt x="6090" y="8071"/>
                  </a:moveTo>
                  <a:lnTo>
                    <a:pt x="6127" y="8144"/>
                  </a:lnTo>
                  <a:lnTo>
                    <a:pt x="6127" y="8217"/>
                  </a:lnTo>
                  <a:lnTo>
                    <a:pt x="6090" y="8291"/>
                  </a:lnTo>
                  <a:lnTo>
                    <a:pt x="6053" y="8364"/>
                  </a:lnTo>
                  <a:lnTo>
                    <a:pt x="5980" y="8401"/>
                  </a:lnTo>
                  <a:lnTo>
                    <a:pt x="5907" y="8401"/>
                  </a:lnTo>
                  <a:lnTo>
                    <a:pt x="5833" y="8364"/>
                  </a:lnTo>
                  <a:lnTo>
                    <a:pt x="5760" y="8291"/>
                  </a:lnTo>
                  <a:lnTo>
                    <a:pt x="5760" y="8181"/>
                  </a:lnTo>
                  <a:lnTo>
                    <a:pt x="5833" y="8144"/>
                  </a:lnTo>
                  <a:lnTo>
                    <a:pt x="5943" y="8071"/>
                  </a:lnTo>
                  <a:lnTo>
                    <a:pt x="6017" y="8107"/>
                  </a:lnTo>
                  <a:lnTo>
                    <a:pt x="6053" y="8107"/>
                  </a:lnTo>
                  <a:lnTo>
                    <a:pt x="6090" y="8071"/>
                  </a:lnTo>
                  <a:close/>
                  <a:moveTo>
                    <a:pt x="5907" y="7630"/>
                  </a:moveTo>
                  <a:lnTo>
                    <a:pt x="5797" y="7667"/>
                  </a:lnTo>
                  <a:lnTo>
                    <a:pt x="5687" y="7704"/>
                  </a:lnTo>
                  <a:lnTo>
                    <a:pt x="5577" y="7777"/>
                  </a:lnTo>
                  <a:lnTo>
                    <a:pt x="5467" y="7887"/>
                  </a:lnTo>
                  <a:lnTo>
                    <a:pt x="5467" y="7924"/>
                  </a:lnTo>
                  <a:lnTo>
                    <a:pt x="5430" y="7997"/>
                  </a:lnTo>
                  <a:lnTo>
                    <a:pt x="5503" y="8071"/>
                  </a:lnTo>
                  <a:lnTo>
                    <a:pt x="5430" y="8217"/>
                  </a:lnTo>
                  <a:lnTo>
                    <a:pt x="5430" y="8364"/>
                  </a:lnTo>
                  <a:lnTo>
                    <a:pt x="5467" y="8474"/>
                  </a:lnTo>
                  <a:lnTo>
                    <a:pt x="5540" y="8584"/>
                  </a:lnTo>
                  <a:lnTo>
                    <a:pt x="5650" y="8694"/>
                  </a:lnTo>
                  <a:lnTo>
                    <a:pt x="5797" y="8731"/>
                  </a:lnTo>
                  <a:lnTo>
                    <a:pt x="5907" y="8768"/>
                  </a:lnTo>
                  <a:lnTo>
                    <a:pt x="6053" y="8768"/>
                  </a:lnTo>
                  <a:lnTo>
                    <a:pt x="6200" y="8731"/>
                  </a:lnTo>
                  <a:lnTo>
                    <a:pt x="6310" y="8658"/>
                  </a:lnTo>
                  <a:lnTo>
                    <a:pt x="6384" y="8584"/>
                  </a:lnTo>
                  <a:lnTo>
                    <a:pt x="6457" y="8474"/>
                  </a:lnTo>
                  <a:lnTo>
                    <a:pt x="6494" y="8327"/>
                  </a:lnTo>
                  <a:lnTo>
                    <a:pt x="6494" y="8217"/>
                  </a:lnTo>
                  <a:lnTo>
                    <a:pt x="6494" y="8071"/>
                  </a:lnTo>
                  <a:lnTo>
                    <a:pt x="6457" y="7961"/>
                  </a:lnTo>
                  <a:lnTo>
                    <a:pt x="6384" y="7851"/>
                  </a:lnTo>
                  <a:lnTo>
                    <a:pt x="6310" y="7777"/>
                  </a:lnTo>
                  <a:lnTo>
                    <a:pt x="6200" y="7704"/>
                  </a:lnTo>
                  <a:lnTo>
                    <a:pt x="6053" y="7667"/>
                  </a:lnTo>
                  <a:lnTo>
                    <a:pt x="5907" y="7630"/>
                  </a:lnTo>
                  <a:close/>
                  <a:moveTo>
                    <a:pt x="4476" y="9134"/>
                  </a:moveTo>
                  <a:lnTo>
                    <a:pt x="4513" y="9281"/>
                  </a:lnTo>
                  <a:lnTo>
                    <a:pt x="4476" y="9391"/>
                  </a:lnTo>
                  <a:lnTo>
                    <a:pt x="4403" y="9538"/>
                  </a:lnTo>
                  <a:lnTo>
                    <a:pt x="4256" y="9648"/>
                  </a:lnTo>
                  <a:lnTo>
                    <a:pt x="4183" y="9685"/>
                  </a:lnTo>
                  <a:lnTo>
                    <a:pt x="4109" y="9685"/>
                  </a:lnTo>
                  <a:lnTo>
                    <a:pt x="4036" y="9648"/>
                  </a:lnTo>
                  <a:lnTo>
                    <a:pt x="3963" y="9575"/>
                  </a:lnTo>
                  <a:lnTo>
                    <a:pt x="3926" y="9501"/>
                  </a:lnTo>
                  <a:lnTo>
                    <a:pt x="3926" y="9428"/>
                  </a:lnTo>
                  <a:lnTo>
                    <a:pt x="3963" y="9354"/>
                  </a:lnTo>
                  <a:lnTo>
                    <a:pt x="4036" y="9281"/>
                  </a:lnTo>
                  <a:lnTo>
                    <a:pt x="4219" y="9208"/>
                  </a:lnTo>
                  <a:lnTo>
                    <a:pt x="4403" y="9171"/>
                  </a:lnTo>
                  <a:lnTo>
                    <a:pt x="4439" y="9171"/>
                  </a:lnTo>
                  <a:lnTo>
                    <a:pt x="4476" y="9134"/>
                  </a:lnTo>
                  <a:close/>
                  <a:moveTo>
                    <a:pt x="7741" y="9391"/>
                  </a:moveTo>
                  <a:lnTo>
                    <a:pt x="7814" y="9464"/>
                  </a:lnTo>
                  <a:lnTo>
                    <a:pt x="7851" y="9575"/>
                  </a:lnTo>
                  <a:lnTo>
                    <a:pt x="7851" y="9685"/>
                  </a:lnTo>
                  <a:lnTo>
                    <a:pt x="7814" y="9795"/>
                  </a:lnTo>
                  <a:lnTo>
                    <a:pt x="7704" y="9868"/>
                  </a:lnTo>
                  <a:lnTo>
                    <a:pt x="7557" y="9905"/>
                  </a:lnTo>
                  <a:lnTo>
                    <a:pt x="7447" y="9905"/>
                  </a:lnTo>
                  <a:lnTo>
                    <a:pt x="7301" y="9868"/>
                  </a:lnTo>
                  <a:lnTo>
                    <a:pt x="7227" y="9795"/>
                  </a:lnTo>
                  <a:lnTo>
                    <a:pt x="7301" y="9648"/>
                  </a:lnTo>
                  <a:lnTo>
                    <a:pt x="7374" y="9538"/>
                  </a:lnTo>
                  <a:lnTo>
                    <a:pt x="7484" y="9464"/>
                  </a:lnTo>
                  <a:lnTo>
                    <a:pt x="7631" y="9428"/>
                  </a:lnTo>
                  <a:lnTo>
                    <a:pt x="7704" y="9391"/>
                  </a:lnTo>
                  <a:close/>
                  <a:moveTo>
                    <a:pt x="4439" y="8658"/>
                  </a:moveTo>
                  <a:lnTo>
                    <a:pt x="4293" y="8694"/>
                  </a:lnTo>
                  <a:lnTo>
                    <a:pt x="4146" y="8694"/>
                  </a:lnTo>
                  <a:lnTo>
                    <a:pt x="4073" y="8731"/>
                  </a:lnTo>
                  <a:lnTo>
                    <a:pt x="3999" y="8804"/>
                  </a:lnTo>
                  <a:lnTo>
                    <a:pt x="3963" y="8951"/>
                  </a:lnTo>
                  <a:lnTo>
                    <a:pt x="3742" y="9061"/>
                  </a:lnTo>
                  <a:lnTo>
                    <a:pt x="3596" y="9244"/>
                  </a:lnTo>
                  <a:lnTo>
                    <a:pt x="3559" y="9354"/>
                  </a:lnTo>
                  <a:lnTo>
                    <a:pt x="3522" y="9501"/>
                  </a:lnTo>
                  <a:lnTo>
                    <a:pt x="3559" y="9611"/>
                  </a:lnTo>
                  <a:lnTo>
                    <a:pt x="3596" y="9758"/>
                  </a:lnTo>
                  <a:lnTo>
                    <a:pt x="3706" y="9868"/>
                  </a:lnTo>
                  <a:lnTo>
                    <a:pt x="3779" y="9978"/>
                  </a:lnTo>
                  <a:lnTo>
                    <a:pt x="3926" y="10051"/>
                  </a:lnTo>
                  <a:lnTo>
                    <a:pt x="4036" y="10088"/>
                  </a:lnTo>
                  <a:lnTo>
                    <a:pt x="4366" y="10088"/>
                  </a:lnTo>
                  <a:lnTo>
                    <a:pt x="4513" y="10015"/>
                  </a:lnTo>
                  <a:lnTo>
                    <a:pt x="4623" y="9905"/>
                  </a:lnTo>
                  <a:lnTo>
                    <a:pt x="4733" y="9795"/>
                  </a:lnTo>
                  <a:lnTo>
                    <a:pt x="4843" y="9648"/>
                  </a:lnTo>
                  <a:lnTo>
                    <a:pt x="4880" y="9501"/>
                  </a:lnTo>
                  <a:lnTo>
                    <a:pt x="4916" y="9354"/>
                  </a:lnTo>
                  <a:lnTo>
                    <a:pt x="4916" y="9171"/>
                  </a:lnTo>
                  <a:lnTo>
                    <a:pt x="4880" y="9024"/>
                  </a:lnTo>
                  <a:lnTo>
                    <a:pt x="4806" y="8878"/>
                  </a:lnTo>
                  <a:lnTo>
                    <a:pt x="4733" y="8768"/>
                  </a:lnTo>
                  <a:lnTo>
                    <a:pt x="4586" y="8694"/>
                  </a:lnTo>
                  <a:lnTo>
                    <a:pt x="4439" y="8658"/>
                  </a:lnTo>
                  <a:close/>
                  <a:moveTo>
                    <a:pt x="7447" y="8951"/>
                  </a:moveTo>
                  <a:lnTo>
                    <a:pt x="7337" y="8988"/>
                  </a:lnTo>
                  <a:lnTo>
                    <a:pt x="7264" y="9061"/>
                  </a:lnTo>
                  <a:lnTo>
                    <a:pt x="7227" y="9134"/>
                  </a:lnTo>
                  <a:lnTo>
                    <a:pt x="7227" y="9208"/>
                  </a:lnTo>
                  <a:lnTo>
                    <a:pt x="7117" y="9318"/>
                  </a:lnTo>
                  <a:lnTo>
                    <a:pt x="7007" y="9391"/>
                  </a:lnTo>
                  <a:lnTo>
                    <a:pt x="6934" y="9501"/>
                  </a:lnTo>
                  <a:lnTo>
                    <a:pt x="6897" y="9611"/>
                  </a:lnTo>
                  <a:lnTo>
                    <a:pt x="6897" y="9575"/>
                  </a:lnTo>
                  <a:lnTo>
                    <a:pt x="6860" y="9611"/>
                  </a:lnTo>
                  <a:lnTo>
                    <a:pt x="6824" y="9758"/>
                  </a:lnTo>
                  <a:lnTo>
                    <a:pt x="6824" y="9905"/>
                  </a:lnTo>
                  <a:lnTo>
                    <a:pt x="6860" y="9978"/>
                  </a:lnTo>
                  <a:lnTo>
                    <a:pt x="6897" y="10051"/>
                  </a:lnTo>
                  <a:lnTo>
                    <a:pt x="7007" y="10125"/>
                  </a:lnTo>
                  <a:lnTo>
                    <a:pt x="7044" y="10161"/>
                  </a:lnTo>
                  <a:lnTo>
                    <a:pt x="7044" y="10198"/>
                  </a:lnTo>
                  <a:lnTo>
                    <a:pt x="7227" y="10271"/>
                  </a:lnTo>
                  <a:lnTo>
                    <a:pt x="7374" y="10345"/>
                  </a:lnTo>
                  <a:lnTo>
                    <a:pt x="7704" y="10345"/>
                  </a:lnTo>
                  <a:lnTo>
                    <a:pt x="7851" y="10271"/>
                  </a:lnTo>
                  <a:lnTo>
                    <a:pt x="7998" y="10198"/>
                  </a:lnTo>
                  <a:lnTo>
                    <a:pt x="8108" y="10088"/>
                  </a:lnTo>
                  <a:lnTo>
                    <a:pt x="8181" y="9941"/>
                  </a:lnTo>
                  <a:lnTo>
                    <a:pt x="8254" y="9795"/>
                  </a:lnTo>
                  <a:lnTo>
                    <a:pt x="8291" y="9611"/>
                  </a:lnTo>
                  <a:lnTo>
                    <a:pt x="8254" y="9464"/>
                  </a:lnTo>
                  <a:lnTo>
                    <a:pt x="8218" y="9318"/>
                  </a:lnTo>
                  <a:lnTo>
                    <a:pt x="8144" y="9171"/>
                  </a:lnTo>
                  <a:lnTo>
                    <a:pt x="7998" y="9024"/>
                  </a:lnTo>
                  <a:lnTo>
                    <a:pt x="7924" y="8988"/>
                  </a:lnTo>
                  <a:lnTo>
                    <a:pt x="7851" y="8951"/>
                  </a:lnTo>
                  <a:close/>
                  <a:moveTo>
                    <a:pt x="6970" y="7227"/>
                  </a:moveTo>
                  <a:lnTo>
                    <a:pt x="7227" y="7300"/>
                  </a:lnTo>
                  <a:lnTo>
                    <a:pt x="7741" y="7520"/>
                  </a:lnTo>
                  <a:lnTo>
                    <a:pt x="8071" y="7667"/>
                  </a:lnTo>
                  <a:lnTo>
                    <a:pt x="8474" y="7740"/>
                  </a:lnTo>
                  <a:lnTo>
                    <a:pt x="8658" y="7777"/>
                  </a:lnTo>
                  <a:lnTo>
                    <a:pt x="8878" y="7777"/>
                  </a:lnTo>
                  <a:lnTo>
                    <a:pt x="9061" y="7740"/>
                  </a:lnTo>
                  <a:lnTo>
                    <a:pt x="9245" y="7667"/>
                  </a:lnTo>
                  <a:lnTo>
                    <a:pt x="9575" y="8071"/>
                  </a:lnTo>
                  <a:lnTo>
                    <a:pt x="10125" y="8841"/>
                  </a:lnTo>
                  <a:lnTo>
                    <a:pt x="10639" y="9648"/>
                  </a:lnTo>
                  <a:lnTo>
                    <a:pt x="10785" y="9868"/>
                  </a:lnTo>
                  <a:lnTo>
                    <a:pt x="10822" y="10015"/>
                  </a:lnTo>
                  <a:lnTo>
                    <a:pt x="10785" y="10161"/>
                  </a:lnTo>
                  <a:lnTo>
                    <a:pt x="10749" y="10235"/>
                  </a:lnTo>
                  <a:lnTo>
                    <a:pt x="10639" y="10345"/>
                  </a:lnTo>
                  <a:lnTo>
                    <a:pt x="10455" y="10455"/>
                  </a:lnTo>
                  <a:lnTo>
                    <a:pt x="10235" y="10602"/>
                  </a:lnTo>
                  <a:lnTo>
                    <a:pt x="9758" y="10565"/>
                  </a:lnTo>
                  <a:lnTo>
                    <a:pt x="9281" y="10492"/>
                  </a:lnTo>
                  <a:lnTo>
                    <a:pt x="8328" y="10455"/>
                  </a:lnTo>
                  <a:lnTo>
                    <a:pt x="7374" y="10492"/>
                  </a:lnTo>
                  <a:lnTo>
                    <a:pt x="6420" y="10528"/>
                  </a:lnTo>
                  <a:lnTo>
                    <a:pt x="2092" y="10675"/>
                  </a:lnTo>
                  <a:lnTo>
                    <a:pt x="1065" y="10712"/>
                  </a:lnTo>
                  <a:lnTo>
                    <a:pt x="735" y="10712"/>
                  </a:lnTo>
                  <a:lnTo>
                    <a:pt x="625" y="10638"/>
                  </a:lnTo>
                  <a:lnTo>
                    <a:pt x="588" y="10602"/>
                  </a:lnTo>
                  <a:lnTo>
                    <a:pt x="551" y="10565"/>
                  </a:lnTo>
                  <a:lnTo>
                    <a:pt x="588" y="10418"/>
                  </a:lnTo>
                  <a:lnTo>
                    <a:pt x="735" y="10198"/>
                  </a:lnTo>
                  <a:lnTo>
                    <a:pt x="1065" y="9685"/>
                  </a:lnTo>
                  <a:lnTo>
                    <a:pt x="1542" y="9575"/>
                  </a:lnTo>
                  <a:lnTo>
                    <a:pt x="1762" y="9538"/>
                  </a:lnTo>
                  <a:lnTo>
                    <a:pt x="2018" y="9501"/>
                  </a:lnTo>
                  <a:lnTo>
                    <a:pt x="2092" y="9464"/>
                  </a:lnTo>
                  <a:lnTo>
                    <a:pt x="2128" y="9428"/>
                  </a:lnTo>
                  <a:lnTo>
                    <a:pt x="2165" y="9281"/>
                  </a:lnTo>
                  <a:lnTo>
                    <a:pt x="2128" y="9171"/>
                  </a:lnTo>
                  <a:lnTo>
                    <a:pt x="2092" y="9134"/>
                  </a:lnTo>
                  <a:lnTo>
                    <a:pt x="2018" y="9098"/>
                  </a:lnTo>
                  <a:lnTo>
                    <a:pt x="1872" y="9061"/>
                  </a:lnTo>
                  <a:lnTo>
                    <a:pt x="1725" y="9061"/>
                  </a:lnTo>
                  <a:lnTo>
                    <a:pt x="1395" y="9134"/>
                  </a:lnTo>
                  <a:lnTo>
                    <a:pt x="1395" y="9134"/>
                  </a:lnTo>
                  <a:lnTo>
                    <a:pt x="1798" y="8547"/>
                  </a:lnTo>
                  <a:lnTo>
                    <a:pt x="1835" y="8511"/>
                  </a:lnTo>
                  <a:lnTo>
                    <a:pt x="1945" y="8547"/>
                  </a:lnTo>
                  <a:lnTo>
                    <a:pt x="2092" y="8584"/>
                  </a:lnTo>
                  <a:lnTo>
                    <a:pt x="2459" y="8621"/>
                  </a:lnTo>
                  <a:lnTo>
                    <a:pt x="2972" y="8621"/>
                  </a:lnTo>
                  <a:lnTo>
                    <a:pt x="3082" y="8584"/>
                  </a:lnTo>
                  <a:lnTo>
                    <a:pt x="3156" y="8511"/>
                  </a:lnTo>
                  <a:lnTo>
                    <a:pt x="3192" y="8401"/>
                  </a:lnTo>
                  <a:lnTo>
                    <a:pt x="3156" y="8291"/>
                  </a:lnTo>
                  <a:lnTo>
                    <a:pt x="3082" y="8217"/>
                  </a:lnTo>
                  <a:lnTo>
                    <a:pt x="2972" y="8181"/>
                  </a:lnTo>
                  <a:lnTo>
                    <a:pt x="2055" y="8181"/>
                  </a:lnTo>
                  <a:lnTo>
                    <a:pt x="2532" y="7520"/>
                  </a:lnTo>
                  <a:lnTo>
                    <a:pt x="2752" y="7557"/>
                  </a:lnTo>
                  <a:lnTo>
                    <a:pt x="2899" y="7704"/>
                  </a:lnTo>
                  <a:lnTo>
                    <a:pt x="3046" y="7777"/>
                  </a:lnTo>
                  <a:lnTo>
                    <a:pt x="3192" y="7851"/>
                  </a:lnTo>
                  <a:lnTo>
                    <a:pt x="3376" y="7924"/>
                  </a:lnTo>
                  <a:lnTo>
                    <a:pt x="3742" y="7961"/>
                  </a:lnTo>
                  <a:lnTo>
                    <a:pt x="4073" y="7961"/>
                  </a:lnTo>
                  <a:lnTo>
                    <a:pt x="4549" y="7887"/>
                  </a:lnTo>
                  <a:lnTo>
                    <a:pt x="4953" y="7777"/>
                  </a:lnTo>
                  <a:lnTo>
                    <a:pt x="5797" y="7410"/>
                  </a:lnTo>
                  <a:lnTo>
                    <a:pt x="6237" y="7264"/>
                  </a:lnTo>
                  <a:lnTo>
                    <a:pt x="6494" y="7227"/>
                  </a:lnTo>
                  <a:close/>
                  <a:moveTo>
                    <a:pt x="4036" y="1"/>
                  </a:moveTo>
                  <a:lnTo>
                    <a:pt x="3816" y="37"/>
                  </a:lnTo>
                  <a:lnTo>
                    <a:pt x="3596" y="74"/>
                  </a:lnTo>
                  <a:lnTo>
                    <a:pt x="3412" y="147"/>
                  </a:lnTo>
                  <a:lnTo>
                    <a:pt x="3229" y="257"/>
                  </a:lnTo>
                  <a:lnTo>
                    <a:pt x="3119" y="404"/>
                  </a:lnTo>
                  <a:lnTo>
                    <a:pt x="3009" y="551"/>
                  </a:lnTo>
                  <a:lnTo>
                    <a:pt x="2972" y="771"/>
                  </a:lnTo>
                  <a:lnTo>
                    <a:pt x="3009" y="991"/>
                  </a:lnTo>
                  <a:lnTo>
                    <a:pt x="3082" y="1174"/>
                  </a:lnTo>
                  <a:lnTo>
                    <a:pt x="3156" y="1285"/>
                  </a:lnTo>
                  <a:lnTo>
                    <a:pt x="3266" y="1358"/>
                  </a:lnTo>
                  <a:lnTo>
                    <a:pt x="3412" y="1431"/>
                  </a:lnTo>
                  <a:lnTo>
                    <a:pt x="3559" y="1468"/>
                  </a:lnTo>
                  <a:lnTo>
                    <a:pt x="3706" y="1468"/>
                  </a:lnTo>
                  <a:lnTo>
                    <a:pt x="3853" y="1431"/>
                  </a:lnTo>
                  <a:lnTo>
                    <a:pt x="3999" y="1395"/>
                  </a:lnTo>
                  <a:lnTo>
                    <a:pt x="4073" y="1395"/>
                  </a:lnTo>
                  <a:lnTo>
                    <a:pt x="3963" y="1468"/>
                  </a:lnTo>
                  <a:lnTo>
                    <a:pt x="3926" y="1578"/>
                  </a:lnTo>
                  <a:lnTo>
                    <a:pt x="3889" y="2055"/>
                  </a:lnTo>
                  <a:lnTo>
                    <a:pt x="3889" y="2532"/>
                  </a:lnTo>
                  <a:lnTo>
                    <a:pt x="3926" y="3449"/>
                  </a:lnTo>
                  <a:lnTo>
                    <a:pt x="3926" y="5099"/>
                  </a:lnTo>
                  <a:lnTo>
                    <a:pt x="3926" y="5283"/>
                  </a:lnTo>
                  <a:lnTo>
                    <a:pt x="3963" y="5466"/>
                  </a:lnTo>
                  <a:lnTo>
                    <a:pt x="3963" y="5503"/>
                  </a:lnTo>
                  <a:lnTo>
                    <a:pt x="3742" y="5613"/>
                  </a:lnTo>
                  <a:lnTo>
                    <a:pt x="3559" y="5723"/>
                  </a:lnTo>
                  <a:lnTo>
                    <a:pt x="3229" y="6016"/>
                  </a:lnTo>
                  <a:lnTo>
                    <a:pt x="2899" y="6347"/>
                  </a:lnTo>
                  <a:lnTo>
                    <a:pt x="2605" y="6677"/>
                  </a:lnTo>
                  <a:lnTo>
                    <a:pt x="2239" y="7080"/>
                  </a:lnTo>
                  <a:lnTo>
                    <a:pt x="1908" y="7484"/>
                  </a:lnTo>
                  <a:lnTo>
                    <a:pt x="1285" y="8364"/>
                  </a:lnTo>
                  <a:lnTo>
                    <a:pt x="698" y="9244"/>
                  </a:lnTo>
                  <a:lnTo>
                    <a:pt x="148" y="10125"/>
                  </a:lnTo>
                  <a:lnTo>
                    <a:pt x="38" y="10308"/>
                  </a:lnTo>
                  <a:lnTo>
                    <a:pt x="1" y="10492"/>
                  </a:lnTo>
                  <a:lnTo>
                    <a:pt x="38" y="10675"/>
                  </a:lnTo>
                  <a:lnTo>
                    <a:pt x="111" y="10858"/>
                  </a:lnTo>
                  <a:lnTo>
                    <a:pt x="221" y="11005"/>
                  </a:lnTo>
                  <a:lnTo>
                    <a:pt x="368" y="11115"/>
                  </a:lnTo>
                  <a:lnTo>
                    <a:pt x="551" y="11225"/>
                  </a:lnTo>
                  <a:lnTo>
                    <a:pt x="771" y="11262"/>
                  </a:lnTo>
                  <a:lnTo>
                    <a:pt x="1321" y="11299"/>
                  </a:lnTo>
                  <a:lnTo>
                    <a:pt x="1872" y="11262"/>
                  </a:lnTo>
                  <a:lnTo>
                    <a:pt x="3009" y="11189"/>
                  </a:lnTo>
                  <a:lnTo>
                    <a:pt x="5503" y="11115"/>
                  </a:lnTo>
                  <a:lnTo>
                    <a:pt x="7447" y="11042"/>
                  </a:lnTo>
                  <a:lnTo>
                    <a:pt x="8401" y="11005"/>
                  </a:lnTo>
                  <a:lnTo>
                    <a:pt x="9355" y="11042"/>
                  </a:lnTo>
                  <a:lnTo>
                    <a:pt x="9391" y="11152"/>
                  </a:lnTo>
                  <a:lnTo>
                    <a:pt x="9465" y="11225"/>
                  </a:lnTo>
                  <a:lnTo>
                    <a:pt x="9612" y="11299"/>
                  </a:lnTo>
                  <a:lnTo>
                    <a:pt x="9795" y="11335"/>
                  </a:lnTo>
                  <a:lnTo>
                    <a:pt x="9978" y="11335"/>
                  </a:lnTo>
                  <a:lnTo>
                    <a:pt x="10125" y="11299"/>
                  </a:lnTo>
                  <a:lnTo>
                    <a:pt x="10272" y="11299"/>
                  </a:lnTo>
                  <a:lnTo>
                    <a:pt x="10382" y="11262"/>
                  </a:lnTo>
                  <a:lnTo>
                    <a:pt x="10455" y="11189"/>
                  </a:lnTo>
                  <a:lnTo>
                    <a:pt x="10565" y="11115"/>
                  </a:lnTo>
                  <a:lnTo>
                    <a:pt x="10785" y="10968"/>
                  </a:lnTo>
                  <a:lnTo>
                    <a:pt x="10969" y="10785"/>
                  </a:lnTo>
                  <a:lnTo>
                    <a:pt x="11152" y="10602"/>
                  </a:lnTo>
                  <a:lnTo>
                    <a:pt x="11299" y="10455"/>
                  </a:lnTo>
                  <a:lnTo>
                    <a:pt x="11336" y="10308"/>
                  </a:lnTo>
                  <a:lnTo>
                    <a:pt x="11372" y="10198"/>
                  </a:lnTo>
                  <a:lnTo>
                    <a:pt x="11409" y="10051"/>
                  </a:lnTo>
                  <a:lnTo>
                    <a:pt x="11372" y="9941"/>
                  </a:lnTo>
                  <a:lnTo>
                    <a:pt x="11299" y="9685"/>
                  </a:lnTo>
                  <a:lnTo>
                    <a:pt x="11189" y="9464"/>
                  </a:lnTo>
                  <a:lnTo>
                    <a:pt x="10859" y="8914"/>
                  </a:lnTo>
                  <a:lnTo>
                    <a:pt x="10492" y="8364"/>
                  </a:lnTo>
                  <a:lnTo>
                    <a:pt x="10125" y="7887"/>
                  </a:lnTo>
                  <a:lnTo>
                    <a:pt x="9722" y="7410"/>
                  </a:lnTo>
                  <a:lnTo>
                    <a:pt x="9318" y="6933"/>
                  </a:lnTo>
                  <a:lnTo>
                    <a:pt x="8878" y="6493"/>
                  </a:lnTo>
                  <a:lnTo>
                    <a:pt x="8474" y="6126"/>
                  </a:lnTo>
                  <a:lnTo>
                    <a:pt x="8071" y="5760"/>
                  </a:lnTo>
                  <a:lnTo>
                    <a:pt x="7851" y="5576"/>
                  </a:lnTo>
                  <a:lnTo>
                    <a:pt x="7594" y="5430"/>
                  </a:lnTo>
                  <a:lnTo>
                    <a:pt x="7374" y="5319"/>
                  </a:lnTo>
                  <a:lnTo>
                    <a:pt x="7117" y="5209"/>
                  </a:lnTo>
                  <a:lnTo>
                    <a:pt x="7117" y="5173"/>
                  </a:lnTo>
                  <a:lnTo>
                    <a:pt x="7191" y="4953"/>
                  </a:lnTo>
                  <a:lnTo>
                    <a:pt x="7227" y="4696"/>
                  </a:lnTo>
                  <a:lnTo>
                    <a:pt x="7227" y="4182"/>
                  </a:lnTo>
                  <a:lnTo>
                    <a:pt x="7227" y="3669"/>
                  </a:lnTo>
                  <a:lnTo>
                    <a:pt x="7191" y="3192"/>
                  </a:lnTo>
                  <a:lnTo>
                    <a:pt x="7154" y="2825"/>
                  </a:lnTo>
                  <a:lnTo>
                    <a:pt x="7117" y="2385"/>
                  </a:lnTo>
                  <a:lnTo>
                    <a:pt x="7044" y="2165"/>
                  </a:lnTo>
                  <a:lnTo>
                    <a:pt x="7007" y="1945"/>
                  </a:lnTo>
                  <a:lnTo>
                    <a:pt x="6934" y="1761"/>
                  </a:lnTo>
                  <a:lnTo>
                    <a:pt x="6824" y="1615"/>
                  </a:lnTo>
                  <a:lnTo>
                    <a:pt x="7191" y="1651"/>
                  </a:lnTo>
                  <a:lnTo>
                    <a:pt x="7521" y="1651"/>
                  </a:lnTo>
                  <a:lnTo>
                    <a:pt x="7851" y="1541"/>
                  </a:lnTo>
                  <a:lnTo>
                    <a:pt x="7998" y="1468"/>
                  </a:lnTo>
                  <a:lnTo>
                    <a:pt x="8144" y="1358"/>
                  </a:lnTo>
                  <a:lnTo>
                    <a:pt x="8254" y="1248"/>
                  </a:lnTo>
                  <a:lnTo>
                    <a:pt x="8254" y="1174"/>
                  </a:lnTo>
                  <a:lnTo>
                    <a:pt x="8254" y="1101"/>
                  </a:lnTo>
                  <a:lnTo>
                    <a:pt x="8144" y="624"/>
                  </a:lnTo>
                  <a:lnTo>
                    <a:pt x="8071" y="404"/>
                  </a:lnTo>
                  <a:lnTo>
                    <a:pt x="7998" y="294"/>
                  </a:lnTo>
                  <a:lnTo>
                    <a:pt x="7924" y="221"/>
                  </a:lnTo>
                  <a:lnTo>
                    <a:pt x="7851" y="147"/>
                  </a:lnTo>
                  <a:lnTo>
                    <a:pt x="7777" y="147"/>
                  </a:lnTo>
                  <a:lnTo>
                    <a:pt x="7631" y="111"/>
                  </a:lnTo>
                  <a:lnTo>
                    <a:pt x="6824" y="74"/>
                  </a:lnTo>
                  <a:lnTo>
                    <a:pt x="4036"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 name="Google Shape;384;p7"/>
            <p:cNvSpPr/>
            <p:nvPr/>
          </p:nvSpPr>
          <p:spPr>
            <a:xfrm>
              <a:off x="6849975" y="3631900"/>
              <a:ext cx="270550" cy="339350"/>
            </a:xfrm>
            <a:custGeom>
              <a:rect b="b" l="l" r="r" t="t"/>
              <a:pathLst>
                <a:path extrusionOk="0" h="13574" w="10822">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 name="Google Shape;385;p7"/>
            <p:cNvSpPr/>
            <p:nvPr/>
          </p:nvSpPr>
          <p:spPr>
            <a:xfrm>
              <a:off x="6351100" y="3281600"/>
              <a:ext cx="366850" cy="361350"/>
            </a:xfrm>
            <a:custGeom>
              <a:rect b="b" l="l" r="r" t="t"/>
              <a:pathLst>
                <a:path extrusionOk="0" h="14454" w="14674">
                  <a:moveTo>
                    <a:pt x="7887" y="3779"/>
                  </a:moveTo>
                  <a:lnTo>
                    <a:pt x="7961" y="3816"/>
                  </a:lnTo>
                  <a:lnTo>
                    <a:pt x="8071" y="3889"/>
                  </a:lnTo>
                  <a:lnTo>
                    <a:pt x="8218" y="4072"/>
                  </a:lnTo>
                  <a:lnTo>
                    <a:pt x="8291" y="4292"/>
                  </a:lnTo>
                  <a:lnTo>
                    <a:pt x="8364" y="4513"/>
                  </a:lnTo>
                  <a:lnTo>
                    <a:pt x="8401" y="4696"/>
                  </a:lnTo>
                  <a:lnTo>
                    <a:pt x="8401" y="4916"/>
                  </a:lnTo>
                  <a:lnTo>
                    <a:pt x="8401" y="5099"/>
                  </a:lnTo>
                  <a:lnTo>
                    <a:pt x="8291" y="5283"/>
                  </a:lnTo>
                  <a:lnTo>
                    <a:pt x="8144" y="4659"/>
                  </a:lnTo>
                  <a:lnTo>
                    <a:pt x="8034" y="4219"/>
                  </a:lnTo>
                  <a:lnTo>
                    <a:pt x="7961" y="3999"/>
                  </a:lnTo>
                  <a:lnTo>
                    <a:pt x="7887" y="3779"/>
                  </a:lnTo>
                  <a:close/>
                  <a:moveTo>
                    <a:pt x="4329" y="5063"/>
                  </a:moveTo>
                  <a:lnTo>
                    <a:pt x="4476" y="5209"/>
                  </a:lnTo>
                  <a:lnTo>
                    <a:pt x="4586" y="5356"/>
                  </a:lnTo>
                  <a:lnTo>
                    <a:pt x="4696" y="5503"/>
                  </a:lnTo>
                  <a:lnTo>
                    <a:pt x="4769" y="5686"/>
                  </a:lnTo>
                  <a:lnTo>
                    <a:pt x="4769" y="5870"/>
                  </a:lnTo>
                  <a:lnTo>
                    <a:pt x="4769" y="6053"/>
                  </a:lnTo>
                  <a:lnTo>
                    <a:pt x="4659" y="6126"/>
                  </a:lnTo>
                  <a:lnTo>
                    <a:pt x="4549" y="6237"/>
                  </a:lnTo>
                  <a:lnTo>
                    <a:pt x="4439" y="5980"/>
                  </a:lnTo>
                  <a:lnTo>
                    <a:pt x="4329" y="5686"/>
                  </a:lnTo>
                  <a:lnTo>
                    <a:pt x="4293" y="5393"/>
                  </a:lnTo>
                  <a:lnTo>
                    <a:pt x="4293" y="5209"/>
                  </a:lnTo>
                  <a:lnTo>
                    <a:pt x="4293" y="5136"/>
                  </a:lnTo>
                  <a:lnTo>
                    <a:pt x="4329" y="5063"/>
                  </a:lnTo>
                  <a:close/>
                  <a:moveTo>
                    <a:pt x="6604" y="7594"/>
                  </a:moveTo>
                  <a:lnTo>
                    <a:pt x="6714" y="7667"/>
                  </a:lnTo>
                  <a:lnTo>
                    <a:pt x="6787" y="7814"/>
                  </a:lnTo>
                  <a:lnTo>
                    <a:pt x="6934" y="8071"/>
                  </a:lnTo>
                  <a:lnTo>
                    <a:pt x="7337" y="8694"/>
                  </a:lnTo>
                  <a:lnTo>
                    <a:pt x="7117" y="8878"/>
                  </a:lnTo>
                  <a:lnTo>
                    <a:pt x="7080" y="8768"/>
                  </a:lnTo>
                  <a:lnTo>
                    <a:pt x="6860" y="8474"/>
                  </a:lnTo>
                  <a:lnTo>
                    <a:pt x="6677" y="8144"/>
                  </a:lnTo>
                  <a:lnTo>
                    <a:pt x="6567" y="7887"/>
                  </a:lnTo>
                  <a:lnTo>
                    <a:pt x="6420" y="7667"/>
                  </a:lnTo>
                  <a:lnTo>
                    <a:pt x="6604" y="7594"/>
                  </a:lnTo>
                  <a:close/>
                  <a:moveTo>
                    <a:pt x="5283" y="8107"/>
                  </a:moveTo>
                  <a:lnTo>
                    <a:pt x="5356" y="8144"/>
                  </a:lnTo>
                  <a:lnTo>
                    <a:pt x="5833" y="9428"/>
                  </a:lnTo>
                  <a:lnTo>
                    <a:pt x="5650" y="9501"/>
                  </a:lnTo>
                  <a:lnTo>
                    <a:pt x="5686" y="9318"/>
                  </a:lnTo>
                  <a:lnTo>
                    <a:pt x="5650" y="9208"/>
                  </a:lnTo>
                  <a:lnTo>
                    <a:pt x="5613" y="9061"/>
                  </a:lnTo>
                  <a:lnTo>
                    <a:pt x="5503" y="8768"/>
                  </a:lnTo>
                  <a:lnTo>
                    <a:pt x="5246" y="8107"/>
                  </a:lnTo>
                  <a:close/>
                  <a:moveTo>
                    <a:pt x="7337" y="9905"/>
                  </a:moveTo>
                  <a:lnTo>
                    <a:pt x="7337" y="10235"/>
                  </a:lnTo>
                  <a:lnTo>
                    <a:pt x="7190" y="9978"/>
                  </a:lnTo>
                  <a:lnTo>
                    <a:pt x="7337" y="9905"/>
                  </a:lnTo>
                  <a:close/>
                  <a:moveTo>
                    <a:pt x="9721" y="9061"/>
                  </a:moveTo>
                  <a:lnTo>
                    <a:pt x="9832" y="9281"/>
                  </a:lnTo>
                  <a:lnTo>
                    <a:pt x="9942" y="9501"/>
                  </a:lnTo>
                  <a:lnTo>
                    <a:pt x="10052" y="9685"/>
                  </a:lnTo>
                  <a:lnTo>
                    <a:pt x="10162" y="9868"/>
                  </a:lnTo>
                  <a:lnTo>
                    <a:pt x="10198" y="10015"/>
                  </a:lnTo>
                  <a:lnTo>
                    <a:pt x="10198" y="10161"/>
                  </a:lnTo>
                  <a:lnTo>
                    <a:pt x="10198" y="10308"/>
                  </a:lnTo>
                  <a:lnTo>
                    <a:pt x="10125" y="10455"/>
                  </a:lnTo>
                  <a:lnTo>
                    <a:pt x="10052" y="10345"/>
                  </a:lnTo>
                  <a:lnTo>
                    <a:pt x="9978" y="10308"/>
                  </a:lnTo>
                  <a:lnTo>
                    <a:pt x="9758" y="9758"/>
                  </a:lnTo>
                  <a:lnTo>
                    <a:pt x="9685" y="9464"/>
                  </a:lnTo>
                  <a:lnTo>
                    <a:pt x="9575" y="9171"/>
                  </a:lnTo>
                  <a:lnTo>
                    <a:pt x="9648" y="9134"/>
                  </a:lnTo>
                  <a:lnTo>
                    <a:pt x="9721" y="9061"/>
                  </a:lnTo>
                  <a:close/>
                  <a:moveTo>
                    <a:pt x="7667" y="9758"/>
                  </a:moveTo>
                  <a:lnTo>
                    <a:pt x="7777" y="9795"/>
                  </a:lnTo>
                  <a:lnTo>
                    <a:pt x="7924" y="9868"/>
                  </a:lnTo>
                  <a:lnTo>
                    <a:pt x="8071" y="10015"/>
                  </a:lnTo>
                  <a:lnTo>
                    <a:pt x="8181" y="10235"/>
                  </a:lnTo>
                  <a:lnTo>
                    <a:pt x="8291" y="10638"/>
                  </a:lnTo>
                  <a:lnTo>
                    <a:pt x="8328" y="10822"/>
                  </a:lnTo>
                  <a:lnTo>
                    <a:pt x="8328" y="10968"/>
                  </a:lnTo>
                  <a:lnTo>
                    <a:pt x="8291" y="11115"/>
                  </a:lnTo>
                  <a:lnTo>
                    <a:pt x="8181" y="11189"/>
                  </a:lnTo>
                  <a:lnTo>
                    <a:pt x="8181" y="11115"/>
                  </a:lnTo>
                  <a:lnTo>
                    <a:pt x="8144" y="11005"/>
                  </a:lnTo>
                  <a:lnTo>
                    <a:pt x="8071" y="10968"/>
                  </a:lnTo>
                  <a:lnTo>
                    <a:pt x="7997" y="10895"/>
                  </a:lnTo>
                  <a:lnTo>
                    <a:pt x="7887" y="10675"/>
                  </a:lnTo>
                  <a:lnTo>
                    <a:pt x="7814" y="10382"/>
                  </a:lnTo>
                  <a:lnTo>
                    <a:pt x="7741" y="9831"/>
                  </a:lnTo>
                  <a:lnTo>
                    <a:pt x="7667" y="9758"/>
                  </a:lnTo>
                  <a:close/>
                  <a:moveTo>
                    <a:pt x="10162" y="1321"/>
                  </a:moveTo>
                  <a:lnTo>
                    <a:pt x="10198" y="1541"/>
                  </a:lnTo>
                  <a:lnTo>
                    <a:pt x="10272" y="1725"/>
                  </a:lnTo>
                  <a:lnTo>
                    <a:pt x="10455" y="2092"/>
                  </a:lnTo>
                  <a:lnTo>
                    <a:pt x="10932" y="3229"/>
                  </a:lnTo>
                  <a:lnTo>
                    <a:pt x="10969" y="3302"/>
                  </a:lnTo>
                  <a:lnTo>
                    <a:pt x="10749" y="3375"/>
                  </a:lnTo>
                  <a:lnTo>
                    <a:pt x="10528" y="3449"/>
                  </a:lnTo>
                  <a:lnTo>
                    <a:pt x="9758" y="3742"/>
                  </a:lnTo>
                  <a:lnTo>
                    <a:pt x="8988" y="4146"/>
                  </a:lnTo>
                  <a:lnTo>
                    <a:pt x="8841" y="4219"/>
                  </a:lnTo>
                  <a:lnTo>
                    <a:pt x="8731" y="4329"/>
                  </a:lnTo>
                  <a:lnTo>
                    <a:pt x="8658" y="4072"/>
                  </a:lnTo>
                  <a:lnTo>
                    <a:pt x="8511" y="3816"/>
                  </a:lnTo>
                  <a:lnTo>
                    <a:pt x="8364" y="3595"/>
                  </a:lnTo>
                  <a:lnTo>
                    <a:pt x="8254" y="3522"/>
                  </a:lnTo>
                  <a:lnTo>
                    <a:pt x="8144" y="3449"/>
                  </a:lnTo>
                  <a:lnTo>
                    <a:pt x="7997" y="3412"/>
                  </a:lnTo>
                  <a:lnTo>
                    <a:pt x="7851" y="3375"/>
                  </a:lnTo>
                  <a:lnTo>
                    <a:pt x="7777" y="3375"/>
                  </a:lnTo>
                  <a:lnTo>
                    <a:pt x="7704" y="3412"/>
                  </a:lnTo>
                  <a:lnTo>
                    <a:pt x="7667" y="3485"/>
                  </a:lnTo>
                  <a:lnTo>
                    <a:pt x="7667" y="3559"/>
                  </a:lnTo>
                  <a:lnTo>
                    <a:pt x="7484" y="3595"/>
                  </a:lnTo>
                  <a:lnTo>
                    <a:pt x="7337" y="3706"/>
                  </a:lnTo>
                  <a:lnTo>
                    <a:pt x="7190" y="3852"/>
                  </a:lnTo>
                  <a:lnTo>
                    <a:pt x="7044" y="3999"/>
                  </a:lnTo>
                  <a:lnTo>
                    <a:pt x="7007" y="4109"/>
                  </a:lnTo>
                  <a:lnTo>
                    <a:pt x="7044" y="4219"/>
                  </a:lnTo>
                  <a:lnTo>
                    <a:pt x="7264" y="4696"/>
                  </a:lnTo>
                  <a:lnTo>
                    <a:pt x="7080" y="4769"/>
                  </a:lnTo>
                  <a:lnTo>
                    <a:pt x="6310" y="5026"/>
                  </a:lnTo>
                  <a:lnTo>
                    <a:pt x="5576" y="5283"/>
                  </a:lnTo>
                  <a:lnTo>
                    <a:pt x="5320" y="5356"/>
                  </a:lnTo>
                  <a:lnTo>
                    <a:pt x="5210" y="5393"/>
                  </a:lnTo>
                  <a:lnTo>
                    <a:pt x="5136" y="5466"/>
                  </a:lnTo>
                  <a:lnTo>
                    <a:pt x="5100" y="5356"/>
                  </a:lnTo>
                  <a:lnTo>
                    <a:pt x="4916" y="5063"/>
                  </a:lnTo>
                  <a:lnTo>
                    <a:pt x="4806" y="4879"/>
                  </a:lnTo>
                  <a:lnTo>
                    <a:pt x="4659" y="4733"/>
                  </a:lnTo>
                  <a:lnTo>
                    <a:pt x="4513" y="4623"/>
                  </a:lnTo>
                  <a:lnTo>
                    <a:pt x="4329" y="4549"/>
                  </a:lnTo>
                  <a:lnTo>
                    <a:pt x="4183" y="4513"/>
                  </a:lnTo>
                  <a:lnTo>
                    <a:pt x="4036" y="4586"/>
                  </a:lnTo>
                  <a:lnTo>
                    <a:pt x="3852" y="4586"/>
                  </a:lnTo>
                  <a:lnTo>
                    <a:pt x="3779" y="4623"/>
                  </a:lnTo>
                  <a:lnTo>
                    <a:pt x="3742" y="4696"/>
                  </a:lnTo>
                  <a:lnTo>
                    <a:pt x="3706" y="4989"/>
                  </a:lnTo>
                  <a:lnTo>
                    <a:pt x="3706" y="5283"/>
                  </a:lnTo>
                  <a:lnTo>
                    <a:pt x="3742" y="5576"/>
                  </a:lnTo>
                  <a:lnTo>
                    <a:pt x="3816" y="5870"/>
                  </a:lnTo>
                  <a:lnTo>
                    <a:pt x="3596" y="5833"/>
                  </a:lnTo>
                  <a:lnTo>
                    <a:pt x="3376" y="5870"/>
                  </a:lnTo>
                  <a:lnTo>
                    <a:pt x="2972" y="6016"/>
                  </a:lnTo>
                  <a:lnTo>
                    <a:pt x="2422" y="6163"/>
                  </a:lnTo>
                  <a:lnTo>
                    <a:pt x="2165" y="6273"/>
                  </a:lnTo>
                  <a:lnTo>
                    <a:pt x="2055" y="6347"/>
                  </a:lnTo>
                  <a:lnTo>
                    <a:pt x="1945" y="6457"/>
                  </a:lnTo>
                  <a:lnTo>
                    <a:pt x="1945" y="6530"/>
                  </a:lnTo>
                  <a:lnTo>
                    <a:pt x="1982" y="6567"/>
                  </a:lnTo>
                  <a:lnTo>
                    <a:pt x="2238" y="6603"/>
                  </a:lnTo>
                  <a:lnTo>
                    <a:pt x="2459" y="6567"/>
                  </a:lnTo>
                  <a:lnTo>
                    <a:pt x="2972" y="6457"/>
                  </a:lnTo>
                  <a:lnTo>
                    <a:pt x="3449" y="6347"/>
                  </a:lnTo>
                  <a:lnTo>
                    <a:pt x="3706" y="6237"/>
                  </a:lnTo>
                  <a:lnTo>
                    <a:pt x="3816" y="6163"/>
                  </a:lnTo>
                  <a:lnTo>
                    <a:pt x="3889" y="6090"/>
                  </a:lnTo>
                  <a:lnTo>
                    <a:pt x="4073" y="6383"/>
                  </a:lnTo>
                  <a:lnTo>
                    <a:pt x="4256" y="6677"/>
                  </a:lnTo>
                  <a:lnTo>
                    <a:pt x="4293" y="6713"/>
                  </a:lnTo>
                  <a:lnTo>
                    <a:pt x="4366" y="6823"/>
                  </a:lnTo>
                  <a:lnTo>
                    <a:pt x="4549" y="6970"/>
                  </a:lnTo>
                  <a:lnTo>
                    <a:pt x="4659" y="7007"/>
                  </a:lnTo>
                  <a:lnTo>
                    <a:pt x="4733" y="7044"/>
                  </a:lnTo>
                  <a:lnTo>
                    <a:pt x="4806" y="7007"/>
                  </a:lnTo>
                  <a:lnTo>
                    <a:pt x="4879" y="6933"/>
                  </a:lnTo>
                  <a:lnTo>
                    <a:pt x="5063" y="6640"/>
                  </a:lnTo>
                  <a:lnTo>
                    <a:pt x="5173" y="6347"/>
                  </a:lnTo>
                  <a:lnTo>
                    <a:pt x="5210" y="6053"/>
                  </a:lnTo>
                  <a:lnTo>
                    <a:pt x="5210" y="5760"/>
                  </a:lnTo>
                  <a:lnTo>
                    <a:pt x="5320" y="5760"/>
                  </a:lnTo>
                  <a:lnTo>
                    <a:pt x="5430" y="5723"/>
                  </a:lnTo>
                  <a:lnTo>
                    <a:pt x="5686" y="5650"/>
                  </a:lnTo>
                  <a:lnTo>
                    <a:pt x="6457" y="5430"/>
                  </a:lnTo>
                  <a:lnTo>
                    <a:pt x="7190" y="5173"/>
                  </a:lnTo>
                  <a:lnTo>
                    <a:pt x="7447" y="5063"/>
                  </a:lnTo>
                  <a:lnTo>
                    <a:pt x="7631" y="5430"/>
                  </a:lnTo>
                  <a:lnTo>
                    <a:pt x="7704" y="5613"/>
                  </a:lnTo>
                  <a:lnTo>
                    <a:pt x="7814" y="5760"/>
                  </a:lnTo>
                  <a:lnTo>
                    <a:pt x="7924" y="5833"/>
                  </a:lnTo>
                  <a:lnTo>
                    <a:pt x="8218" y="5833"/>
                  </a:lnTo>
                  <a:lnTo>
                    <a:pt x="8328" y="5760"/>
                  </a:lnTo>
                  <a:lnTo>
                    <a:pt x="8548" y="5576"/>
                  </a:lnTo>
                  <a:lnTo>
                    <a:pt x="8731" y="5356"/>
                  </a:lnTo>
                  <a:lnTo>
                    <a:pt x="8804" y="5173"/>
                  </a:lnTo>
                  <a:lnTo>
                    <a:pt x="8841" y="4989"/>
                  </a:lnTo>
                  <a:lnTo>
                    <a:pt x="8841" y="4806"/>
                  </a:lnTo>
                  <a:lnTo>
                    <a:pt x="8804" y="4586"/>
                  </a:lnTo>
                  <a:lnTo>
                    <a:pt x="8914" y="4586"/>
                  </a:lnTo>
                  <a:lnTo>
                    <a:pt x="9061" y="4513"/>
                  </a:lnTo>
                  <a:lnTo>
                    <a:pt x="9942" y="4109"/>
                  </a:lnTo>
                  <a:lnTo>
                    <a:pt x="10639" y="3852"/>
                  </a:lnTo>
                  <a:lnTo>
                    <a:pt x="10895" y="3742"/>
                  </a:lnTo>
                  <a:lnTo>
                    <a:pt x="11115" y="3669"/>
                  </a:lnTo>
                  <a:lnTo>
                    <a:pt x="11519" y="4586"/>
                  </a:lnTo>
                  <a:lnTo>
                    <a:pt x="11849" y="5540"/>
                  </a:lnTo>
                  <a:lnTo>
                    <a:pt x="12069" y="6237"/>
                  </a:lnTo>
                  <a:lnTo>
                    <a:pt x="12032" y="6347"/>
                  </a:lnTo>
                  <a:lnTo>
                    <a:pt x="11996" y="6457"/>
                  </a:lnTo>
                  <a:lnTo>
                    <a:pt x="11959" y="6457"/>
                  </a:lnTo>
                  <a:lnTo>
                    <a:pt x="11592" y="6603"/>
                  </a:lnTo>
                  <a:lnTo>
                    <a:pt x="10969" y="6787"/>
                  </a:lnTo>
                  <a:lnTo>
                    <a:pt x="9685" y="7227"/>
                  </a:lnTo>
                  <a:lnTo>
                    <a:pt x="8438" y="7630"/>
                  </a:lnTo>
                  <a:lnTo>
                    <a:pt x="7887" y="7777"/>
                  </a:lnTo>
                  <a:lnTo>
                    <a:pt x="7631" y="7924"/>
                  </a:lnTo>
                  <a:lnTo>
                    <a:pt x="7521" y="7997"/>
                  </a:lnTo>
                  <a:lnTo>
                    <a:pt x="7447" y="8107"/>
                  </a:lnTo>
                  <a:lnTo>
                    <a:pt x="7447" y="8144"/>
                  </a:lnTo>
                  <a:lnTo>
                    <a:pt x="7631" y="8181"/>
                  </a:lnTo>
                  <a:lnTo>
                    <a:pt x="7997" y="8181"/>
                  </a:lnTo>
                  <a:lnTo>
                    <a:pt x="8181" y="8107"/>
                  </a:lnTo>
                  <a:lnTo>
                    <a:pt x="8914" y="7887"/>
                  </a:lnTo>
                  <a:lnTo>
                    <a:pt x="10565" y="7374"/>
                  </a:lnTo>
                  <a:lnTo>
                    <a:pt x="12216" y="6860"/>
                  </a:lnTo>
                  <a:lnTo>
                    <a:pt x="12289" y="6823"/>
                  </a:lnTo>
                  <a:lnTo>
                    <a:pt x="12546" y="7777"/>
                  </a:lnTo>
                  <a:lnTo>
                    <a:pt x="12766" y="8474"/>
                  </a:lnTo>
                  <a:lnTo>
                    <a:pt x="12729" y="8511"/>
                  </a:lnTo>
                  <a:lnTo>
                    <a:pt x="12693" y="8584"/>
                  </a:lnTo>
                  <a:lnTo>
                    <a:pt x="11629" y="8988"/>
                  </a:lnTo>
                  <a:lnTo>
                    <a:pt x="11042" y="9208"/>
                  </a:lnTo>
                  <a:lnTo>
                    <a:pt x="10859" y="9281"/>
                  </a:lnTo>
                  <a:lnTo>
                    <a:pt x="10749" y="9391"/>
                  </a:lnTo>
                  <a:lnTo>
                    <a:pt x="10455" y="9575"/>
                  </a:lnTo>
                  <a:lnTo>
                    <a:pt x="10455" y="9611"/>
                  </a:lnTo>
                  <a:lnTo>
                    <a:pt x="10418" y="9501"/>
                  </a:lnTo>
                  <a:lnTo>
                    <a:pt x="10198" y="9024"/>
                  </a:lnTo>
                  <a:lnTo>
                    <a:pt x="10052" y="8804"/>
                  </a:lnTo>
                  <a:lnTo>
                    <a:pt x="9942" y="8731"/>
                  </a:lnTo>
                  <a:lnTo>
                    <a:pt x="9832" y="8694"/>
                  </a:lnTo>
                  <a:lnTo>
                    <a:pt x="9758" y="8694"/>
                  </a:lnTo>
                  <a:lnTo>
                    <a:pt x="9721" y="8768"/>
                  </a:lnTo>
                  <a:lnTo>
                    <a:pt x="9685" y="8841"/>
                  </a:lnTo>
                  <a:lnTo>
                    <a:pt x="9501" y="8841"/>
                  </a:lnTo>
                  <a:lnTo>
                    <a:pt x="9355" y="8804"/>
                  </a:lnTo>
                  <a:lnTo>
                    <a:pt x="9208" y="8841"/>
                  </a:lnTo>
                  <a:lnTo>
                    <a:pt x="9061" y="8878"/>
                  </a:lnTo>
                  <a:lnTo>
                    <a:pt x="8988" y="8988"/>
                  </a:lnTo>
                  <a:lnTo>
                    <a:pt x="8914" y="9098"/>
                  </a:lnTo>
                  <a:lnTo>
                    <a:pt x="8914" y="9208"/>
                  </a:lnTo>
                  <a:lnTo>
                    <a:pt x="9025" y="9611"/>
                  </a:lnTo>
                  <a:lnTo>
                    <a:pt x="9135" y="10051"/>
                  </a:lnTo>
                  <a:lnTo>
                    <a:pt x="8694" y="10161"/>
                  </a:lnTo>
                  <a:lnTo>
                    <a:pt x="8658" y="10198"/>
                  </a:lnTo>
                  <a:lnTo>
                    <a:pt x="8621" y="10235"/>
                  </a:lnTo>
                  <a:lnTo>
                    <a:pt x="8584" y="10345"/>
                  </a:lnTo>
                  <a:lnTo>
                    <a:pt x="8511" y="10125"/>
                  </a:lnTo>
                  <a:lnTo>
                    <a:pt x="8401" y="9905"/>
                  </a:lnTo>
                  <a:lnTo>
                    <a:pt x="8254" y="9685"/>
                  </a:lnTo>
                  <a:lnTo>
                    <a:pt x="8034" y="9501"/>
                  </a:lnTo>
                  <a:lnTo>
                    <a:pt x="7777" y="9391"/>
                  </a:lnTo>
                  <a:lnTo>
                    <a:pt x="7557" y="9391"/>
                  </a:lnTo>
                  <a:lnTo>
                    <a:pt x="7411" y="9428"/>
                  </a:lnTo>
                  <a:lnTo>
                    <a:pt x="7300" y="9464"/>
                  </a:lnTo>
                  <a:lnTo>
                    <a:pt x="7190" y="9538"/>
                  </a:lnTo>
                  <a:lnTo>
                    <a:pt x="7080" y="9611"/>
                  </a:lnTo>
                  <a:lnTo>
                    <a:pt x="7044" y="9721"/>
                  </a:lnTo>
                  <a:lnTo>
                    <a:pt x="7007" y="9868"/>
                  </a:lnTo>
                  <a:lnTo>
                    <a:pt x="7044" y="9941"/>
                  </a:lnTo>
                  <a:lnTo>
                    <a:pt x="7117" y="9978"/>
                  </a:lnTo>
                  <a:lnTo>
                    <a:pt x="7044" y="10235"/>
                  </a:lnTo>
                  <a:lnTo>
                    <a:pt x="7080" y="10492"/>
                  </a:lnTo>
                  <a:lnTo>
                    <a:pt x="4806" y="11152"/>
                  </a:lnTo>
                  <a:lnTo>
                    <a:pt x="4219" y="11335"/>
                  </a:lnTo>
                  <a:lnTo>
                    <a:pt x="3632" y="11519"/>
                  </a:lnTo>
                  <a:lnTo>
                    <a:pt x="3449" y="11629"/>
                  </a:lnTo>
                  <a:lnTo>
                    <a:pt x="3192" y="10602"/>
                  </a:lnTo>
                  <a:lnTo>
                    <a:pt x="2862" y="9611"/>
                  </a:lnTo>
                  <a:lnTo>
                    <a:pt x="3339" y="9538"/>
                  </a:lnTo>
                  <a:lnTo>
                    <a:pt x="3816" y="9428"/>
                  </a:lnTo>
                  <a:lnTo>
                    <a:pt x="4769" y="9134"/>
                  </a:lnTo>
                  <a:lnTo>
                    <a:pt x="4843" y="9318"/>
                  </a:lnTo>
                  <a:lnTo>
                    <a:pt x="4953" y="9501"/>
                  </a:lnTo>
                  <a:lnTo>
                    <a:pt x="5063" y="9685"/>
                  </a:lnTo>
                  <a:lnTo>
                    <a:pt x="5246" y="9831"/>
                  </a:lnTo>
                  <a:lnTo>
                    <a:pt x="5356" y="9868"/>
                  </a:lnTo>
                  <a:lnTo>
                    <a:pt x="5466" y="9905"/>
                  </a:lnTo>
                  <a:lnTo>
                    <a:pt x="5613" y="9905"/>
                  </a:lnTo>
                  <a:lnTo>
                    <a:pt x="5723" y="9868"/>
                  </a:lnTo>
                  <a:lnTo>
                    <a:pt x="5980" y="9758"/>
                  </a:lnTo>
                  <a:lnTo>
                    <a:pt x="6163" y="9648"/>
                  </a:lnTo>
                  <a:lnTo>
                    <a:pt x="6237" y="9538"/>
                  </a:lnTo>
                  <a:lnTo>
                    <a:pt x="6273" y="9501"/>
                  </a:lnTo>
                  <a:lnTo>
                    <a:pt x="6237" y="9428"/>
                  </a:lnTo>
                  <a:lnTo>
                    <a:pt x="5980" y="8731"/>
                  </a:lnTo>
                  <a:lnTo>
                    <a:pt x="6200" y="8731"/>
                  </a:lnTo>
                  <a:lnTo>
                    <a:pt x="6383" y="8658"/>
                  </a:lnTo>
                  <a:lnTo>
                    <a:pt x="6604" y="9244"/>
                  </a:lnTo>
                  <a:lnTo>
                    <a:pt x="6677" y="9318"/>
                  </a:lnTo>
                  <a:lnTo>
                    <a:pt x="6714" y="9354"/>
                  </a:lnTo>
                  <a:lnTo>
                    <a:pt x="6787" y="9354"/>
                  </a:lnTo>
                  <a:lnTo>
                    <a:pt x="7044" y="9318"/>
                  </a:lnTo>
                  <a:lnTo>
                    <a:pt x="7300" y="9208"/>
                  </a:lnTo>
                  <a:lnTo>
                    <a:pt x="7521" y="9061"/>
                  </a:lnTo>
                  <a:lnTo>
                    <a:pt x="7704" y="8878"/>
                  </a:lnTo>
                  <a:lnTo>
                    <a:pt x="7741" y="8841"/>
                  </a:lnTo>
                  <a:lnTo>
                    <a:pt x="7777" y="8768"/>
                  </a:lnTo>
                  <a:lnTo>
                    <a:pt x="7741" y="8658"/>
                  </a:lnTo>
                  <a:lnTo>
                    <a:pt x="7264" y="7887"/>
                  </a:lnTo>
                  <a:lnTo>
                    <a:pt x="7080" y="7520"/>
                  </a:lnTo>
                  <a:lnTo>
                    <a:pt x="6970" y="7337"/>
                  </a:lnTo>
                  <a:lnTo>
                    <a:pt x="6824" y="7227"/>
                  </a:lnTo>
                  <a:lnTo>
                    <a:pt x="6640" y="7154"/>
                  </a:lnTo>
                  <a:lnTo>
                    <a:pt x="6457" y="7190"/>
                  </a:lnTo>
                  <a:lnTo>
                    <a:pt x="6383" y="7227"/>
                  </a:lnTo>
                  <a:lnTo>
                    <a:pt x="6310" y="7264"/>
                  </a:lnTo>
                  <a:lnTo>
                    <a:pt x="6237" y="7337"/>
                  </a:lnTo>
                  <a:lnTo>
                    <a:pt x="6200" y="7410"/>
                  </a:lnTo>
                  <a:lnTo>
                    <a:pt x="6017" y="7447"/>
                  </a:lnTo>
                  <a:lnTo>
                    <a:pt x="5980" y="7484"/>
                  </a:lnTo>
                  <a:lnTo>
                    <a:pt x="5943" y="7520"/>
                  </a:lnTo>
                  <a:lnTo>
                    <a:pt x="5907" y="7594"/>
                  </a:lnTo>
                  <a:lnTo>
                    <a:pt x="5907" y="7667"/>
                  </a:lnTo>
                  <a:lnTo>
                    <a:pt x="6200" y="8291"/>
                  </a:lnTo>
                  <a:lnTo>
                    <a:pt x="6163" y="8364"/>
                  </a:lnTo>
                  <a:lnTo>
                    <a:pt x="6127" y="8401"/>
                  </a:lnTo>
                  <a:lnTo>
                    <a:pt x="6090" y="8401"/>
                  </a:lnTo>
                  <a:lnTo>
                    <a:pt x="6053" y="8437"/>
                  </a:lnTo>
                  <a:lnTo>
                    <a:pt x="5943" y="8474"/>
                  </a:lnTo>
                  <a:lnTo>
                    <a:pt x="5907" y="8511"/>
                  </a:lnTo>
                  <a:lnTo>
                    <a:pt x="5613" y="7814"/>
                  </a:lnTo>
                  <a:lnTo>
                    <a:pt x="5576" y="7777"/>
                  </a:lnTo>
                  <a:lnTo>
                    <a:pt x="5540" y="7704"/>
                  </a:lnTo>
                  <a:lnTo>
                    <a:pt x="5393" y="7704"/>
                  </a:lnTo>
                  <a:lnTo>
                    <a:pt x="5356" y="7667"/>
                  </a:lnTo>
                  <a:lnTo>
                    <a:pt x="5173" y="7667"/>
                  </a:lnTo>
                  <a:lnTo>
                    <a:pt x="4990" y="7704"/>
                  </a:lnTo>
                  <a:lnTo>
                    <a:pt x="4843" y="7814"/>
                  </a:lnTo>
                  <a:lnTo>
                    <a:pt x="4733" y="7961"/>
                  </a:lnTo>
                  <a:lnTo>
                    <a:pt x="4659" y="8144"/>
                  </a:lnTo>
                  <a:lnTo>
                    <a:pt x="4623" y="8327"/>
                  </a:lnTo>
                  <a:lnTo>
                    <a:pt x="4623" y="8511"/>
                  </a:lnTo>
                  <a:lnTo>
                    <a:pt x="4623" y="8694"/>
                  </a:lnTo>
                  <a:lnTo>
                    <a:pt x="3669" y="8951"/>
                  </a:lnTo>
                  <a:lnTo>
                    <a:pt x="3229" y="9134"/>
                  </a:lnTo>
                  <a:lnTo>
                    <a:pt x="2752" y="9318"/>
                  </a:lnTo>
                  <a:lnTo>
                    <a:pt x="2348" y="7997"/>
                  </a:lnTo>
                  <a:lnTo>
                    <a:pt x="1908" y="6677"/>
                  </a:lnTo>
                  <a:lnTo>
                    <a:pt x="1541" y="5356"/>
                  </a:lnTo>
                  <a:lnTo>
                    <a:pt x="1395" y="4696"/>
                  </a:lnTo>
                  <a:lnTo>
                    <a:pt x="1285" y="3999"/>
                  </a:lnTo>
                  <a:lnTo>
                    <a:pt x="1505" y="3962"/>
                  </a:lnTo>
                  <a:lnTo>
                    <a:pt x="1725" y="3926"/>
                  </a:lnTo>
                  <a:lnTo>
                    <a:pt x="2165" y="3816"/>
                  </a:lnTo>
                  <a:lnTo>
                    <a:pt x="3302" y="3485"/>
                  </a:lnTo>
                  <a:lnTo>
                    <a:pt x="5760" y="2825"/>
                  </a:lnTo>
                  <a:lnTo>
                    <a:pt x="6934" y="2495"/>
                  </a:lnTo>
                  <a:lnTo>
                    <a:pt x="8071" y="2092"/>
                  </a:lnTo>
                  <a:lnTo>
                    <a:pt x="9135" y="1725"/>
                  </a:lnTo>
                  <a:lnTo>
                    <a:pt x="9758" y="1505"/>
                  </a:lnTo>
                  <a:lnTo>
                    <a:pt x="9978" y="1395"/>
                  </a:lnTo>
                  <a:lnTo>
                    <a:pt x="10088" y="1358"/>
                  </a:lnTo>
                  <a:lnTo>
                    <a:pt x="10162" y="1321"/>
                  </a:lnTo>
                  <a:close/>
                  <a:moveTo>
                    <a:pt x="12876" y="8988"/>
                  </a:moveTo>
                  <a:lnTo>
                    <a:pt x="13023" y="9575"/>
                  </a:lnTo>
                  <a:lnTo>
                    <a:pt x="13096" y="9905"/>
                  </a:lnTo>
                  <a:lnTo>
                    <a:pt x="13206" y="10198"/>
                  </a:lnTo>
                  <a:lnTo>
                    <a:pt x="12619" y="10271"/>
                  </a:lnTo>
                  <a:lnTo>
                    <a:pt x="12069" y="10418"/>
                  </a:lnTo>
                  <a:lnTo>
                    <a:pt x="11519" y="10565"/>
                  </a:lnTo>
                  <a:lnTo>
                    <a:pt x="10969" y="10748"/>
                  </a:lnTo>
                  <a:lnTo>
                    <a:pt x="9685" y="11225"/>
                  </a:lnTo>
                  <a:lnTo>
                    <a:pt x="8438" y="11702"/>
                  </a:lnTo>
                  <a:lnTo>
                    <a:pt x="5980" y="12619"/>
                  </a:lnTo>
                  <a:lnTo>
                    <a:pt x="4879" y="13023"/>
                  </a:lnTo>
                  <a:lnTo>
                    <a:pt x="4329" y="13243"/>
                  </a:lnTo>
                  <a:lnTo>
                    <a:pt x="3816" y="13499"/>
                  </a:lnTo>
                  <a:lnTo>
                    <a:pt x="3669" y="12692"/>
                  </a:lnTo>
                  <a:lnTo>
                    <a:pt x="3522" y="11885"/>
                  </a:lnTo>
                  <a:lnTo>
                    <a:pt x="3742" y="11885"/>
                  </a:lnTo>
                  <a:lnTo>
                    <a:pt x="3999" y="11812"/>
                  </a:lnTo>
                  <a:lnTo>
                    <a:pt x="5173" y="11482"/>
                  </a:lnTo>
                  <a:lnTo>
                    <a:pt x="7190" y="10932"/>
                  </a:lnTo>
                  <a:lnTo>
                    <a:pt x="7374" y="11335"/>
                  </a:lnTo>
                  <a:lnTo>
                    <a:pt x="7594" y="11702"/>
                  </a:lnTo>
                  <a:lnTo>
                    <a:pt x="7631" y="11775"/>
                  </a:lnTo>
                  <a:lnTo>
                    <a:pt x="7814" y="11775"/>
                  </a:lnTo>
                  <a:lnTo>
                    <a:pt x="7887" y="11702"/>
                  </a:lnTo>
                  <a:lnTo>
                    <a:pt x="7961" y="11629"/>
                  </a:lnTo>
                  <a:lnTo>
                    <a:pt x="8107" y="11592"/>
                  </a:lnTo>
                  <a:lnTo>
                    <a:pt x="8401" y="11519"/>
                  </a:lnTo>
                  <a:lnTo>
                    <a:pt x="8474" y="11445"/>
                  </a:lnTo>
                  <a:lnTo>
                    <a:pt x="8548" y="11372"/>
                  </a:lnTo>
                  <a:lnTo>
                    <a:pt x="8658" y="11189"/>
                  </a:lnTo>
                  <a:lnTo>
                    <a:pt x="8694" y="11005"/>
                  </a:lnTo>
                  <a:lnTo>
                    <a:pt x="8694" y="10785"/>
                  </a:lnTo>
                  <a:lnTo>
                    <a:pt x="8658" y="10602"/>
                  </a:lnTo>
                  <a:lnTo>
                    <a:pt x="8621" y="10418"/>
                  </a:lnTo>
                  <a:lnTo>
                    <a:pt x="8658" y="10492"/>
                  </a:lnTo>
                  <a:lnTo>
                    <a:pt x="8768" y="10528"/>
                  </a:lnTo>
                  <a:lnTo>
                    <a:pt x="9025" y="10492"/>
                  </a:lnTo>
                  <a:lnTo>
                    <a:pt x="9281" y="10418"/>
                  </a:lnTo>
                  <a:lnTo>
                    <a:pt x="9428" y="10638"/>
                  </a:lnTo>
                  <a:lnTo>
                    <a:pt x="9611" y="10822"/>
                  </a:lnTo>
                  <a:lnTo>
                    <a:pt x="9758" y="10895"/>
                  </a:lnTo>
                  <a:lnTo>
                    <a:pt x="9942" y="10932"/>
                  </a:lnTo>
                  <a:lnTo>
                    <a:pt x="10088" y="10932"/>
                  </a:lnTo>
                  <a:lnTo>
                    <a:pt x="10235" y="10858"/>
                  </a:lnTo>
                  <a:lnTo>
                    <a:pt x="10382" y="10785"/>
                  </a:lnTo>
                  <a:lnTo>
                    <a:pt x="10492" y="10638"/>
                  </a:lnTo>
                  <a:lnTo>
                    <a:pt x="10565" y="10492"/>
                  </a:lnTo>
                  <a:lnTo>
                    <a:pt x="10602" y="10345"/>
                  </a:lnTo>
                  <a:lnTo>
                    <a:pt x="10639" y="10161"/>
                  </a:lnTo>
                  <a:lnTo>
                    <a:pt x="10602" y="9978"/>
                  </a:lnTo>
                  <a:lnTo>
                    <a:pt x="10492" y="9648"/>
                  </a:lnTo>
                  <a:lnTo>
                    <a:pt x="10749" y="9648"/>
                  </a:lnTo>
                  <a:lnTo>
                    <a:pt x="11005" y="9611"/>
                  </a:lnTo>
                  <a:lnTo>
                    <a:pt x="11629" y="9428"/>
                  </a:lnTo>
                  <a:lnTo>
                    <a:pt x="12876" y="8988"/>
                  </a:lnTo>
                  <a:close/>
                  <a:moveTo>
                    <a:pt x="13206" y="10675"/>
                  </a:moveTo>
                  <a:lnTo>
                    <a:pt x="13096" y="10712"/>
                  </a:lnTo>
                  <a:lnTo>
                    <a:pt x="11592" y="11262"/>
                  </a:lnTo>
                  <a:lnTo>
                    <a:pt x="8731" y="12362"/>
                  </a:lnTo>
                  <a:lnTo>
                    <a:pt x="7300" y="12876"/>
                  </a:lnTo>
                  <a:lnTo>
                    <a:pt x="6604" y="13133"/>
                  </a:lnTo>
                  <a:lnTo>
                    <a:pt x="5870" y="13316"/>
                  </a:lnTo>
                  <a:lnTo>
                    <a:pt x="4696" y="13573"/>
                  </a:lnTo>
                  <a:lnTo>
                    <a:pt x="5393" y="13279"/>
                  </a:lnTo>
                  <a:lnTo>
                    <a:pt x="6090" y="13023"/>
                  </a:lnTo>
                  <a:lnTo>
                    <a:pt x="8438" y="12179"/>
                  </a:lnTo>
                  <a:lnTo>
                    <a:pt x="9611" y="11702"/>
                  </a:lnTo>
                  <a:lnTo>
                    <a:pt x="10822" y="11299"/>
                  </a:lnTo>
                  <a:lnTo>
                    <a:pt x="11409" y="11078"/>
                  </a:lnTo>
                  <a:lnTo>
                    <a:pt x="11996" y="10895"/>
                  </a:lnTo>
                  <a:lnTo>
                    <a:pt x="12619" y="10748"/>
                  </a:lnTo>
                  <a:lnTo>
                    <a:pt x="13206" y="10675"/>
                  </a:lnTo>
                  <a:close/>
                  <a:moveTo>
                    <a:pt x="10492" y="478"/>
                  </a:moveTo>
                  <a:lnTo>
                    <a:pt x="10712" y="1064"/>
                  </a:lnTo>
                  <a:lnTo>
                    <a:pt x="10969" y="1688"/>
                  </a:lnTo>
                  <a:lnTo>
                    <a:pt x="11482" y="2862"/>
                  </a:lnTo>
                  <a:lnTo>
                    <a:pt x="11996" y="4182"/>
                  </a:lnTo>
                  <a:lnTo>
                    <a:pt x="12473" y="5466"/>
                  </a:lnTo>
                  <a:lnTo>
                    <a:pt x="12876" y="6713"/>
                  </a:lnTo>
                  <a:lnTo>
                    <a:pt x="13280" y="7924"/>
                  </a:lnTo>
                  <a:lnTo>
                    <a:pt x="13683" y="9171"/>
                  </a:lnTo>
                  <a:lnTo>
                    <a:pt x="14013" y="10418"/>
                  </a:lnTo>
                  <a:lnTo>
                    <a:pt x="13793" y="10418"/>
                  </a:lnTo>
                  <a:lnTo>
                    <a:pt x="13573" y="10492"/>
                  </a:lnTo>
                  <a:lnTo>
                    <a:pt x="13573" y="10418"/>
                  </a:lnTo>
                  <a:lnTo>
                    <a:pt x="13573" y="10308"/>
                  </a:lnTo>
                  <a:lnTo>
                    <a:pt x="13646" y="10235"/>
                  </a:lnTo>
                  <a:lnTo>
                    <a:pt x="13646" y="10125"/>
                  </a:lnTo>
                  <a:lnTo>
                    <a:pt x="13610" y="9831"/>
                  </a:lnTo>
                  <a:lnTo>
                    <a:pt x="13610" y="9758"/>
                  </a:lnTo>
                  <a:lnTo>
                    <a:pt x="13610" y="9721"/>
                  </a:lnTo>
                  <a:lnTo>
                    <a:pt x="13426" y="9024"/>
                  </a:lnTo>
                  <a:lnTo>
                    <a:pt x="13096" y="7777"/>
                  </a:lnTo>
                  <a:lnTo>
                    <a:pt x="12693" y="6603"/>
                  </a:lnTo>
                  <a:lnTo>
                    <a:pt x="12289" y="5430"/>
                  </a:lnTo>
                  <a:lnTo>
                    <a:pt x="11849" y="4256"/>
                  </a:lnTo>
                  <a:lnTo>
                    <a:pt x="11372" y="3119"/>
                  </a:lnTo>
                  <a:lnTo>
                    <a:pt x="10859" y="1981"/>
                  </a:lnTo>
                  <a:lnTo>
                    <a:pt x="10675" y="1651"/>
                  </a:lnTo>
                  <a:lnTo>
                    <a:pt x="10492" y="1358"/>
                  </a:lnTo>
                  <a:lnTo>
                    <a:pt x="10602" y="1285"/>
                  </a:lnTo>
                  <a:lnTo>
                    <a:pt x="10639" y="1174"/>
                  </a:lnTo>
                  <a:lnTo>
                    <a:pt x="10602" y="1064"/>
                  </a:lnTo>
                  <a:lnTo>
                    <a:pt x="10565" y="991"/>
                  </a:lnTo>
                  <a:lnTo>
                    <a:pt x="10528" y="954"/>
                  </a:lnTo>
                  <a:lnTo>
                    <a:pt x="10455" y="918"/>
                  </a:lnTo>
                  <a:lnTo>
                    <a:pt x="10272" y="881"/>
                  </a:lnTo>
                  <a:lnTo>
                    <a:pt x="10088" y="918"/>
                  </a:lnTo>
                  <a:lnTo>
                    <a:pt x="9391" y="1138"/>
                  </a:lnTo>
                  <a:lnTo>
                    <a:pt x="8658" y="1431"/>
                  </a:lnTo>
                  <a:lnTo>
                    <a:pt x="7924" y="1688"/>
                  </a:lnTo>
                  <a:lnTo>
                    <a:pt x="7190" y="1945"/>
                  </a:lnTo>
                  <a:lnTo>
                    <a:pt x="5650" y="2422"/>
                  </a:lnTo>
                  <a:lnTo>
                    <a:pt x="4109" y="2862"/>
                  </a:lnTo>
                  <a:lnTo>
                    <a:pt x="2569" y="3265"/>
                  </a:lnTo>
                  <a:lnTo>
                    <a:pt x="1762" y="3485"/>
                  </a:lnTo>
                  <a:lnTo>
                    <a:pt x="1358" y="3632"/>
                  </a:lnTo>
                  <a:lnTo>
                    <a:pt x="1175" y="3706"/>
                  </a:lnTo>
                  <a:lnTo>
                    <a:pt x="1028" y="3816"/>
                  </a:lnTo>
                  <a:lnTo>
                    <a:pt x="991" y="3816"/>
                  </a:lnTo>
                  <a:lnTo>
                    <a:pt x="955" y="3889"/>
                  </a:lnTo>
                  <a:lnTo>
                    <a:pt x="918" y="3962"/>
                  </a:lnTo>
                  <a:lnTo>
                    <a:pt x="991" y="4586"/>
                  </a:lnTo>
                  <a:lnTo>
                    <a:pt x="1101" y="5209"/>
                  </a:lnTo>
                  <a:lnTo>
                    <a:pt x="1248" y="5796"/>
                  </a:lnTo>
                  <a:lnTo>
                    <a:pt x="1395" y="6420"/>
                  </a:lnTo>
                  <a:lnTo>
                    <a:pt x="1725" y="7594"/>
                  </a:lnTo>
                  <a:lnTo>
                    <a:pt x="2128" y="8768"/>
                  </a:lnTo>
                  <a:lnTo>
                    <a:pt x="2532" y="9978"/>
                  </a:lnTo>
                  <a:lnTo>
                    <a:pt x="2899" y="11152"/>
                  </a:lnTo>
                  <a:lnTo>
                    <a:pt x="3045" y="11739"/>
                  </a:lnTo>
                  <a:lnTo>
                    <a:pt x="3192" y="12362"/>
                  </a:lnTo>
                  <a:lnTo>
                    <a:pt x="3302" y="12949"/>
                  </a:lnTo>
                  <a:lnTo>
                    <a:pt x="3412" y="13573"/>
                  </a:lnTo>
                  <a:lnTo>
                    <a:pt x="3412" y="13683"/>
                  </a:lnTo>
                  <a:lnTo>
                    <a:pt x="3486" y="13720"/>
                  </a:lnTo>
                  <a:lnTo>
                    <a:pt x="3559" y="13756"/>
                  </a:lnTo>
                  <a:lnTo>
                    <a:pt x="3632" y="13793"/>
                  </a:lnTo>
                  <a:lnTo>
                    <a:pt x="3669" y="13830"/>
                  </a:lnTo>
                  <a:lnTo>
                    <a:pt x="3742" y="13830"/>
                  </a:lnTo>
                  <a:lnTo>
                    <a:pt x="4036" y="13756"/>
                  </a:lnTo>
                  <a:lnTo>
                    <a:pt x="3706" y="13903"/>
                  </a:lnTo>
                  <a:lnTo>
                    <a:pt x="3412" y="14086"/>
                  </a:lnTo>
                  <a:lnTo>
                    <a:pt x="2569" y="11115"/>
                  </a:lnTo>
                  <a:lnTo>
                    <a:pt x="2128" y="9611"/>
                  </a:lnTo>
                  <a:lnTo>
                    <a:pt x="1725" y="8144"/>
                  </a:lnTo>
                  <a:lnTo>
                    <a:pt x="955" y="5136"/>
                  </a:lnTo>
                  <a:lnTo>
                    <a:pt x="808" y="4439"/>
                  </a:lnTo>
                  <a:lnTo>
                    <a:pt x="661" y="3999"/>
                  </a:lnTo>
                  <a:lnTo>
                    <a:pt x="588" y="3779"/>
                  </a:lnTo>
                  <a:lnTo>
                    <a:pt x="478" y="3632"/>
                  </a:lnTo>
                  <a:lnTo>
                    <a:pt x="1065" y="3522"/>
                  </a:lnTo>
                  <a:lnTo>
                    <a:pt x="1652" y="3412"/>
                  </a:lnTo>
                  <a:lnTo>
                    <a:pt x="2825" y="3045"/>
                  </a:lnTo>
                  <a:lnTo>
                    <a:pt x="4183" y="2642"/>
                  </a:lnTo>
                  <a:lnTo>
                    <a:pt x="5503" y="2202"/>
                  </a:lnTo>
                  <a:lnTo>
                    <a:pt x="8034" y="1358"/>
                  </a:lnTo>
                  <a:lnTo>
                    <a:pt x="9281" y="918"/>
                  </a:lnTo>
                  <a:lnTo>
                    <a:pt x="9905" y="734"/>
                  </a:lnTo>
                  <a:lnTo>
                    <a:pt x="10198" y="624"/>
                  </a:lnTo>
                  <a:lnTo>
                    <a:pt x="10492" y="478"/>
                  </a:lnTo>
                  <a:close/>
                  <a:moveTo>
                    <a:pt x="10455" y="1"/>
                  </a:moveTo>
                  <a:lnTo>
                    <a:pt x="10162" y="37"/>
                  </a:lnTo>
                  <a:lnTo>
                    <a:pt x="9832" y="147"/>
                  </a:lnTo>
                  <a:lnTo>
                    <a:pt x="9245" y="367"/>
                  </a:lnTo>
                  <a:lnTo>
                    <a:pt x="7997" y="808"/>
                  </a:lnTo>
                  <a:lnTo>
                    <a:pt x="5503" y="1651"/>
                  </a:lnTo>
                  <a:lnTo>
                    <a:pt x="2935" y="2495"/>
                  </a:lnTo>
                  <a:lnTo>
                    <a:pt x="1615" y="2899"/>
                  </a:lnTo>
                  <a:lnTo>
                    <a:pt x="918" y="3082"/>
                  </a:lnTo>
                  <a:lnTo>
                    <a:pt x="258" y="3339"/>
                  </a:lnTo>
                  <a:lnTo>
                    <a:pt x="184" y="3412"/>
                  </a:lnTo>
                  <a:lnTo>
                    <a:pt x="148" y="3522"/>
                  </a:lnTo>
                  <a:lnTo>
                    <a:pt x="38" y="3559"/>
                  </a:lnTo>
                  <a:lnTo>
                    <a:pt x="1" y="3595"/>
                  </a:lnTo>
                  <a:lnTo>
                    <a:pt x="1" y="3632"/>
                  </a:lnTo>
                  <a:lnTo>
                    <a:pt x="38" y="3779"/>
                  </a:lnTo>
                  <a:lnTo>
                    <a:pt x="111" y="3926"/>
                  </a:lnTo>
                  <a:lnTo>
                    <a:pt x="184" y="4036"/>
                  </a:lnTo>
                  <a:lnTo>
                    <a:pt x="221" y="4146"/>
                  </a:lnTo>
                  <a:lnTo>
                    <a:pt x="294" y="4366"/>
                  </a:lnTo>
                  <a:lnTo>
                    <a:pt x="588" y="5796"/>
                  </a:lnTo>
                  <a:lnTo>
                    <a:pt x="955" y="7227"/>
                  </a:lnTo>
                  <a:lnTo>
                    <a:pt x="1285" y="8658"/>
                  </a:lnTo>
                  <a:lnTo>
                    <a:pt x="2055" y="11482"/>
                  </a:lnTo>
                  <a:lnTo>
                    <a:pt x="2459" y="12876"/>
                  </a:lnTo>
                  <a:lnTo>
                    <a:pt x="2899" y="14233"/>
                  </a:lnTo>
                  <a:lnTo>
                    <a:pt x="2935" y="14380"/>
                  </a:lnTo>
                  <a:lnTo>
                    <a:pt x="3045" y="14416"/>
                  </a:lnTo>
                  <a:lnTo>
                    <a:pt x="3155" y="14453"/>
                  </a:lnTo>
                  <a:lnTo>
                    <a:pt x="3302" y="14416"/>
                  </a:lnTo>
                  <a:lnTo>
                    <a:pt x="3596" y="14343"/>
                  </a:lnTo>
                  <a:lnTo>
                    <a:pt x="3889" y="14270"/>
                  </a:lnTo>
                  <a:lnTo>
                    <a:pt x="4513" y="14086"/>
                  </a:lnTo>
                  <a:lnTo>
                    <a:pt x="5980" y="13793"/>
                  </a:lnTo>
                  <a:lnTo>
                    <a:pt x="6714" y="13610"/>
                  </a:lnTo>
                  <a:lnTo>
                    <a:pt x="7447" y="13353"/>
                  </a:lnTo>
                  <a:lnTo>
                    <a:pt x="8878" y="12839"/>
                  </a:lnTo>
                  <a:lnTo>
                    <a:pt x="11739" y="11775"/>
                  </a:lnTo>
                  <a:lnTo>
                    <a:pt x="13133" y="11225"/>
                  </a:lnTo>
                  <a:lnTo>
                    <a:pt x="13646" y="11078"/>
                  </a:lnTo>
                  <a:lnTo>
                    <a:pt x="13903" y="10968"/>
                  </a:lnTo>
                  <a:lnTo>
                    <a:pt x="14160" y="10822"/>
                  </a:lnTo>
                  <a:lnTo>
                    <a:pt x="14197" y="10932"/>
                  </a:lnTo>
                  <a:lnTo>
                    <a:pt x="14270" y="10968"/>
                  </a:lnTo>
                  <a:lnTo>
                    <a:pt x="14380" y="11005"/>
                  </a:lnTo>
                  <a:lnTo>
                    <a:pt x="14490" y="11005"/>
                  </a:lnTo>
                  <a:lnTo>
                    <a:pt x="14563" y="10932"/>
                  </a:lnTo>
                  <a:lnTo>
                    <a:pt x="14637" y="10895"/>
                  </a:lnTo>
                  <a:lnTo>
                    <a:pt x="14674" y="10785"/>
                  </a:lnTo>
                  <a:lnTo>
                    <a:pt x="14637" y="10675"/>
                  </a:lnTo>
                  <a:lnTo>
                    <a:pt x="14270" y="9318"/>
                  </a:lnTo>
                  <a:lnTo>
                    <a:pt x="13867" y="7997"/>
                  </a:lnTo>
                  <a:lnTo>
                    <a:pt x="13426" y="6640"/>
                  </a:lnTo>
                  <a:lnTo>
                    <a:pt x="12949" y="5356"/>
                  </a:lnTo>
                  <a:lnTo>
                    <a:pt x="12473" y="4036"/>
                  </a:lnTo>
                  <a:lnTo>
                    <a:pt x="11922" y="2752"/>
                  </a:lnTo>
                  <a:lnTo>
                    <a:pt x="11409" y="1468"/>
                  </a:lnTo>
                  <a:lnTo>
                    <a:pt x="11115" y="881"/>
                  </a:lnTo>
                  <a:lnTo>
                    <a:pt x="10785" y="257"/>
                  </a:lnTo>
                  <a:lnTo>
                    <a:pt x="10749" y="221"/>
                  </a:lnTo>
                  <a:lnTo>
                    <a:pt x="10675" y="184"/>
                  </a:lnTo>
                  <a:lnTo>
                    <a:pt x="10639" y="111"/>
                  </a:lnTo>
                  <a:lnTo>
                    <a:pt x="10602" y="74"/>
                  </a:lnTo>
                  <a:lnTo>
                    <a:pt x="10528" y="37"/>
                  </a:lnTo>
                  <a:lnTo>
                    <a:pt x="10455"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 name="Google Shape;386;p7"/>
            <p:cNvSpPr/>
            <p:nvPr/>
          </p:nvSpPr>
          <p:spPr>
            <a:xfrm>
              <a:off x="6316250" y="3040425"/>
              <a:ext cx="137600" cy="122000"/>
            </a:xfrm>
            <a:custGeom>
              <a:rect b="b" l="l" r="r" t="t"/>
              <a:pathLst>
                <a:path extrusionOk="0" h="4880" w="5504">
                  <a:moveTo>
                    <a:pt x="5173" y="0"/>
                  </a:moveTo>
                  <a:lnTo>
                    <a:pt x="5063" y="37"/>
                  </a:lnTo>
                  <a:lnTo>
                    <a:pt x="4990" y="110"/>
                  </a:lnTo>
                  <a:lnTo>
                    <a:pt x="4770" y="404"/>
                  </a:lnTo>
                  <a:lnTo>
                    <a:pt x="4513" y="624"/>
                  </a:lnTo>
                  <a:lnTo>
                    <a:pt x="4219" y="844"/>
                  </a:lnTo>
                  <a:lnTo>
                    <a:pt x="3926" y="991"/>
                  </a:lnTo>
                  <a:lnTo>
                    <a:pt x="3742" y="1064"/>
                  </a:lnTo>
                  <a:lnTo>
                    <a:pt x="3559" y="1101"/>
                  </a:lnTo>
                  <a:lnTo>
                    <a:pt x="3229" y="1101"/>
                  </a:lnTo>
                  <a:lnTo>
                    <a:pt x="2862" y="1028"/>
                  </a:lnTo>
                  <a:lnTo>
                    <a:pt x="2532" y="917"/>
                  </a:lnTo>
                  <a:lnTo>
                    <a:pt x="2239" y="807"/>
                  </a:lnTo>
                  <a:lnTo>
                    <a:pt x="1908" y="734"/>
                  </a:lnTo>
                  <a:lnTo>
                    <a:pt x="1578" y="661"/>
                  </a:lnTo>
                  <a:lnTo>
                    <a:pt x="1248" y="624"/>
                  </a:lnTo>
                  <a:lnTo>
                    <a:pt x="918" y="661"/>
                  </a:lnTo>
                  <a:lnTo>
                    <a:pt x="625" y="771"/>
                  </a:lnTo>
                  <a:lnTo>
                    <a:pt x="478" y="844"/>
                  </a:lnTo>
                  <a:lnTo>
                    <a:pt x="368" y="954"/>
                  </a:lnTo>
                  <a:lnTo>
                    <a:pt x="258" y="1064"/>
                  </a:lnTo>
                  <a:lnTo>
                    <a:pt x="148" y="1211"/>
                  </a:lnTo>
                  <a:lnTo>
                    <a:pt x="111" y="1284"/>
                  </a:lnTo>
                  <a:lnTo>
                    <a:pt x="111" y="1321"/>
                  </a:lnTo>
                  <a:lnTo>
                    <a:pt x="148" y="1431"/>
                  </a:lnTo>
                  <a:lnTo>
                    <a:pt x="258" y="1468"/>
                  </a:lnTo>
                  <a:lnTo>
                    <a:pt x="368" y="1468"/>
                  </a:lnTo>
                  <a:lnTo>
                    <a:pt x="698" y="1284"/>
                  </a:lnTo>
                  <a:lnTo>
                    <a:pt x="1028" y="1174"/>
                  </a:lnTo>
                  <a:lnTo>
                    <a:pt x="1028" y="2531"/>
                  </a:lnTo>
                  <a:lnTo>
                    <a:pt x="955" y="3228"/>
                  </a:lnTo>
                  <a:lnTo>
                    <a:pt x="881" y="3925"/>
                  </a:lnTo>
                  <a:lnTo>
                    <a:pt x="698" y="3852"/>
                  </a:lnTo>
                  <a:lnTo>
                    <a:pt x="551" y="3742"/>
                  </a:lnTo>
                  <a:lnTo>
                    <a:pt x="368" y="3632"/>
                  </a:lnTo>
                  <a:lnTo>
                    <a:pt x="184" y="3522"/>
                  </a:lnTo>
                  <a:lnTo>
                    <a:pt x="111" y="3522"/>
                  </a:lnTo>
                  <a:lnTo>
                    <a:pt x="38" y="3595"/>
                  </a:lnTo>
                  <a:lnTo>
                    <a:pt x="1" y="3669"/>
                  </a:lnTo>
                  <a:lnTo>
                    <a:pt x="1" y="3779"/>
                  </a:lnTo>
                  <a:lnTo>
                    <a:pt x="38" y="3962"/>
                  </a:lnTo>
                  <a:lnTo>
                    <a:pt x="148" y="4145"/>
                  </a:lnTo>
                  <a:lnTo>
                    <a:pt x="294" y="4256"/>
                  </a:lnTo>
                  <a:lnTo>
                    <a:pt x="514" y="4402"/>
                  </a:lnTo>
                  <a:lnTo>
                    <a:pt x="735" y="4476"/>
                  </a:lnTo>
                  <a:lnTo>
                    <a:pt x="1175" y="4476"/>
                  </a:lnTo>
                  <a:lnTo>
                    <a:pt x="1248" y="4439"/>
                  </a:lnTo>
                  <a:lnTo>
                    <a:pt x="1321" y="4402"/>
                  </a:lnTo>
                  <a:lnTo>
                    <a:pt x="1395" y="4256"/>
                  </a:lnTo>
                  <a:lnTo>
                    <a:pt x="1505" y="3485"/>
                  </a:lnTo>
                  <a:lnTo>
                    <a:pt x="1578" y="2715"/>
                  </a:lnTo>
                  <a:lnTo>
                    <a:pt x="1578" y="1908"/>
                  </a:lnTo>
                  <a:lnTo>
                    <a:pt x="1542" y="1504"/>
                  </a:lnTo>
                  <a:lnTo>
                    <a:pt x="1505" y="1138"/>
                  </a:lnTo>
                  <a:lnTo>
                    <a:pt x="1762" y="1174"/>
                  </a:lnTo>
                  <a:lnTo>
                    <a:pt x="2128" y="1321"/>
                  </a:lnTo>
                  <a:lnTo>
                    <a:pt x="2459" y="1431"/>
                  </a:lnTo>
                  <a:lnTo>
                    <a:pt x="2825" y="1578"/>
                  </a:lnTo>
                  <a:lnTo>
                    <a:pt x="3192" y="1651"/>
                  </a:lnTo>
                  <a:lnTo>
                    <a:pt x="3486" y="1651"/>
                  </a:lnTo>
                  <a:lnTo>
                    <a:pt x="3449" y="2531"/>
                  </a:lnTo>
                  <a:lnTo>
                    <a:pt x="3412" y="3449"/>
                  </a:lnTo>
                  <a:lnTo>
                    <a:pt x="3412" y="3999"/>
                  </a:lnTo>
                  <a:lnTo>
                    <a:pt x="3412" y="4256"/>
                  </a:lnTo>
                  <a:lnTo>
                    <a:pt x="3412" y="4366"/>
                  </a:lnTo>
                  <a:lnTo>
                    <a:pt x="3412" y="4402"/>
                  </a:lnTo>
                  <a:lnTo>
                    <a:pt x="3449" y="4402"/>
                  </a:lnTo>
                  <a:lnTo>
                    <a:pt x="3412" y="4476"/>
                  </a:lnTo>
                  <a:lnTo>
                    <a:pt x="3376" y="4512"/>
                  </a:lnTo>
                  <a:lnTo>
                    <a:pt x="3376" y="4659"/>
                  </a:lnTo>
                  <a:lnTo>
                    <a:pt x="3376" y="4696"/>
                  </a:lnTo>
                  <a:lnTo>
                    <a:pt x="3412" y="4806"/>
                  </a:lnTo>
                  <a:lnTo>
                    <a:pt x="3522" y="4879"/>
                  </a:lnTo>
                  <a:lnTo>
                    <a:pt x="3632" y="4879"/>
                  </a:lnTo>
                  <a:lnTo>
                    <a:pt x="3742" y="4842"/>
                  </a:lnTo>
                  <a:lnTo>
                    <a:pt x="3853" y="4732"/>
                  </a:lnTo>
                  <a:lnTo>
                    <a:pt x="3926" y="4586"/>
                  </a:lnTo>
                  <a:lnTo>
                    <a:pt x="3926" y="4439"/>
                  </a:lnTo>
                  <a:lnTo>
                    <a:pt x="3926" y="4256"/>
                  </a:lnTo>
                  <a:lnTo>
                    <a:pt x="3963" y="3045"/>
                  </a:lnTo>
                  <a:lnTo>
                    <a:pt x="3963" y="1871"/>
                  </a:lnTo>
                  <a:lnTo>
                    <a:pt x="3963" y="1541"/>
                  </a:lnTo>
                  <a:lnTo>
                    <a:pt x="4366" y="1394"/>
                  </a:lnTo>
                  <a:lnTo>
                    <a:pt x="4733" y="1138"/>
                  </a:lnTo>
                  <a:lnTo>
                    <a:pt x="5063" y="844"/>
                  </a:lnTo>
                  <a:lnTo>
                    <a:pt x="5320" y="551"/>
                  </a:lnTo>
                  <a:lnTo>
                    <a:pt x="5467" y="367"/>
                  </a:lnTo>
                  <a:lnTo>
                    <a:pt x="5503" y="257"/>
                  </a:lnTo>
                  <a:lnTo>
                    <a:pt x="5503" y="184"/>
                  </a:lnTo>
                  <a:lnTo>
                    <a:pt x="5430" y="74"/>
                  </a:lnTo>
                  <a:lnTo>
                    <a:pt x="5356" y="37"/>
                  </a:lnTo>
                  <a:lnTo>
                    <a:pt x="5283"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 name="Google Shape;387;p7"/>
            <p:cNvSpPr/>
            <p:nvPr/>
          </p:nvSpPr>
          <p:spPr>
            <a:xfrm>
              <a:off x="6879325" y="4294925"/>
              <a:ext cx="344825" cy="254975"/>
            </a:xfrm>
            <a:custGeom>
              <a:rect b="b" l="l" r="r" t="t"/>
              <a:pathLst>
                <a:path extrusionOk="0" h="10199" w="13793">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 name="Google Shape;388;p7"/>
            <p:cNvSpPr/>
            <p:nvPr/>
          </p:nvSpPr>
          <p:spPr>
            <a:xfrm>
              <a:off x="6114500" y="2324225"/>
              <a:ext cx="158675" cy="329225"/>
            </a:xfrm>
            <a:custGeom>
              <a:rect b="b" l="l" r="r" t="t"/>
              <a:pathLst>
                <a:path extrusionOk="0" h="13169" w="6347">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 name="Google Shape;389;p7"/>
            <p:cNvSpPr/>
            <p:nvPr/>
          </p:nvSpPr>
          <p:spPr>
            <a:xfrm>
              <a:off x="6335525" y="1405350"/>
              <a:ext cx="442025" cy="375100"/>
            </a:xfrm>
            <a:custGeom>
              <a:rect b="b" l="l" r="r" t="t"/>
              <a:pathLst>
                <a:path extrusionOk="0" h="15004" w="17681">
                  <a:moveTo>
                    <a:pt x="6823" y="1981"/>
                  </a:moveTo>
                  <a:lnTo>
                    <a:pt x="6676" y="2018"/>
                  </a:lnTo>
                  <a:lnTo>
                    <a:pt x="6566" y="2055"/>
                  </a:lnTo>
                  <a:lnTo>
                    <a:pt x="6493" y="2201"/>
                  </a:lnTo>
                  <a:lnTo>
                    <a:pt x="6420" y="2385"/>
                  </a:lnTo>
                  <a:lnTo>
                    <a:pt x="6383" y="2531"/>
                  </a:lnTo>
                  <a:lnTo>
                    <a:pt x="6383" y="2641"/>
                  </a:lnTo>
                  <a:lnTo>
                    <a:pt x="6420" y="2752"/>
                  </a:lnTo>
                  <a:lnTo>
                    <a:pt x="6493" y="2825"/>
                  </a:lnTo>
                  <a:lnTo>
                    <a:pt x="6566" y="2862"/>
                  </a:lnTo>
                  <a:lnTo>
                    <a:pt x="6713" y="2862"/>
                  </a:lnTo>
                  <a:lnTo>
                    <a:pt x="6860" y="2825"/>
                  </a:lnTo>
                  <a:lnTo>
                    <a:pt x="6933" y="2752"/>
                  </a:lnTo>
                  <a:lnTo>
                    <a:pt x="7006" y="2641"/>
                  </a:lnTo>
                  <a:lnTo>
                    <a:pt x="7080" y="2531"/>
                  </a:lnTo>
                  <a:lnTo>
                    <a:pt x="7080" y="2421"/>
                  </a:lnTo>
                  <a:lnTo>
                    <a:pt x="7080" y="2275"/>
                  </a:lnTo>
                  <a:lnTo>
                    <a:pt x="7006" y="2165"/>
                  </a:lnTo>
                  <a:lnTo>
                    <a:pt x="6933" y="2055"/>
                  </a:lnTo>
                  <a:lnTo>
                    <a:pt x="6823" y="1981"/>
                  </a:lnTo>
                  <a:close/>
                  <a:moveTo>
                    <a:pt x="5282" y="2641"/>
                  </a:moveTo>
                  <a:lnTo>
                    <a:pt x="5209" y="2678"/>
                  </a:lnTo>
                  <a:lnTo>
                    <a:pt x="5136" y="2715"/>
                  </a:lnTo>
                  <a:lnTo>
                    <a:pt x="5062" y="2788"/>
                  </a:lnTo>
                  <a:lnTo>
                    <a:pt x="5062" y="2898"/>
                  </a:lnTo>
                  <a:lnTo>
                    <a:pt x="5062" y="2935"/>
                  </a:lnTo>
                  <a:lnTo>
                    <a:pt x="4989" y="2972"/>
                  </a:lnTo>
                  <a:lnTo>
                    <a:pt x="4952" y="3045"/>
                  </a:lnTo>
                  <a:lnTo>
                    <a:pt x="4952" y="3118"/>
                  </a:lnTo>
                  <a:lnTo>
                    <a:pt x="4952" y="3228"/>
                  </a:lnTo>
                  <a:lnTo>
                    <a:pt x="5026" y="3338"/>
                  </a:lnTo>
                  <a:lnTo>
                    <a:pt x="5099" y="3412"/>
                  </a:lnTo>
                  <a:lnTo>
                    <a:pt x="5319" y="3412"/>
                  </a:lnTo>
                  <a:lnTo>
                    <a:pt x="5429" y="3338"/>
                  </a:lnTo>
                  <a:lnTo>
                    <a:pt x="5502" y="3265"/>
                  </a:lnTo>
                  <a:lnTo>
                    <a:pt x="5576" y="3155"/>
                  </a:lnTo>
                  <a:lnTo>
                    <a:pt x="5613" y="3008"/>
                  </a:lnTo>
                  <a:lnTo>
                    <a:pt x="5576" y="2862"/>
                  </a:lnTo>
                  <a:lnTo>
                    <a:pt x="5502" y="2752"/>
                  </a:lnTo>
                  <a:lnTo>
                    <a:pt x="5392" y="2678"/>
                  </a:lnTo>
                  <a:lnTo>
                    <a:pt x="5282" y="2641"/>
                  </a:lnTo>
                  <a:close/>
                  <a:moveTo>
                    <a:pt x="6786" y="3559"/>
                  </a:moveTo>
                  <a:lnTo>
                    <a:pt x="6640" y="3595"/>
                  </a:lnTo>
                  <a:lnTo>
                    <a:pt x="6493" y="3705"/>
                  </a:lnTo>
                  <a:lnTo>
                    <a:pt x="6383" y="3815"/>
                  </a:lnTo>
                  <a:lnTo>
                    <a:pt x="6309" y="3962"/>
                  </a:lnTo>
                  <a:lnTo>
                    <a:pt x="6273" y="4109"/>
                  </a:lnTo>
                  <a:lnTo>
                    <a:pt x="6273" y="4255"/>
                  </a:lnTo>
                  <a:lnTo>
                    <a:pt x="6273" y="4366"/>
                  </a:lnTo>
                  <a:lnTo>
                    <a:pt x="6383" y="4439"/>
                  </a:lnTo>
                  <a:lnTo>
                    <a:pt x="6493" y="4476"/>
                  </a:lnTo>
                  <a:lnTo>
                    <a:pt x="6603" y="4439"/>
                  </a:lnTo>
                  <a:lnTo>
                    <a:pt x="6750" y="4329"/>
                  </a:lnTo>
                  <a:lnTo>
                    <a:pt x="6860" y="4329"/>
                  </a:lnTo>
                  <a:lnTo>
                    <a:pt x="6970" y="4292"/>
                  </a:lnTo>
                  <a:lnTo>
                    <a:pt x="7080" y="4182"/>
                  </a:lnTo>
                  <a:lnTo>
                    <a:pt x="7153" y="4035"/>
                  </a:lnTo>
                  <a:lnTo>
                    <a:pt x="7153" y="3852"/>
                  </a:lnTo>
                  <a:lnTo>
                    <a:pt x="7080" y="3705"/>
                  </a:lnTo>
                  <a:lnTo>
                    <a:pt x="7043" y="3632"/>
                  </a:lnTo>
                  <a:lnTo>
                    <a:pt x="6970" y="3595"/>
                  </a:lnTo>
                  <a:lnTo>
                    <a:pt x="6786" y="3559"/>
                  </a:lnTo>
                  <a:close/>
                  <a:moveTo>
                    <a:pt x="4806" y="5979"/>
                  </a:moveTo>
                  <a:lnTo>
                    <a:pt x="4622" y="6090"/>
                  </a:lnTo>
                  <a:lnTo>
                    <a:pt x="4439" y="6200"/>
                  </a:lnTo>
                  <a:lnTo>
                    <a:pt x="4402" y="6236"/>
                  </a:lnTo>
                  <a:lnTo>
                    <a:pt x="4329" y="6310"/>
                  </a:lnTo>
                  <a:lnTo>
                    <a:pt x="4255" y="6383"/>
                  </a:lnTo>
                  <a:lnTo>
                    <a:pt x="4219" y="6493"/>
                  </a:lnTo>
                  <a:lnTo>
                    <a:pt x="4219" y="6566"/>
                  </a:lnTo>
                  <a:lnTo>
                    <a:pt x="4255" y="6713"/>
                  </a:lnTo>
                  <a:lnTo>
                    <a:pt x="4329" y="6860"/>
                  </a:lnTo>
                  <a:lnTo>
                    <a:pt x="4365" y="6897"/>
                  </a:lnTo>
                  <a:lnTo>
                    <a:pt x="4475" y="6970"/>
                  </a:lnTo>
                  <a:lnTo>
                    <a:pt x="4585" y="7007"/>
                  </a:lnTo>
                  <a:lnTo>
                    <a:pt x="4696" y="7043"/>
                  </a:lnTo>
                  <a:lnTo>
                    <a:pt x="4842" y="7007"/>
                  </a:lnTo>
                  <a:lnTo>
                    <a:pt x="4952" y="6970"/>
                  </a:lnTo>
                  <a:lnTo>
                    <a:pt x="5026" y="6897"/>
                  </a:lnTo>
                  <a:lnTo>
                    <a:pt x="5209" y="6750"/>
                  </a:lnTo>
                  <a:lnTo>
                    <a:pt x="5282" y="6640"/>
                  </a:lnTo>
                  <a:lnTo>
                    <a:pt x="5319" y="6493"/>
                  </a:lnTo>
                  <a:lnTo>
                    <a:pt x="5356" y="6346"/>
                  </a:lnTo>
                  <a:lnTo>
                    <a:pt x="5356" y="6236"/>
                  </a:lnTo>
                  <a:lnTo>
                    <a:pt x="5282" y="6126"/>
                  </a:lnTo>
                  <a:lnTo>
                    <a:pt x="5209" y="6053"/>
                  </a:lnTo>
                  <a:lnTo>
                    <a:pt x="5136" y="5979"/>
                  </a:lnTo>
                  <a:close/>
                  <a:moveTo>
                    <a:pt x="4219" y="4916"/>
                  </a:moveTo>
                  <a:lnTo>
                    <a:pt x="4219" y="5062"/>
                  </a:lnTo>
                  <a:lnTo>
                    <a:pt x="4255" y="5136"/>
                  </a:lnTo>
                  <a:lnTo>
                    <a:pt x="4292" y="5173"/>
                  </a:lnTo>
                  <a:lnTo>
                    <a:pt x="4439" y="5209"/>
                  </a:lnTo>
                  <a:lnTo>
                    <a:pt x="4549" y="5173"/>
                  </a:lnTo>
                  <a:lnTo>
                    <a:pt x="4585" y="5136"/>
                  </a:lnTo>
                  <a:lnTo>
                    <a:pt x="4622" y="5062"/>
                  </a:lnTo>
                  <a:lnTo>
                    <a:pt x="4659" y="5026"/>
                  </a:lnTo>
                  <a:lnTo>
                    <a:pt x="4989" y="5136"/>
                  </a:lnTo>
                  <a:lnTo>
                    <a:pt x="5319" y="5209"/>
                  </a:lnTo>
                  <a:lnTo>
                    <a:pt x="5392" y="5319"/>
                  </a:lnTo>
                  <a:lnTo>
                    <a:pt x="5466" y="5429"/>
                  </a:lnTo>
                  <a:lnTo>
                    <a:pt x="5686" y="5613"/>
                  </a:lnTo>
                  <a:lnTo>
                    <a:pt x="5869" y="5833"/>
                  </a:lnTo>
                  <a:lnTo>
                    <a:pt x="5979" y="6053"/>
                  </a:lnTo>
                  <a:lnTo>
                    <a:pt x="6016" y="6273"/>
                  </a:lnTo>
                  <a:lnTo>
                    <a:pt x="5979" y="6530"/>
                  </a:lnTo>
                  <a:lnTo>
                    <a:pt x="5943" y="6676"/>
                  </a:lnTo>
                  <a:lnTo>
                    <a:pt x="5869" y="6823"/>
                  </a:lnTo>
                  <a:lnTo>
                    <a:pt x="5686" y="7080"/>
                  </a:lnTo>
                  <a:lnTo>
                    <a:pt x="5466" y="7227"/>
                  </a:lnTo>
                  <a:lnTo>
                    <a:pt x="5209" y="7373"/>
                  </a:lnTo>
                  <a:lnTo>
                    <a:pt x="4916" y="7447"/>
                  </a:lnTo>
                  <a:lnTo>
                    <a:pt x="4622" y="7483"/>
                  </a:lnTo>
                  <a:lnTo>
                    <a:pt x="4329" y="7520"/>
                  </a:lnTo>
                  <a:lnTo>
                    <a:pt x="4035" y="7483"/>
                  </a:lnTo>
                  <a:lnTo>
                    <a:pt x="3778" y="7447"/>
                  </a:lnTo>
                  <a:lnTo>
                    <a:pt x="3485" y="7337"/>
                  </a:lnTo>
                  <a:lnTo>
                    <a:pt x="3338" y="7227"/>
                  </a:lnTo>
                  <a:lnTo>
                    <a:pt x="3228" y="7080"/>
                  </a:lnTo>
                  <a:lnTo>
                    <a:pt x="3155" y="6897"/>
                  </a:lnTo>
                  <a:lnTo>
                    <a:pt x="3118" y="6713"/>
                  </a:lnTo>
                  <a:lnTo>
                    <a:pt x="3082" y="6383"/>
                  </a:lnTo>
                  <a:lnTo>
                    <a:pt x="3155" y="6090"/>
                  </a:lnTo>
                  <a:lnTo>
                    <a:pt x="3228" y="5796"/>
                  </a:lnTo>
                  <a:lnTo>
                    <a:pt x="3375" y="5539"/>
                  </a:lnTo>
                  <a:lnTo>
                    <a:pt x="3558" y="5319"/>
                  </a:lnTo>
                  <a:lnTo>
                    <a:pt x="3742" y="5173"/>
                  </a:lnTo>
                  <a:lnTo>
                    <a:pt x="3962" y="5026"/>
                  </a:lnTo>
                  <a:lnTo>
                    <a:pt x="4219" y="4916"/>
                  </a:lnTo>
                  <a:close/>
                  <a:moveTo>
                    <a:pt x="11628" y="7190"/>
                  </a:moveTo>
                  <a:lnTo>
                    <a:pt x="11958" y="7263"/>
                  </a:lnTo>
                  <a:lnTo>
                    <a:pt x="12252" y="7263"/>
                  </a:lnTo>
                  <a:lnTo>
                    <a:pt x="12362" y="7227"/>
                  </a:lnTo>
                  <a:lnTo>
                    <a:pt x="12435" y="7447"/>
                  </a:lnTo>
                  <a:lnTo>
                    <a:pt x="12509" y="7704"/>
                  </a:lnTo>
                  <a:lnTo>
                    <a:pt x="12509" y="7814"/>
                  </a:lnTo>
                  <a:lnTo>
                    <a:pt x="12472" y="7814"/>
                  </a:lnTo>
                  <a:lnTo>
                    <a:pt x="12399" y="7850"/>
                  </a:lnTo>
                  <a:lnTo>
                    <a:pt x="12399" y="7887"/>
                  </a:lnTo>
                  <a:lnTo>
                    <a:pt x="12252" y="7814"/>
                  </a:lnTo>
                  <a:lnTo>
                    <a:pt x="11738" y="7557"/>
                  </a:lnTo>
                  <a:lnTo>
                    <a:pt x="11702" y="7483"/>
                  </a:lnTo>
                  <a:lnTo>
                    <a:pt x="11628" y="7373"/>
                  </a:lnTo>
                  <a:lnTo>
                    <a:pt x="11628" y="7190"/>
                  </a:lnTo>
                  <a:close/>
                  <a:moveTo>
                    <a:pt x="4329" y="4402"/>
                  </a:moveTo>
                  <a:lnTo>
                    <a:pt x="4255" y="4476"/>
                  </a:lnTo>
                  <a:lnTo>
                    <a:pt x="4035" y="4512"/>
                  </a:lnTo>
                  <a:lnTo>
                    <a:pt x="3815" y="4622"/>
                  </a:lnTo>
                  <a:lnTo>
                    <a:pt x="3632" y="4732"/>
                  </a:lnTo>
                  <a:lnTo>
                    <a:pt x="3448" y="4842"/>
                  </a:lnTo>
                  <a:lnTo>
                    <a:pt x="3265" y="4989"/>
                  </a:lnTo>
                  <a:lnTo>
                    <a:pt x="3082" y="5173"/>
                  </a:lnTo>
                  <a:lnTo>
                    <a:pt x="2971" y="5356"/>
                  </a:lnTo>
                  <a:lnTo>
                    <a:pt x="2825" y="5576"/>
                  </a:lnTo>
                  <a:lnTo>
                    <a:pt x="2715" y="5906"/>
                  </a:lnTo>
                  <a:lnTo>
                    <a:pt x="2641" y="6236"/>
                  </a:lnTo>
                  <a:lnTo>
                    <a:pt x="2641" y="6603"/>
                  </a:lnTo>
                  <a:lnTo>
                    <a:pt x="2678" y="6933"/>
                  </a:lnTo>
                  <a:lnTo>
                    <a:pt x="2825" y="7263"/>
                  </a:lnTo>
                  <a:lnTo>
                    <a:pt x="3008" y="7520"/>
                  </a:lnTo>
                  <a:lnTo>
                    <a:pt x="3118" y="7667"/>
                  </a:lnTo>
                  <a:lnTo>
                    <a:pt x="3265" y="7740"/>
                  </a:lnTo>
                  <a:lnTo>
                    <a:pt x="3412" y="7850"/>
                  </a:lnTo>
                  <a:lnTo>
                    <a:pt x="3595" y="7887"/>
                  </a:lnTo>
                  <a:lnTo>
                    <a:pt x="3962" y="7997"/>
                  </a:lnTo>
                  <a:lnTo>
                    <a:pt x="4292" y="8034"/>
                  </a:lnTo>
                  <a:lnTo>
                    <a:pt x="4659" y="7997"/>
                  </a:lnTo>
                  <a:lnTo>
                    <a:pt x="5026" y="7960"/>
                  </a:lnTo>
                  <a:lnTo>
                    <a:pt x="5356" y="7850"/>
                  </a:lnTo>
                  <a:lnTo>
                    <a:pt x="5686" y="7704"/>
                  </a:lnTo>
                  <a:lnTo>
                    <a:pt x="5979" y="7483"/>
                  </a:lnTo>
                  <a:lnTo>
                    <a:pt x="6236" y="7227"/>
                  </a:lnTo>
                  <a:lnTo>
                    <a:pt x="6383" y="6933"/>
                  </a:lnTo>
                  <a:lnTo>
                    <a:pt x="6456" y="6640"/>
                  </a:lnTo>
                  <a:lnTo>
                    <a:pt x="6530" y="6346"/>
                  </a:lnTo>
                  <a:lnTo>
                    <a:pt x="6493" y="6016"/>
                  </a:lnTo>
                  <a:lnTo>
                    <a:pt x="6420" y="5759"/>
                  </a:lnTo>
                  <a:lnTo>
                    <a:pt x="6273" y="5503"/>
                  </a:lnTo>
                  <a:lnTo>
                    <a:pt x="6163" y="5393"/>
                  </a:lnTo>
                  <a:lnTo>
                    <a:pt x="5979" y="5246"/>
                  </a:lnTo>
                  <a:lnTo>
                    <a:pt x="5833" y="5099"/>
                  </a:lnTo>
                  <a:lnTo>
                    <a:pt x="5796" y="5026"/>
                  </a:lnTo>
                  <a:lnTo>
                    <a:pt x="5796" y="4952"/>
                  </a:lnTo>
                  <a:lnTo>
                    <a:pt x="5759" y="4879"/>
                  </a:lnTo>
                  <a:lnTo>
                    <a:pt x="5723" y="4806"/>
                  </a:lnTo>
                  <a:lnTo>
                    <a:pt x="5649" y="4732"/>
                  </a:lnTo>
                  <a:lnTo>
                    <a:pt x="5539" y="4696"/>
                  </a:lnTo>
                  <a:lnTo>
                    <a:pt x="5209" y="4659"/>
                  </a:lnTo>
                  <a:lnTo>
                    <a:pt x="5136" y="4586"/>
                  </a:lnTo>
                  <a:lnTo>
                    <a:pt x="5136" y="4512"/>
                  </a:lnTo>
                  <a:lnTo>
                    <a:pt x="5062" y="4439"/>
                  </a:lnTo>
                  <a:lnTo>
                    <a:pt x="4585" y="4439"/>
                  </a:lnTo>
                  <a:lnTo>
                    <a:pt x="4475" y="4402"/>
                  </a:lnTo>
                  <a:close/>
                  <a:moveTo>
                    <a:pt x="1761" y="7447"/>
                  </a:moveTo>
                  <a:lnTo>
                    <a:pt x="1908" y="7483"/>
                  </a:lnTo>
                  <a:lnTo>
                    <a:pt x="2054" y="7520"/>
                  </a:lnTo>
                  <a:lnTo>
                    <a:pt x="2164" y="7630"/>
                  </a:lnTo>
                  <a:lnTo>
                    <a:pt x="2275" y="7740"/>
                  </a:lnTo>
                  <a:lnTo>
                    <a:pt x="2348" y="7887"/>
                  </a:lnTo>
                  <a:lnTo>
                    <a:pt x="2348" y="8070"/>
                  </a:lnTo>
                  <a:lnTo>
                    <a:pt x="2348" y="8107"/>
                  </a:lnTo>
                  <a:lnTo>
                    <a:pt x="2311" y="8144"/>
                  </a:lnTo>
                  <a:lnTo>
                    <a:pt x="2238" y="8144"/>
                  </a:lnTo>
                  <a:lnTo>
                    <a:pt x="2128" y="8070"/>
                  </a:lnTo>
                  <a:lnTo>
                    <a:pt x="2018" y="7960"/>
                  </a:lnTo>
                  <a:lnTo>
                    <a:pt x="1908" y="7814"/>
                  </a:lnTo>
                  <a:lnTo>
                    <a:pt x="1724" y="7520"/>
                  </a:lnTo>
                  <a:lnTo>
                    <a:pt x="1651" y="7447"/>
                  </a:lnTo>
                  <a:close/>
                  <a:moveTo>
                    <a:pt x="14233" y="7630"/>
                  </a:moveTo>
                  <a:lnTo>
                    <a:pt x="14159" y="7667"/>
                  </a:lnTo>
                  <a:lnTo>
                    <a:pt x="14123" y="7740"/>
                  </a:lnTo>
                  <a:lnTo>
                    <a:pt x="14013" y="7960"/>
                  </a:lnTo>
                  <a:lnTo>
                    <a:pt x="14013" y="8070"/>
                  </a:lnTo>
                  <a:lnTo>
                    <a:pt x="14049" y="8180"/>
                  </a:lnTo>
                  <a:lnTo>
                    <a:pt x="14086" y="8254"/>
                  </a:lnTo>
                  <a:lnTo>
                    <a:pt x="14159" y="8290"/>
                  </a:lnTo>
                  <a:lnTo>
                    <a:pt x="14306" y="8290"/>
                  </a:lnTo>
                  <a:lnTo>
                    <a:pt x="14416" y="8254"/>
                  </a:lnTo>
                  <a:lnTo>
                    <a:pt x="14453" y="8180"/>
                  </a:lnTo>
                  <a:lnTo>
                    <a:pt x="14490" y="8107"/>
                  </a:lnTo>
                  <a:lnTo>
                    <a:pt x="14490" y="7997"/>
                  </a:lnTo>
                  <a:lnTo>
                    <a:pt x="14490" y="7924"/>
                  </a:lnTo>
                  <a:lnTo>
                    <a:pt x="14490" y="7777"/>
                  </a:lnTo>
                  <a:lnTo>
                    <a:pt x="14453" y="7704"/>
                  </a:lnTo>
                  <a:lnTo>
                    <a:pt x="14416" y="7667"/>
                  </a:lnTo>
                  <a:lnTo>
                    <a:pt x="14306" y="7630"/>
                  </a:lnTo>
                  <a:close/>
                  <a:moveTo>
                    <a:pt x="7410" y="6236"/>
                  </a:moveTo>
                  <a:lnTo>
                    <a:pt x="7300" y="6310"/>
                  </a:lnTo>
                  <a:lnTo>
                    <a:pt x="7227" y="6346"/>
                  </a:lnTo>
                  <a:lnTo>
                    <a:pt x="7190" y="6420"/>
                  </a:lnTo>
                  <a:lnTo>
                    <a:pt x="7153" y="6566"/>
                  </a:lnTo>
                  <a:lnTo>
                    <a:pt x="7153" y="6750"/>
                  </a:lnTo>
                  <a:lnTo>
                    <a:pt x="7190" y="6933"/>
                  </a:lnTo>
                  <a:lnTo>
                    <a:pt x="7227" y="7007"/>
                  </a:lnTo>
                  <a:lnTo>
                    <a:pt x="7300" y="7080"/>
                  </a:lnTo>
                  <a:lnTo>
                    <a:pt x="7667" y="7153"/>
                  </a:lnTo>
                  <a:lnTo>
                    <a:pt x="7410" y="7373"/>
                  </a:lnTo>
                  <a:lnTo>
                    <a:pt x="7263" y="7520"/>
                  </a:lnTo>
                  <a:lnTo>
                    <a:pt x="7190" y="7593"/>
                  </a:lnTo>
                  <a:lnTo>
                    <a:pt x="7153" y="7704"/>
                  </a:lnTo>
                  <a:lnTo>
                    <a:pt x="7153" y="7887"/>
                  </a:lnTo>
                  <a:lnTo>
                    <a:pt x="7227" y="8070"/>
                  </a:lnTo>
                  <a:lnTo>
                    <a:pt x="7337" y="8180"/>
                  </a:lnTo>
                  <a:lnTo>
                    <a:pt x="7483" y="8290"/>
                  </a:lnTo>
                  <a:lnTo>
                    <a:pt x="7520" y="8400"/>
                  </a:lnTo>
                  <a:lnTo>
                    <a:pt x="7557" y="8474"/>
                  </a:lnTo>
                  <a:lnTo>
                    <a:pt x="7593" y="8511"/>
                  </a:lnTo>
                  <a:lnTo>
                    <a:pt x="7740" y="8511"/>
                  </a:lnTo>
                  <a:lnTo>
                    <a:pt x="7813" y="8437"/>
                  </a:lnTo>
                  <a:lnTo>
                    <a:pt x="7850" y="8364"/>
                  </a:lnTo>
                  <a:lnTo>
                    <a:pt x="7923" y="8217"/>
                  </a:lnTo>
                  <a:lnTo>
                    <a:pt x="7923" y="8144"/>
                  </a:lnTo>
                  <a:lnTo>
                    <a:pt x="7887" y="8070"/>
                  </a:lnTo>
                  <a:lnTo>
                    <a:pt x="7850" y="7997"/>
                  </a:lnTo>
                  <a:lnTo>
                    <a:pt x="7777" y="7960"/>
                  </a:lnTo>
                  <a:lnTo>
                    <a:pt x="7667" y="7924"/>
                  </a:lnTo>
                  <a:lnTo>
                    <a:pt x="7630" y="7887"/>
                  </a:lnTo>
                  <a:lnTo>
                    <a:pt x="7630" y="7814"/>
                  </a:lnTo>
                  <a:lnTo>
                    <a:pt x="7630" y="7777"/>
                  </a:lnTo>
                  <a:lnTo>
                    <a:pt x="7703" y="7667"/>
                  </a:lnTo>
                  <a:lnTo>
                    <a:pt x="7850" y="7593"/>
                  </a:lnTo>
                  <a:lnTo>
                    <a:pt x="7997" y="7410"/>
                  </a:lnTo>
                  <a:lnTo>
                    <a:pt x="8107" y="7190"/>
                  </a:lnTo>
                  <a:lnTo>
                    <a:pt x="8107" y="7080"/>
                  </a:lnTo>
                  <a:lnTo>
                    <a:pt x="8070" y="6970"/>
                  </a:lnTo>
                  <a:lnTo>
                    <a:pt x="8034" y="6897"/>
                  </a:lnTo>
                  <a:lnTo>
                    <a:pt x="7960" y="6823"/>
                  </a:lnTo>
                  <a:lnTo>
                    <a:pt x="7740" y="6750"/>
                  </a:lnTo>
                  <a:lnTo>
                    <a:pt x="7520" y="6713"/>
                  </a:lnTo>
                  <a:lnTo>
                    <a:pt x="7557" y="6566"/>
                  </a:lnTo>
                  <a:lnTo>
                    <a:pt x="7593" y="6493"/>
                  </a:lnTo>
                  <a:lnTo>
                    <a:pt x="7667" y="6456"/>
                  </a:lnTo>
                  <a:lnTo>
                    <a:pt x="7703" y="6383"/>
                  </a:lnTo>
                  <a:lnTo>
                    <a:pt x="7667" y="6310"/>
                  </a:lnTo>
                  <a:lnTo>
                    <a:pt x="7593" y="6236"/>
                  </a:lnTo>
                  <a:close/>
                  <a:moveTo>
                    <a:pt x="1651" y="6897"/>
                  </a:moveTo>
                  <a:lnTo>
                    <a:pt x="1578" y="6933"/>
                  </a:lnTo>
                  <a:lnTo>
                    <a:pt x="1541" y="7007"/>
                  </a:lnTo>
                  <a:lnTo>
                    <a:pt x="1504" y="7080"/>
                  </a:lnTo>
                  <a:lnTo>
                    <a:pt x="1504" y="7227"/>
                  </a:lnTo>
                  <a:lnTo>
                    <a:pt x="1541" y="7300"/>
                  </a:lnTo>
                  <a:lnTo>
                    <a:pt x="1578" y="7373"/>
                  </a:lnTo>
                  <a:lnTo>
                    <a:pt x="1541" y="7410"/>
                  </a:lnTo>
                  <a:lnTo>
                    <a:pt x="1504" y="7410"/>
                  </a:lnTo>
                  <a:lnTo>
                    <a:pt x="1468" y="7483"/>
                  </a:lnTo>
                  <a:lnTo>
                    <a:pt x="1431" y="7557"/>
                  </a:lnTo>
                  <a:lnTo>
                    <a:pt x="1468" y="7814"/>
                  </a:lnTo>
                  <a:lnTo>
                    <a:pt x="1578" y="8034"/>
                  </a:lnTo>
                  <a:lnTo>
                    <a:pt x="1724" y="8254"/>
                  </a:lnTo>
                  <a:lnTo>
                    <a:pt x="1908" y="8437"/>
                  </a:lnTo>
                  <a:lnTo>
                    <a:pt x="2128" y="8547"/>
                  </a:lnTo>
                  <a:lnTo>
                    <a:pt x="2238" y="8584"/>
                  </a:lnTo>
                  <a:lnTo>
                    <a:pt x="2348" y="8621"/>
                  </a:lnTo>
                  <a:lnTo>
                    <a:pt x="2458" y="8621"/>
                  </a:lnTo>
                  <a:lnTo>
                    <a:pt x="2568" y="8547"/>
                  </a:lnTo>
                  <a:lnTo>
                    <a:pt x="2641" y="8474"/>
                  </a:lnTo>
                  <a:lnTo>
                    <a:pt x="2715" y="8364"/>
                  </a:lnTo>
                  <a:lnTo>
                    <a:pt x="2788" y="8144"/>
                  </a:lnTo>
                  <a:lnTo>
                    <a:pt x="2788" y="7960"/>
                  </a:lnTo>
                  <a:lnTo>
                    <a:pt x="2751" y="7740"/>
                  </a:lnTo>
                  <a:lnTo>
                    <a:pt x="2678" y="7557"/>
                  </a:lnTo>
                  <a:lnTo>
                    <a:pt x="2531" y="7373"/>
                  </a:lnTo>
                  <a:lnTo>
                    <a:pt x="2385" y="7227"/>
                  </a:lnTo>
                  <a:lnTo>
                    <a:pt x="2201" y="7117"/>
                  </a:lnTo>
                  <a:lnTo>
                    <a:pt x="1981" y="7043"/>
                  </a:lnTo>
                  <a:lnTo>
                    <a:pt x="1908" y="6933"/>
                  </a:lnTo>
                  <a:lnTo>
                    <a:pt x="1834" y="6897"/>
                  </a:lnTo>
                  <a:close/>
                  <a:moveTo>
                    <a:pt x="14306" y="7227"/>
                  </a:moveTo>
                  <a:lnTo>
                    <a:pt x="14453" y="7263"/>
                  </a:lnTo>
                  <a:lnTo>
                    <a:pt x="14563" y="7300"/>
                  </a:lnTo>
                  <a:lnTo>
                    <a:pt x="14636" y="7410"/>
                  </a:lnTo>
                  <a:lnTo>
                    <a:pt x="14673" y="7520"/>
                  </a:lnTo>
                  <a:lnTo>
                    <a:pt x="14673" y="7667"/>
                  </a:lnTo>
                  <a:lnTo>
                    <a:pt x="14673" y="7814"/>
                  </a:lnTo>
                  <a:lnTo>
                    <a:pt x="14600" y="8070"/>
                  </a:lnTo>
                  <a:lnTo>
                    <a:pt x="14490" y="8290"/>
                  </a:lnTo>
                  <a:lnTo>
                    <a:pt x="14343" y="8511"/>
                  </a:lnTo>
                  <a:lnTo>
                    <a:pt x="14269" y="8584"/>
                  </a:lnTo>
                  <a:lnTo>
                    <a:pt x="14196" y="8621"/>
                  </a:lnTo>
                  <a:lnTo>
                    <a:pt x="14123" y="8621"/>
                  </a:lnTo>
                  <a:lnTo>
                    <a:pt x="14049" y="8584"/>
                  </a:lnTo>
                  <a:lnTo>
                    <a:pt x="14013" y="8547"/>
                  </a:lnTo>
                  <a:lnTo>
                    <a:pt x="13976" y="8474"/>
                  </a:lnTo>
                  <a:lnTo>
                    <a:pt x="13903" y="8290"/>
                  </a:lnTo>
                  <a:lnTo>
                    <a:pt x="13939" y="8034"/>
                  </a:lnTo>
                  <a:lnTo>
                    <a:pt x="13976" y="7777"/>
                  </a:lnTo>
                  <a:lnTo>
                    <a:pt x="14086" y="7263"/>
                  </a:lnTo>
                  <a:lnTo>
                    <a:pt x="14306" y="7227"/>
                  </a:lnTo>
                  <a:close/>
                  <a:moveTo>
                    <a:pt x="14233" y="6750"/>
                  </a:moveTo>
                  <a:lnTo>
                    <a:pt x="14123" y="6786"/>
                  </a:lnTo>
                  <a:lnTo>
                    <a:pt x="13866" y="6786"/>
                  </a:lnTo>
                  <a:lnTo>
                    <a:pt x="13829" y="6823"/>
                  </a:lnTo>
                  <a:lnTo>
                    <a:pt x="13756" y="6933"/>
                  </a:lnTo>
                  <a:lnTo>
                    <a:pt x="13609" y="7373"/>
                  </a:lnTo>
                  <a:lnTo>
                    <a:pt x="13499" y="7850"/>
                  </a:lnTo>
                  <a:lnTo>
                    <a:pt x="13462" y="8107"/>
                  </a:lnTo>
                  <a:lnTo>
                    <a:pt x="13462" y="8327"/>
                  </a:lnTo>
                  <a:lnTo>
                    <a:pt x="13499" y="8584"/>
                  </a:lnTo>
                  <a:lnTo>
                    <a:pt x="13572" y="8804"/>
                  </a:lnTo>
                  <a:lnTo>
                    <a:pt x="13683" y="8914"/>
                  </a:lnTo>
                  <a:lnTo>
                    <a:pt x="13829" y="9024"/>
                  </a:lnTo>
                  <a:lnTo>
                    <a:pt x="13976" y="9097"/>
                  </a:lnTo>
                  <a:lnTo>
                    <a:pt x="14123" y="9134"/>
                  </a:lnTo>
                  <a:lnTo>
                    <a:pt x="14343" y="9097"/>
                  </a:lnTo>
                  <a:lnTo>
                    <a:pt x="14490" y="9024"/>
                  </a:lnTo>
                  <a:lnTo>
                    <a:pt x="14600" y="8877"/>
                  </a:lnTo>
                  <a:lnTo>
                    <a:pt x="14746" y="8731"/>
                  </a:lnTo>
                  <a:lnTo>
                    <a:pt x="14966" y="8400"/>
                  </a:lnTo>
                  <a:lnTo>
                    <a:pt x="15076" y="8180"/>
                  </a:lnTo>
                  <a:lnTo>
                    <a:pt x="15113" y="7997"/>
                  </a:lnTo>
                  <a:lnTo>
                    <a:pt x="15150" y="7814"/>
                  </a:lnTo>
                  <a:lnTo>
                    <a:pt x="15150" y="7593"/>
                  </a:lnTo>
                  <a:lnTo>
                    <a:pt x="15113" y="7410"/>
                  </a:lnTo>
                  <a:lnTo>
                    <a:pt x="15040" y="7190"/>
                  </a:lnTo>
                  <a:lnTo>
                    <a:pt x="15003" y="7080"/>
                  </a:lnTo>
                  <a:lnTo>
                    <a:pt x="14893" y="7007"/>
                  </a:lnTo>
                  <a:lnTo>
                    <a:pt x="14673" y="6823"/>
                  </a:lnTo>
                  <a:lnTo>
                    <a:pt x="14526" y="6786"/>
                  </a:lnTo>
                  <a:lnTo>
                    <a:pt x="14379" y="6750"/>
                  </a:lnTo>
                  <a:close/>
                  <a:moveTo>
                    <a:pt x="6273" y="7887"/>
                  </a:moveTo>
                  <a:lnTo>
                    <a:pt x="6199" y="7924"/>
                  </a:lnTo>
                  <a:lnTo>
                    <a:pt x="6126" y="7997"/>
                  </a:lnTo>
                  <a:lnTo>
                    <a:pt x="5979" y="8107"/>
                  </a:lnTo>
                  <a:lnTo>
                    <a:pt x="5869" y="8290"/>
                  </a:lnTo>
                  <a:lnTo>
                    <a:pt x="5796" y="8474"/>
                  </a:lnTo>
                  <a:lnTo>
                    <a:pt x="5796" y="8584"/>
                  </a:lnTo>
                  <a:lnTo>
                    <a:pt x="5833" y="8657"/>
                  </a:lnTo>
                  <a:lnTo>
                    <a:pt x="5906" y="8694"/>
                  </a:lnTo>
                  <a:lnTo>
                    <a:pt x="6236" y="8694"/>
                  </a:lnTo>
                  <a:lnTo>
                    <a:pt x="6420" y="8767"/>
                  </a:lnTo>
                  <a:lnTo>
                    <a:pt x="6199" y="9024"/>
                  </a:lnTo>
                  <a:lnTo>
                    <a:pt x="6199" y="9061"/>
                  </a:lnTo>
                  <a:lnTo>
                    <a:pt x="6199" y="9134"/>
                  </a:lnTo>
                  <a:lnTo>
                    <a:pt x="6236" y="9244"/>
                  </a:lnTo>
                  <a:lnTo>
                    <a:pt x="6346" y="9354"/>
                  </a:lnTo>
                  <a:lnTo>
                    <a:pt x="6456" y="9391"/>
                  </a:lnTo>
                  <a:lnTo>
                    <a:pt x="6713" y="9391"/>
                  </a:lnTo>
                  <a:lnTo>
                    <a:pt x="6786" y="9318"/>
                  </a:lnTo>
                  <a:lnTo>
                    <a:pt x="6860" y="9207"/>
                  </a:lnTo>
                  <a:lnTo>
                    <a:pt x="6823" y="9097"/>
                  </a:lnTo>
                  <a:lnTo>
                    <a:pt x="6750" y="9024"/>
                  </a:lnTo>
                  <a:lnTo>
                    <a:pt x="6860" y="8951"/>
                  </a:lnTo>
                  <a:lnTo>
                    <a:pt x="6933" y="8877"/>
                  </a:lnTo>
                  <a:lnTo>
                    <a:pt x="6933" y="8804"/>
                  </a:lnTo>
                  <a:lnTo>
                    <a:pt x="6933" y="8731"/>
                  </a:lnTo>
                  <a:lnTo>
                    <a:pt x="6896" y="8621"/>
                  </a:lnTo>
                  <a:lnTo>
                    <a:pt x="6750" y="8511"/>
                  </a:lnTo>
                  <a:lnTo>
                    <a:pt x="6603" y="8437"/>
                  </a:lnTo>
                  <a:lnTo>
                    <a:pt x="6456" y="8364"/>
                  </a:lnTo>
                  <a:lnTo>
                    <a:pt x="6273" y="8327"/>
                  </a:lnTo>
                  <a:lnTo>
                    <a:pt x="6346" y="8180"/>
                  </a:lnTo>
                  <a:lnTo>
                    <a:pt x="6420" y="8034"/>
                  </a:lnTo>
                  <a:lnTo>
                    <a:pt x="6420" y="7960"/>
                  </a:lnTo>
                  <a:lnTo>
                    <a:pt x="6383" y="7924"/>
                  </a:lnTo>
                  <a:lnTo>
                    <a:pt x="6346" y="7924"/>
                  </a:lnTo>
                  <a:lnTo>
                    <a:pt x="6273" y="7887"/>
                  </a:lnTo>
                  <a:close/>
                  <a:moveTo>
                    <a:pt x="7630" y="551"/>
                  </a:moveTo>
                  <a:lnTo>
                    <a:pt x="7777" y="587"/>
                  </a:lnTo>
                  <a:lnTo>
                    <a:pt x="7923" y="661"/>
                  </a:lnTo>
                  <a:lnTo>
                    <a:pt x="8437" y="1101"/>
                  </a:lnTo>
                  <a:lnTo>
                    <a:pt x="8657" y="1321"/>
                  </a:lnTo>
                  <a:lnTo>
                    <a:pt x="8877" y="1578"/>
                  </a:lnTo>
                  <a:lnTo>
                    <a:pt x="9061" y="1834"/>
                  </a:lnTo>
                  <a:lnTo>
                    <a:pt x="9207" y="2128"/>
                  </a:lnTo>
                  <a:lnTo>
                    <a:pt x="9281" y="2421"/>
                  </a:lnTo>
                  <a:lnTo>
                    <a:pt x="9317" y="2752"/>
                  </a:lnTo>
                  <a:lnTo>
                    <a:pt x="9281" y="3082"/>
                  </a:lnTo>
                  <a:lnTo>
                    <a:pt x="9244" y="3375"/>
                  </a:lnTo>
                  <a:lnTo>
                    <a:pt x="9024" y="3962"/>
                  </a:lnTo>
                  <a:lnTo>
                    <a:pt x="8804" y="4512"/>
                  </a:lnTo>
                  <a:lnTo>
                    <a:pt x="8584" y="5099"/>
                  </a:lnTo>
                  <a:lnTo>
                    <a:pt x="8547" y="5356"/>
                  </a:lnTo>
                  <a:lnTo>
                    <a:pt x="8510" y="5613"/>
                  </a:lnTo>
                  <a:lnTo>
                    <a:pt x="8510" y="5869"/>
                  </a:lnTo>
                  <a:lnTo>
                    <a:pt x="8547" y="6163"/>
                  </a:lnTo>
                  <a:lnTo>
                    <a:pt x="8584" y="6310"/>
                  </a:lnTo>
                  <a:lnTo>
                    <a:pt x="8657" y="6493"/>
                  </a:lnTo>
                  <a:lnTo>
                    <a:pt x="8804" y="6823"/>
                  </a:lnTo>
                  <a:lnTo>
                    <a:pt x="8987" y="7117"/>
                  </a:lnTo>
                  <a:lnTo>
                    <a:pt x="9134" y="7447"/>
                  </a:lnTo>
                  <a:lnTo>
                    <a:pt x="9207" y="7777"/>
                  </a:lnTo>
                  <a:lnTo>
                    <a:pt x="9244" y="8144"/>
                  </a:lnTo>
                  <a:lnTo>
                    <a:pt x="9207" y="8474"/>
                  </a:lnTo>
                  <a:lnTo>
                    <a:pt x="9097" y="8804"/>
                  </a:lnTo>
                  <a:lnTo>
                    <a:pt x="8951" y="9134"/>
                  </a:lnTo>
                  <a:lnTo>
                    <a:pt x="8767" y="9428"/>
                  </a:lnTo>
                  <a:lnTo>
                    <a:pt x="8510" y="9684"/>
                  </a:lnTo>
                  <a:lnTo>
                    <a:pt x="8254" y="9904"/>
                  </a:lnTo>
                  <a:lnTo>
                    <a:pt x="7960" y="10051"/>
                  </a:lnTo>
                  <a:lnTo>
                    <a:pt x="7667" y="10198"/>
                  </a:lnTo>
                  <a:lnTo>
                    <a:pt x="7373" y="10308"/>
                  </a:lnTo>
                  <a:lnTo>
                    <a:pt x="7043" y="10345"/>
                  </a:lnTo>
                  <a:lnTo>
                    <a:pt x="6676" y="10418"/>
                  </a:lnTo>
                  <a:lnTo>
                    <a:pt x="6493" y="10381"/>
                  </a:lnTo>
                  <a:lnTo>
                    <a:pt x="6309" y="10345"/>
                  </a:lnTo>
                  <a:lnTo>
                    <a:pt x="6163" y="10235"/>
                  </a:lnTo>
                  <a:lnTo>
                    <a:pt x="6016" y="10088"/>
                  </a:lnTo>
                  <a:lnTo>
                    <a:pt x="5906" y="9941"/>
                  </a:lnTo>
                  <a:lnTo>
                    <a:pt x="5759" y="9831"/>
                  </a:lnTo>
                  <a:lnTo>
                    <a:pt x="5649" y="9758"/>
                  </a:lnTo>
                  <a:lnTo>
                    <a:pt x="5502" y="9684"/>
                  </a:lnTo>
                  <a:lnTo>
                    <a:pt x="5209" y="9611"/>
                  </a:lnTo>
                  <a:lnTo>
                    <a:pt x="4916" y="9611"/>
                  </a:lnTo>
                  <a:lnTo>
                    <a:pt x="4622" y="9684"/>
                  </a:lnTo>
                  <a:lnTo>
                    <a:pt x="3999" y="9868"/>
                  </a:lnTo>
                  <a:lnTo>
                    <a:pt x="3705" y="9978"/>
                  </a:lnTo>
                  <a:lnTo>
                    <a:pt x="3412" y="10051"/>
                  </a:lnTo>
                  <a:lnTo>
                    <a:pt x="3118" y="10088"/>
                  </a:lnTo>
                  <a:lnTo>
                    <a:pt x="2825" y="10051"/>
                  </a:lnTo>
                  <a:lnTo>
                    <a:pt x="2495" y="10014"/>
                  </a:lnTo>
                  <a:lnTo>
                    <a:pt x="2201" y="9904"/>
                  </a:lnTo>
                  <a:lnTo>
                    <a:pt x="1944" y="9794"/>
                  </a:lnTo>
                  <a:lnTo>
                    <a:pt x="1651" y="9648"/>
                  </a:lnTo>
                  <a:lnTo>
                    <a:pt x="1394" y="9464"/>
                  </a:lnTo>
                  <a:lnTo>
                    <a:pt x="1174" y="9281"/>
                  </a:lnTo>
                  <a:lnTo>
                    <a:pt x="954" y="8987"/>
                  </a:lnTo>
                  <a:lnTo>
                    <a:pt x="771" y="8694"/>
                  </a:lnTo>
                  <a:lnTo>
                    <a:pt x="624" y="8364"/>
                  </a:lnTo>
                  <a:lnTo>
                    <a:pt x="550" y="8034"/>
                  </a:lnTo>
                  <a:lnTo>
                    <a:pt x="514" y="7667"/>
                  </a:lnTo>
                  <a:lnTo>
                    <a:pt x="514" y="7337"/>
                  </a:lnTo>
                  <a:lnTo>
                    <a:pt x="587" y="6970"/>
                  </a:lnTo>
                  <a:lnTo>
                    <a:pt x="661" y="6640"/>
                  </a:lnTo>
                  <a:lnTo>
                    <a:pt x="807" y="6310"/>
                  </a:lnTo>
                  <a:lnTo>
                    <a:pt x="991" y="6016"/>
                  </a:lnTo>
                  <a:lnTo>
                    <a:pt x="1211" y="5759"/>
                  </a:lnTo>
                  <a:lnTo>
                    <a:pt x="1468" y="5539"/>
                  </a:lnTo>
                  <a:lnTo>
                    <a:pt x="2018" y="5099"/>
                  </a:lnTo>
                  <a:lnTo>
                    <a:pt x="2568" y="4622"/>
                  </a:lnTo>
                  <a:lnTo>
                    <a:pt x="2788" y="4366"/>
                  </a:lnTo>
                  <a:lnTo>
                    <a:pt x="2971" y="4109"/>
                  </a:lnTo>
                  <a:lnTo>
                    <a:pt x="3082" y="3815"/>
                  </a:lnTo>
                  <a:lnTo>
                    <a:pt x="3192" y="3485"/>
                  </a:lnTo>
                  <a:lnTo>
                    <a:pt x="3265" y="3118"/>
                  </a:lnTo>
                  <a:lnTo>
                    <a:pt x="3302" y="2715"/>
                  </a:lnTo>
                  <a:lnTo>
                    <a:pt x="3375" y="2348"/>
                  </a:lnTo>
                  <a:lnTo>
                    <a:pt x="3448" y="2165"/>
                  </a:lnTo>
                  <a:lnTo>
                    <a:pt x="3558" y="1981"/>
                  </a:lnTo>
                  <a:lnTo>
                    <a:pt x="3705" y="1798"/>
                  </a:lnTo>
                  <a:lnTo>
                    <a:pt x="3852" y="1651"/>
                  </a:lnTo>
                  <a:lnTo>
                    <a:pt x="4072" y="1541"/>
                  </a:lnTo>
                  <a:lnTo>
                    <a:pt x="4292" y="1468"/>
                  </a:lnTo>
                  <a:lnTo>
                    <a:pt x="4512" y="1431"/>
                  </a:lnTo>
                  <a:lnTo>
                    <a:pt x="4769" y="1394"/>
                  </a:lnTo>
                  <a:lnTo>
                    <a:pt x="4989" y="1394"/>
                  </a:lnTo>
                  <a:lnTo>
                    <a:pt x="5209" y="1468"/>
                  </a:lnTo>
                  <a:lnTo>
                    <a:pt x="4952" y="1688"/>
                  </a:lnTo>
                  <a:lnTo>
                    <a:pt x="4916" y="1761"/>
                  </a:lnTo>
                  <a:lnTo>
                    <a:pt x="4879" y="1834"/>
                  </a:lnTo>
                  <a:lnTo>
                    <a:pt x="4916" y="1981"/>
                  </a:lnTo>
                  <a:lnTo>
                    <a:pt x="4989" y="2091"/>
                  </a:lnTo>
                  <a:lnTo>
                    <a:pt x="5062" y="2128"/>
                  </a:lnTo>
                  <a:lnTo>
                    <a:pt x="5136" y="2128"/>
                  </a:lnTo>
                  <a:lnTo>
                    <a:pt x="5319" y="2091"/>
                  </a:lnTo>
                  <a:lnTo>
                    <a:pt x="5429" y="2018"/>
                  </a:lnTo>
                  <a:lnTo>
                    <a:pt x="5539" y="1945"/>
                  </a:lnTo>
                  <a:lnTo>
                    <a:pt x="5613" y="1798"/>
                  </a:lnTo>
                  <a:lnTo>
                    <a:pt x="5759" y="1651"/>
                  </a:lnTo>
                  <a:lnTo>
                    <a:pt x="5833" y="1614"/>
                  </a:lnTo>
                  <a:lnTo>
                    <a:pt x="5869" y="1578"/>
                  </a:lnTo>
                  <a:lnTo>
                    <a:pt x="6420" y="1138"/>
                  </a:lnTo>
                  <a:lnTo>
                    <a:pt x="7006" y="771"/>
                  </a:lnTo>
                  <a:lnTo>
                    <a:pt x="7337" y="624"/>
                  </a:lnTo>
                  <a:lnTo>
                    <a:pt x="7483" y="551"/>
                  </a:lnTo>
                  <a:close/>
                  <a:moveTo>
                    <a:pt x="10821" y="9281"/>
                  </a:moveTo>
                  <a:lnTo>
                    <a:pt x="10968" y="9538"/>
                  </a:lnTo>
                  <a:lnTo>
                    <a:pt x="11115" y="9758"/>
                  </a:lnTo>
                  <a:lnTo>
                    <a:pt x="11335" y="9978"/>
                  </a:lnTo>
                  <a:lnTo>
                    <a:pt x="11592" y="10161"/>
                  </a:lnTo>
                  <a:lnTo>
                    <a:pt x="11408" y="10418"/>
                  </a:lnTo>
                  <a:lnTo>
                    <a:pt x="11188" y="10198"/>
                  </a:lnTo>
                  <a:lnTo>
                    <a:pt x="10968" y="9978"/>
                  </a:lnTo>
                  <a:lnTo>
                    <a:pt x="10711" y="9831"/>
                  </a:lnTo>
                  <a:lnTo>
                    <a:pt x="10455" y="9648"/>
                  </a:lnTo>
                  <a:lnTo>
                    <a:pt x="10601" y="9464"/>
                  </a:lnTo>
                  <a:lnTo>
                    <a:pt x="10821" y="9281"/>
                  </a:lnTo>
                  <a:close/>
                  <a:moveTo>
                    <a:pt x="13903" y="9941"/>
                  </a:moveTo>
                  <a:lnTo>
                    <a:pt x="13829" y="9978"/>
                  </a:lnTo>
                  <a:lnTo>
                    <a:pt x="13756" y="10014"/>
                  </a:lnTo>
                  <a:lnTo>
                    <a:pt x="13719" y="10014"/>
                  </a:lnTo>
                  <a:lnTo>
                    <a:pt x="13719" y="10051"/>
                  </a:lnTo>
                  <a:lnTo>
                    <a:pt x="13646" y="10161"/>
                  </a:lnTo>
                  <a:lnTo>
                    <a:pt x="13609" y="10271"/>
                  </a:lnTo>
                  <a:lnTo>
                    <a:pt x="13646" y="10418"/>
                  </a:lnTo>
                  <a:lnTo>
                    <a:pt x="13719" y="10565"/>
                  </a:lnTo>
                  <a:lnTo>
                    <a:pt x="13829" y="10638"/>
                  </a:lnTo>
                  <a:lnTo>
                    <a:pt x="13939" y="10675"/>
                  </a:lnTo>
                  <a:lnTo>
                    <a:pt x="14049" y="10638"/>
                  </a:lnTo>
                  <a:lnTo>
                    <a:pt x="14159" y="10601"/>
                  </a:lnTo>
                  <a:lnTo>
                    <a:pt x="14269" y="10491"/>
                  </a:lnTo>
                  <a:lnTo>
                    <a:pt x="14343" y="10418"/>
                  </a:lnTo>
                  <a:lnTo>
                    <a:pt x="14379" y="10308"/>
                  </a:lnTo>
                  <a:lnTo>
                    <a:pt x="14379" y="10271"/>
                  </a:lnTo>
                  <a:lnTo>
                    <a:pt x="14379" y="10198"/>
                  </a:lnTo>
                  <a:lnTo>
                    <a:pt x="14306" y="10124"/>
                  </a:lnTo>
                  <a:lnTo>
                    <a:pt x="14233" y="10051"/>
                  </a:lnTo>
                  <a:lnTo>
                    <a:pt x="14159" y="10014"/>
                  </a:lnTo>
                  <a:lnTo>
                    <a:pt x="14086" y="9978"/>
                  </a:lnTo>
                  <a:lnTo>
                    <a:pt x="13939" y="9941"/>
                  </a:lnTo>
                  <a:close/>
                  <a:moveTo>
                    <a:pt x="7593" y="0"/>
                  </a:moveTo>
                  <a:lnTo>
                    <a:pt x="7447" y="37"/>
                  </a:lnTo>
                  <a:lnTo>
                    <a:pt x="7190" y="110"/>
                  </a:lnTo>
                  <a:lnTo>
                    <a:pt x="6970" y="221"/>
                  </a:lnTo>
                  <a:lnTo>
                    <a:pt x="6566" y="441"/>
                  </a:lnTo>
                  <a:lnTo>
                    <a:pt x="6199" y="697"/>
                  </a:lnTo>
                  <a:lnTo>
                    <a:pt x="5502" y="1211"/>
                  </a:lnTo>
                  <a:lnTo>
                    <a:pt x="5209" y="1064"/>
                  </a:lnTo>
                  <a:lnTo>
                    <a:pt x="4916" y="991"/>
                  </a:lnTo>
                  <a:lnTo>
                    <a:pt x="4585" y="991"/>
                  </a:lnTo>
                  <a:lnTo>
                    <a:pt x="4255" y="1027"/>
                  </a:lnTo>
                  <a:lnTo>
                    <a:pt x="3999" y="1101"/>
                  </a:lnTo>
                  <a:lnTo>
                    <a:pt x="3778" y="1211"/>
                  </a:lnTo>
                  <a:lnTo>
                    <a:pt x="3595" y="1358"/>
                  </a:lnTo>
                  <a:lnTo>
                    <a:pt x="3412" y="1504"/>
                  </a:lnTo>
                  <a:lnTo>
                    <a:pt x="3228" y="1688"/>
                  </a:lnTo>
                  <a:lnTo>
                    <a:pt x="3118" y="1908"/>
                  </a:lnTo>
                  <a:lnTo>
                    <a:pt x="3008" y="2128"/>
                  </a:lnTo>
                  <a:lnTo>
                    <a:pt x="2935" y="2348"/>
                  </a:lnTo>
                  <a:lnTo>
                    <a:pt x="2861" y="2678"/>
                  </a:lnTo>
                  <a:lnTo>
                    <a:pt x="2788" y="3008"/>
                  </a:lnTo>
                  <a:lnTo>
                    <a:pt x="2751" y="3338"/>
                  </a:lnTo>
                  <a:lnTo>
                    <a:pt x="2641" y="3669"/>
                  </a:lnTo>
                  <a:lnTo>
                    <a:pt x="2605" y="3852"/>
                  </a:lnTo>
                  <a:lnTo>
                    <a:pt x="2495" y="3999"/>
                  </a:lnTo>
                  <a:lnTo>
                    <a:pt x="2275" y="4255"/>
                  </a:lnTo>
                  <a:lnTo>
                    <a:pt x="2018" y="4476"/>
                  </a:lnTo>
                  <a:lnTo>
                    <a:pt x="1761" y="4696"/>
                  </a:lnTo>
                  <a:lnTo>
                    <a:pt x="1284" y="5062"/>
                  </a:lnTo>
                  <a:lnTo>
                    <a:pt x="844" y="5466"/>
                  </a:lnTo>
                  <a:lnTo>
                    <a:pt x="661" y="5649"/>
                  </a:lnTo>
                  <a:lnTo>
                    <a:pt x="514" y="5906"/>
                  </a:lnTo>
                  <a:lnTo>
                    <a:pt x="367" y="6126"/>
                  </a:lnTo>
                  <a:lnTo>
                    <a:pt x="220" y="6420"/>
                  </a:lnTo>
                  <a:lnTo>
                    <a:pt x="110" y="6713"/>
                  </a:lnTo>
                  <a:lnTo>
                    <a:pt x="37" y="7007"/>
                  </a:lnTo>
                  <a:lnTo>
                    <a:pt x="0" y="7263"/>
                  </a:lnTo>
                  <a:lnTo>
                    <a:pt x="0" y="7557"/>
                  </a:lnTo>
                  <a:lnTo>
                    <a:pt x="37" y="7850"/>
                  </a:lnTo>
                  <a:lnTo>
                    <a:pt x="74" y="8144"/>
                  </a:lnTo>
                  <a:lnTo>
                    <a:pt x="147" y="8400"/>
                  </a:lnTo>
                  <a:lnTo>
                    <a:pt x="220" y="8657"/>
                  </a:lnTo>
                  <a:lnTo>
                    <a:pt x="367" y="8914"/>
                  </a:lnTo>
                  <a:lnTo>
                    <a:pt x="514" y="9171"/>
                  </a:lnTo>
                  <a:lnTo>
                    <a:pt x="661" y="9391"/>
                  </a:lnTo>
                  <a:lnTo>
                    <a:pt x="844" y="9611"/>
                  </a:lnTo>
                  <a:lnTo>
                    <a:pt x="1064" y="9831"/>
                  </a:lnTo>
                  <a:lnTo>
                    <a:pt x="1284" y="10014"/>
                  </a:lnTo>
                  <a:lnTo>
                    <a:pt x="1541" y="10161"/>
                  </a:lnTo>
                  <a:lnTo>
                    <a:pt x="1798" y="10308"/>
                  </a:lnTo>
                  <a:lnTo>
                    <a:pt x="2054" y="10381"/>
                  </a:lnTo>
                  <a:lnTo>
                    <a:pt x="2348" y="10491"/>
                  </a:lnTo>
                  <a:lnTo>
                    <a:pt x="2641" y="10528"/>
                  </a:lnTo>
                  <a:lnTo>
                    <a:pt x="2898" y="10565"/>
                  </a:lnTo>
                  <a:lnTo>
                    <a:pt x="3192" y="10565"/>
                  </a:lnTo>
                  <a:lnTo>
                    <a:pt x="3485" y="10528"/>
                  </a:lnTo>
                  <a:lnTo>
                    <a:pt x="3742" y="10491"/>
                  </a:lnTo>
                  <a:lnTo>
                    <a:pt x="4035" y="10418"/>
                  </a:lnTo>
                  <a:lnTo>
                    <a:pt x="4365" y="10271"/>
                  </a:lnTo>
                  <a:lnTo>
                    <a:pt x="4696" y="10161"/>
                  </a:lnTo>
                  <a:lnTo>
                    <a:pt x="4879" y="10124"/>
                  </a:lnTo>
                  <a:lnTo>
                    <a:pt x="5209" y="10124"/>
                  </a:lnTo>
                  <a:lnTo>
                    <a:pt x="5392" y="10161"/>
                  </a:lnTo>
                  <a:lnTo>
                    <a:pt x="5502" y="10271"/>
                  </a:lnTo>
                  <a:lnTo>
                    <a:pt x="5613" y="10381"/>
                  </a:lnTo>
                  <a:lnTo>
                    <a:pt x="5833" y="10601"/>
                  </a:lnTo>
                  <a:lnTo>
                    <a:pt x="5979" y="10711"/>
                  </a:lnTo>
                  <a:lnTo>
                    <a:pt x="6089" y="10785"/>
                  </a:lnTo>
                  <a:lnTo>
                    <a:pt x="6273" y="10858"/>
                  </a:lnTo>
                  <a:lnTo>
                    <a:pt x="6420" y="10895"/>
                  </a:lnTo>
                  <a:lnTo>
                    <a:pt x="6933" y="10895"/>
                  </a:lnTo>
                  <a:lnTo>
                    <a:pt x="7227" y="10858"/>
                  </a:lnTo>
                  <a:lnTo>
                    <a:pt x="7483" y="10821"/>
                  </a:lnTo>
                  <a:lnTo>
                    <a:pt x="7740" y="10748"/>
                  </a:lnTo>
                  <a:lnTo>
                    <a:pt x="7997" y="10638"/>
                  </a:lnTo>
                  <a:lnTo>
                    <a:pt x="8217" y="10528"/>
                  </a:lnTo>
                  <a:lnTo>
                    <a:pt x="8437" y="10381"/>
                  </a:lnTo>
                  <a:lnTo>
                    <a:pt x="8657" y="10198"/>
                  </a:lnTo>
                  <a:lnTo>
                    <a:pt x="8877" y="10014"/>
                  </a:lnTo>
                  <a:lnTo>
                    <a:pt x="9061" y="9831"/>
                  </a:lnTo>
                  <a:lnTo>
                    <a:pt x="9207" y="9611"/>
                  </a:lnTo>
                  <a:lnTo>
                    <a:pt x="9354" y="9391"/>
                  </a:lnTo>
                  <a:lnTo>
                    <a:pt x="9501" y="9171"/>
                  </a:lnTo>
                  <a:lnTo>
                    <a:pt x="9574" y="8914"/>
                  </a:lnTo>
                  <a:lnTo>
                    <a:pt x="9684" y="8694"/>
                  </a:lnTo>
                  <a:lnTo>
                    <a:pt x="9721" y="8400"/>
                  </a:lnTo>
                  <a:lnTo>
                    <a:pt x="9721" y="8144"/>
                  </a:lnTo>
                  <a:lnTo>
                    <a:pt x="9721" y="7887"/>
                  </a:lnTo>
                  <a:lnTo>
                    <a:pt x="9684" y="7630"/>
                  </a:lnTo>
                  <a:lnTo>
                    <a:pt x="9611" y="7373"/>
                  </a:lnTo>
                  <a:lnTo>
                    <a:pt x="9537" y="7117"/>
                  </a:lnTo>
                  <a:lnTo>
                    <a:pt x="9281" y="6640"/>
                  </a:lnTo>
                  <a:lnTo>
                    <a:pt x="9171" y="6383"/>
                  </a:lnTo>
                  <a:lnTo>
                    <a:pt x="9061" y="6090"/>
                  </a:lnTo>
                  <a:lnTo>
                    <a:pt x="9061" y="5833"/>
                  </a:lnTo>
                  <a:lnTo>
                    <a:pt x="9061" y="5576"/>
                  </a:lnTo>
                  <a:lnTo>
                    <a:pt x="9097" y="5319"/>
                  </a:lnTo>
                  <a:lnTo>
                    <a:pt x="9134" y="5062"/>
                  </a:lnTo>
                  <a:lnTo>
                    <a:pt x="9317" y="4512"/>
                  </a:lnTo>
                  <a:lnTo>
                    <a:pt x="9501" y="4035"/>
                  </a:lnTo>
                  <a:lnTo>
                    <a:pt x="9684" y="3559"/>
                  </a:lnTo>
                  <a:lnTo>
                    <a:pt x="9794" y="3082"/>
                  </a:lnTo>
                  <a:lnTo>
                    <a:pt x="9831" y="2825"/>
                  </a:lnTo>
                  <a:lnTo>
                    <a:pt x="9831" y="2568"/>
                  </a:lnTo>
                  <a:lnTo>
                    <a:pt x="9794" y="2311"/>
                  </a:lnTo>
                  <a:lnTo>
                    <a:pt x="9721" y="2055"/>
                  </a:lnTo>
                  <a:lnTo>
                    <a:pt x="9611" y="1834"/>
                  </a:lnTo>
                  <a:lnTo>
                    <a:pt x="9501" y="1578"/>
                  </a:lnTo>
                  <a:lnTo>
                    <a:pt x="9354" y="1358"/>
                  </a:lnTo>
                  <a:lnTo>
                    <a:pt x="9207" y="1174"/>
                  </a:lnTo>
                  <a:lnTo>
                    <a:pt x="8841" y="771"/>
                  </a:lnTo>
                  <a:lnTo>
                    <a:pt x="8400" y="404"/>
                  </a:lnTo>
                  <a:lnTo>
                    <a:pt x="7960" y="110"/>
                  </a:lnTo>
                  <a:lnTo>
                    <a:pt x="7850" y="37"/>
                  </a:lnTo>
                  <a:lnTo>
                    <a:pt x="7703" y="0"/>
                  </a:lnTo>
                  <a:close/>
                  <a:moveTo>
                    <a:pt x="12912" y="10675"/>
                  </a:moveTo>
                  <a:lnTo>
                    <a:pt x="12839" y="10711"/>
                  </a:lnTo>
                  <a:lnTo>
                    <a:pt x="12765" y="10785"/>
                  </a:lnTo>
                  <a:lnTo>
                    <a:pt x="12729" y="10858"/>
                  </a:lnTo>
                  <a:lnTo>
                    <a:pt x="12729" y="11005"/>
                  </a:lnTo>
                  <a:lnTo>
                    <a:pt x="12765" y="11115"/>
                  </a:lnTo>
                  <a:lnTo>
                    <a:pt x="12876" y="11225"/>
                  </a:lnTo>
                  <a:lnTo>
                    <a:pt x="13022" y="11262"/>
                  </a:lnTo>
                  <a:lnTo>
                    <a:pt x="13132" y="11225"/>
                  </a:lnTo>
                  <a:lnTo>
                    <a:pt x="13242" y="11115"/>
                  </a:lnTo>
                  <a:lnTo>
                    <a:pt x="13279" y="11005"/>
                  </a:lnTo>
                  <a:lnTo>
                    <a:pt x="13279" y="10858"/>
                  </a:lnTo>
                  <a:lnTo>
                    <a:pt x="13242" y="10785"/>
                  </a:lnTo>
                  <a:lnTo>
                    <a:pt x="13169" y="10711"/>
                  </a:lnTo>
                  <a:lnTo>
                    <a:pt x="13096" y="10675"/>
                  </a:lnTo>
                  <a:close/>
                  <a:moveTo>
                    <a:pt x="13572" y="11262"/>
                  </a:moveTo>
                  <a:lnTo>
                    <a:pt x="13499" y="11298"/>
                  </a:lnTo>
                  <a:lnTo>
                    <a:pt x="13462" y="11372"/>
                  </a:lnTo>
                  <a:lnTo>
                    <a:pt x="13389" y="11408"/>
                  </a:lnTo>
                  <a:lnTo>
                    <a:pt x="13316" y="11445"/>
                  </a:lnTo>
                  <a:lnTo>
                    <a:pt x="13242" y="11555"/>
                  </a:lnTo>
                  <a:lnTo>
                    <a:pt x="13242" y="11702"/>
                  </a:lnTo>
                  <a:lnTo>
                    <a:pt x="13242" y="11775"/>
                  </a:lnTo>
                  <a:lnTo>
                    <a:pt x="13279" y="11849"/>
                  </a:lnTo>
                  <a:lnTo>
                    <a:pt x="13352" y="11959"/>
                  </a:lnTo>
                  <a:lnTo>
                    <a:pt x="13609" y="11959"/>
                  </a:lnTo>
                  <a:lnTo>
                    <a:pt x="13719" y="11922"/>
                  </a:lnTo>
                  <a:lnTo>
                    <a:pt x="13829" y="11849"/>
                  </a:lnTo>
                  <a:lnTo>
                    <a:pt x="13866" y="11738"/>
                  </a:lnTo>
                  <a:lnTo>
                    <a:pt x="13939" y="11628"/>
                  </a:lnTo>
                  <a:lnTo>
                    <a:pt x="13939" y="11555"/>
                  </a:lnTo>
                  <a:lnTo>
                    <a:pt x="13939" y="11518"/>
                  </a:lnTo>
                  <a:lnTo>
                    <a:pt x="13903" y="11445"/>
                  </a:lnTo>
                  <a:lnTo>
                    <a:pt x="13866" y="11372"/>
                  </a:lnTo>
                  <a:lnTo>
                    <a:pt x="13829" y="11298"/>
                  </a:lnTo>
                  <a:lnTo>
                    <a:pt x="13719" y="11262"/>
                  </a:lnTo>
                  <a:close/>
                  <a:moveTo>
                    <a:pt x="12215" y="11555"/>
                  </a:moveTo>
                  <a:lnTo>
                    <a:pt x="12142" y="11592"/>
                  </a:lnTo>
                  <a:lnTo>
                    <a:pt x="12069" y="11702"/>
                  </a:lnTo>
                  <a:lnTo>
                    <a:pt x="12032" y="11812"/>
                  </a:lnTo>
                  <a:lnTo>
                    <a:pt x="12032" y="11959"/>
                  </a:lnTo>
                  <a:lnTo>
                    <a:pt x="12032" y="12069"/>
                  </a:lnTo>
                  <a:lnTo>
                    <a:pt x="12105" y="12362"/>
                  </a:lnTo>
                  <a:lnTo>
                    <a:pt x="12252" y="12582"/>
                  </a:lnTo>
                  <a:lnTo>
                    <a:pt x="12325" y="12619"/>
                  </a:lnTo>
                  <a:lnTo>
                    <a:pt x="12399" y="12656"/>
                  </a:lnTo>
                  <a:lnTo>
                    <a:pt x="12509" y="12656"/>
                  </a:lnTo>
                  <a:lnTo>
                    <a:pt x="12582" y="12582"/>
                  </a:lnTo>
                  <a:lnTo>
                    <a:pt x="12619" y="12545"/>
                  </a:lnTo>
                  <a:lnTo>
                    <a:pt x="12692" y="12545"/>
                  </a:lnTo>
                  <a:lnTo>
                    <a:pt x="12802" y="12619"/>
                  </a:lnTo>
                  <a:lnTo>
                    <a:pt x="12876" y="12619"/>
                  </a:lnTo>
                  <a:lnTo>
                    <a:pt x="12949" y="12582"/>
                  </a:lnTo>
                  <a:lnTo>
                    <a:pt x="12986" y="12545"/>
                  </a:lnTo>
                  <a:lnTo>
                    <a:pt x="13022" y="12435"/>
                  </a:lnTo>
                  <a:lnTo>
                    <a:pt x="12986" y="12325"/>
                  </a:lnTo>
                  <a:lnTo>
                    <a:pt x="12912" y="12215"/>
                  </a:lnTo>
                  <a:lnTo>
                    <a:pt x="12802" y="12179"/>
                  </a:lnTo>
                  <a:lnTo>
                    <a:pt x="12655" y="12142"/>
                  </a:lnTo>
                  <a:lnTo>
                    <a:pt x="12545" y="12142"/>
                  </a:lnTo>
                  <a:lnTo>
                    <a:pt x="12472" y="12179"/>
                  </a:lnTo>
                  <a:lnTo>
                    <a:pt x="12399" y="12032"/>
                  </a:lnTo>
                  <a:lnTo>
                    <a:pt x="12399" y="11849"/>
                  </a:lnTo>
                  <a:lnTo>
                    <a:pt x="12399" y="11665"/>
                  </a:lnTo>
                  <a:lnTo>
                    <a:pt x="12362" y="11592"/>
                  </a:lnTo>
                  <a:lnTo>
                    <a:pt x="12289" y="11555"/>
                  </a:lnTo>
                  <a:close/>
                  <a:moveTo>
                    <a:pt x="14049" y="5466"/>
                  </a:moveTo>
                  <a:lnTo>
                    <a:pt x="14196" y="5503"/>
                  </a:lnTo>
                  <a:lnTo>
                    <a:pt x="14490" y="5649"/>
                  </a:lnTo>
                  <a:lnTo>
                    <a:pt x="14673" y="5723"/>
                  </a:lnTo>
                  <a:lnTo>
                    <a:pt x="14930" y="5906"/>
                  </a:lnTo>
                  <a:lnTo>
                    <a:pt x="15150" y="6090"/>
                  </a:lnTo>
                  <a:lnTo>
                    <a:pt x="15370" y="6310"/>
                  </a:lnTo>
                  <a:lnTo>
                    <a:pt x="15590" y="6566"/>
                  </a:lnTo>
                  <a:lnTo>
                    <a:pt x="15773" y="6860"/>
                  </a:lnTo>
                  <a:lnTo>
                    <a:pt x="15883" y="7190"/>
                  </a:lnTo>
                  <a:lnTo>
                    <a:pt x="15993" y="7520"/>
                  </a:lnTo>
                  <a:lnTo>
                    <a:pt x="16067" y="7850"/>
                  </a:lnTo>
                  <a:lnTo>
                    <a:pt x="16104" y="8217"/>
                  </a:lnTo>
                  <a:lnTo>
                    <a:pt x="16104" y="8547"/>
                  </a:lnTo>
                  <a:lnTo>
                    <a:pt x="16067" y="9244"/>
                  </a:lnTo>
                  <a:lnTo>
                    <a:pt x="15957" y="9941"/>
                  </a:lnTo>
                  <a:lnTo>
                    <a:pt x="15773" y="10601"/>
                  </a:lnTo>
                  <a:lnTo>
                    <a:pt x="15517" y="11225"/>
                  </a:lnTo>
                  <a:lnTo>
                    <a:pt x="15370" y="11555"/>
                  </a:lnTo>
                  <a:lnTo>
                    <a:pt x="15186" y="11849"/>
                  </a:lnTo>
                  <a:lnTo>
                    <a:pt x="15003" y="12105"/>
                  </a:lnTo>
                  <a:lnTo>
                    <a:pt x="14783" y="12362"/>
                  </a:lnTo>
                  <a:lnTo>
                    <a:pt x="14526" y="12619"/>
                  </a:lnTo>
                  <a:lnTo>
                    <a:pt x="14269" y="12839"/>
                  </a:lnTo>
                  <a:lnTo>
                    <a:pt x="14013" y="13022"/>
                  </a:lnTo>
                  <a:lnTo>
                    <a:pt x="13719" y="13169"/>
                  </a:lnTo>
                  <a:lnTo>
                    <a:pt x="13389" y="13316"/>
                  </a:lnTo>
                  <a:lnTo>
                    <a:pt x="13059" y="13463"/>
                  </a:lnTo>
                  <a:lnTo>
                    <a:pt x="12802" y="13499"/>
                  </a:lnTo>
                  <a:lnTo>
                    <a:pt x="12509" y="13536"/>
                  </a:lnTo>
                  <a:lnTo>
                    <a:pt x="12325" y="13499"/>
                  </a:lnTo>
                  <a:lnTo>
                    <a:pt x="12179" y="13426"/>
                  </a:lnTo>
                  <a:lnTo>
                    <a:pt x="12032" y="13279"/>
                  </a:lnTo>
                  <a:lnTo>
                    <a:pt x="11922" y="13169"/>
                  </a:lnTo>
                  <a:lnTo>
                    <a:pt x="11482" y="12692"/>
                  </a:lnTo>
                  <a:lnTo>
                    <a:pt x="11298" y="12435"/>
                  </a:lnTo>
                  <a:lnTo>
                    <a:pt x="11225" y="12289"/>
                  </a:lnTo>
                  <a:lnTo>
                    <a:pt x="11188" y="12105"/>
                  </a:lnTo>
                  <a:lnTo>
                    <a:pt x="11188" y="11922"/>
                  </a:lnTo>
                  <a:lnTo>
                    <a:pt x="11262" y="11738"/>
                  </a:lnTo>
                  <a:lnTo>
                    <a:pt x="11445" y="11408"/>
                  </a:lnTo>
                  <a:lnTo>
                    <a:pt x="11812" y="10785"/>
                  </a:lnTo>
                  <a:lnTo>
                    <a:pt x="12142" y="10161"/>
                  </a:lnTo>
                  <a:lnTo>
                    <a:pt x="12472" y="9501"/>
                  </a:lnTo>
                  <a:lnTo>
                    <a:pt x="12765" y="8877"/>
                  </a:lnTo>
                  <a:lnTo>
                    <a:pt x="12876" y="8547"/>
                  </a:lnTo>
                  <a:lnTo>
                    <a:pt x="12949" y="8217"/>
                  </a:lnTo>
                  <a:lnTo>
                    <a:pt x="12986" y="7887"/>
                  </a:lnTo>
                  <a:lnTo>
                    <a:pt x="12949" y="7593"/>
                  </a:lnTo>
                  <a:lnTo>
                    <a:pt x="12876" y="7263"/>
                  </a:lnTo>
                  <a:lnTo>
                    <a:pt x="12765" y="6970"/>
                  </a:lnTo>
                  <a:lnTo>
                    <a:pt x="12729" y="6750"/>
                  </a:lnTo>
                  <a:lnTo>
                    <a:pt x="12692" y="6566"/>
                  </a:lnTo>
                  <a:lnTo>
                    <a:pt x="12729" y="6346"/>
                  </a:lnTo>
                  <a:lnTo>
                    <a:pt x="12802" y="6200"/>
                  </a:lnTo>
                  <a:lnTo>
                    <a:pt x="12876" y="6016"/>
                  </a:lnTo>
                  <a:lnTo>
                    <a:pt x="12986" y="5869"/>
                  </a:lnTo>
                  <a:lnTo>
                    <a:pt x="13132" y="5723"/>
                  </a:lnTo>
                  <a:lnTo>
                    <a:pt x="13279" y="5613"/>
                  </a:lnTo>
                  <a:lnTo>
                    <a:pt x="13316" y="5686"/>
                  </a:lnTo>
                  <a:lnTo>
                    <a:pt x="13389" y="5723"/>
                  </a:lnTo>
                  <a:lnTo>
                    <a:pt x="13536" y="5759"/>
                  </a:lnTo>
                  <a:lnTo>
                    <a:pt x="13646" y="5686"/>
                  </a:lnTo>
                  <a:lnTo>
                    <a:pt x="13719" y="5649"/>
                  </a:lnTo>
                  <a:lnTo>
                    <a:pt x="13756" y="5576"/>
                  </a:lnTo>
                  <a:lnTo>
                    <a:pt x="13829" y="5503"/>
                  </a:lnTo>
                  <a:lnTo>
                    <a:pt x="13939" y="5466"/>
                  </a:lnTo>
                  <a:close/>
                  <a:moveTo>
                    <a:pt x="13646" y="3852"/>
                  </a:moveTo>
                  <a:lnTo>
                    <a:pt x="13609" y="3925"/>
                  </a:lnTo>
                  <a:lnTo>
                    <a:pt x="13499" y="4182"/>
                  </a:lnTo>
                  <a:lnTo>
                    <a:pt x="13462" y="4476"/>
                  </a:lnTo>
                  <a:lnTo>
                    <a:pt x="13462" y="4732"/>
                  </a:lnTo>
                  <a:lnTo>
                    <a:pt x="13499" y="5026"/>
                  </a:lnTo>
                  <a:lnTo>
                    <a:pt x="13316" y="5099"/>
                  </a:lnTo>
                  <a:lnTo>
                    <a:pt x="13132" y="5173"/>
                  </a:lnTo>
                  <a:lnTo>
                    <a:pt x="13022" y="4769"/>
                  </a:lnTo>
                  <a:lnTo>
                    <a:pt x="12839" y="4439"/>
                  </a:lnTo>
                  <a:lnTo>
                    <a:pt x="12802" y="4402"/>
                  </a:lnTo>
                  <a:lnTo>
                    <a:pt x="12729" y="4402"/>
                  </a:lnTo>
                  <a:lnTo>
                    <a:pt x="12692" y="4439"/>
                  </a:lnTo>
                  <a:lnTo>
                    <a:pt x="12692" y="4476"/>
                  </a:lnTo>
                  <a:lnTo>
                    <a:pt x="12655" y="4732"/>
                  </a:lnTo>
                  <a:lnTo>
                    <a:pt x="12692" y="4952"/>
                  </a:lnTo>
                  <a:lnTo>
                    <a:pt x="12802" y="5429"/>
                  </a:lnTo>
                  <a:lnTo>
                    <a:pt x="12582" y="5649"/>
                  </a:lnTo>
                  <a:lnTo>
                    <a:pt x="12399" y="5466"/>
                  </a:lnTo>
                  <a:lnTo>
                    <a:pt x="12142" y="5173"/>
                  </a:lnTo>
                  <a:lnTo>
                    <a:pt x="12105" y="5136"/>
                  </a:lnTo>
                  <a:lnTo>
                    <a:pt x="12032" y="5173"/>
                  </a:lnTo>
                  <a:lnTo>
                    <a:pt x="11995" y="5209"/>
                  </a:lnTo>
                  <a:lnTo>
                    <a:pt x="11995" y="5283"/>
                  </a:lnTo>
                  <a:lnTo>
                    <a:pt x="12032" y="5466"/>
                  </a:lnTo>
                  <a:lnTo>
                    <a:pt x="12142" y="5649"/>
                  </a:lnTo>
                  <a:lnTo>
                    <a:pt x="12252" y="5796"/>
                  </a:lnTo>
                  <a:lnTo>
                    <a:pt x="12435" y="5906"/>
                  </a:lnTo>
                  <a:lnTo>
                    <a:pt x="12399" y="6016"/>
                  </a:lnTo>
                  <a:lnTo>
                    <a:pt x="12362" y="6053"/>
                  </a:lnTo>
                  <a:lnTo>
                    <a:pt x="12142" y="6016"/>
                  </a:lnTo>
                  <a:lnTo>
                    <a:pt x="11738" y="5833"/>
                  </a:lnTo>
                  <a:lnTo>
                    <a:pt x="11665" y="5686"/>
                  </a:lnTo>
                  <a:lnTo>
                    <a:pt x="11628" y="5649"/>
                  </a:lnTo>
                  <a:lnTo>
                    <a:pt x="11592" y="5686"/>
                  </a:lnTo>
                  <a:lnTo>
                    <a:pt x="11555" y="5833"/>
                  </a:lnTo>
                  <a:lnTo>
                    <a:pt x="11518" y="5906"/>
                  </a:lnTo>
                  <a:lnTo>
                    <a:pt x="11518" y="5979"/>
                  </a:lnTo>
                  <a:lnTo>
                    <a:pt x="11555" y="6053"/>
                  </a:lnTo>
                  <a:lnTo>
                    <a:pt x="11628" y="6126"/>
                  </a:lnTo>
                  <a:lnTo>
                    <a:pt x="11775" y="6236"/>
                  </a:lnTo>
                  <a:lnTo>
                    <a:pt x="11995" y="6346"/>
                  </a:lnTo>
                  <a:lnTo>
                    <a:pt x="12289" y="6456"/>
                  </a:lnTo>
                  <a:lnTo>
                    <a:pt x="12252" y="6676"/>
                  </a:lnTo>
                  <a:lnTo>
                    <a:pt x="12289" y="6897"/>
                  </a:lnTo>
                  <a:lnTo>
                    <a:pt x="11555" y="6897"/>
                  </a:lnTo>
                  <a:lnTo>
                    <a:pt x="11445" y="6933"/>
                  </a:lnTo>
                  <a:lnTo>
                    <a:pt x="11408" y="7007"/>
                  </a:lnTo>
                  <a:lnTo>
                    <a:pt x="11408" y="7153"/>
                  </a:lnTo>
                  <a:lnTo>
                    <a:pt x="11408" y="7337"/>
                  </a:lnTo>
                  <a:lnTo>
                    <a:pt x="11482" y="7483"/>
                  </a:lnTo>
                  <a:lnTo>
                    <a:pt x="11555" y="7593"/>
                  </a:lnTo>
                  <a:lnTo>
                    <a:pt x="11592" y="7630"/>
                  </a:lnTo>
                  <a:lnTo>
                    <a:pt x="11922" y="7960"/>
                  </a:lnTo>
                  <a:lnTo>
                    <a:pt x="12142" y="8107"/>
                  </a:lnTo>
                  <a:lnTo>
                    <a:pt x="12252" y="8180"/>
                  </a:lnTo>
                  <a:lnTo>
                    <a:pt x="12362" y="8217"/>
                  </a:lnTo>
                  <a:lnTo>
                    <a:pt x="12472" y="8217"/>
                  </a:lnTo>
                  <a:lnTo>
                    <a:pt x="12362" y="8547"/>
                  </a:lnTo>
                  <a:lnTo>
                    <a:pt x="12252" y="8804"/>
                  </a:lnTo>
                  <a:lnTo>
                    <a:pt x="12215" y="8841"/>
                  </a:lnTo>
                  <a:lnTo>
                    <a:pt x="12179" y="8877"/>
                  </a:lnTo>
                  <a:lnTo>
                    <a:pt x="11812" y="8731"/>
                  </a:lnTo>
                  <a:lnTo>
                    <a:pt x="11555" y="8584"/>
                  </a:lnTo>
                  <a:lnTo>
                    <a:pt x="11335" y="8364"/>
                  </a:lnTo>
                  <a:lnTo>
                    <a:pt x="11225" y="8364"/>
                  </a:lnTo>
                  <a:lnTo>
                    <a:pt x="11188" y="8437"/>
                  </a:lnTo>
                  <a:lnTo>
                    <a:pt x="11188" y="8511"/>
                  </a:lnTo>
                  <a:lnTo>
                    <a:pt x="11335" y="8731"/>
                  </a:lnTo>
                  <a:lnTo>
                    <a:pt x="11555" y="8951"/>
                  </a:lnTo>
                  <a:lnTo>
                    <a:pt x="11812" y="9134"/>
                  </a:lnTo>
                  <a:lnTo>
                    <a:pt x="12069" y="9244"/>
                  </a:lnTo>
                  <a:lnTo>
                    <a:pt x="11848" y="9648"/>
                  </a:lnTo>
                  <a:lnTo>
                    <a:pt x="11738" y="9648"/>
                  </a:lnTo>
                  <a:lnTo>
                    <a:pt x="11665" y="9721"/>
                  </a:lnTo>
                  <a:lnTo>
                    <a:pt x="11262" y="9428"/>
                  </a:lnTo>
                  <a:lnTo>
                    <a:pt x="10895" y="9134"/>
                  </a:lnTo>
                  <a:lnTo>
                    <a:pt x="10858" y="9097"/>
                  </a:lnTo>
                  <a:lnTo>
                    <a:pt x="10821" y="9134"/>
                  </a:lnTo>
                  <a:lnTo>
                    <a:pt x="10601" y="9391"/>
                  </a:lnTo>
                  <a:lnTo>
                    <a:pt x="10381" y="9648"/>
                  </a:lnTo>
                  <a:lnTo>
                    <a:pt x="10308" y="9648"/>
                  </a:lnTo>
                  <a:lnTo>
                    <a:pt x="10234" y="9684"/>
                  </a:lnTo>
                  <a:lnTo>
                    <a:pt x="10198" y="9758"/>
                  </a:lnTo>
                  <a:lnTo>
                    <a:pt x="10234" y="9831"/>
                  </a:lnTo>
                  <a:lnTo>
                    <a:pt x="10748" y="10308"/>
                  </a:lnTo>
                  <a:lnTo>
                    <a:pt x="11188" y="10821"/>
                  </a:lnTo>
                  <a:lnTo>
                    <a:pt x="10968" y="11262"/>
                  </a:lnTo>
                  <a:lnTo>
                    <a:pt x="10785" y="11152"/>
                  </a:lnTo>
                  <a:lnTo>
                    <a:pt x="10601" y="11078"/>
                  </a:lnTo>
                  <a:lnTo>
                    <a:pt x="10381" y="11042"/>
                  </a:lnTo>
                  <a:lnTo>
                    <a:pt x="10308" y="11005"/>
                  </a:lnTo>
                  <a:lnTo>
                    <a:pt x="10198" y="10968"/>
                  </a:lnTo>
                  <a:lnTo>
                    <a:pt x="10161" y="10931"/>
                  </a:lnTo>
                  <a:lnTo>
                    <a:pt x="10088" y="10931"/>
                  </a:lnTo>
                  <a:lnTo>
                    <a:pt x="9978" y="10968"/>
                  </a:lnTo>
                  <a:lnTo>
                    <a:pt x="9941" y="11078"/>
                  </a:lnTo>
                  <a:lnTo>
                    <a:pt x="9941" y="11152"/>
                  </a:lnTo>
                  <a:lnTo>
                    <a:pt x="9978" y="11188"/>
                  </a:lnTo>
                  <a:lnTo>
                    <a:pt x="10124" y="11335"/>
                  </a:lnTo>
                  <a:lnTo>
                    <a:pt x="10308" y="11445"/>
                  </a:lnTo>
                  <a:lnTo>
                    <a:pt x="10565" y="11555"/>
                  </a:lnTo>
                  <a:lnTo>
                    <a:pt x="10675" y="11592"/>
                  </a:lnTo>
                  <a:lnTo>
                    <a:pt x="10785" y="11592"/>
                  </a:lnTo>
                  <a:lnTo>
                    <a:pt x="10748" y="11775"/>
                  </a:lnTo>
                  <a:lnTo>
                    <a:pt x="10711" y="11959"/>
                  </a:lnTo>
                  <a:lnTo>
                    <a:pt x="10675" y="12179"/>
                  </a:lnTo>
                  <a:lnTo>
                    <a:pt x="10711" y="12362"/>
                  </a:lnTo>
                  <a:lnTo>
                    <a:pt x="10785" y="12582"/>
                  </a:lnTo>
                  <a:lnTo>
                    <a:pt x="10638" y="12692"/>
                  </a:lnTo>
                  <a:lnTo>
                    <a:pt x="10455" y="12876"/>
                  </a:lnTo>
                  <a:lnTo>
                    <a:pt x="10381" y="12949"/>
                  </a:lnTo>
                  <a:lnTo>
                    <a:pt x="10308" y="12949"/>
                  </a:lnTo>
                  <a:lnTo>
                    <a:pt x="10271" y="12986"/>
                  </a:lnTo>
                  <a:lnTo>
                    <a:pt x="10234" y="13059"/>
                  </a:lnTo>
                  <a:lnTo>
                    <a:pt x="10234" y="13169"/>
                  </a:lnTo>
                  <a:lnTo>
                    <a:pt x="10271" y="13206"/>
                  </a:lnTo>
                  <a:lnTo>
                    <a:pt x="10308" y="13242"/>
                  </a:lnTo>
                  <a:lnTo>
                    <a:pt x="10455" y="13242"/>
                  </a:lnTo>
                  <a:lnTo>
                    <a:pt x="10565" y="13206"/>
                  </a:lnTo>
                  <a:lnTo>
                    <a:pt x="10748" y="13059"/>
                  </a:lnTo>
                  <a:lnTo>
                    <a:pt x="11005" y="12912"/>
                  </a:lnTo>
                  <a:lnTo>
                    <a:pt x="11408" y="13352"/>
                  </a:lnTo>
                  <a:lnTo>
                    <a:pt x="11482" y="13426"/>
                  </a:lnTo>
                  <a:lnTo>
                    <a:pt x="11335" y="13609"/>
                  </a:lnTo>
                  <a:lnTo>
                    <a:pt x="11262" y="13829"/>
                  </a:lnTo>
                  <a:lnTo>
                    <a:pt x="11188" y="13829"/>
                  </a:lnTo>
                  <a:lnTo>
                    <a:pt x="11115" y="13866"/>
                  </a:lnTo>
                  <a:lnTo>
                    <a:pt x="11005" y="13939"/>
                  </a:lnTo>
                  <a:lnTo>
                    <a:pt x="10968" y="14013"/>
                  </a:lnTo>
                  <a:lnTo>
                    <a:pt x="11005" y="14123"/>
                  </a:lnTo>
                  <a:lnTo>
                    <a:pt x="11041" y="14233"/>
                  </a:lnTo>
                  <a:lnTo>
                    <a:pt x="11151" y="14306"/>
                  </a:lnTo>
                  <a:lnTo>
                    <a:pt x="11262" y="14343"/>
                  </a:lnTo>
                  <a:lnTo>
                    <a:pt x="11372" y="14343"/>
                  </a:lnTo>
                  <a:lnTo>
                    <a:pt x="11482" y="14270"/>
                  </a:lnTo>
                  <a:lnTo>
                    <a:pt x="11555" y="14196"/>
                  </a:lnTo>
                  <a:lnTo>
                    <a:pt x="11628" y="14086"/>
                  </a:lnTo>
                  <a:lnTo>
                    <a:pt x="11665" y="13976"/>
                  </a:lnTo>
                  <a:lnTo>
                    <a:pt x="11665" y="13866"/>
                  </a:lnTo>
                  <a:lnTo>
                    <a:pt x="11738" y="13719"/>
                  </a:lnTo>
                  <a:lnTo>
                    <a:pt x="11848" y="13829"/>
                  </a:lnTo>
                  <a:lnTo>
                    <a:pt x="11995" y="13903"/>
                  </a:lnTo>
                  <a:lnTo>
                    <a:pt x="12142" y="13976"/>
                  </a:lnTo>
                  <a:lnTo>
                    <a:pt x="12325" y="14013"/>
                  </a:lnTo>
                  <a:lnTo>
                    <a:pt x="12362" y="14049"/>
                  </a:lnTo>
                  <a:lnTo>
                    <a:pt x="12252" y="14270"/>
                  </a:lnTo>
                  <a:lnTo>
                    <a:pt x="12179" y="14453"/>
                  </a:lnTo>
                  <a:lnTo>
                    <a:pt x="12105" y="14563"/>
                  </a:lnTo>
                  <a:lnTo>
                    <a:pt x="11995" y="14600"/>
                  </a:lnTo>
                  <a:lnTo>
                    <a:pt x="11958" y="14600"/>
                  </a:lnTo>
                  <a:lnTo>
                    <a:pt x="11885" y="14636"/>
                  </a:lnTo>
                  <a:lnTo>
                    <a:pt x="11848" y="14746"/>
                  </a:lnTo>
                  <a:lnTo>
                    <a:pt x="11848" y="14856"/>
                  </a:lnTo>
                  <a:lnTo>
                    <a:pt x="11922" y="14930"/>
                  </a:lnTo>
                  <a:lnTo>
                    <a:pt x="11995" y="15003"/>
                  </a:lnTo>
                  <a:lnTo>
                    <a:pt x="12069" y="15003"/>
                  </a:lnTo>
                  <a:lnTo>
                    <a:pt x="12215" y="14966"/>
                  </a:lnTo>
                  <a:lnTo>
                    <a:pt x="12362" y="14856"/>
                  </a:lnTo>
                  <a:lnTo>
                    <a:pt x="12472" y="14746"/>
                  </a:lnTo>
                  <a:lnTo>
                    <a:pt x="12545" y="14563"/>
                  </a:lnTo>
                  <a:lnTo>
                    <a:pt x="12619" y="14416"/>
                  </a:lnTo>
                  <a:lnTo>
                    <a:pt x="12692" y="14049"/>
                  </a:lnTo>
                  <a:lnTo>
                    <a:pt x="13132" y="13976"/>
                  </a:lnTo>
                  <a:lnTo>
                    <a:pt x="13536" y="13829"/>
                  </a:lnTo>
                  <a:lnTo>
                    <a:pt x="13279" y="14526"/>
                  </a:lnTo>
                  <a:lnTo>
                    <a:pt x="13206" y="14710"/>
                  </a:lnTo>
                  <a:lnTo>
                    <a:pt x="13206" y="14820"/>
                  </a:lnTo>
                  <a:lnTo>
                    <a:pt x="13242" y="14856"/>
                  </a:lnTo>
                  <a:lnTo>
                    <a:pt x="13279" y="14930"/>
                  </a:lnTo>
                  <a:lnTo>
                    <a:pt x="13352" y="14966"/>
                  </a:lnTo>
                  <a:lnTo>
                    <a:pt x="13426" y="14966"/>
                  </a:lnTo>
                  <a:lnTo>
                    <a:pt x="13499" y="14930"/>
                  </a:lnTo>
                  <a:lnTo>
                    <a:pt x="13572" y="14893"/>
                  </a:lnTo>
                  <a:lnTo>
                    <a:pt x="13609" y="14820"/>
                  </a:lnTo>
                  <a:lnTo>
                    <a:pt x="13719" y="14563"/>
                  </a:lnTo>
                  <a:lnTo>
                    <a:pt x="13793" y="14270"/>
                  </a:lnTo>
                  <a:lnTo>
                    <a:pt x="13829" y="13976"/>
                  </a:lnTo>
                  <a:lnTo>
                    <a:pt x="13829" y="13719"/>
                  </a:lnTo>
                  <a:lnTo>
                    <a:pt x="14269" y="13463"/>
                  </a:lnTo>
                  <a:lnTo>
                    <a:pt x="14306" y="13939"/>
                  </a:lnTo>
                  <a:lnTo>
                    <a:pt x="14343" y="14049"/>
                  </a:lnTo>
                  <a:lnTo>
                    <a:pt x="14379" y="14123"/>
                  </a:lnTo>
                  <a:lnTo>
                    <a:pt x="14379" y="14159"/>
                  </a:lnTo>
                  <a:lnTo>
                    <a:pt x="14416" y="14270"/>
                  </a:lnTo>
                  <a:lnTo>
                    <a:pt x="14490" y="14343"/>
                  </a:lnTo>
                  <a:lnTo>
                    <a:pt x="14673" y="14343"/>
                  </a:lnTo>
                  <a:lnTo>
                    <a:pt x="14673" y="14306"/>
                  </a:lnTo>
                  <a:lnTo>
                    <a:pt x="14746" y="14233"/>
                  </a:lnTo>
                  <a:lnTo>
                    <a:pt x="14783" y="14159"/>
                  </a:lnTo>
                  <a:lnTo>
                    <a:pt x="14710" y="13903"/>
                  </a:lnTo>
                  <a:lnTo>
                    <a:pt x="14673" y="13646"/>
                  </a:lnTo>
                  <a:lnTo>
                    <a:pt x="14563" y="13279"/>
                  </a:lnTo>
                  <a:lnTo>
                    <a:pt x="15003" y="12876"/>
                  </a:lnTo>
                  <a:lnTo>
                    <a:pt x="15113" y="13022"/>
                  </a:lnTo>
                  <a:lnTo>
                    <a:pt x="15223" y="13132"/>
                  </a:lnTo>
                  <a:lnTo>
                    <a:pt x="15370" y="13352"/>
                  </a:lnTo>
                  <a:lnTo>
                    <a:pt x="15480" y="13463"/>
                  </a:lnTo>
                  <a:lnTo>
                    <a:pt x="15590" y="13536"/>
                  </a:lnTo>
                  <a:lnTo>
                    <a:pt x="15663" y="13536"/>
                  </a:lnTo>
                  <a:lnTo>
                    <a:pt x="15737" y="13463"/>
                  </a:lnTo>
                  <a:lnTo>
                    <a:pt x="15773" y="13389"/>
                  </a:lnTo>
                  <a:lnTo>
                    <a:pt x="15773" y="13316"/>
                  </a:lnTo>
                  <a:lnTo>
                    <a:pt x="15737" y="13132"/>
                  </a:lnTo>
                  <a:lnTo>
                    <a:pt x="15627" y="12986"/>
                  </a:lnTo>
                  <a:lnTo>
                    <a:pt x="15480" y="12876"/>
                  </a:lnTo>
                  <a:lnTo>
                    <a:pt x="15370" y="12729"/>
                  </a:lnTo>
                  <a:lnTo>
                    <a:pt x="15260" y="12582"/>
                  </a:lnTo>
                  <a:lnTo>
                    <a:pt x="15480" y="12289"/>
                  </a:lnTo>
                  <a:lnTo>
                    <a:pt x="15700" y="11995"/>
                  </a:lnTo>
                  <a:lnTo>
                    <a:pt x="15773" y="12069"/>
                  </a:lnTo>
                  <a:lnTo>
                    <a:pt x="15993" y="12215"/>
                  </a:lnTo>
                  <a:lnTo>
                    <a:pt x="16177" y="12399"/>
                  </a:lnTo>
                  <a:lnTo>
                    <a:pt x="16250" y="12435"/>
                  </a:lnTo>
                  <a:lnTo>
                    <a:pt x="16397" y="12435"/>
                  </a:lnTo>
                  <a:lnTo>
                    <a:pt x="16434" y="12399"/>
                  </a:lnTo>
                  <a:lnTo>
                    <a:pt x="16470" y="12325"/>
                  </a:lnTo>
                  <a:lnTo>
                    <a:pt x="16507" y="12252"/>
                  </a:lnTo>
                  <a:lnTo>
                    <a:pt x="16507" y="12179"/>
                  </a:lnTo>
                  <a:lnTo>
                    <a:pt x="16434" y="12105"/>
                  </a:lnTo>
                  <a:lnTo>
                    <a:pt x="16250" y="11922"/>
                  </a:lnTo>
                  <a:lnTo>
                    <a:pt x="16030" y="11775"/>
                  </a:lnTo>
                  <a:lnTo>
                    <a:pt x="15883" y="11702"/>
                  </a:lnTo>
                  <a:lnTo>
                    <a:pt x="16140" y="11115"/>
                  </a:lnTo>
                  <a:lnTo>
                    <a:pt x="16324" y="11225"/>
                  </a:lnTo>
                  <a:lnTo>
                    <a:pt x="16617" y="11335"/>
                  </a:lnTo>
                  <a:lnTo>
                    <a:pt x="16984" y="11408"/>
                  </a:lnTo>
                  <a:lnTo>
                    <a:pt x="17057" y="11408"/>
                  </a:lnTo>
                  <a:lnTo>
                    <a:pt x="17094" y="11372"/>
                  </a:lnTo>
                  <a:lnTo>
                    <a:pt x="17131" y="11298"/>
                  </a:lnTo>
                  <a:lnTo>
                    <a:pt x="17167" y="11225"/>
                  </a:lnTo>
                  <a:lnTo>
                    <a:pt x="17167" y="11152"/>
                  </a:lnTo>
                  <a:lnTo>
                    <a:pt x="17131" y="11078"/>
                  </a:lnTo>
                  <a:lnTo>
                    <a:pt x="17094" y="11042"/>
                  </a:lnTo>
                  <a:lnTo>
                    <a:pt x="17021" y="11005"/>
                  </a:lnTo>
                  <a:lnTo>
                    <a:pt x="16764" y="10968"/>
                  </a:lnTo>
                  <a:lnTo>
                    <a:pt x="16544" y="10895"/>
                  </a:lnTo>
                  <a:lnTo>
                    <a:pt x="16250" y="10821"/>
                  </a:lnTo>
                  <a:lnTo>
                    <a:pt x="16397" y="10345"/>
                  </a:lnTo>
                  <a:lnTo>
                    <a:pt x="16507" y="9831"/>
                  </a:lnTo>
                  <a:lnTo>
                    <a:pt x="16727" y="9941"/>
                  </a:lnTo>
                  <a:lnTo>
                    <a:pt x="16984" y="9978"/>
                  </a:lnTo>
                  <a:lnTo>
                    <a:pt x="17131" y="10014"/>
                  </a:lnTo>
                  <a:lnTo>
                    <a:pt x="17277" y="10014"/>
                  </a:lnTo>
                  <a:lnTo>
                    <a:pt x="17424" y="9978"/>
                  </a:lnTo>
                  <a:lnTo>
                    <a:pt x="17461" y="9904"/>
                  </a:lnTo>
                  <a:lnTo>
                    <a:pt x="17497" y="9831"/>
                  </a:lnTo>
                  <a:lnTo>
                    <a:pt x="17497" y="9794"/>
                  </a:lnTo>
                  <a:lnTo>
                    <a:pt x="17497" y="9721"/>
                  </a:lnTo>
                  <a:lnTo>
                    <a:pt x="17387" y="9648"/>
                  </a:lnTo>
                  <a:lnTo>
                    <a:pt x="17277" y="9611"/>
                  </a:lnTo>
                  <a:lnTo>
                    <a:pt x="17167" y="9574"/>
                  </a:lnTo>
                  <a:lnTo>
                    <a:pt x="16544" y="9501"/>
                  </a:lnTo>
                  <a:lnTo>
                    <a:pt x="16544" y="9464"/>
                  </a:lnTo>
                  <a:lnTo>
                    <a:pt x="16580" y="8987"/>
                  </a:lnTo>
                  <a:lnTo>
                    <a:pt x="16617" y="8511"/>
                  </a:lnTo>
                  <a:lnTo>
                    <a:pt x="16800" y="8584"/>
                  </a:lnTo>
                  <a:lnTo>
                    <a:pt x="17021" y="8621"/>
                  </a:lnTo>
                  <a:lnTo>
                    <a:pt x="17204" y="8657"/>
                  </a:lnTo>
                  <a:lnTo>
                    <a:pt x="17424" y="8621"/>
                  </a:lnTo>
                  <a:lnTo>
                    <a:pt x="17571" y="8584"/>
                  </a:lnTo>
                  <a:lnTo>
                    <a:pt x="17644" y="8511"/>
                  </a:lnTo>
                  <a:lnTo>
                    <a:pt x="17681" y="8437"/>
                  </a:lnTo>
                  <a:lnTo>
                    <a:pt x="17681" y="8364"/>
                  </a:lnTo>
                  <a:lnTo>
                    <a:pt x="17644" y="8290"/>
                  </a:lnTo>
                  <a:lnTo>
                    <a:pt x="17534" y="8217"/>
                  </a:lnTo>
                  <a:lnTo>
                    <a:pt x="17387" y="8217"/>
                  </a:lnTo>
                  <a:lnTo>
                    <a:pt x="17094" y="8254"/>
                  </a:lnTo>
                  <a:lnTo>
                    <a:pt x="16617" y="8217"/>
                  </a:lnTo>
                  <a:lnTo>
                    <a:pt x="16580" y="7814"/>
                  </a:lnTo>
                  <a:lnTo>
                    <a:pt x="16507" y="7410"/>
                  </a:lnTo>
                  <a:lnTo>
                    <a:pt x="16507" y="7410"/>
                  </a:lnTo>
                  <a:lnTo>
                    <a:pt x="16690" y="7447"/>
                  </a:lnTo>
                  <a:lnTo>
                    <a:pt x="16874" y="7447"/>
                  </a:lnTo>
                  <a:lnTo>
                    <a:pt x="17021" y="7410"/>
                  </a:lnTo>
                  <a:lnTo>
                    <a:pt x="17204" y="7337"/>
                  </a:lnTo>
                  <a:lnTo>
                    <a:pt x="17351" y="7263"/>
                  </a:lnTo>
                  <a:lnTo>
                    <a:pt x="17387" y="7190"/>
                  </a:lnTo>
                  <a:lnTo>
                    <a:pt x="17424" y="7117"/>
                  </a:lnTo>
                  <a:lnTo>
                    <a:pt x="17424" y="7043"/>
                  </a:lnTo>
                  <a:lnTo>
                    <a:pt x="17424" y="7007"/>
                  </a:lnTo>
                  <a:lnTo>
                    <a:pt x="17351" y="6933"/>
                  </a:lnTo>
                  <a:lnTo>
                    <a:pt x="17314" y="6897"/>
                  </a:lnTo>
                  <a:lnTo>
                    <a:pt x="17131" y="6897"/>
                  </a:lnTo>
                  <a:lnTo>
                    <a:pt x="16947" y="6970"/>
                  </a:lnTo>
                  <a:lnTo>
                    <a:pt x="16764" y="7007"/>
                  </a:lnTo>
                  <a:lnTo>
                    <a:pt x="16397" y="7080"/>
                  </a:lnTo>
                  <a:lnTo>
                    <a:pt x="16324" y="6897"/>
                  </a:lnTo>
                  <a:lnTo>
                    <a:pt x="16140" y="6493"/>
                  </a:lnTo>
                  <a:lnTo>
                    <a:pt x="16397" y="6420"/>
                  </a:lnTo>
                  <a:lnTo>
                    <a:pt x="16764" y="6273"/>
                  </a:lnTo>
                  <a:lnTo>
                    <a:pt x="16947" y="6200"/>
                  </a:lnTo>
                  <a:lnTo>
                    <a:pt x="17094" y="6090"/>
                  </a:lnTo>
                  <a:lnTo>
                    <a:pt x="17131" y="6053"/>
                  </a:lnTo>
                  <a:lnTo>
                    <a:pt x="17131" y="5979"/>
                  </a:lnTo>
                  <a:lnTo>
                    <a:pt x="17131" y="5906"/>
                  </a:lnTo>
                  <a:lnTo>
                    <a:pt x="17021" y="5833"/>
                  </a:lnTo>
                  <a:lnTo>
                    <a:pt x="16910" y="5796"/>
                  </a:lnTo>
                  <a:lnTo>
                    <a:pt x="16764" y="5833"/>
                  </a:lnTo>
                  <a:lnTo>
                    <a:pt x="16580" y="5906"/>
                  </a:lnTo>
                  <a:lnTo>
                    <a:pt x="16250" y="6090"/>
                  </a:lnTo>
                  <a:lnTo>
                    <a:pt x="16104" y="6163"/>
                  </a:lnTo>
                  <a:lnTo>
                    <a:pt x="15957" y="6236"/>
                  </a:lnTo>
                  <a:lnTo>
                    <a:pt x="15957" y="6200"/>
                  </a:lnTo>
                  <a:lnTo>
                    <a:pt x="15957" y="6163"/>
                  </a:lnTo>
                  <a:lnTo>
                    <a:pt x="15920" y="6163"/>
                  </a:lnTo>
                  <a:lnTo>
                    <a:pt x="15590" y="5796"/>
                  </a:lnTo>
                  <a:lnTo>
                    <a:pt x="15920" y="5503"/>
                  </a:lnTo>
                  <a:lnTo>
                    <a:pt x="16250" y="5173"/>
                  </a:lnTo>
                  <a:lnTo>
                    <a:pt x="16287" y="5099"/>
                  </a:lnTo>
                  <a:lnTo>
                    <a:pt x="16324" y="4989"/>
                  </a:lnTo>
                  <a:lnTo>
                    <a:pt x="16287" y="4916"/>
                  </a:lnTo>
                  <a:lnTo>
                    <a:pt x="16250" y="4879"/>
                  </a:lnTo>
                  <a:lnTo>
                    <a:pt x="16177" y="4806"/>
                  </a:lnTo>
                  <a:lnTo>
                    <a:pt x="16030" y="4806"/>
                  </a:lnTo>
                  <a:lnTo>
                    <a:pt x="15957" y="4842"/>
                  </a:lnTo>
                  <a:lnTo>
                    <a:pt x="15627" y="5209"/>
                  </a:lnTo>
                  <a:lnTo>
                    <a:pt x="15333" y="5576"/>
                  </a:lnTo>
                  <a:lnTo>
                    <a:pt x="15076" y="5393"/>
                  </a:lnTo>
                  <a:lnTo>
                    <a:pt x="14820" y="5246"/>
                  </a:lnTo>
                  <a:lnTo>
                    <a:pt x="14673" y="5173"/>
                  </a:lnTo>
                  <a:lnTo>
                    <a:pt x="14746" y="5026"/>
                  </a:lnTo>
                  <a:lnTo>
                    <a:pt x="14966" y="4659"/>
                  </a:lnTo>
                  <a:lnTo>
                    <a:pt x="15003" y="4586"/>
                  </a:lnTo>
                  <a:lnTo>
                    <a:pt x="15003" y="4512"/>
                  </a:lnTo>
                  <a:lnTo>
                    <a:pt x="14930" y="4402"/>
                  </a:lnTo>
                  <a:lnTo>
                    <a:pt x="14856" y="4366"/>
                  </a:lnTo>
                  <a:lnTo>
                    <a:pt x="14746" y="4366"/>
                  </a:lnTo>
                  <a:lnTo>
                    <a:pt x="14673" y="4439"/>
                  </a:lnTo>
                  <a:lnTo>
                    <a:pt x="14526" y="4622"/>
                  </a:lnTo>
                  <a:lnTo>
                    <a:pt x="14416" y="4842"/>
                  </a:lnTo>
                  <a:lnTo>
                    <a:pt x="14343" y="5026"/>
                  </a:lnTo>
                  <a:lnTo>
                    <a:pt x="14159" y="4989"/>
                  </a:lnTo>
                  <a:lnTo>
                    <a:pt x="13939" y="4989"/>
                  </a:lnTo>
                  <a:lnTo>
                    <a:pt x="13903" y="4732"/>
                  </a:lnTo>
                  <a:lnTo>
                    <a:pt x="13866" y="4476"/>
                  </a:lnTo>
                  <a:lnTo>
                    <a:pt x="13829" y="3962"/>
                  </a:lnTo>
                  <a:lnTo>
                    <a:pt x="13829" y="3889"/>
                  </a:lnTo>
                  <a:lnTo>
                    <a:pt x="13756" y="3852"/>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 name="Google Shape;390;p7"/>
            <p:cNvSpPr/>
            <p:nvPr/>
          </p:nvSpPr>
          <p:spPr>
            <a:xfrm>
              <a:off x="6059500" y="3516375"/>
              <a:ext cx="268700" cy="232025"/>
            </a:xfrm>
            <a:custGeom>
              <a:rect b="b" l="l" r="r" t="t"/>
              <a:pathLst>
                <a:path extrusionOk="0" h="9281" w="10748">
                  <a:moveTo>
                    <a:pt x="4072" y="550"/>
                  </a:moveTo>
                  <a:lnTo>
                    <a:pt x="4329" y="587"/>
                  </a:lnTo>
                  <a:lnTo>
                    <a:pt x="4585" y="697"/>
                  </a:lnTo>
                  <a:lnTo>
                    <a:pt x="4842" y="844"/>
                  </a:lnTo>
                  <a:lnTo>
                    <a:pt x="5025" y="1064"/>
                  </a:lnTo>
                  <a:lnTo>
                    <a:pt x="5136" y="1211"/>
                  </a:lnTo>
                  <a:lnTo>
                    <a:pt x="5209" y="1394"/>
                  </a:lnTo>
                  <a:lnTo>
                    <a:pt x="5246" y="1541"/>
                  </a:lnTo>
                  <a:lnTo>
                    <a:pt x="5282" y="1724"/>
                  </a:lnTo>
                  <a:lnTo>
                    <a:pt x="5282" y="2091"/>
                  </a:lnTo>
                  <a:lnTo>
                    <a:pt x="5246" y="2458"/>
                  </a:lnTo>
                  <a:lnTo>
                    <a:pt x="5209" y="2641"/>
                  </a:lnTo>
                  <a:lnTo>
                    <a:pt x="4695" y="1761"/>
                  </a:lnTo>
                  <a:lnTo>
                    <a:pt x="4072" y="550"/>
                  </a:lnTo>
                  <a:close/>
                  <a:moveTo>
                    <a:pt x="1357" y="3008"/>
                  </a:moveTo>
                  <a:lnTo>
                    <a:pt x="1504" y="3265"/>
                  </a:lnTo>
                  <a:lnTo>
                    <a:pt x="1614" y="3558"/>
                  </a:lnTo>
                  <a:lnTo>
                    <a:pt x="1797" y="3852"/>
                  </a:lnTo>
                  <a:lnTo>
                    <a:pt x="1467" y="3778"/>
                  </a:lnTo>
                  <a:lnTo>
                    <a:pt x="1137" y="3742"/>
                  </a:lnTo>
                  <a:lnTo>
                    <a:pt x="1321" y="3118"/>
                  </a:lnTo>
                  <a:lnTo>
                    <a:pt x="1357" y="3008"/>
                  </a:lnTo>
                  <a:close/>
                  <a:moveTo>
                    <a:pt x="3815" y="550"/>
                  </a:moveTo>
                  <a:lnTo>
                    <a:pt x="4072" y="1174"/>
                  </a:lnTo>
                  <a:lnTo>
                    <a:pt x="4329" y="1798"/>
                  </a:lnTo>
                  <a:lnTo>
                    <a:pt x="4695" y="2531"/>
                  </a:lnTo>
                  <a:lnTo>
                    <a:pt x="5099" y="3265"/>
                  </a:lnTo>
                  <a:lnTo>
                    <a:pt x="4989" y="3852"/>
                  </a:lnTo>
                  <a:lnTo>
                    <a:pt x="4732" y="3191"/>
                  </a:lnTo>
                  <a:lnTo>
                    <a:pt x="4475" y="2531"/>
                  </a:lnTo>
                  <a:lnTo>
                    <a:pt x="4255" y="1981"/>
                  </a:lnTo>
                  <a:lnTo>
                    <a:pt x="4035" y="1467"/>
                  </a:lnTo>
                  <a:lnTo>
                    <a:pt x="3742" y="880"/>
                  </a:lnTo>
                  <a:lnTo>
                    <a:pt x="3558" y="587"/>
                  </a:lnTo>
                  <a:lnTo>
                    <a:pt x="3815" y="550"/>
                  </a:lnTo>
                  <a:close/>
                  <a:moveTo>
                    <a:pt x="1761" y="1724"/>
                  </a:moveTo>
                  <a:lnTo>
                    <a:pt x="1724" y="1798"/>
                  </a:lnTo>
                  <a:lnTo>
                    <a:pt x="1761" y="1944"/>
                  </a:lnTo>
                  <a:lnTo>
                    <a:pt x="1834" y="2018"/>
                  </a:lnTo>
                  <a:lnTo>
                    <a:pt x="1944" y="2054"/>
                  </a:lnTo>
                  <a:lnTo>
                    <a:pt x="2054" y="2054"/>
                  </a:lnTo>
                  <a:lnTo>
                    <a:pt x="2274" y="2531"/>
                  </a:lnTo>
                  <a:lnTo>
                    <a:pt x="2458" y="2971"/>
                  </a:lnTo>
                  <a:lnTo>
                    <a:pt x="3008" y="4182"/>
                  </a:lnTo>
                  <a:lnTo>
                    <a:pt x="3081" y="4329"/>
                  </a:lnTo>
                  <a:lnTo>
                    <a:pt x="2825" y="4255"/>
                  </a:lnTo>
                  <a:lnTo>
                    <a:pt x="2458" y="4072"/>
                  </a:lnTo>
                  <a:lnTo>
                    <a:pt x="2164" y="3742"/>
                  </a:lnTo>
                  <a:lnTo>
                    <a:pt x="1944" y="3375"/>
                  </a:lnTo>
                  <a:lnTo>
                    <a:pt x="1724" y="2935"/>
                  </a:lnTo>
                  <a:lnTo>
                    <a:pt x="1651" y="2715"/>
                  </a:lnTo>
                  <a:lnTo>
                    <a:pt x="1504" y="2494"/>
                  </a:lnTo>
                  <a:lnTo>
                    <a:pt x="1724" y="1761"/>
                  </a:lnTo>
                  <a:lnTo>
                    <a:pt x="1761" y="1724"/>
                  </a:lnTo>
                  <a:close/>
                  <a:moveTo>
                    <a:pt x="2604" y="1174"/>
                  </a:moveTo>
                  <a:lnTo>
                    <a:pt x="2715" y="1614"/>
                  </a:lnTo>
                  <a:lnTo>
                    <a:pt x="2861" y="2054"/>
                  </a:lnTo>
                  <a:lnTo>
                    <a:pt x="3228" y="2898"/>
                  </a:lnTo>
                  <a:lnTo>
                    <a:pt x="3998" y="4695"/>
                  </a:lnTo>
                  <a:lnTo>
                    <a:pt x="3632" y="4549"/>
                  </a:lnTo>
                  <a:lnTo>
                    <a:pt x="3522" y="4365"/>
                  </a:lnTo>
                  <a:lnTo>
                    <a:pt x="3301" y="3888"/>
                  </a:lnTo>
                  <a:lnTo>
                    <a:pt x="2861" y="2935"/>
                  </a:lnTo>
                  <a:lnTo>
                    <a:pt x="2274" y="1834"/>
                  </a:lnTo>
                  <a:lnTo>
                    <a:pt x="2311" y="1651"/>
                  </a:lnTo>
                  <a:lnTo>
                    <a:pt x="2421" y="1467"/>
                  </a:lnTo>
                  <a:lnTo>
                    <a:pt x="2604" y="1174"/>
                  </a:lnTo>
                  <a:close/>
                  <a:moveTo>
                    <a:pt x="3338" y="660"/>
                  </a:moveTo>
                  <a:lnTo>
                    <a:pt x="3375" y="770"/>
                  </a:lnTo>
                  <a:lnTo>
                    <a:pt x="3668" y="1467"/>
                  </a:lnTo>
                  <a:lnTo>
                    <a:pt x="3962" y="2164"/>
                  </a:lnTo>
                  <a:lnTo>
                    <a:pt x="4182" y="2788"/>
                  </a:lnTo>
                  <a:lnTo>
                    <a:pt x="4402" y="3412"/>
                  </a:lnTo>
                  <a:lnTo>
                    <a:pt x="4769" y="4659"/>
                  </a:lnTo>
                  <a:lnTo>
                    <a:pt x="4732" y="4805"/>
                  </a:lnTo>
                  <a:lnTo>
                    <a:pt x="4659" y="4805"/>
                  </a:lnTo>
                  <a:lnTo>
                    <a:pt x="4549" y="4842"/>
                  </a:lnTo>
                  <a:lnTo>
                    <a:pt x="3668" y="2971"/>
                  </a:lnTo>
                  <a:lnTo>
                    <a:pt x="3191" y="1981"/>
                  </a:lnTo>
                  <a:lnTo>
                    <a:pt x="2971" y="1504"/>
                  </a:lnTo>
                  <a:lnTo>
                    <a:pt x="2788" y="991"/>
                  </a:lnTo>
                  <a:lnTo>
                    <a:pt x="3045" y="807"/>
                  </a:lnTo>
                  <a:lnTo>
                    <a:pt x="3338" y="660"/>
                  </a:lnTo>
                  <a:close/>
                  <a:moveTo>
                    <a:pt x="7703" y="4952"/>
                  </a:moveTo>
                  <a:lnTo>
                    <a:pt x="7960" y="5246"/>
                  </a:lnTo>
                  <a:lnTo>
                    <a:pt x="7960" y="5246"/>
                  </a:lnTo>
                  <a:lnTo>
                    <a:pt x="7887" y="5209"/>
                  </a:lnTo>
                  <a:lnTo>
                    <a:pt x="7593" y="5319"/>
                  </a:lnTo>
                  <a:lnTo>
                    <a:pt x="7300" y="5466"/>
                  </a:lnTo>
                  <a:lnTo>
                    <a:pt x="7190" y="5356"/>
                  </a:lnTo>
                  <a:lnTo>
                    <a:pt x="7080" y="5246"/>
                  </a:lnTo>
                  <a:lnTo>
                    <a:pt x="7373" y="5099"/>
                  </a:lnTo>
                  <a:lnTo>
                    <a:pt x="7703" y="4952"/>
                  </a:lnTo>
                  <a:close/>
                  <a:moveTo>
                    <a:pt x="8070" y="5356"/>
                  </a:moveTo>
                  <a:lnTo>
                    <a:pt x="8180" y="5466"/>
                  </a:lnTo>
                  <a:lnTo>
                    <a:pt x="7923" y="5576"/>
                  </a:lnTo>
                  <a:lnTo>
                    <a:pt x="7923" y="5576"/>
                  </a:lnTo>
                  <a:lnTo>
                    <a:pt x="8033" y="5429"/>
                  </a:lnTo>
                  <a:lnTo>
                    <a:pt x="8070" y="5356"/>
                  </a:lnTo>
                  <a:close/>
                  <a:moveTo>
                    <a:pt x="7556" y="5612"/>
                  </a:moveTo>
                  <a:lnTo>
                    <a:pt x="7483" y="5722"/>
                  </a:lnTo>
                  <a:lnTo>
                    <a:pt x="7483" y="5686"/>
                  </a:lnTo>
                  <a:lnTo>
                    <a:pt x="7556" y="5612"/>
                  </a:lnTo>
                  <a:close/>
                  <a:moveTo>
                    <a:pt x="8327" y="5649"/>
                  </a:moveTo>
                  <a:lnTo>
                    <a:pt x="8327" y="5686"/>
                  </a:lnTo>
                  <a:lnTo>
                    <a:pt x="7850" y="6163"/>
                  </a:lnTo>
                  <a:lnTo>
                    <a:pt x="7740" y="6016"/>
                  </a:lnTo>
                  <a:lnTo>
                    <a:pt x="7997" y="5796"/>
                  </a:lnTo>
                  <a:lnTo>
                    <a:pt x="8327" y="5649"/>
                  </a:lnTo>
                  <a:close/>
                  <a:moveTo>
                    <a:pt x="8437" y="5796"/>
                  </a:moveTo>
                  <a:lnTo>
                    <a:pt x="8584" y="6053"/>
                  </a:lnTo>
                  <a:lnTo>
                    <a:pt x="8143" y="6163"/>
                  </a:lnTo>
                  <a:lnTo>
                    <a:pt x="8437" y="5796"/>
                  </a:lnTo>
                  <a:close/>
                  <a:moveTo>
                    <a:pt x="8437" y="6346"/>
                  </a:moveTo>
                  <a:lnTo>
                    <a:pt x="8180" y="6676"/>
                  </a:lnTo>
                  <a:lnTo>
                    <a:pt x="8107" y="6493"/>
                  </a:lnTo>
                  <a:lnTo>
                    <a:pt x="8437" y="6346"/>
                  </a:lnTo>
                  <a:close/>
                  <a:moveTo>
                    <a:pt x="8767" y="6309"/>
                  </a:moveTo>
                  <a:lnTo>
                    <a:pt x="8840" y="6419"/>
                  </a:lnTo>
                  <a:lnTo>
                    <a:pt x="8547" y="6676"/>
                  </a:lnTo>
                  <a:lnTo>
                    <a:pt x="8767" y="6309"/>
                  </a:lnTo>
                  <a:close/>
                  <a:moveTo>
                    <a:pt x="9024" y="4695"/>
                  </a:moveTo>
                  <a:lnTo>
                    <a:pt x="9244" y="4732"/>
                  </a:lnTo>
                  <a:lnTo>
                    <a:pt x="9464" y="4805"/>
                  </a:lnTo>
                  <a:lnTo>
                    <a:pt x="9647" y="4915"/>
                  </a:lnTo>
                  <a:lnTo>
                    <a:pt x="9831" y="5062"/>
                  </a:lnTo>
                  <a:lnTo>
                    <a:pt x="9904" y="5099"/>
                  </a:lnTo>
                  <a:lnTo>
                    <a:pt x="9941" y="5099"/>
                  </a:lnTo>
                  <a:lnTo>
                    <a:pt x="10051" y="5209"/>
                  </a:lnTo>
                  <a:lnTo>
                    <a:pt x="10161" y="5429"/>
                  </a:lnTo>
                  <a:lnTo>
                    <a:pt x="10198" y="5649"/>
                  </a:lnTo>
                  <a:lnTo>
                    <a:pt x="10234" y="5869"/>
                  </a:lnTo>
                  <a:lnTo>
                    <a:pt x="10198" y="6089"/>
                  </a:lnTo>
                  <a:lnTo>
                    <a:pt x="10161" y="6346"/>
                  </a:lnTo>
                  <a:lnTo>
                    <a:pt x="10088" y="6566"/>
                  </a:lnTo>
                  <a:lnTo>
                    <a:pt x="9941" y="7006"/>
                  </a:lnTo>
                  <a:lnTo>
                    <a:pt x="9904" y="7080"/>
                  </a:lnTo>
                  <a:lnTo>
                    <a:pt x="9647" y="6676"/>
                  </a:lnTo>
                  <a:lnTo>
                    <a:pt x="9024" y="5832"/>
                  </a:lnTo>
                  <a:lnTo>
                    <a:pt x="8620" y="5282"/>
                  </a:lnTo>
                  <a:lnTo>
                    <a:pt x="8400" y="5025"/>
                  </a:lnTo>
                  <a:lnTo>
                    <a:pt x="8143" y="4842"/>
                  </a:lnTo>
                  <a:lnTo>
                    <a:pt x="8584" y="4732"/>
                  </a:lnTo>
                  <a:lnTo>
                    <a:pt x="8804" y="4695"/>
                  </a:lnTo>
                  <a:close/>
                  <a:moveTo>
                    <a:pt x="1064" y="3962"/>
                  </a:moveTo>
                  <a:lnTo>
                    <a:pt x="1357" y="4182"/>
                  </a:lnTo>
                  <a:lnTo>
                    <a:pt x="1651" y="4329"/>
                  </a:lnTo>
                  <a:lnTo>
                    <a:pt x="2348" y="4585"/>
                  </a:lnTo>
                  <a:lnTo>
                    <a:pt x="2458" y="4659"/>
                  </a:lnTo>
                  <a:lnTo>
                    <a:pt x="2494" y="4695"/>
                  </a:lnTo>
                  <a:lnTo>
                    <a:pt x="2568" y="4732"/>
                  </a:lnTo>
                  <a:lnTo>
                    <a:pt x="2641" y="4695"/>
                  </a:lnTo>
                  <a:lnTo>
                    <a:pt x="4329" y="5319"/>
                  </a:lnTo>
                  <a:lnTo>
                    <a:pt x="4329" y="5356"/>
                  </a:lnTo>
                  <a:lnTo>
                    <a:pt x="4292" y="5319"/>
                  </a:lnTo>
                  <a:lnTo>
                    <a:pt x="3888" y="5172"/>
                  </a:lnTo>
                  <a:lnTo>
                    <a:pt x="3705" y="5136"/>
                  </a:lnTo>
                  <a:lnTo>
                    <a:pt x="3485" y="5099"/>
                  </a:lnTo>
                  <a:lnTo>
                    <a:pt x="3448" y="5136"/>
                  </a:lnTo>
                  <a:lnTo>
                    <a:pt x="3411" y="5172"/>
                  </a:lnTo>
                  <a:lnTo>
                    <a:pt x="3448" y="5246"/>
                  </a:lnTo>
                  <a:lnTo>
                    <a:pt x="3595" y="5392"/>
                  </a:lnTo>
                  <a:lnTo>
                    <a:pt x="3852" y="5539"/>
                  </a:lnTo>
                  <a:lnTo>
                    <a:pt x="4108" y="5686"/>
                  </a:lnTo>
                  <a:lnTo>
                    <a:pt x="4402" y="5759"/>
                  </a:lnTo>
                  <a:lnTo>
                    <a:pt x="4365" y="5906"/>
                  </a:lnTo>
                  <a:lnTo>
                    <a:pt x="4035" y="5906"/>
                  </a:lnTo>
                  <a:lnTo>
                    <a:pt x="3742" y="5869"/>
                  </a:lnTo>
                  <a:lnTo>
                    <a:pt x="3411" y="5759"/>
                  </a:lnTo>
                  <a:lnTo>
                    <a:pt x="3228" y="5686"/>
                  </a:lnTo>
                  <a:lnTo>
                    <a:pt x="3191" y="5612"/>
                  </a:lnTo>
                  <a:lnTo>
                    <a:pt x="3155" y="5576"/>
                  </a:lnTo>
                  <a:lnTo>
                    <a:pt x="3118" y="5539"/>
                  </a:lnTo>
                  <a:lnTo>
                    <a:pt x="3081" y="5502"/>
                  </a:lnTo>
                  <a:lnTo>
                    <a:pt x="3045" y="5502"/>
                  </a:lnTo>
                  <a:lnTo>
                    <a:pt x="3008" y="5539"/>
                  </a:lnTo>
                  <a:lnTo>
                    <a:pt x="2971" y="5649"/>
                  </a:lnTo>
                  <a:lnTo>
                    <a:pt x="2971" y="5722"/>
                  </a:lnTo>
                  <a:lnTo>
                    <a:pt x="3008" y="5796"/>
                  </a:lnTo>
                  <a:lnTo>
                    <a:pt x="3045" y="5869"/>
                  </a:lnTo>
                  <a:lnTo>
                    <a:pt x="3191" y="6016"/>
                  </a:lnTo>
                  <a:lnTo>
                    <a:pt x="3338" y="6126"/>
                  </a:lnTo>
                  <a:lnTo>
                    <a:pt x="3522" y="6199"/>
                  </a:lnTo>
                  <a:lnTo>
                    <a:pt x="3742" y="6273"/>
                  </a:lnTo>
                  <a:lnTo>
                    <a:pt x="3962" y="6309"/>
                  </a:lnTo>
                  <a:lnTo>
                    <a:pt x="4182" y="6309"/>
                  </a:lnTo>
                  <a:lnTo>
                    <a:pt x="3962" y="6676"/>
                  </a:lnTo>
                  <a:lnTo>
                    <a:pt x="3742" y="6603"/>
                  </a:lnTo>
                  <a:lnTo>
                    <a:pt x="3228" y="6456"/>
                  </a:lnTo>
                  <a:lnTo>
                    <a:pt x="2971" y="6419"/>
                  </a:lnTo>
                  <a:lnTo>
                    <a:pt x="2715" y="6383"/>
                  </a:lnTo>
                  <a:lnTo>
                    <a:pt x="2641" y="6383"/>
                  </a:lnTo>
                  <a:lnTo>
                    <a:pt x="2641" y="6456"/>
                  </a:lnTo>
                  <a:lnTo>
                    <a:pt x="2641" y="6493"/>
                  </a:lnTo>
                  <a:lnTo>
                    <a:pt x="2678" y="6529"/>
                  </a:lnTo>
                  <a:lnTo>
                    <a:pt x="2861" y="6676"/>
                  </a:lnTo>
                  <a:lnTo>
                    <a:pt x="3081" y="6786"/>
                  </a:lnTo>
                  <a:lnTo>
                    <a:pt x="3522" y="6970"/>
                  </a:lnTo>
                  <a:lnTo>
                    <a:pt x="3742" y="7080"/>
                  </a:lnTo>
                  <a:lnTo>
                    <a:pt x="3632" y="7226"/>
                  </a:lnTo>
                  <a:lnTo>
                    <a:pt x="3522" y="7336"/>
                  </a:lnTo>
                  <a:lnTo>
                    <a:pt x="2935" y="7080"/>
                  </a:lnTo>
                  <a:lnTo>
                    <a:pt x="2311" y="6823"/>
                  </a:lnTo>
                  <a:lnTo>
                    <a:pt x="2238" y="6823"/>
                  </a:lnTo>
                  <a:lnTo>
                    <a:pt x="2201" y="6860"/>
                  </a:lnTo>
                  <a:lnTo>
                    <a:pt x="2201" y="6896"/>
                  </a:lnTo>
                  <a:lnTo>
                    <a:pt x="2201" y="6970"/>
                  </a:lnTo>
                  <a:lnTo>
                    <a:pt x="2458" y="7190"/>
                  </a:lnTo>
                  <a:lnTo>
                    <a:pt x="2678" y="7410"/>
                  </a:lnTo>
                  <a:lnTo>
                    <a:pt x="2971" y="7557"/>
                  </a:lnTo>
                  <a:lnTo>
                    <a:pt x="3265" y="7703"/>
                  </a:lnTo>
                  <a:lnTo>
                    <a:pt x="2971" y="7960"/>
                  </a:lnTo>
                  <a:lnTo>
                    <a:pt x="2641" y="7960"/>
                  </a:lnTo>
                  <a:lnTo>
                    <a:pt x="2311" y="7887"/>
                  </a:lnTo>
                  <a:lnTo>
                    <a:pt x="1981" y="7777"/>
                  </a:lnTo>
                  <a:lnTo>
                    <a:pt x="1871" y="7777"/>
                  </a:lnTo>
                  <a:lnTo>
                    <a:pt x="1834" y="7813"/>
                  </a:lnTo>
                  <a:lnTo>
                    <a:pt x="1797" y="7850"/>
                  </a:lnTo>
                  <a:lnTo>
                    <a:pt x="1797" y="7923"/>
                  </a:lnTo>
                  <a:lnTo>
                    <a:pt x="1834" y="8070"/>
                  </a:lnTo>
                  <a:lnTo>
                    <a:pt x="1944" y="8143"/>
                  </a:lnTo>
                  <a:lnTo>
                    <a:pt x="2091" y="8217"/>
                  </a:lnTo>
                  <a:lnTo>
                    <a:pt x="2238" y="8290"/>
                  </a:lnTo>
                  <a:lnTo>
                    <a:pt x="2348" y="8327"/>
                  </a:lnTo>
                  <a:lnTo>
                    <a:pt x="2164" y="8364"/>
                  </a:lnTo>
                  <a:lnTo>
                    <a:pt x="1944" y="8364"/>
                  </a:lnTo>
                  <a:lnTo>
                    <a:pt x="1761" y="8327"/>
                  </a:lnTo>
                  <a:lnTo>
                    <a:pt x="1541" y="8253"/>
                  </a:lnTo>
                  <a:lnTo>
                    <a:pt x="1247" y="8070"/>
                  </a:lnTo>
                  <a:lnTo>
                    <a:pt x="1027" y="7850"/>
                  </a:lnTo>
                  <a:lnTo>
                    <a:pt x="844" y="7593"/>
                  </a:lnTo>
                  <a:lnTo>
                    <a:pt x="697" y="7300"/>
                  </a:lnTo>
                  <a:lnTo>
                    <a:pt x="624" y="6970"/>
                  </a:lnTo>
                  <a:lnTo>
                    <a:pt x="550" y="6676"/>
                  </a:lnTo>
                  <a:lnTo>
                    <a:pt x="550" y="6346"/>
                  </a:lnTo>
                  <a:lnTo>
                    <a:pt x="550" y="6016"/>
                  </a:lnTo>
                  <a:lnTo>
                    <a:pt x="624" y="5502"/>
                  </a:lnTo>
                  <a:lnTo>
                    <a:pt x="734" y="4989"/>
                  </a:lnTo>
                  <a:lnTo>
                    <a:pt x="1064" y="3962"/>
                  </a:lnTo>
                  <a:close/>
                  <a:moveTo>
                    <a:pt x="6786" y="5429"/>
                  </a:moveTo>
                  <a:lnTo>
                    <a:pt x="6860" y="5649"/>
                  </a:lnTo>
                  <a:lnTo>
                    <a:pt x="6970" y="5832"/>
                  </a:lnTo>
                  <a:lnTo>
                    <a:pt x="7006" y="5906"/>
                  </a:lnTo>
                  <a:lnTo>
                    <a:pt x="7043" y="5979"/>
                  </a:lnTo>
                  <a:lnTo>
                    <a:pt x="7116" y="6016"/>
                  </a:lnTo>
                  <a:lnTo>
                    <a:pt x="7813" y="7006"/>
                  </a:lnTo>
                  <a:lnTo>
                    <a:pt x="8143" y="7520"/>
                  </a:lnTo>
                  <a:lnTo>
                    <a:pt x="8143" y="7667"/>
                  </a:lnTo>
                  <a:lnTo>
                    <a:pt x="8143" y="7740"/>
                  </a:lnTo>
                  <a:lnTo>
                    <a:pt x="8217" y="7813"/>
                  </a:lnTo>
                  <a:lnTo>
                    <a:pt x="8290" y="7850"/>
                  </a:lnTo>
                  <a:lnTo>
                    <a:pt x="8363" y="7850"/>
                  </a:lnTo>
                  <a:lnTo>
                    <a:pt x="8400" y="7813"/>
                  </a:lnTo>
                  <a:lnTo>
                    <a:pt x="8510" y="7887"/>
                  </a:lnTo>
                  <a:lnTo>
                    <a:pt x="8584" y="7923"/>
                  </a:lnTo>
                  <a:lnTo>
                    <a:pt x="8694" y="7960"/>
                  </a:lnTo>
                  <a:lnTo>
                    <a:pt x="8767" y="7923"/>
                  </a:lnTo>
                  <a:lnTo>
                    <a:pt x="8877" y="7997"/>
                  </a:lnTo>
                  <a:lnTo>
                    <a:pt x="8987" y="7997"/>
                  </a:lnTo>
                  <a:lnTo>
                    <a:pt x="9060" y="8033"/>
                  </a:lnTo>
                  <a:lnTo>
                    <a:pt x="9134" y="7997"/>
                  </a:lnTo>
                  <a:lnTo>
                    <a:pt x="9207" y="7923"/>
                  </a:lnTo>
                  <a:lnTo>
                    <a:pt x="9207" y="7813"/>
                  </a:lnTo>
                  <a:lnTo>
                    <a:pt x="9207" y="7740"/>
                  </a:lnTo>
                  <a:lnTo>
                    <a:pt x="9134" y="7667"/>
                  </a:lnTo>
                  <a:lnTo>
                    <a:pt x="9170" y="7557"/>
                  </a:lnTo>
                  <a:lnTo>
                    <a:pt x="9207" y="7483"/>
                  </a:lnTo>
                  <a:lnTo>
                    <a:pt x="9244" y="7410"/>
                  </a:lnTo>
                  <a:lnTo>
                    <a:pt x="9244" y="7373"/>
                  </a:lnTo>
                  <a:lnTo>
                    <a:pt x="9207" y="7300"/>
                  </a:lnTo>
                  <a:lnTo>
                    <a:pt x="9170" y="7263"/>
                  </a:lnTo>
                  <a:lnTo>
                    <a:pt x="9134" y="7226"/>
                  </a:lnTo>
                  <a:lnTo>
                    <a:pt x="8987" y="7226"/>
                  </a:lnTo>
                  <a:lnTo>
                    <a:pt x="8694" y="7336"/>
                  </a:lnTo>
                  <a:lnTo>
                    <a:pt x="8694" y="7300"/>
                  </a:lnTo>
                  <a:lnTo>
                    <a:pt x="8877" y="7153"/>
                  </a:lnTo>
                  <a:lnTo>
                    <a:pt x="9060" y="6970"/>
                  </a:lnTo>
                  <a:lnTo>
                    <a:pt x="9134" y="6860"/>
                  </a:lnTo>
                  <a:lnTo>
                    <a:pt x="9244" y="7043"/>
                  </a:lnTo>
                  <a:lnTo>
                    <a:pt x="9501" y="7446"/>
                  </a:lnTo>
                  <a:lnTo>
                    <a:pt x="9537" y="7593"/>
                  </a:lnTo>
                  <a:lnTo>
                    <a:pt x="9317" y="7887"/>
                  </a:lnTo>
                  <a:lnTo>
                    <a:pt x="9024" y="8143"/>
                  </a:lnTo>
                  <a:lnTo>
                    <a:pt x="8730" y="8364"/>
                  </a:lnTo>
                  <a:lnTo>
                    <a:pt x="8400" y="8547"/>
                  </a:lnTo>
                  <a:lnTo>
                    <a:pt x="8070" y="8657"/>
                  </a:lnTo>
                  <a:lnTo>
                    <a:pt x="7703" y="8694"/>
                  </a:lnTo>
                  <a:lnTo>
                    <a:pt x="7520" y="8694"/>
                  </a:lnTo>
                  <a:lnTo>
                    <a:pt x="7373" y="8657"/>
                  </a:lnTo>
                  <a:lnTo>
                    <a:pt x="7190" y="8620"/>
                  </a:lnTo>
                  <a:lnTo>
                    <a:pt x="7006" y="8547"/>
                  </a:lnTo>
                  <a:lnTo>
                    <a:pt x="6823" y="8437"/>
                  </a:lnTo>
                  <a:lnTo>
                    <a:pt x="6676" y="8290"/>
                  </a:lnTo>
                  <a:lnTo>
                    <a:pt x="6419" y="7997"/>
                  </a:lnTo>
                  <a:lnTo>
                    <a:pt x="6199" y="7667"/>
                  </a:lnTo>
                  <a:lnTo>
                    <a:pt x="6053" y="7300"/>
                  </a:lnTo>
                  <a:lnTo>
                    <a:pt x="6016" y="6896"/>
                  </a:lnTo>
                  <a:lnTo>
                    <a:pt x="6016" y="6676"/>
                  </a:lnTo>
                  <a:lnTo>
                    <a:pt x="6053" y="6493"/>
                  </a:lnTo>
                  <a:lnTo>
                    <a:pt x="6089" y="6309"/>
                  </a:lnTo>
                  <a:lnTo>
                    <a:pt x="6163" y="6126"/>
                  </a:lnTo>
                  <a:lnTo>
                    <a:pt x="6273" y="5943"/>
                  </a:lnTo>
                  <a:lnTo>
                    <a:pt x="6383" y="5759"/>
                  </a:lnTo>
                  <a:lnTo>
                    <a:pt x="6566" y="5576"/>
                  </a:lnTo>
                  <a:lnTo>
                    <a:pt x="6786" y="5429"/>
                  </a:lnTo>
                  <a:close/>
                  <a:moveTo>
                    <a:pt x="3852" y="0"/>
                  </a:moveTo>
                  <a:lnTo>
                    <a:pt x="3522" y="37"/>
                  </a:lnTo>
                  <a:lnTo>
                    <a:pt x="3191" y="110"/>
                  </a:lnTo>
                  <a:lnTo>
                    <a:pt x="2898" y="257"/>
                  </a:lnTo>
                  <a:lnTo>
                    <a:pt x="2604" y="440"/>
                  </a:lnTo>
                  <a:lnTo>
                    <a:pt x="2348" y="660"/>
                  </a:lnTo>
                  <a:lnTo>
                    <a:pt x="2091" y="660"/>
                  </a:lnTo>
                  <a:lnTo>
                    <a:pt x="1871" y="734"/>
                  </a:lnTo>
                  <a:lnTo>
                    <a:pt x="1687" y="880"/>
                  </a:lnTo>
                  <a:lnTo>
                    <a:pt x="1541" y="1064"/>
                  </a:lnTo>
                  <a:lnTo>
                    <a:pt x="1394" y="1284"/>
                  </a:lnTo>
                  <a:lnTo>
                    <a:pt x="1321" y="1504"/>
                  </a:lnTo>
                  <a:lnTo>
                    <a:pt x="1137" y="1944"/>
                  </a:lnTo>
                  <a:lnTo>
                    <a:pt x="660" y="3522"/>
                  </a:lnTo>
                  <a:lnTo>
                    <a:pt x="404" y="4292"/>
                  </a:lnTo>
                  <a:lnTo>
                    <a:pt x="183" y="5062"/>
                  </a:lnTo>
                  <a:lnTo>
                    <a:pt x="37" y="5759"/>
                  </a:lnTo>
                  <a:lnTo>
                    <a:pt x="0" y="6126"/>
                  </a:lnTo>
                  <a:lnTo>
                    <a:pt x="0" y="6456"/>
                  </a:lnTo>
                  <a:lnTo>
                    <a:pt x="0" y="6786"/>
                  </a:lnTo>
                  <a:lnTo>
                    <a:pt x="73" y="7153"/>
                  </a:lnTo>
                  <a:lnTo>
                    <a:pt x="183" y="7483"/>
                  </a:lnTo>
                  <a:lnTo>
                    <a:pt x="330" y="7813"/>
                  </a:lnTo>
                  <a:lnTo>
                    <a:pt x="477" y="8033"/>
                  </a:lnTo>
                  <a:lnTo>
                    <a:pt x="660" y="8253"/>
                  </a:lnTo>
                  <a:lnTo>
                    <a:pt x="880" y="8474"/>
                  </a:lnTo>
                  <a:lnTo>
                    <a:pt x="1101" y="8657"/>
                  </a:lnTo>
                  <a:lnTo>
                    <a:pt x="1357" y="8767"/>
                  </a:lnTo>
                  <a:lnTo>
                    <a:pt x="1651" y="8877"/>
                  </a:lnTo>
                  <a:lnTo>
                    <a:pt x="1908" y="8914"/>
                  </a:lnTo>
                  <a:lnTo>
                    <a:pt x="2201" y="8950"/>
                  </a:lnTo>
                  <a:lnTo>
                    <a:pt x="2458" y="8914"/>
                  </a:lnTo>
                  <a:lnTo>
                    <a:pt x="2678" y="8840"/>
                  </a:lnTo>
                  <a:lnTo>
                    <a:pt x="2898" y="8730"/>
                  </a:lnTo>
                  <a:lnTo>
                    <a:pt x="3081" y="8620"/>
                  </a:lnTo>
                  <a:lnTo>
                    <a:pt x="3448" y="8290"/>
                  </a:lnTo>
                  <a:lnTo>
                    <a:pt x="3778" y="7923"/>
                  </a:lnTo>
                  <a:lnTo>
                    <a:pt x="3815" y="7960"/>
                  </a:lnTo>
                  <a:lnTo>
                    <a:pt x="3925" y="7960"/>
                  </a:lnTo>
                  <a:lnTo>
                    <a:pt x="4035" y="7887"/>
                  </a:lnTo>
                  <a:lnTo>
                    <a:pt x="4108" y="7813"/>
                  </a:lnTo>
                  <a:lnTo>
                    <a:pt x="4108" y="7740"/>
                  </a:lnTo>
                  <a:lnTo>
                    <a:pt x="4072" y="7593"/>
                  </a:lnTo>
                  <a:lnTo>
                    <a:pt x="4182" y="7446"/>
                  </a:lnTo>
                  <a:lnTo>
                    <a:pt x="4512" y="6896"/>
                  </a:lnTo>
                  <a:lnTo>
                    <a:pt x="4769" y="6309"/>
                  </a:lnTo>
                  <a:lnTo>
                    <a:pt x="5025" y="5722"/>
                  </a:lnTo>
                  <a:lnTo>
                    <a:pt x="5209" y="5099"/>
                  </a:lnTo>
                  <a:lnTo>
                    <a:pt x="5246" y="5062"/>
                  </a:lnTo>
                  <a:lnTo>
                    <a:pt x="5282" y="4989"/>
                  </a:lnTo>
                  <a:lnTo>
                    <a:pt x="5282" y="4915"/>
                  </a:lnTo>
                  <a:lnTo>
                    <a:pt x="5466" y="4292"/>
                  </a:lnTo>
                  <a:lnTo>
                    <a:pt x="5612" y="3632"/>
                  </a:lnTo>
                  <a:lnTo>
                    <a:pt x="5722" y="2971"/>
                  </a:lnTo>
                  <a:lnTo>
                    <a:pt x="5796" y="2311"/>
                  </a:lnTo>
                  <a:lnTo>
                    <a:pt x="5832" y="1981"/>
                  </a:lnTo>
                  <a:lnTo>
                    <a:pt x="5796" y="1651"/>
                  </a:lnTo>
                  <a:lnTo>
                    <a:pt x="5759" y="1357"/>
                  </a:lnTo>
                  <a:lnTo>
                    <a:pt x="5649" y="1064"/>
                  </a:lnTo>
                  <a:lnTo>
                    <a:pt x="5539" y="807"/>
                  </a:lnTo>
                  <a:lnTo>
                    <a:pt x="5356" y="587"/>
                  </a:lnTo>
                  <a:lnTo>
                    <a:pt x="5099" y="367"/>
                  </a:lnTo>
                  <a:lnTo>
                    <a:pt x="4842" y="184"/>
                  </a:lnTo>
                  <a:lnTo>
                    <a:pt x="4512" y="73"/>
                  </a:lnTo>
                  <a:lnTo>
                    <a:pt x="4182" y="0"/>
                  </a:lnTo>
                  <a:close/>
                  <a:moveTo>
                    <a:pt x="8730" y="3962"/>
                  </a:moveTo>
                  <a:lnTo>
                    <a:pt x="8584" y="4072"/>
                  </a:lnTo>
                  <a:lnTo>
                    <a:pt x="8437" y="4182"/>
                  </a:lnTo>
                  <a:lnTo>
                    <a:pt x="8327" y="4329"/>
                  </a:lnTo>
                  <a:lnTo>
                    <a:pt x="7887" y="4439"/>
                  </a:lnTo>
                  <a:lnTo>
                    <a:pt x="7336" y="4585"/>
                  </a:lnTo>
                  <a:lnTo>
                    <a:pt x="6786" y="4842"/>
                  </a:lnTo>
                  <a:lnTo>
                    <a:pt x="6566" y="4989"/>
                  </a:lnTo>
                  <a:lnTo>
                    <a:pt x="6309" y="5172"/>
                  </a:lnTo>
                  <a:lnTo>
                    <a:pt x="6089" y="5356"/>
                  </a:lnTo>
                  <a:lnTo>
                    <a:pt x="5906" y="5576"/>
                  </a:lnTo>
                  <a:lnTo>
                    <a:pt x="5759" y="5796"/>
                  </a:lnTo>
                  <a:lnTo>
                    <a:pt x="5612" y="6053"/>
                  </a:lnTo>
                  <a:lnTo>
                    <a:pt x="5539" y="6309"/>
                  </a:lnTo>
                  <a:lnTo>
                    <a:pt x="5502" y="6603"/>
                  </a:lnTo>
                  <a:lnTo>
                    <a:pt x="5466" y="6860"/>
                  </a:lnTo>
                  <a:lnTo>
                    <a:pt x="5502" y="7116"/>
                  </a:lnTo>
                  <a:lnTo>
                    <a:pt x="5539" y="7373"/>
                  </a:lnTo>
                  <a:lnTo>
                    <a:pt x="5612" y="7630"/>
                  </a:lnTo>
                  <a:lnTo>
                    <a:pt x="5722" y="7887"/>
                  </a:lnTo>
                  <a:lnTo>
                    <a:pt x="5869" y="8107"/>
                  </a:lnTo>
                  <a:lnTo>
                    <a:pt x="6016" y="8327"/>
                  </a:lnTo>
                  <a:lnTo>
                    <a:pt x="6199" y="8547"/>
                  </a:lnTo>
                  <a:lnTo>
                    <a:pt x="6419" y="8730"/>
                  </a:lnTo>
                  <a:lnTo>
                    <a:pt x="6639" y="8914"/>
                  </a:lnTo>
                  <a:lnTo>
                    <a:pt x="6860" y="9060"/>
                  </a:lnTo>
                  <a:lnTo>
                    <a:pt x="7116" y="9170"/>
                  </a:lnTo>
                  <a:lnTo>
                    <a:pt x="7410" y="9244"/>
                  </a:lnTo>
                  <a:lnTo>
                    <a:pt x="7703" y="9281"/>
                  </a:lnTo>
                  <a:lnTo>
                    <a:pt x="8033" y="9244"/>
                  </a:lnTo>
                  <a:lnTo>
                    <a:pt x="8327" y="9170"/>
                  </a:lnTo>
                  <a:lnTo>
                    <a:pt x="8620" y="9024"/>
                  </a:lnTo>
                  <a:lnTo>
                    <a:pt x="8877" y="8877"/>
                  </a:lnTo>
                  <a:lnTo>
                    <a:pt x="9391" y="8547"/>
                  </a:lnTo>
                  <a:lnTo>
                    <a:pt x="9611" y="8364"/>
                  </a:lnTo>
                  <a:lnTo>
                    <a:pt x="9794" y="8143"/>
                  </a:lnTo>
                  <a:lnTo>
                    <a:pt x="9977" y="7923"/>
                  </a:lnTo>
                  <a:lnTo>
                    <a:pt x="10161" y="7703"/>
                  </a:lnTo>
                  <a:lnTo>
                    <a:pt x="10418" y="7190"/>
                  </a:lnTo>
                  <a:lnTo>
                    <a:pt x="10638" y="6676"/>
                  </a:lnTo>
                  <a:lnTo>
                    <a:pt x="10711" y="6346"/>
                  </a:lnTo>
                  <a:lnTo>
                    <a:pt x="10748" y="6053"/>
                  </a:lnTo>
                  <a:lnTo>
                    <a:pt x="10748" y="5722"/>
                  </a:lnTo>
                  <a:lnTo>
                    <a:pt x="10711" y="5466"/>
                  </a:lnTo>
                  <a:lnTo>
                    <a:pt x="10601" y="5172"/>
                  </a:lnTo>
                  <a:lnTo>
                    <a:pt x="10454" y="4915"/>
                  </a:lnTo>
                  <a:lnTo>
                    <a:pt x="10271" y="4659"/>
                  </a:lnTo>
                  <a:lnTo>
                    <a:pt x="10051" y="4439"/>
                  </a:lnTo>
                  <a:lnTo>
                    <a:pt x="9794" y="4255"/>
                  </a:lnTo>
                  <a:lnTo>
                    <a:pt x="9537" y="4108"/>
                  </a:lnTo>
                  <a:lnTo>
                    <a:pt x="9244" y="3998"/>
                  </a:lnTo>
                  <a:lnTo>
                    <a:pt x="8950" y="3962"/>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 name="Google Shape;391;p7"/>
            <p:cNvSpPr/>
            <p:nvPr/>
          </p:nvSpPr>
          <p:spPr>
            <a:xfrm>
              <a:off x="6385050" y="4208725"/>
              <a:ext cx="422775" cy="298975"/>
            </a:xfrm>
            <a:custGeom>
              <a:rect b="b" l="l" r="r" t="t"/>
              <a:pathLst>
                <a:path extrusionOk="0" h="11959" w="16911">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 name="Google Shape;392;p7"/>
            <p:cNvSpPr/>
            <p:nvPr/>
          </p:nvSpPr>
          <p:spPr>
            <a:xfrm>
              <a:off x="7121425" y="2437925"/>
              <a:ext cx="246700" cy="315500"/>
            </a:xfrm>
            <a:custGeom>
              <a:rect b="b" l="l" r="r" t="t"/>
              <a:pathLst>
                <a:path extrusionOk="0" h="12620" w="9868">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 name="Google Shape;393;p7"/>
            <p:cNvSpPr/>
            <p:nvPr/>
          </p:nvSpPr>
          <p:spPr>
            <a:xfrm>
              <a:off x="6062250" y="3853825"/>
              <a:ext cx="332900" cy="376025"/>
            </a:xfrm>
            <a:custGeom>
              <a:rect b="b" l="l" r="r" t="t"/>
              <a:pathLst>
                <a:path extrusionOk="0" h="15041" w="13316">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 name="Google Shape;394;p7"/>
            <p:cNvSpPr/>
            <p:nvPr/>
          </p:nvSpPr>
          <p:spPr>
            <a:xfrm>
              <a:off x="6023725" y="3167900"/>
              <a:ext cx="340250" cy="227450"/>
            </a:xfrm>
            <a:custGeom>
              <a:rect b="b" l="l" r="r" t="t"/>
              <a:pathLst>
                <a:path extrusionOk="0" h="9098" w="1361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 name="Google Shape;395;p7"/>
            <p:cNvSpPr/>
            <p:nvPr/>
          </p:nvSpPr>
          <p:spPr>
            <a:xfrm>
              <a:off x="7109500" y="3449425"/>
              <a:ext cx="154100" cy="165100"/>
            </a:xfrm>
            <a:custGeom>
              <a:rect b="b" l="l" r="r" t="t"/>
              <a:pathLst>
                <a:path extrusionOk="0" h="6604" w="6164">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cxnSp>
        <p:nvCxnSpPr>
          <p:cNvPr id="396" name="Google Shape;396;p7"/>
          <p:cNvCxnSpPr/>
          <p:nvPr/>
        </p:nvCxnSpPr>
        <p:spPr>
          <a:xfrm>
            <a:off x="850475" y="1031425"/>
            <a:ext cx="6037800" cy="0"/>
          </a:xfrm>
          <a:prstGeom prst="straightConnector1">
            <a:avLst/>
          </a:prstGeom>
          <a:noFill/>
          <a:ln cap="rnd" cmpd="sng" w="19050">
            <a:solidFill>
              <a:srgbClr val="A4C2F4"/>
            </a:solidFill>
            <a:prstDash val="dash"/>
            <a:round/>
            <a:headEnd len="med" w="med" type="none"/>
            <a:tailEnd len="med" w="med" type="none"/>
          </a:ln>
        </p:spPr>
      </p:cxnSp>
      <p:sp>
        <p:nvSpPr>
          <p:cNvPr id="397" name="Google Shape;397;p7"/>
          <p:cNvSpPr txBox="1"/>
          <p:nvPr>
            <p:ph idx="12" type="sldNum"/>
          </p:nvPr>
        </p:nvSpPr>
        <p:spPr>
          <a:xfrm>
            <a:off x="90619" y="4722737"/>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98" name="Shape 398"/>
        <p:cNvGrpSpPr/>
        <p:nvPr/>
      </p:nvGrpSpPr>
      <p:grpSpPr>
        <a:xfrm>
          <a:off x="0" y="0"/>
          <a:ext cx="0" cy="0"/>
          <a:chOff x="0" y="0"/>
          <a:chExt cx="0" cy="0"/>
        </a:xfrm>
      </p:grpSpPr>
      <p:sp>
        <p:nvSpPr>
          <p:cNvPr id="399" name="Google Shape;399;p8"/>
          <p:cNvSpPr txBox="1"/>
          <p:nvPr>
            <p:ph type="title"/>
          </p:nvPr>
        </p:nvSpPr>
        <p:spPr>
          <a:xfrm>
            <a:off x="747925" y="225025"/>
            <a:ext cx="6140400" cy="857400"/>
          </a:xfrm>
          <a:prstGeom prst="rect">
            <a:avLst/>
          </a:prstGeom>
        </p:spPr>
        <p:txBody>
          <a:bodyPr anchorCtr="0" anchor="b" bIns="91425" lIns="91425" spcFirstLastPara="1" rIns="91425" wrap="square" tIns="91425">
            <a:noAutofit/>
          </a:bodyPr>
          <a:lstStyle>
            <a:lvl1pPr lvl="0">
              <a:spcBef>
                <a:spcPts val="0"/>
              </a:spcBef>
              <a:spcAft>
                <a:spcPts val="0"/>
              </a:spcAft>
              <a:buSzPts val="1800"/>
              <a:buNone/>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p:txBody>
      </p:sp>
      <p:grpSp>
        <p:nvGrpSpPr>
          <p:cNvPr id="400" name="Google Shape;400;p8"/>
          <p:cNvGrpSpPr/>
          <p:nvPr/>
        </p:nvGrpSpPr>
        <p:grpSpPr>
          <a:xfrm>
            <a:off x="7442902" y="-91154"/>
            <a:ext cx="1796289" cy="5330574"/>
            <a:chOff x="6023725" y="842300"/>
            <a:chExt cx="1358150" cy="4030375"/>
          </a:xfrm>
        </p:grpSpPr>
        <p:sp>
          <p:nvSpPr>
            <p:cNvPr id="401" name="Google Shape;401;p8"/>
            <p:cNvSpPr/>
            <p:nvPr/>
          </p:nvSpPr>
          <p:spPr>
            <a:xfrm>
              <a:off x="6371275" y="842300"/>
              <a:ext cx="397100" cy="492450"/>
            </a:xfrm>
            <a:custGeom>
              <a:rect b="b" l="l" r="r" t="t"/>
              <a:pathLst>
                <a:path extrusionOk="0" h="19698" w="15884">
                  <a:moveTo>
                    <a:pt x="9355" y="4108"/>
                  </a:moveTo>
                  <a:lnTo>
                    <a:pt x="9465" y="4145"/>
                  </a:lnTo>
                  <a:lnTo>
                    <a:pt x="9538" y="4182"/>
                  </a:lnTo>
                  <a:lnTo>
                    <a:pt x="9648" y="4328"/>
                  </a:lnTo>
                  <a:lnTo>
                    <a:pt x="9721" y="4549"/>
                  </a:lnTo>
                  <a:lnTo>
                    <a:pt x="9721" y="4769"/>
                  </a:lnTo>
                  <a:lnTo>
                    <a:pt x="9721" y="4842"/>
                  </a:lnTo>
                  <a:lnTo>
                    <a:pt x="9685" y="4879"/>
                  </a:lnTo>
                  <a:lnTo>
                    <a:pt x="9575" y="4952"/>
                  </a:lnTo>
                  <a:lnTo>
                    <a:pt x="9391" y="4952"/>
                  </a:lnTo>
                  <a:lnTo>
                    <a:pt x="9355" y="4915"/>
                  </a:lnTo>
                  <a:lnTo>
                    <a:pt x="9281" y="4842"/>
                  </a:lnTo>
                  <a:lnTo>
                    <a:pt x="9208" y="4695"/>
                  </a:lnTo>
                  <a:lnTo>
                    <a:pt x="9171" y="4549"/>
                  </a:lnTo>
                  <a:lnTo>
                    <a:pt x="9171" y="4438"/>
                  </a:lnTo>
                  <a:lnTo>
                    <a:pt x="9171" y="4328"/>
                  </a:lnTo>
                  <a:lnTo>
                    <a:pt x="9245" y="4108"/>
                  </a:lnTo>
                  <a:close/>
                  <a:moveTo>
                    <a:pt x="9355" y="3705"/>
                  </a:moveTo>
                  <a:lnTo>
                    <a:pt x="9245" y="3742"/>
                  </a:lnTo>
                  <a:lnTo>
                    <a:pt x="9135" y="3778"/>
                  </a:lnTo>
                  <a:lnTo>
                    <a:pt x="9025" y="3852"/>
                  </a:lnTo>
                  <a:lnTo>
                    <a:pt x="8988" y="3925"/>
                  </a:lnTo>
                  <a:lnTo>
                    <a:pt x="8914" y="3998"/>
                  </a:lnTo>
                  <a:lnTo>
                    <a:pt x="8841" y="4218"/>
                  </a:lnTo>
                  <a:lnTo>
                    <a:pt x="8804" y="4475"/>
                  </a:lnTo>
                  <a:lnTo>
                    <a:pt x="8804" y="4659"/>
                  </a:lnTo>
                  <a:lnTo>
                    <a:pt x="8841" y="4805"/>
                  </a:lnTo>
                  <a:lnTo>
                    <a:pt x="8878" y="4952"/>
                  </a:lnTo>
                  <a:lnTo>
                    <a:pt x="8988" y="5099"/>
                  </a:lnTo>
                  <a:lnTo>
                    <a:pt x="9098" y="5209"/>
                  </a:lnTo>
                  <a:lnTo>
                    <a:pt x="9245" y="5282"/>
                  </a:lnTo>
                  <a:lnTo>
                    <a:pt x="9391" y="5355"/>
                  </a:lnTo>
                  <a:lnTo>
                    <a:pt x="9538" y="5355"/>
                  </a:lnTo>
                  <a:lnTo>
                    <a:pt x="9721" y="5319"/>
                  </a:lnTo>
                  <a:lnTo>
                    <a:pt x="9868" y="5245"/>
                  </a:lnTo>
                  <a:lnTo>
                    <a:pt x="10015" y="5135"/>
                  </a:lnTo>
                  <a:lnTo>
                    <a:pt x="10088" y="4989"/>
                  </a:lnTo>
                  <a:lnTo>
                    <a:pt x="10125" y="4805"/>
                  </a:lnTo>
                  <a:lnTo>
                    <a:pt x="10125" y="4659"/>
                  </a:lnTo>
                  <a:lnTo>
                    <a:pt x="10088" y="4475"/>
                  </a:lnTo>
                  <a:lnTo>
                    <a:pt x="10052" y="4292"/>
                  </a:lnTo>
                  <a:lnTo>
                    <a:pt x="9978" y="4145"/>
                  </a:lnTo>
                  <a:lnTo>
                    <a:pt x="9905" y="3998"/>
                  </a:lnTo>
                  <a:lnTo>
                    <a:pt x="9795" y="3888"/>
                  </a:lnTo>
                  <a:lnTo>
                    <a:pt x="9648" y="3778"/>
                  </a:lnTo>
                  <a:lnTo>
                    <a:pt x="9501" y="3742"/>
                  </a:lnTo>
                  <a:lnTo>
                    <a:pt x="9355" y="3705"/>
                  </a:lnTo>
                  <a:close/>
                  <a:moveTo>
                    <a:pt x="11262" y="6676"/>
                  </a:moveTo>
                  <a:lnTo>
                    <a:pt x="11262" y="6786"/>
                  </a:lnTo>
                  <a:lnTo>
                    <a:pt x="11225" y="6859"/>
                  </a:lnTo>
                  <a:lnTo>
                    <a:pt x="11152" y="6933"/>
                  </a:lnTo>
                  <a:lnTo>
                    <a:pt x="11042" y="7006"/>
                  </a:lnTo>
                  <a:lnTo>
                    <a:pt x="10785" y="7116"/>
                  </a:lnTo>
                  <a:lnTo>
                    <a:pt x="10602" y="7190"/>
                  </a:lnTo>
                  <a:lnTo>
                    <a:pt x="9795" y="7556"/>
                  </a:lnTo>
                  <a:lnTo>
                    <a:pt x="9721" y="7263"/>
                  </a:lnTo>
                  <a:lnTo>
                    <a:pt x="10639" y="6823"/>
                  </a:lnTo>
                  <a:lnTo>
                    <a:pt x="11079" y="6676"/>
                  </a:lnTo>
                  <a:close/>
                  <a:moveTo>
                    <a:pt x="11115" y="6273"/>
                  </a:moveTo>
                  <a:lnTo>
                    <a:pt x="10859" y="6346"/>
                  </a:lnTo>
                  <a:lnTo>
                    <a:pt x="10052" y="6639"/>
                  </a:lnTo>
                  <a:lnTo>
                    <a:pt x="9648" y="6823"/>
                  </a:lnTo>
                  <a:lnTo>
                    <a:pt x="9281" y="7006"/>
                  </a:lnTo>
                  <a:lnTo>
                    <a:pt x="9208" y="7080"/>
                  </a:lnTo>
                  <a:lnTo>
                    <a:pt x="9208" y="7116"/>
                  </a:lnTo>
                  <a:lnTo>
                    <a:pt x="9208" y="7190"/>
                  </a:lnTo>
                  <a:lnTo>
                    <a:pt x="9208" y="7263"/>
                  </a:lnTo>
                  <a:lnTo>
                    <a:pt x="9318" y="7336"/>
                  </a:lnTo>
                  <a:lnTo>
                    <a:pt x="9465" y="7336"/>
                  </a:lnTo>
                  <a:lnTo>
                    <a:pt x="9465" y="7593"/>
                  </a:lnTo>
                  <a:lnTo>
                    <a:pt x="9538" y="7813"/>
                  </a:lnTo>
                  <a:lnTo>
                    <a:pt x="9575" y="7887"/>
                  </a:lnTo>
                  <a:lnTo>
                    <a:pt x="9648" y="7923"/>
                  </a:lnTo>
                  <a:lnTo>
                    <a:pt x="9758" y="7923"/>
                  </a:lnTo>
                  <a:lnTo>
                    <a:pt x="10492" y="7630"/>
                  </a:lnTo>
                  <a:lnTo>
                    <a:pt x="10859" y="7483"/>
                  </a:lnTo>
                  <a:lnTo>
                    <a:pt x="11225" y="7336"/>
                  </a:lnTo>
                  <a:lnTo>
                    <a:pt x="11409" y="7190"/>
                  </a:lnTo>
                  <a:lnTo>
                    <a:pt x="11556" y="7006"/>
                  </a:lnTo>
                  <a:lnTo>
                    <a:pt x="11629" y="6896"/>
                  </a:lnTo>
                  <a:lnTo>
                    <a:pt x="11629" y="6786"/>
                  </a:lnTo>
                  <a:lnTo>
                    <a:pt x="11629" y="6676"/>
                  </a:lnTo>
                  <a:lnTo>
                    <a:pt x="11592" y="6566"/>
                  </a:lnTo>
                  <a:lnTo>
                    <a:pt x="11556" y="6419"/>
                  </a:lnTo>
                  <a:lnTo>
                    <a:pt x="11482" y="6346"/>
                  </a:lnTo>
                  <a:lnTo>
                    <a:pt x="11372" y="6273"/>
                  </a:lnTo>
                  <a:close/>
                  <a:moveTo>
                    <a:pt x="10198" y="2861"/>
                  </a:moveTo>
                  <a:lnTo>
                    <a:pt x="10235" y="3228"/>
                  </a:lnTo>
                  <a:lnTo>
                    <a:pt x="10345" y="3595"/>
                  </a:lnTo>
                  <a:lnTo>
                    <a:pt x="10565" y="4292"/>
                  </a:lnTo>
                  <a:lnTo>
                    <a:pt x="10822" y="5062"/>
                  </a:lnTo>
                  <a:lnTo>
                    <a:pt x="10895" y="5282"/>
                  </a:lnTo>
                  <a:lnTo>
                    <a:pt x="9025" y="6052"/>
                  </a:lnTo>
                  <a:lnTo>
                    <a:pt x="7154" y="6786"/>
                  </a:lnTo>
                  <a:lnTo>
                    <a:pt x="5173" y="7593"/>
                  </a:lnTo>
                  <a:lnTo>
                    <a:pt x="4146" y="7997"/>
                  </a:lnTo>
                  <a:lnTo>
                    <a:pt x="3816" y="8143"/>
                  </a:lnTo>
                  <a:lnTo>
                    <a:pt x="3486" y="8290"/>
                  </a:lnTo>
                  <a:lnTo>
                    <a:pt x="3266" y="7887"/>
                  </a:lnTo>
                  <a:lnTo>
                    <a:pt x="3045" y="7446"/>
                  </a:lnTo>
                  <a:lnTo>
                    <a:pt x="2679" y="6566"/>
                  </a:lnTo>
                  <a:lnTo>
                    <a:pt x="2532" y="6162"/>
                  </a:lnTo>
                  <a:lnTo>
                    <a:pt x="2385" y="5869"/>
                  </a:lnTo>
                  <a:lnTo>
                    <a:pt x="2238" y="5612"/>
                  </a:lnTo>
                  <a:lnTo>
                    <a:pt x="2715" y="5539"/>
                  </a:lnTo>
                  <a:lnTo>
                    <a:pt x="3192" y="5429"/>
                  </a:lnTo>
                  <a:lnTo>
                    <a:pt x="3669" y="5282"/>
                  </a:lnTo>
                  <a:lnTo>
                    <a:pt x="4146" y="5099"/>
                  </a:lnTo>
                  <a:lnTo>
                    <a:pt x="5210" y="4659"/>
                  </a:lnTo>
                  <a:lnTo>
                    <a:pt x="6273" y="4218"/>
                  </a:lnTo>
                  <a:lnTo>
                    <a:pt x="6824" y="4035"/>
                  </a:lnTo>
                  <a:lnTo>
                    <a:pt x="7374" y="3852"/>
                  </a:lnTo>
                  <a:lnTo>
                    <a:pt x="8474" y="3558"/>
                  </a:lnTo>
                  <a:lnTo>
                    <a:pt x="9025" y="3411"/>
                  </a:lnTo>
                  <a:lnTo>
                    <a:pt x="9538" y="3191"/>
                  </a:lnTo>
                  <a:lnTo>
                    <a:pt x="9868" y="3081"/>
                  </a:lnTo>
                  <a:lnTo>
                    <a:pt x="10015" y="2971"/>
                  </a:lnTo>
                  <a:lnTo>
                    <a:pt x="10198" y="2861"/>
                  </a:lnTo>
                  <a:close/>
                  <a:moveTo>
                    <a:pt x="8658" y="7740"/>
                  </a:moveTo>
                  <a:lnTo>
                    <a:pt x="8694" y="7923"/>
                  </a:lnTo>
                  <a:lnTo>
                    <a:pt x="8071" y="8253"/>
                  </a:lnTo>
                  <a:lnTo>
                    <a:pt x="7704" y="8437"/>
                  </a:lnTo>
                  <a:lnTo>
                    <a:pt x="7594" y="8437"/>
                  </a:lnTo>
                  <a:lnTo>
                    <a:pt x="7557" y="8363"/>
                  </a:lnTo>
                  <a:lnTo>
                    <a:pt x="7557" y="8180"/>
                  </a:lnTo>
                  <a:lnTo>
                    <a:pt x="8658" y="7740"/>
                  </a:lnTo>
                  <a:close/>
                  <a:moveTo>
                    <a:pt x="10198" y="2384"/>
                  </a:moveTo>
                  <a:lnTo>
                    <a:pt x="9978" y="2458"/>
                  </a:lnTo>
                  <a:lnTo>
                    <a:pt x="9795" y="2568"/>
                  </a:lnTo>
                  <a:lnTo>
                    <a:pt x="9391" y="2788"/>
                  </a:lnTo>
                  <a:lnTo>
                    <a:pt x="8841" y="2971"/>
                  </a:lnTo>
                  <a:lnTo>
                    <a:pt x="8328" y="3155"/>
                  </a:lnTo>
                  <a:lnTo>
                    <a:pt x="7264" y="3411"/>
                  </a:lnTo>
                  <a:lnTo>
                    <a:pt x="6750" y="3558"/>
                  </a:lnTo>
                  <a:lnTo>
                    <a:pt x="6237" y="3742"/>
                  </a:lnTo>
                  <a:lnTo>
                    <a:pt x="5210" y="4145"/>
                  </a:lnTo>
                  <a:lnTo>
                    <a:pt x="4219" y="4585"/>
                  </a:lnTo>
                  <a:lnTo>
                    <a:pt x="3669" y="4805"/>
                  </a:lnTo>
                  <a:lnTo>
                    <a:pt x="3119" y="4989"/>
                  </a:lnTo>
                  <a:lnTo>
                    <a:pt x="2018" y="5319"/>
                  </a:lnTo>
                  <a:lnTo>
                    <a:pt x="1945" y="5355"/>
                  </a:lnTo>
                  <a:lnTo>
                    <a:pt x="1908" y="5392"/>
                  </a:lnTo>
                  <a:lnTo>
                    <a:pt x="1908" y="5466"/>
                  </a:lnTo>
                  <a:lnTo>
                    <a:pt x="1945" y="5539"/>
                  </a:lnTo>
                  <a:lnTo>
                    <a:pt x="1982" y="5576"/>
                  </a:lnTo>
                  <a:lnTo>
                    <a:pt x="1945" y="5686"/>
                  </a:lnTo>
                  <a:lnTo>
                    <a:pt x="1945" y="5759"/>
                  </a:lnTo>
                  <a:lnTo>
                    <a:pt x="2018" y="5979"/>
                  </a:lnTo>
                  <a:lnTo>
                    <a:pt x="2165" y="6456"/>
                  </a:lnTo>
                  <a:lnTo>
                    <a:pt x="2385" y="6933"/>
                  </a:lnTo>
                  <a:lnTo>
                    <a:pt x="2752" y="7850"/>
                  </a:lnTo>
                  <a:lnTo>
                    <a:pt x="2972" y="8290"/>
                  </a:lnTo>
                  <a:lnTo>
                    <a:pt x="3192" y="8694"/>
                  </a:lnTo>
                  <a:lnTo>
                    <a:pt x="3266" y="8767"/>
                  </a:lnTo>
                  <a:lnTo>
                    <a:pt x="3302" y="8804"/>
                  </a:lnTo>
                  <a:lnTo>
                    <a:pt x="3412" y="8804"/>
                  </a:lnTo>
                  <a:lnTo>
                    <a:pt x="3522" y="8730"/>
                  </a:lnTo>
                  <a:lnTo>
                    <a:pt x="3596" y="8620"/>
                  </a:lnTo>
                  <a:lnTo>
                    <a:pt x="3999" y="8510"/>
                  </a:lnTo>
                  <a:lnTo>
                    <a:pt x="4403" y="8363"/>
                  </a:lnTo>
                  <a:lnTo>
                    <a:pt x="5173" y="8033"/>
                  </a:lnTo>
                  <a:lnTo>
                    <a:pt x="7300" y="7190"/>
                  </a:lnTo>
                  <a:lnTo>
                    <a:pt x="9281" y="6419"/>
                  </a:lnTo>
                  <a:lnTo>
                    <a:pt x="10235" y="6052"/>
                  </a:lnTo>
                  <a:lnTo>
                    <a:pt x="10712" y="5832"/>
                  </a:lnTo>
                  <a:lnTo>
                    <a:pt x="11152" y="5612"/>
                  </a:lnTo>
                  <a:lnTo>
                    <a:pt x="11262" y="5612"/>
                  </a:lnTo>
                  <a:lnTo>
                    <a:pt x="11335" y="5539"/>
                  </a:lnTo>
                  <a:lnTo>
                    <a:pt x="11372" y="5392"/>
                  </a:lnTo>
                  <a:lnTo>
                    <a:pt x="11372" y="5282"/>
                  </a:lnTo>
                  <a:lnTo>
                    <a:pt x="11299" y="5025"/>
                  </a:lnTo>
                  <a:lnTo>
                    <a:pt x="11042" y="4255"/>
                  </a:lnTo>
                  <a:lnTo>
                    <a:pt x="10785" y="3485"/>
                  </a:lnTo>
                  <a:lnTo>
                    <a:pt x="10639" y="3118"/>
                  </a:lnTo>
                  <a:lnTo>
                    <a:pt x="10455" y="2751"/>
                  </a:lnTo>
                  <a:lnTo>
                    <a:pt x="10418" y="2714"/>
                  </a:lnTo>
                  <a:lnTo>
                    <a:pt x="10345" y="2678"/>
                  </a:lnTo>
                  <a:lnTo>
                    <a:pt x="10382" y="2568"/>
                  </a:lnTo>
                  <a:lnTo>
                    <a:pt x="10382" y="2494"/>
                  </a:lnTo>
                  <a:lnTo>
                    <a:pt x="10308" y="2421"/>
                  </a:lnTo>
                  <a:lnTo>
                    <a:pt x="10198" y="2384"/>
                  </a:lnTo>
                  <a:close/>
                  <a:moveTo>
                    <a:pt x="8694" y="7263"/>
                  </a:moveTo>
                  <a:lnTo>
                    <a:pt x="7337" y="7813"/>
                  </a:lnTo>
                  <a:lnTo>
                    <a:pt x="7264" y="7850"/>
                  </a:lnTo>
                  <a:lnTo>
                    <a:pt x="7227" y="7923"/>
                  </a:lnTo>
                  <a:lnTo>
                    <a:pt x="7190" y="7997"/>
                  </a:lnTo>
                  <a:lnTo>
                    <a:pt x="7227" y="8070"/>
                  </a:lnTo>
                  <a:lnTo>
                    <a:pt x="7190" y="8143"/>
                  </a:lnTo>
                  <a:lnTo>
                    <a:pt x="7154" y="8363"/>
                  </a:lnTo>
                  <a:lnTo>
                    <a:pt x="7190" y="8620"/>
                  </a:lnTo>
                  <a:lnTo>
                    <a:pt x="7227" y="8730"/>
                  </a:lnTo>
                  <a:lnTo>
                    <a:pt x="7300" y="8840"/>
                  </a:lnTo>
                  <a:lnTo>
                    <a:pt x="7411" y="8877"/>
                  </a:lnTo>
                  <a:lnTo>
                    <a:pt x="7557" y="8877"/>
                  </a:lnTo>
                  <a:lnTo>
                    <a:pt x="7704" y="8840"/>
                  </a:lnTo>
                  <a:lnTo>
                    <a:pt x="7887" y="8804"/>
                  </a:lnTo>
                  <a:lnTo>
                    <a:pt x="8218" y="8620"/>
                  </a:lnTo>
                  <a:lnTo>
                    <a:pt x="9061" y="8217"/>
                  </a:lnTo>
                  <a:lnTo>
                    <a:pt x="9098" y="8180"/>
                  </a:lnTo>
                  <a:lnTo>
                    <a:pt x="9171" y="8107"/>
                  </a:lnTo>
                  <a:lnTo>
                    <a:pt x="9171" y="8033"/>
                  </a:lnTo>
                  <a:lnTo>
                    <a:pt x="9171" y="7960"/>
                  </a:lnTo>
                  <a:lnTo>
                    <a:pt x="8951" y="7410"/>
                  </a:lnTo>
                  <a:lnTo>
                    <a:pt x="8914" y="7336"/>
                  </a:lnTo>
                  <a:lnTo>
                    <a:pt x="8841" y="7300"/>
                  </a:lnTo>
                  <a:lnTo>
                    <a:pt x="8768" y="7263"/>
                  </a:lnTo>
                  <a:close/>
                  <a:moveTo>
                    <a:pt x="11702" y="8327"/>
                  </a:moveTo>
                  <a:lnTo>
                    <a:pt x="11886" y="8694"/>
                  </a:lnTo>
                  <a:lnTo>
                    <a:pt x="12106" y="9060"/>
                  </a:lnTo>
                  <a:lnTo>
                    <a:pt x="11702" y="9244"/>
                  </a:lnTo>
                  <a:lnTo>
                    <a:pt x="11335" y="9390"/>
                  </a:lnTo>
                  <a:lnTo>
                    <a:pt x="10932" y="9500"/>
                  </a:lnTo>
                  <a:lnTo>
                    <a:pt x="10528" y="9611"/>
                  </a:lnTo>
                  <a:lnTo>
                    <a:pt x="10382" y="9244"/>
                  </a:lnTo>
                  <a:lnTo>
                    <a:pt x="10198" y="8877"/>
                  </a:lnTo>
                  <a:lnTo>
                    <a:pt x="10162" y="8840"/>
                  </a:lnTo>
                  <a:lnTo>
                    <a:pt x="10565" y="8730"/>
                  </a:lnTo>
                  <a:lnTo>
                    <a:pt x="10932" y="8620"/>
                  </a:lnTo>
                  <a:lnTo>
                    <a:pt x="11702" y="8327"/>
                  </a:lnTo>
                  <a:close/>
                  <a:moveTo>
                    <a:pt x="11776" y="7887"/>
                  </a:moveTo>
                  <a:lnTo>
                    <a:pt x="11299" y="8070"/>
                  </a:lnTo>
                  <a:lnTo>
                    <a:pt x="10822" y="8217"/>
                  </a:lnTo>
                  <a:lnTo>
                    <a:pt x="9868" y="8510"/>
                  </a:lnTo>
                  <a:lnTo>
                    <a:pt x="9832" y="8510"/>
                  </a:lnTo>
                  <a:lnTo>
                    <a:pt x="9795" y="8583"/>
                  </a:lnTo>
                  <a:lnTo>
                    <a:pt x="9758" y="8694"/>
                  </a:lnTo>
                  <a:lnTo>
                    <a:pt x="9832" y="8804"/>
                  </a:lnTo>
                  <a:lnTo>
                    <a:pt x="9868" y="8840"/>
                  </a:lnTo>
                  <a:lnTo>
                    <a:pt x="9942" y="8877"/>
                  </a:lnTo>
                  <a:lnTo>
                    <a:pt x="9905" y="8950"/>
                  </a:lnTo>
                  <a:lnTo>
                    <a:pt x="9905" y="9024"/>
                  </a:lnTo>
                  <a:lnTo>
                    <a:pt x="10088" y="9427"/>
                  </a:lnTo>
                  <a:lnTo>
                    <a:pt x="10198" y="9867"/>
                  </a:lnTo>
                  <a:lnTo>
                    <a:pt x="10235" y="9941"/>
                  </a:lnTo>
                  <a:lnTo>
                    <a:pt x="10272" y="9977"/>
                  </a:lnTo>
                  <a:lnTo>
                    <a:pt x="10308" y="10014"/>
                  </a:lnTo>
                  <a:lnTo>
                    <a:pt x="10382" y="10051"/>
                  </a:lnTo>
                  <a:lnTo>
                    <a:pt x="10932" y="9904"/>
                  </a:lnTo>
                  <a:lnTo>
                    <a:pt x="11446" y="9757"/>
                  </a:lnTo>
                  <a:lnTo>
                    <a:pt x="11959" y="9574"/>
                  </a:lnTo>
                  <a:lnTo>
                    <a:pt x="12436" y="9317"/>
                  </a:lnTo>
                  <a:lnTo>
                    <a:pt x="12509" y="9280"/>
                  </a:lnTo>
                  <a:lnTo>
                    <a:pt x="12583" y="9207"/>
                  </a:lnTo>
                  <a:lnTo>
                    <a:pt x="12583" y="9097"/>
                  </a:lnTo>
                  <a:lnTo>
                    <a:pt x="12546" y="9024"/>
                  </a:lnTo>
                  <a:lnTo>
                    <a:pt x="12253" y="8547"/>
                  </a:lnTo>
                  <a:lnTo>
                    <a:pt x="11996" y="7997"/>
                  </a:lnTo>
                  <a:lnTo>
                    <a:pt x="11959" y="7923"/>
                  </a:lnTo>
                  <a:lnTo>
                    <a:pt x="11922" y="7887"/>
                  </a:lnTo>
                  <a:close/>
                  <a:moveTo>
                    <a:pt x="8914" y="9354"/>
                  </a:moveTo>
                  <a:lnTo>
                    <a:pt x="9061" y="9757"/>
                  </a:lnTo>
                  <a:lnTo>
                    <a:pt x="9281" y="10161"/>
                  </a:lnTo>
                  <a:lnTo>
                    <a:pt x="8658" y="10491"/>
                  </a:lnTo>
                  <a:lnTo>
                    <a:pt x="7961" y="10784"/>
                  </a:lnTo>
                  <a:lnTo>
                    <a:pt x="7814" y="10858"/>
                  </a:lnTo>
                  <a:lnTo>
                    <a:pt x="7741" y="10858"/>
                  </a:lnTo>
                  <a:lnTo>
                    <a:pt x="7704" y="10821"/>
                  </a:lnTo>
                  <a:lnTo>
                    <a:pt x="7631" y="10674"/>
                  </a:lnTo>
                  <a:lnTo>
                    <a:pt x="7594" y="10491"/>
                  </a:lnTo>
                  <a:lnTo>
                    <a:pt x="7521" y="10161"/>
                  </a:lnTo>
                  <a:lnTo>
                    <a:pt x="7374" y="9867"/>
                  </a:lnTo>
                  <a:lnTo>
                    <a:pt x="8914" y="9354"/>
                  </a:lnTo>
                  <a:close/>
                  <a:moveTo>
                    <a:pt x="8951" y="8950"/>
                  </a:moveTo>
                  <a:lnTo>
                    <a:pt x="7154" y="9537"/>
                  </a:lnTo>
                  <a:lnTo>
                    <a:pt x="7117" y="9574"/>
                  </a:lnTo>
                  <a:lnTo>
                    <a:pt x="7080" y="9611"/>
                  </a:lnTo>
                  <a:lnTo>
                    <a:pt x="7044" y="9721"/>
                  </a:lnTo>
                  <a:lnTo>
                    <a:pt x="7080" y="9831"/>
                  </a:lnTo>
                  <a:lnTo>
                    <a:pt x="7190" y="9904"/>
                  </a:lnTo>
                  <a:lnTo>
                    <a:pt x="7190" y="10124"/>
                  </a:lnTo>
                  <a:lnTo>
                    <a:pt x="7227" y="10381"/>
                  </a:lnTo>
                  <a:lnTo>
                    <a:pt x="7374" y="10858"/>
                  </a:lnTo>
                  <a:lnTo>
                    <a:pt x="7411" y="11004"/>
                  </a:lnTo>
                  <a:lnTo>
                    <a:pt x="7521" y="11114"/>
                  </a:lnTo>
                  <a:lnTo>
                    <a:pt x="7631" y="11188"/>
                  </a:lnTo>
                  <a:lnTo>
                    <a:pt x="7777" y="11225"/>
                  </a:lnTo>
                  <a:lnTo>
                    <a:pt x="8034" y="11151"/>
                  </a:lnTo>
                  <a:lnTo>
                    <a:pt x="8291" y="11078"/>
                  </a:lnTo>
                  <a:lnTo>
                    <a:pt x="8768" y="10858"/>
                  </a:lnTo>
                  <a:lnTo>
                    <a:pt x="9245" y="10601"/>
                  </a:lnTo>
                  <a:lnTo>
                    <a:pt x="9685" y="10344"/>
                  </a:lnTo>
                  <a:lnTo>
                    <a:pt x="9721" y="10271"/>
                  </a:lnTo>
                  <a:lnTo>
                    <a:pt x="9758" y="10197"/>
                  </a:lnTo>
                  <a:lnTo>
                    <a:pt x="9758" y="10161"/>
                  </a:lnTo>
                  <a:lnTo>
                    <a:pt x="9721" y="10087"/>
                  </a:lnTo>
                  <a:lnTo>
                    <a:pt x="9538" y="9867"/>
                  </a:lnTo>
                  <a:lnTo>
                    <a:pt x="9391" y="9611"/>
                  </a:lnTo>
                  <a:lnTo>
                    <a:pt x="9281" y="9354"/>
                  </a:lnTo>
                  <a:lnTo>
                    <a:pt x="9208" y="9060"/>
                  </a:lnTo>
                  <a:lnTo>
                    <a:pt x="9171" y="8987"/>
                  </a:lnTo>
                  <a:lnTo>
                    <a:pt x="9098" y="8950"/>
                  </a:lnTo>
                  <a:close/>
                  <a:moveTo>
                    <a:pt x="12473" y="10344"/>
                  </a:moveTo>
                  <a:lnTo>
                    <a:pt x="12619" y="10711"/>
                  </a:lnTo>
                  <a:lnTo>
                    <a:pt x="11959" y="11078"/>
                  </a:lnTo>
                  <a:lnTo>
                    <a:pt x="11299" y="11445"/>
                  </a:lnTo>
                  <a:lnTo>
                    <a:pt x="11152" y="10894"/>
                  </a:lnTo>
                  <a:lnTo>
                    <a:pt x="11189" y="10858"/>
                  </a:lnTo>
                  <a:lnTo>
                    <a:pt x="11189" y="10784"/>
                  </a:lnTo>
                  <a:lnTo>
                    <a:pt x="11482" y="10674"/>
                  </a:lnTo>
                  <a:lnTo>
                    <a:pt x="11776" y="10601"/>
                  </a:lnTo>
                  <a:lnTo>
                    <a:pt x="12473" y="10344"/>
                  </a:lnTo>
                  <a:close/>
                  <a:moveTo>
                    <a:pt x="6273" y="10418"/>
                  </a:moveTo>
                  <a:lnTo>
                    <a:pt x="6347" y="10454"/>
                  </a:lnTo>
                  <a:lnTo>
                    <a:pt x="6420" y="10564"/>
                  </a:lnTo>
                  <a:lnTo>
                    <a:pt x="6567" y="10894"/>
                  </a:lnTo>
                  <a:lnTo>
                    <a:pt x="5797" y="11261"/>
                  </a:lnTo>
                  <a:lnTo>
                    <a:pt x="5100" y="11738"/>
                  </a:lnTo>
                  <a:lnTo>
                    <a:pt x="4953" y="11298"/>
                  </a:lnTo>
                  <a:lnTo>
                    <a:pt x="4843" y="11078"/>
                  </a:lnTo>
                  <a:lnTo>
                    <a:pt x="4733" y="10894"/>
                  </a:lnTo>
                  <a:lnTo>
                    <a:pt x="5613" y="10601"/>
                  </a:lnTo>
                  <a:lnTo>
                    <a:pt x="5943" y="10491"/>
                  </a:lnTo>
                  <a:lnTo>
                    <a:pt x="6237" y="10418"/>
                  </a:lnTo>
                  <a:close/>
                  <a:moveTo>
                    <a:pt x="12583" y="9867"/>
                  </a:moveTo>
                  <a:lnTo>
                    <a:pt x="12509" y="9904"/>
                  </a:lnTo>
                  <a:lnTo>
                    <a:pt x="11519" y="10271"/>
                  </a:lnTo>
                  <a:lnTo>
                    <a:pt x="11115" y="10381"/>
                  </a:lnTo>
                  <a:lnTo>
                    <a:pt x="10932" y="10491"/>
                  </a:lnTo>
                  <a:lnTo>
                    <a:pt x="10859" y="10564"/>
                  </a:lnTo>
                  <a:lnTo>
                    <a:pt x="10785" y="10638"/>
                  </a:lnTo>
                  <a:lnTo>
                    <a:pt x="10785" y="10748"/>
                  </a:lnTo>
                  <a:lnTo>
                    <a:pt x="10822" y="10821"/>
                  </a:lnTo>
                  <a:lnTo>
                    <a:pt x="10859" y="10858"/>
                  </a:lnTo>
                  <a:lnTo>
                    <a:pt x="10859" y="10894"/>
                  </a:lnTo>
                  <a:lnTo>
                    <a:pt x="10895" y="11335"/>
                  </a:lnTo>
                  <a:lnTo>
                    <a:pt x="11005" y="11738"/>
                  </a:lnTo>
                  <a:lnTo>
                    <a:pt x="11005" y="11848"/>
                  </a:lnTo>
                  <a:lnTo>
                    <a:pt x="11079" y="11885"/>
                  </a:lnTo>
                  <a:lnTo>
                    <a:pt x="11152" y="11921"/>
                  </a:lnTo>
                  <a:lnTo>
                    <a:pt x="11225" y="11921"/>
                  </a:lnTo>
                  <a:lnTo>
                    <a:pt x="12142" y="11445"/>
                  </a:lnTo>
                  <a:lnTo>
                    <a:pt x="12986" y="10931"/>
                  </a:lnTo>
                  <a:lnTo>
                    <a:pt x="13060" y="10858"/>
                  </a:lnTo>
                  <a:lnTo>
                    <a:pt x="13096" y="10784"/>
                  </a:lnTo>
                  <a:lnTo>
                    <a:pt x="13096" y="10711"/>
                  </a:lnTo>
                  <a:lnTo>
                    <a:pt x="13060" y="10638"/>
                  </a:lnTo>
                  <a:lnTo>
                    <a:pt x="12876" y="10344"/>
                  </a:lnTo>
                  <a:lnTo>
                    <a:pt x="12766" y="10014"/>
                  </a:lnTo>
                  <a:lnTo>
                    <a:pt x="12729" y="9941"/>
                  </a:lnTo>
                  <a:lnTo>
                    <a:pt x="12656" y="9904"/>
                  </a:lnTo>
                  <a:lnTo>
                    <a:pt x="12583" y="9867"/>
                  </a:lnTo>
                  <a:close/>
                  <a:moveTo>
                    <a:pt x="6200" y="9977"/>
                  </a:moveTo>
                  <a:lnTo>
                    <a:pt x="5980" y="10014"/>
                  </a:lnTo>
                  <a:lnTo>
                    <a:pt x="5760" y="10087"/>
                  </a:lnTo>
                  <a:lnTo>
                    <a:pt x="5356" y="10234"/>
                  </a:lnTo>
                  <a:lnTo>
                    <a:pt x="4843" y="10381"/>
                  </a:lnTo>
                  <a:lnTo>
                    <a:pt x="4329" y="10564"/>
                  </a:lnTo>
                  <a:lnTo>
                    <a:pt x="4293" y="10601"/>
                  </a:lnTo>
                  <a:lnTo>
                    <a:pt x="4256" y="10638"/>
                  </a:lnTo>
                  <a:lnTo>
                    <a:pt x="4219" y="10784"/>
                  </a:lnTo>
                  <a:lnTo>
                    <a:pt x="4256" y="10894"/>
                  </a:lnTo>
                  <a:lnTo>
                    <a:pt x="4293" y="10931"/>
                  </a:lnTo>
                  <a:lnTo>
                    <a:pt x="4366" y="10968"/>
                  </a:lnTo>
                  <a:lnTo>
                    <a:pt x="4513" y="11298"/>
                  </a:lnTo>
                  <a:lnTo>
                    <a:pt x="4659" y="11701"/>
                  </a:lnTo>
                  <a:lnTo>
                    <a:pt x="4769" y="12142"/>
                  </a:lnTo>
                  <a:lnTo>
                    <a:pt x="4843" y="12215"/>
                  </a:lnTo>
                  <a:lnTo>
                    <a:pt x="4916" y="12252"/>
                  </a:lnTo>
                  <a:lnTo>
                    <a:pt x="4990" y="12252"/>
                  </a:lnTo>
                  <a:lnTo>
                    <a:pt x="5100" y="12215"/>
                  </a:lnTo>
                  <a:lnTo>
                    <a:pt x="5540" y="11921"/>
                  </a:lnTo>
                  <a:lnTo>
                    <a:pt x="5980" y="11665"/>
                  </a:lnTo>
                  <a:lnTo>
                    <a:pt x="6420" y="11445"/>
                  </a:lnTo>
                  <a:lnTo>
                    <a:pt x="6934" y="11225"/>
                  </a:lnTo>
                  <a:lnTo>
                    <a:pt x="6970" y="11188"/>
                  </a:lnTo>
                  <a:lnTo>
                    <a:pt x="7044" y="11114"/>
                  </a:lnTo>
                  <a:lnTo>
                    <a:pt x="7044" y="11041"/>
                  </a:lnTo>
                  <a:lnTo>
                    <a:pt x="7044" y="10931"/>
                  </a:lnTo>
                  <a:lnTo>
                    <a:pt x="6897" y="10601"/>
                  </a:lnTo>
                  <a:lnTo>
                    <a:pt x="6750" y="10307"/>
                  </a:lnTo>
                  <a:lnTo>
                    <a:pt x="6677" y="10161"/>
                  </a:lnTo>
                  <a:lnTo>
                    <a:pt x="6530" y="10051"/>
                  </a:lnTo>
                  <a:lnTo>
                    <a:pt x="6383" y="10014"/>
                  </a:lnTo>
                  <a:lnTo>
                    <a:pt x="6200" y="9977"/>
                  </a:lnTo>
                  <a:close/>
                  <a:moveTo>
                    <a:pt x="9832" y="11371"/>
                  </a:moveTo>
                  <a:lnTo>
                    <a:pt x="10125" y="11921"/>
                  </a:lnTo>
                  <a:lnTo>
                    <a:pt x="9721" y="12142"/>
                  </a:lnTo>
                  <a:lnTo>
                    <a:pt x="9318" y="12288"/>
                  </a:lnTo>
                  <a:lnTo>
                    <a:pt x="8914" y="12435"/>
                  </a:lnTo>
                  <a:lnTo>
                    <a:pt x="8511" y="12545"/>
                  </a:lnTo>
                  <a:lnTo>
                    <a:pt x="8328" y="12032"/>
                  </a:lnTo>
                  <a:lnTo>
                    <a:pt x="8694" y="11921"/>
                  </a:lnTo>
                  <a:lnTo>
                    <a:pt x="9098" y="11738"/>
                  </a:lnTo>
                  <a:lnTo>
                    <a:pt x="9832" y="11371"/>
                  </a:lnTo>
                  <a:close/>
                  <a:moveTo>
                    <a:pt x="9868" y="10894"/>
                  </a:moveTo>
                  <a:lnTo>
                    <a:pt x="8951" y="11298"/>
                  </a:lnTo>
                  <a:lnTo>
                    <a:pt x="8474" y="11481"/>
                  </a:lnTo>
                  <a:lnTo>
                    <a:pt x="8071" y="11738"/>
                  </a:lnTo>
                  <a:lnTo>
                    <a:pt x="7997" y="11738"/>
                  </a:lnTo>
                  <a:lnTo>
                    <a:pt x="7924" y="11775"/>
                  </a:lnTo>
                  <a:lnTo>
                    <a:pt x="7887" y="11885"/>
                  </a:lnTo>
                  <a:lnTo>
                    <a:pt x="7887" y="11958"/>
                  </a:lnTo>
                  <a:lnTo>
                    <a:pt x="8034" y="12398"/>
                  </a:lnTo>
                  <a:lnTo>
                    <a:pt x="8181" y="12839"/>
                  </a:lnTo>
                  <a:lnTo>
                    <a:pt x="8254" y="12949"/>
                  </a:lnTo>
                  <a:lnTo>
                    <a:pt x="8328" y="12985"/>
                  </a:lnTo>
                  <a:lnTo>
                    <a:pt x="8364" y="12985"/>
                  </a:lnTo>
                  <a:lnTo>
                    <a:pt x="8951" y="12839"/>
                  </a:lnTo>
                  <a:lnTo>
                    <a:pt x="9465" y="12655"/>
                  </a:lnTo>
                  <a:lnTo>
                    <a:pt x="10015" y="12472"/>
                  </a:lnTo>
                  <a:lnTo>
                    <a:pt x="10528" y="12215"/>
                  </a:lnTo>
                  <a:lnTo>
                    <a:pt x="10565" y="12142"/>
                  </a:lnTo>
                  <a:lnTo>
                    <a:pt x="10602" y="12105"/>
                  </a:lnTo>
                  <a:lnTo>
                    <a:pt x="10602" y="12032"/>
                  </a:lnTo>
                  <a:lnTo>
                    <a:pt x="10602" y="11958"/>
                  </a:lnTo>
                  <a:lnTo>
                    <a:pt x="10125" y="11041"/>
                  </a:lnTo>
                  <a:lnTo>
                    <a:pt x="10088" y="10968"/>
                  </a:lnTo>
                  <a:lnTo>
                    <a:pt x="10015" y="10894"/>
                  </a:lnTo>
                  <a:close/>
                  <a:moveTo>
                    <a:pt x="13133" y="12288"/>
                  </a:moveTo>
                  <a:lnTo>
                    <a:pt x="13243" y="12325"/>
                  </a:lnTo>
                  <a:lnTo>
                    <a:pt x="13353" y="12472"/>
                  </a:lnTo>
                  <a:lnTo>
                    <a:pt x="13610" y="12985"/>
                  </a:lnTo>
                  <a:lnTo>
                    <a:pt x="12839" y="13242"/>
                  </a:lnTo>
                  <a:lnTo>
                    <a:pt x="12106" y="13572"/>
                  </a:lnTo>
                  <a:lnTo>
                    <a:pt x="11996" y="13352"/>
                  </a:lnTo>
                  <a:lnTo>
                    <a:pt x="11886" y="13132"/>
                  </a:lnTo>
                  <a:lnTo>
                    <a:pt x="11739" y="12692"/>
                  </a:lnTo>
                  <a:lnTo>
                    <a:pt x="12032" y="12618"/>
                  </a:lnTo>
                  <a:lnTo>
                    <a:pt x="12289" y="12545"/>
                  </a:lnTo>
                  <a:lnTo>
                    <a:pt x="12839" y="12362"/>
                  </a:lnTo>
                  <a:lnTo>
                    <a:pt x="13023" y="12288"/>
                  </a:lnTo>
                  <a:close/>
                  <a:moveTo>
                    <a:pt x="7044" y="12325"/>
                  </a:moveTo>
                  <a:lnTo>
                    <a:pt x="7337" y="13022"/>
                  </a:lnTo>
                  <a:lnTo>
                    <a:pt x="5833" y="13792"/>
                  </a:lnTo>
                  <a:lnTo>
                    <a:pt x="5613" y="13132"/>
                  </a:lnTo>
                  <a:lnTo>
                    <a:pt x="5943" y="12875"/>
                  </a:lnTo>
                  <a:lnTo>
                    <a:pt x="6273" y="12655"/>
                  </a:lnTo>
                  <a:lnTo>
                    <a:pt x="6677" y="12472"/>
                  </a:lnTo>
                  <a:lnTo>
                    <a:pt x="7044" y="12325"/>
                  </a:lnTo>
                  <a:close/>
                  <a:moveTo>
                    <a:pt x="13060" y="11885"/>
                  </a:moveTo>
                  <a:lnTo>
                    <a:pt x="12839" y="11921"/>
                  </a:lnTo>
                  <a:lnTo>
                    <a:pt x="12473" y="12068"/>
                  </a:lnTo>
                  <a:lnTo>
                    <a:pt x="11922" y="12215"/>
                  </a:lnTo>
                  <a:lnTo>
                    <a:pt x="11666" y="12288"/>
                  </a:lnTo>
                  <a:lnTo>
                    <a:pt x="11446" y="12398"/>
                  </a:lnTo>
                  <a:lnTo>
                    <a:pt x="11372" y="12435"/>
                  </a:lnTo>
                  <a:lnTo>
                    <a:pt x="11372" y="12472"/>
                  </a:lnTo>
                  <a:lnTo>
                    <a:pt x="11372" y="12582"/>
                  </a:lnTo>
                  <a:lnTo>
                    <a:pt x="11446" y="12655"/>
                  </a:lnTo>
                  <a:lnTo>
                    <a:pt x="11519" y="12692"/>
                  </a:lnTo>
                  <a:lnTo>
                    <a:pt x="11482" y="12839"/>
                  </a:lnTo>
                  <a:lnTo>
                    <a:pt x="11482" y="13022"/>
                  </a:lnTo>
                  <a:lnTo>
                    <a:pt x="11519" y="13169"/>
                  </a:lnTo>
                  <a:lnTo>
                    <a:pt x="11556" y="13315"/>
                  </a:lnTo>
                  <a:lnTo>
                    <a:pt x="11702" y="13646"/>
                  </a:lnTo>
                  <a:lnTo>
                    <a:pt x="11886" y="13902"/>
                  </a:lnTo>
                  <a:lnTo>
                    <a:pt x="11996" y="13976"/>
                  </a:lnTo>
                  <a:lnTo>
                    <a:pt x="12106" y="13976"/>
                  </a:lnTo>
                  <a:lnTo>
                    <a:pt x="13023" y="13609"/>
                  </a:lnTo>
                  <a:lnTo>
                    <a:pt x="13940" y="13279"/>
                  </a:lnTo>
                  <a:lnTo>
                    <a:pt x="14013" y="13205"/>
                  </a:lnTo>
                  <a:lnTo>
                    <a:pt x="14050" y="13169"/>
                  </a:lnTo>
                  <a:lnTo>
                    <a:pt x="14087" y="13095"/>
                  </a:lnTo>
                  <a:lnTo>
                    <a:pt x="14050" y="13022"/>
                  </a:lnTo>
                  <a:lnTo>
                    <a:pt x="13646" y="12142"/>
                  </a:lnTo>
                  <a:lnTo>
                    <a:pt x="13573" y="12032"/>
                  </a:lnTo>
                  <a:lnTo>
                    <a:pt x="13463" y="11958"/>
                  </a:lnTo>
                  <a:lnTo>
                    <a:pt x="13353" y="11885"/>
                  </a:lnTo>
                  <a:close/>
                  <a:moveTo>
                    <a:pt x="7190" y="11848"/>
                  </a:moveTo>
                  <a:lnTo>
                    <a:pt x="7117" y="11885"/>
                  </a:lnTo>
                  <a:lnTo>
                    <a:pt x="6640" y="12032"/>
                  </a:lnTo>
                  <a:lnTo>
                    <a:pt x="6163" y="12215"/>
                  </a:lnTo>
                  <a:lnTo>
                    <a:pt x="5723" y="12508"/>
                  </a:lnTo>
                  <a:lnTo>
                    <a:pt x="5320" y="12802"/>
                  </a:lnTo>
                  <a:lnTo>
                    <a:pt x="5246" y="12839"/>
                  </a:lnTo>
                  <a:lnTo>
                    <a:pt x="5210" y="12875"/>
                  </a:lnTo>
                  <a:lnTo>
                    <a:pt x="5173" y="12912"/>
                  </a:lnTo>
                  <a:lnTo>
                    <a:pt x="5173" y="12985"/>
                  </a:lnTo>
                  <a:lnTo>
                    <a:pt x="5246" y="13279"/>
                  </a:lnTo>
                  <a:lnTo>
                    <a:pt x="5320" y="13572"/>
                  </a:lnTo>
                  <a:lnTo>
                    <a:pt x="5540" y="14159"/>
                  </a:lnTo>
                  <a:lnTo>
                    <a:pt x="5576" y="14196"/>
                  </a:lnTo>
                  <a:lnTo>
                    <a:pt x="5650" y="14269"/>
                  </a:lnTo>
                  <a:lnTo>
                    <a:pt x="5797" y="14269"/>
                  </a:lnTo>
                  <a:lnTo>
                    <a:pt x="7667" y="13315"/>
                  </a:lnTo>
                  <a:lnTo>
                    <a:pt x="7741" y="13279"/>
                  </a:lnTo>
                  <a:lnTo>
                    <a:pt x="7777" y="13205"/>
                  </a:lnTo>
                  <a:lnTo>
                    <a:pt x="7814" y="13132"/>
                  </a:lnTo>
                  <a:lnTo>
                    <a:pt x="7777" y="13059"/>
                  </a:lnTo>
                  <a:lnTo>
                    <a:pt x="7374" y="11995"/>
                  </a:lnTo>
                  <a:lnTo>
                    <a:pt x="7337" y="11921"/>
                  </a:lnTo>
                  <a:lnTo>
                    <a:pt x="7264" y="11885"/>
                  </a:lnTo>
                  <a:lnTo>
                    <a:pt x="7190" y="11848"/>
                  </a:lnTo>
                  <a:close/>
                  <a:moveTo>
                    <a:pt x="10528" y="13279"/>
                  </a:moveTo>
                  <a:lnTo>
                    <a:pt x="10895" y="13976"/>
                  </a:lnTo>
                  <a:lnTo>
                    <a:pt x="9318" y="14599"/>
                  </a:lnTo>
                  <a:lnTo>
                    <a:pt x="9025" y="13902"/>
                  </a:lnTo>
                  <a:lnTo>
                    <a:pt x="9098" y="13829"/>
                  </a:lnTo>
                  <a:lnTo>
                    <a:pt x="9098" y="13792"/>
                  </a:lnTo>
                  <a:lnTo>
                    <a:pt x="9135" y="13756"/>
                  </a:lnTo>
                  <a:lnTo>
                    <a:pt x="9465" y="13609"/>
                  </a:lnTo>
                  <a:lnTo>
                    <a:pt x="9758" y="13535"/>
                  </a:lnTo>
                  <a:lnTo>
                    <a:pt x="10528" y="13279"/>
                  </a:lnTo>
                  <a:close/>
                  <a:moveTo>
                    <a:pt x="10639" y="12839"/>
                  </a:moveTo>
                  <a:lnTo>
                    <a:pt x="10565" y="12875"/>
                  </a:lnTo>
                  <a:lnTo>
                    <a:pt x="9501" y="13242"/>
                  </a:lnTo>
                  <a:lnTo>
                    <a:pt x="9061" y="13352"/>
                  </a:lnTo>
                  <a:lnTo>
                    <a:pt x="8878" y="13462"/>
                  </a:lnTo>
                  <a:lnTo>
                    <a:pt x="8768" y="13499"/>
                  </a:lnTo>
                  <a:lnTo>
                    <a:pt x="8731" y="13572"/>
                  </a:lnTo>
                  <a:lnTo>
                    <a:pt x="8658" y="13682"/>
                  </a:lnTo>
                  <a:lnTo>
                    <a:pt x="8694" y="13829"/>
                  </a:lnTo>
                  <a:lnTo>
                    <a:pt x="8731" y="13866"/>
                  </a:lnTo>
                  <a:lnTo>
                    <a:pt x="8731" y="13902"/>
                  </a:lnTo>
                  <a:lnTo>
                    <a:pt x="8768" y="14159"/>
                  </a:lnTo>
                  <a:lnTo>
                    <a:pt x="8841" y="14416"/>
                  </a:lnTo>
                  <a:lnTo>
                    <a:pt x="9025" y="14893"/>
                  </a:lnTo>
                  <a:lnTo>
                    <a:pt x="9098" y="14929"/>
                  </a:lnTo>
                  <a:lnTo>
                    <a:pt x="9135" y="14966"/>
                  </a:lnTo>
                  <a:lnTo>
                    <a:pt x="9208" y="15003"/>
                  </a:lnTo>
                  <a:lnTo>
                    <a:pt x="9281" y="15003"/>
                  </a:lnTo>
                  <a:lnTo>
                    <a:pt x="11225" y="14269"/>
                  </a:lnTo>
                  <a:lnTo>
                    <a:pt x="11262" y="14232"/>
                  </a:lnTo>
                  <a:lnTo>
                    <a:pt x="11299" y="14159"/>
                  </a:lnTo>
                  <a:lnTo>
                    <a:pt x="11335" y="14086"/>
                  </a:lnTo>
                  <a:lnTo>
                    <a:pt x="11335" y="14012"/>
                  </a:lnTo>
                  <a:lnTo>
                    <a:pt x="10822" y="12985"/>
                  </a:lnTo>
                  <a:lnTo>
                    <a:pt x="10785" y="12912"/>
                  </a:lnTo>
                  <a:lnTo>
                    <a:pt x="10712" y="12875"/>
                  </a:lnTo>
                  <a:lnTo>
                    <a:pt x="10639" y="12839"/>
                  </a:lnTo>
                  <a:close/>
                  <a:moveTo>
                    <a:pt x="7997" y="14342"/>
                  </a:moveTo>
                  <a:lnTo>
                    <a:pt x="8107" y="14489"/>
                  </a:lnTo>
                  <a:lnTo>
                    <a:pt x="8144" y="14599"/>
                  </a:lnTo>
                  <a:lnTo>
                    <a:pt x="8107" y="14746"/>
                  </a:lnTo>
                  <a:lnTo>
                    <a:pt x="8034" y="14893"/>
                  </a:lnTo>
                  <a:lnTo>
                    <a:pt x="7924" y="15003"/>
                  </a:lnTo>
                  <a:lnTo>
                    <a:pt x="7814" y="15149"/>
                  </a:lnTo>
                  <a:lnTo>
                    <a:pt x="7557" y="15296"/>
                  </a:lnTo>
                  <a:lnTo>
                    <a:pt x="7044" y="15516"/>
                  </a:lnTo>
                  <a:lnTo>
                    <a:pt x="6787" y="15590"/>
                  </a:lnTo>
                  <a:lnTo>
                    <a:pt x="6567" y="15736"/>
                  </a:lnTo>
                  <a:lnTo>
                    <a:pt x="6310" y="15113"/>
                  </a:lnTo>
                  <a:lnTo>
                    <a:pt x="6383" y="15076"/>
                  </a:lnTo>
                  <a:lnTo>
                    <a:pt x="6457" y="14966"/>
                  </a:lnTo>
                  <a:lnTo>
                    <a:pt x="6457" y="14929"/>
                  </a:lnTo>
                  <a:lnTo>
                    <a:pt x="6530" y="15003"/>
                  </a:lnTo>
                  <a:lnTo>
                    <a:pt x="6604" y="14966"/>
                  </a:lnTo>
                  <a:lnTo>
                    <a:pt x="6787" y="14929"/>
                  </a:lnTo>
                  <a:lnTo>
                    <a:pt x="7227" y="14783"/>
                  </a:lnTo>
                  <a:lnTo>
                    <a:pt x="7631" y="14599"/>
                  </a:lnTo>
                  <a:lnTo>
                    <a:pt x="7997" y="14342"/>
                  </a:lnTo>
                  <a:close/>
                  <a:moveTo>
                    <a:pt x="15150" y="15370"/>
                  </a:moveTo>
                  <a:lnTo>
                    <a:pt x="15150" y="15443"/>
                  </a:lnTo>
                  <a:lnTo>
                    <a:pt x="15224" y="15480"/>
                  </a:lnTo>
                  <a:lnTo>
                    <a:pt x="15260" y="15516"/>
                  </a:lnTo>
                  <a:lnTo>
                    <a:pt x="15150" y="15736"/>
                  </a:lnTo>
                  <a:lnTo>
                    <a:pt x="15004" y="15993"/>
                  </a:lnTo>
                  <a:lnTo>
                    <a:pt x="14857" y="15626"/>
                  </a:lnTo>
                  <a:lnTo>
                    <a:pt x="15150" y="15370"/>
                  </a:lnTo>
                  <a:close/>
                  <a:moveTo>
                    <a:pt x="7997" y="13902"/>
                  </a:moveTo>
                  <a:lnTo>
                    <a:pt x="7887" y="13939"/>
                  </a:lnTo>
                  <a:lnTo>
                    <a:pt x="7631" y="14122"/>
                  </a:lnTo>
                  <a:lnTo>
                    <a:pt x="7337" y="14269"/>
                  </a:lnTo>
                  <a:lnTo>
                    <a:pt x="7044" y="14416"/>
                  </a:lnTo>
                  <a:lnTo>
                    <a:pt x="6750" y="14526"/>
                  </a:lnTo>
                  <a:lnTo>
                    <a:pt x="6347" y="14599"/>
                  </a:lnTo>
                  <a:lnTo>
                    <a:pt x="6163" y="14673"/>
                  </a:lnTo>
                  <a:lnTo>
                    <a:pt x="6090" y="14746"/>
                  </a:lnTo>
                  <a:lnTo>
                    <a:pt x="6017" y="14819"/>
                  </a:lnTo>
                  <a:lnTo>
                    <a:pt x="6017" y="14929"/>
                  </a:lnTo>
                  <a:lnTo>
                    <a:pt x="5943" y="15003"/>
                  </a:lnTo>
                  <a:lnTo>
                    <a:pt x="5943" y="15113"/>
                  </a:lnTo>
                  <a:lnTo>
                    <a:pt x="6127" y="15590"/>
                  </a:lnTo>
                  <a:lnTo>
                    <a:pt x="6273" y="16103"/>
                  </a:lnTo>
                  <a:lnTo>
                    <a:pt x="6347" y="16177"/>
                  </a:lnTo>
                  <a:lnTo>
                    <a:pt x="6420" y="16213"/>
                  </a:lnTo>
                  <a:lnTo>
                    <a:pt x="6493" y="16213"/>
                  </a:lnTo>
                  <a:lnTo>
                    <a:pt x="6567" y="16177"/>
                  </a:lnTo>
                  <a:lnTo>
                    <a:pt x="6787" y="16030"/>
                  </a:lnTo>
                  <a:lnTo>
                    <a:pt x="7007" y="15920"/>
                  </a:lnTo>
                  <a:lnTo>
                    <a:pt x="7484" y="15736"/>
                  </a:lnTo>
                  <a:lnTo>
                    <a:pt x="7704" y="15663"/>
                  </a:lnTo>
                  <a:lnTo>
                    <a:pt x="7924" y="15553"/>
                  </a:lnTo>
                  <a:lnTo>
                    <a:pt x="8144" y="15406"/>
                  </a:lnTo>
                  <a:lnTo>
                    <a:pt x="8328" y="15223"/>
                  </a:lnTo>
                  <a:lnTo>
                    <a:pt x="8438" y="15076"/>
                  </a:lnTo>
                  <a:lnTo>
                    <a:pt x="8511" y="14893"/>
                  </a:lnTo>
                  <a:lnTo>
                    <a:pt x="8511" y="14709"/>
                  </a:lnTo>
                  <a:lnTo>
                    <a:pt x="8511" y="14526"/>
                  </a:lnTo>
                  <a:lnTo>
                    <a:pt x="8474" y="14342"/>
                  </a:lnTo>
                  <a:lnTo>
                    <a:pt x="8364" y="14159"/>
                  </a:lnTo>
                  <a:lnTo>
                    <a:pt x="8254" y="14049"/>
                  </a:lnTo>
                  <a:lnTo>
                    <a:pt x="8071" y="13939"/>
                  </a:lnTo>
                  <a:lnTo>
                    <a:pt x="7997" y="13902"/>
                  </a:lnTo>
                  <a:close/>
                  <a:moveTo>
                    <a:pt x="14710" y="15736"/>
                  </a:moveTo>
                  <a:lnTo>
                    <a:pt x="14747" y="15993"/>
                  </a:lnTo>
                  <a:lnTo>
                    <a:pt x="14820" y="16250"/>
                  </a:lnTo>
                  <a:lnTo>
                    <a:pt x="14490" y="16507"/>
                  </a:lnTo>
                  <a:lnTo>
                    <a:pt x="14417" y="16397"/>
                  </a:lnTo>
                  <a:lnTo>
                    <a:pt x="14307" y="15993"/>
                  </a:lnTo>
                  <a:lnTo>
                    <a:pt x="14380" y="15956"/>
                  </a:lnTo>
                  <a:lnTo>
                    <a:pt x="14710" y="15736"/>
                  </a:lnTo>
                  <a:close/>
                  <a:moveTo>
                    <a:pt x="14123" y="16103"/>
                  </a:moveTo>
                  <a:lnTo>
                    <a:pt x="14160" y="16397"/>
                  </a:lnTo>
                  <a:lnTo>
                    <a:pt x="14233" y="16690"/>
                  </a:lnTo>
                  <a:lnTo>
                    <a:pt x="13830" y="16873"/>
                  </a:lnTo>
                  <a:lnTo>
                    <a:pt x="13720" y="16727"/>
                  </a:lnTo>
                  <a:lnTo>
                    <a:pt x="13500" y="16433"/>
                  </a:lnTo>
                  <a:lnTo>
                    <a:pt x="14123" y="16103"/>
                  </a:lnTo>
                  <a:close/>
                  <a:moveTo>
                    <a:pt x="13426" y="16470"/>
                  </a:moveTo>
                  <a:lnTo>
                    <a:pt x="13500" y="16727"/>
                  </a:lnTo>
                  <a:lnTo>
                    <a:pt x="13536" y="16873"/>
                  </a:lnTo>
                  <a:lnTo>
                    <a:pt x="13573" y="16984"/>
                  </a:lnTo>
                  <a:lnTo>
                    <a:pt x="13096" y="17167"/>
                  </a:lnTo>
                  <a:lnTo>
                    <a:pt x="12986" y="17057"/>
                  </a:lnTo>
                  <a:lnTo>
                    <a:pt x="12876" y="16873"/>
                  </a:lnTo>
                  <a:lnTo>
                    <a:pt x="12839" y="16727"/>
                  </a:lnTo>
                  <a:lnTo>
                    <a:pt x="13426" y="16470"/>
                  </a:lnTo>
                  <a:close/>
                  <a:moveTo>
                    <a:pt x="12583" y="16837"/>
                  </a:moveTo>
                  <a:lnTo>
                    <a:pt x="12656" y="17094"/>
                  </a:lnTo>
                  <a:lnTo>
                    <a:pt x="12803" y="17277"/>
                  </a:lnTo>
                  <a:lnTo>
                    <a:pt x="12399" y="17460"/>
                  </a:lnTo>
                  <a:lnTo>
                    <a:pt x="12326" y="17387"/>
                  </a:lnTo>
                  <a:lnTo>
                    <a:pt x="12253" y="17277"/>
                  </a:lnTo>
                  <a:lnTo>
                    <a:pt x="12216" y="17167"/>
                  </a:lnTo>
                  <a:lnTo>
                    <a:pt x="12216" y="17020"/>
                  </a:lnTo>
                  <a:lnTo>
                    <a:pt x="12583" y="16837"/>
                  </a:lnTo>
                  <a:close/>
                  <a:moveTo>
                    <a:pt x="12032" y="17094"/>
                  </a:moveTo>
                  <a:lnTo>
                    <a:pt x="11996" y="17240"/>
                  </a:lnTo>
                  <a:lnTo>
                    <a:pt x="12032" y="17387"/>
                  </a:lnTo>
                  <a:lnTo>
                    <a:pt x="12106" y="17570"/>
                  </a:lnTo>
                  <a:lnTo>
                    <a:pt x="11812" y="17644"/>
                  </a:lnTo>
                  <a:lnTo>
                    <a:pt x="11776" y="17644"/>
                  </a:lnTo>
                  <a:lnTo>
                    <a:pt x="11739" y="17497"/>
                  </a:lnTo>
                  <a:lnTo>
                    <a:pt x="11666" y="17240"/>
                  </a:lnTo>
                  <a:lnTo>
                    <a:pt x="12032" y="17094"/>
                  </a:lnTo>
                  <a:close/>
                  <a:moveTo>
                    <a:pt x="11446" y="17350"/>
                  </a:moveTo>
                  <a:lnTo>
                    <a:pt x="11482" y="17607"/>
                  </a:lnTo>
                  <a:lnTo>
                    <a:pt x="11519" y="17791"/>
                  </a:lnTo>
                  <a:lnTo>
                    <a:pt x="11189" y="17901"/>
                  </a:lnTo>
                  <a:lnTo>
                    <a:pt x="11115" y="17937"/>
                  </a:lnTo>
                  <a:lnTo>
                    <a:pt x="11115" y="17864"/>
                  </a:lnTo>
                  <a:lnTo>
                    <a:pt x="11115" y="17827"/>
                  </a:lnTo>
                  <a:lnTo>
                    <a:pt x="11115" y="17717"/>
                  </a:lnTo>
                  <a:lnTo>
                    <a:pt x="11005" y="17607"/>
                  </a:lnTo>
                  <a:lnTo>
                    <a:pt x="10969" y="17534"/>
                  </a:lnTo>
                  <a:lnTo>
                    <a:pt x="11446" y="17350"/>
                  </a:lnTo>
                  <a:close/>
                  <a:moveTo>
                    <a:pt x="10639" y="17644"/>
                  </a:moveTo>
                  <a:lnTo>
                    <a:pt x="10749" y="17791"/>
                  </a:lnTo>
                  <a:lnTo>
                    <a:pt x="10859" y="17901"/>
                  </a:lnTo>
                  <a:lnTo>
                    <a:pt x="10932" y="17974"/>
                  </a:lnTo>
                  <a:lnTo>
                    <a:pt x="10969" y="17974"/>
                  </a:lnTo>
                  <a:lnTo>
                    <a:pt x="10455" y="18194"/>
                  </a:lnTo>
                  <a:lnTo>
                    <a:pt x="10418" y="18121"/>
                  </a:lnTo>
                  <a:lnTo>
                    <a:pt x="10345" y="18121"/>
                  </a:lnTo>
                  <a:lnTo>
                    <a:pt x="10235" y="18157"/>
                  </a:lnTo>
                  <a:lnTo>
                    <a:pt x="10162" y="17901"/>
                  </a:lnTo>
                  <a:lnTo>
                    <a:pt x="10125" y="17827"/>
                  </a:lnTo>
                  <a:lnTo>
                    <a:pt x="10639" y="17644"/>
                  </a:lnTo>
                  <a:close/>
                  <a:moveTo>
                    <a:pt x="10272" y="440"/>
                  </a:moveTo>
                  <a:lnTo>
                    <a:pt x="10455" y="477"/>
                  </a:lnTo>
                  <a:lnTo>
                    <a:pt x="10565" y="550"/>
                  </a:lnTo>
                  <a:lnTo>
                    <a:pt x="10675" y="624"/>
                  </a:lnTo>
                  <a:lnTo>
                    <a:pt x="10785" y="734"/>
                  </a:lnTo>
                  <a:lnTo>
                    <a:pt x="10969" y="990"/>
                  </a:lnTo>
                  <a:lnTo>
                    <a:pt x="11005" y="1210"/>
                  </a:lnTo>
                  <a:lnTo>
                    <a:pt x="11042" y="1431"/>
                  </a:lnTo>
                  <a:lnTo>
                    <a:pt x="11335" y="2348"/>
                  </a:lnTo>
                  <a:lnTo>
                    <a:pt x="11886" y="3998"/>
                  </a:lnTo>
                  <a:lnTo>
                    <a:pt x="13060" y="7300"/>
                  </a:lnTo>
                  <a:lnTo>
                    <a:pt x="14233" y="10564"/>
                  </a:lnTo>
                  <a:lnTo>
                    <a:pt x="14857" y="12215"/>
                  </a:lnTo>
                  <a:lnTo>
                    <a:pt x="15187" y="13095"/>
                  </a:lnTo>
                  <a:lnTo>
                    <a:pt x="15407" y="13646"/>
                  </a:lnTo>
                  <a:lnTo>
                    <a:pt x="15334" y="13682"/>
                  </a:lnTo>
                  <a:lnTo>
                    <a:pt x="15297" y="13829"/>
                  </a:lnTo>
                  <a:lnTo>
                    <a:pt x="15297" y="13939"/>
                  </a:lnTo>
                  <a:lnTo>
                    <a:pt x="15260" y="14196"/>
                  </a:lnTo>
                  <a:lnTo>
                    <a:pt x="15224" y="14379"/>
                  </a:lnTo>
                  <a:lnTo>
                    <a:pt x="15187" y="14526"/>
                  </a:lnTo>
                  <a:lnTo>
                    <a:pt x="15004" y="14856"/>
                  </a:lnTo>
                  <a:lnTo>
                    <a:pt x="14747" y="15149"/>
                  </a:lnTo>
                  <a:lnTo>
                    <a:pt x="14453" y="15370"/>
                  </a:lnTo>
                  <a:lnTo>
                    <a:pt x="14123" y="15590"/>
                  </a:lnTo>
                  <a:lnTo>
                    <a:pt x="13793" y="15773"/>
                  </a:lnTo>
                  <a:lnTo>
                    <a:pt x="13060" y="16140"/>
                  </a:lnTo>
                  <a:lnTo>
                    <a:pt x="12326" y="16470"/>
                  </a:lnTo>
                  <a:lnTo>
                    <a:pt x="10859" y="17094"/>
                  </a:lnTo>
                  <a:lnTo>
                    <a:pt x="10015" y="17424"/>
                  </a:lnTo>
                  <a:lnTo>
                    <a:pt x="9978" y="17387"/>
                  </a:lnTo>
                  <a:lnTo>
                    <a:pt x="9942" y="17387"/>
                  </a:lnTo>
                  <a:lnTo>
                    <a:pt x="9905" y="17424"/>
                  </a:lnTo>
                  <a:lnTo>
                    <a:pt x="9905" y="17460"/>
                  </a:lnTo>
                  <a:lnTo>
                    <a:pt x="8841" y="17791"/>
                  </a:lnTo>
                  <a:lnTo>
                    <a:pt x="7777" y="18121"/>
                  </a:lnTo>
                  <a:lnTo>
                    <a:pt x="6970" y="18304"/>
                  </a:lnTo>
                  <a:lnTo>
                    <a:pt x="6163" y="18487"/>
                  </a:lnTo>
                  <a:lnTo>
                    <a:pt x="5797" y="18524"/>
                  </a:lnTo>
                  <a:lnTo>
                    <a:pt x="5613" y="18524"/>
                  </a:lnTo>
                  <a:lnTo>
                    <a:pt x="5430" y="18451"/>
                  </a:lnTo>
                  <a:lnTo>
                    <a:pt x="5283" y="18377"/>
                  </a:lnTo>
                  <a:lnTo>
                    <a:pt x="5173" y="18231"/>
                  </a:lnTo>
                  <a:lnTo>
                    <a:pt x="5063" y="18121"/>
                  </a:lnTo>
                  <a:lnTo>
                    <a:pt x="4953" y="17974"/>
                  </a:lnTo>
                  <a:lnTo>
                    <a:pt x="4879" y="17680"/>
                  </a:lnTo>
                  <a:lnTo>
                    <a:pt x="4769" y="17387"/>
                  </a:lnTo>
                  <a:lnTo>
                    <a:pt x="4476" y="16507"/>
                  </a:lnTo>
                  <a:lnTo>
                    <a:pt x="3926" y="14819"/>
                  </a:lnTo>
                  <a:lnTo>
                    <a:pt x="3376" y="13169"/>
                  </a:lnTo>
                  <a:lnTo>
                    <a:pt x="2752" y="11518"/>
                  </a:lnTo>
                  <a:lnTo>
                    <a:pt x="2165" y="9867"/>
                  </a:lnTo>
                  <a:lnTo>
                    <a:pt x="1505" y="8253"/>
                  </a:lnTo>
                  <a:lnTo>
                    <a:pt x="845" y="6603"/>
                  </a:lnTo>
                  <a:lnTo>
                    <a:pt x="588" y="6052"/>
                  </a:lnTo>
                  <a:lnTo>
                    <a:pt x="478" y="5796"/>
                  </a:lnTo>
                  <a:lnTo>
                    <a:pt x="331" y="5539"/>
                  </a:lnTo>
                  <a:lnTo>
                    <a:pt x="368" y="5502"/>
                  </a:lnTo>
                  <a:lnTo>
                    <a:pt x="404" y="5429"/>
                  </a:lnTo>
                  <a:lnTo>
                    <a:pt x="368" y="5209"/>
                  </a:lnTo>
                  <a:lnTo>
                    <a:pt x="404" y="5025"/>
                  </a:lnTo>
                  <a:lnTo>
                    <a:pt x="404" y="4879"/>
                  </a:lnTo>
                  <a:lnTo>
                    <a:pt x="478" y="4695"/>
                  </a:lnTo>
                  <a:lnTo>
                    <a:pt x="624" y="4402"/>
                  </a:lnTo>
                  <a:lnTo>
                    <a:pt x="845" y="4145"/>
                  </a:lnTo>
                  <a:lnTo>
                    <a:pt x="1101" y="3888"/>
                  </a:lnTo>
                  <a:lnTo>
                    <a:pt x="1395" y="3668"/>
                  </a:lnTo>
                  <a:lnTo>
                    <a:pt x="1725" y="3485"/>
                  </a:lnTo>
                  <a:lnTo>
                    <a:pt x="2018" y="3301"/>
                  </a:lnTo>
                  <a:lnTo>
                    <a:pt x="2789" y="2935"/>
                  </a:lnTo>
                  <a:lnTo>
                    <a:pt x="3596" y="2641"/>
                  </a:lnTo>
                  <a:lnTo>
                    <a:pt x="5210" y="2017"/>
                  </a:lnTo>
                  <a:lnTo>
                    <a:pt x="6787" y="1394"/>
                  </a:lnTo>
                  <a:lnTo>
                    <a:pt x="7557" y="1100"/>
                  </a:lnTo>
                  <a:lnTo>
                    <a:pt x="8364" y="807"/>
                  </a:lnTo>
                  <a:lnTo>
                    <a:pt x="9135" y="587"/>
                  </a:lnTo>
                  <a:lnTo>
                    <a:pt x="9538" y="514"/>
                  </a:lnTo>
                  <a:lnTo>
                    <a:pt x="9942" y="440"/>
                  </a:lnTo>
                  <a:close/>
                  <a:moveTo>
                    <a:pt x="9868" y="17937"/>
                  </a:moveTo>
                  <a:lnTo>
                    <a:pt x="9868" y="17974"/>
                  </a:lnTo>
                  <a:lnTo>
                    <a:pt x="9905" y="18157"/>
                  </a:lnTo>
                  <a:lnTo>
                    <a:pt x="10015" y="18341"/>
                  </a:lnTo>
                  <a:lnTo>
                    <a:pt x="9575" y="18524"/>
                  </a:lnTo>
                  <a:lnTo>
                    <a:pt x="9575" y="18487"/>
                  </a:lnTo>
                  <a:lnTo>
                    <a:pt x="9538" y="18341"/>
                  </a:lnTo>
                  <a:lnTo>
                    <a:pt x="9465" y="18231"/>
                  </a:lnTo>
                  <a:lnTo>
                    <a:pt x="9391" y="18084"/>
                  </a:lnTo>
                  <a:lnTo>
                    <a:pt x="9868" y="17937"/>
                  </a:lnTo>
                  <a:close/>
                  <a:moveTo>
                    <a:pt x="9098" y="18194"/>
                  </a:moveTo>
                  <a:lnTo>
                    <a:pt x="9171" y="18414"/>
                  </a:lnTo>
                  <a:lnTo>
                    <a:pt x="9245" y="18524"/>
                  </a:lnTo>
                  <a:lnTo>
                    <a:pt x="9318" y="18598"/>
                  </a:lnTo>
                  <a:lnTo>
                    <a:pt x="8841" y="18781"/>
                  </a:lnTo>
                  <a:lnTo>
                    <a:pt x="8768" y="18708"/>
                  </a:lnTo>
                  <a:lnTo>
                    <a:pt x="8694" y="18598"/>
                  </a:lnTo>
                  <a:lnTo>
                    <a:pt x="8621" y="18487"/>
                  </a:lnTo>
                  <a:lnTo>
                    <a:pt x="8584" y="18341"/>
                  </a:lnTo>
                  <a:lnTo>
                    <a:pt x="9098" y="18194"/>
                  </a:lnTo>
                  <a:close/>
                  <a:moveTo>
                    <a:pt x="8254" y="18414"/>
                  </a:moveTo>
                  <a:lnTo>
                    <a:pt x="8291" y="18561"/>
                  </a:lnTo>
                  <a:lnTo>
                    <a:pt x="8364" y="18744"/>
                  </a:lnTo>
                  <a:lnTo>
                    <a:pt x="8511" y="18928"/>
                  </a:lnTo>
                  <a:lnTo>
                    <a:pt x="8181" y="19038"/>
                  </a:lnTo>
                  <a:lnTo>
                    <a:pt x="8144" y="18964"/>
                  </a:lnTo>
                  <a:lnTo>
                    <a:pt x="8107" y="18928"/>
                  </a:lnTo>
                  <a:lnTo>
                    <a:pt x="7997" y="18854"/>
                  </a:lnTo>
                  <a:lnTo>
                    <a:pt x="7961" y="18818"/>
                  </a:lnTo>
                  <a:lnTo>
                    <a:pt x="7851" y="18634"/>
                  </a:lnTo>
                  <a:lnTo>
                    <a:pt x="7851" y="18561"/>
                  </a:lnTo>
                  <a:lnTo>
                    <a:pt x="8254" y="18414"/>
                  </a:lnTo>
                  <a:close/>
                  <a:moveTo>
                    <a:pt x="5246" y="18818"/>
                  </a:moveTo>
                  <a:lnTo>
                    <a:pt x="5430" y="18891"/>
                  </a:lnTo>
                  <a:lnTo>
                    <a:pt x="5650" y="18928"/>
                  </a:lnTo>
                  <a:lnTo>
                    <a:pt x="5870" y="18964"/>
                  </a:lnTo>
                  <a:lnTo>
                    <a:pt x="5943" y="19221"/>
                  </a:lnTo>
                  <a:lnTo>
                    <a:pt x="5760" y="19148"/>
                  </a:lnTo>
                  <a:lnTo>
                    <a:pt x="5576" y="19038"/>
                  </a:lnTo>
                  <a:lnTo>
                    <a:pt x="5393" y="18928"/>
                  </a:lnTo>
                  <a:lnTo>
                    <a:pt x="5246" y="18818"/>
                  </a:lnTo>
                  <a:close/>
                  <a:moveTo>
                    <a:pt x="7557" y="18634"/>
                  </a:moveTo>
                  <a:lnTo>
                    <a:pt x="7557" y="18781"/>
                  </a:lnTo>
                  <a:lnTo>
                    <a:pt x="7631" y="18928"/>
                  </a:lnTo>
                  <a:lnTo>
                    <a:pt x="7704" y="19038"/>
                  </a:lnTo>
                  <a:lnTo>
                    <a:pt x="7777" y="19148"/>
                  </a:lnTo>
                  <a:lnTo>
                    <a:pt x="7704" y="19184"/>
                  </a:lnTo>
                  <a:lnTo>
                    <a:pt x="7227" y="19294"/>
                  </a:lnTo>
                  <a:lnTo>
                    <a:pt x="7154" y="19184"/>
                  </a:lnTo>
                  <a:lnTo>
                    <a:pt x="7080" y="19074"/>
                  </a:lnTo>
                  <a:lnTo>
                    <a:pt x="6970" y="18928"/>
                  </a:lnTo>
                  <a:lnTo>
                    <a:pt x="6897" y="18781"/>
                  </a:lnTo>
                  <a:lnTo>
                    <a:pt x="7117" y="18708"/>
                  </a:lnTo>
                  <a:lnTo>
                    <a:pt x="7557" y="18634"/>
                  </a:lnTo>
                  <a:close/>
                  <a:moveTo>
                    <a:pt x="6604" y="18854"/>
                  </a:moveTo>
                  <a:lnTo>
                    <a:pt x="6677" y="19111"/>
                  </a:lnTo>
                  <a:lnTo>
                    <a:pt x="6750" y="19221"/>
                  </a:lnTo>
                  <a:lnTo>
                    <a:pt x="6824" y="19331"/>
                  </a:lnTo>
                  <a:lnTo>
                    <a:pt x="6493" y="19331"/>
                  </a:lnTo>
                  <a:lnTo>
                    <a:pt x="6493" y="19258"/>
                  </a:lnTo>
                  <a:lnTo>
                    <a:pt x="6493" y="19221"/>
                  </a:lnTo>
                  <a:lnTo>
                    <a:pt x="6420" y="19184"/>
                  </a:lnTo>
                  <a:lnTo>
                    <a:pt x="6383" y="19184"/>
                  </a:lnTo>
                  <a:lnTo>
                    <a:pt x="6310" y="19221"/>
                  </a:lnTo>
                  <a:lnTo>
                    <a:pt x="6273" y="19221"/>
                  </a:lnTo>
                  <a:lnTo>
                    <a:pt x="6200" y="19184"/>
                  </a:lnTo>
                  <a:lnTo>
                    <a:pt x="6163" y="19074"/>
                  </a:lnTo>
                  <a:lnTo>
                    <a:pt x="6127" y="18928"/>
                  </a:lnTo>
                  <a:lnTo>
                    <a:pt x="6604" y="18854"/>
                  </a:lnTo>
                  <a:close/>
                  <a:moveTo>
                    <a:pt x="10125" y="0"/>
                  </a:moveTo>
                  <a:lnTo>
                    <a:pt x="9721" y="37"/>
                  </a:lnTo>
                  <a:lnTo>
                    <a:pt x="9318" y="110"/>
                  </a:lnTo>
                  <a:lnTo>
                    <a:pt x="8804" y="220"/>
                  </a:lnTo>
                  <a:lnTo>
                    <a:pt x="8291" y="403"/>
                  </a:lnTo>
                  <a:lnTo>
                    <a:pt x="7300" y="734"/>
                  </a:lnTo>
                  <a:lnTo>
                    <a:pt x="5320" y="1504"/>
                  </a:lnTo>
                  <a:lnTo>
                    <a:pt x="3376" y="2274"/>
                  </a:lnTo>
                  <a:lnTo>
                    <a:pt x="2422" y="2678"/>
                  </a:lnTo>
                  <a:lnTo>
                    <a:pt x="1945" y="2898"/>
                  </a:lnTo>
                  <a:lnTo>
                    <a:pt x="1505" y="3118"/>
                  </a:lnTo>
                  <a:lnTo>
                    <a:pt x="1248" y="3301"/>
                  </a:lnTo>
                  <a:lnTo>
                    <a:pt x="955" y="3485"/>
                  </a:lnTo>
                  <a:lnTo>
                    <a:pt x="698" y="3742"/>
                  </a:lnTo>
                  <a:lnTo>
                    <a:pt x="441" y="3998"/>
                  </a:lnTo>
                  <a:lnTo>
                    <a:pt x="221" y="4292"/>
                  </a:lnTo>
                  <a:lnTo>
                    <a:pt x="74" y="4622"/>
                  </a:lnTo>
                  <a:lnTo>
                    <a:pt x="38" y="4769"/>
                  </a:lnTo>
                  <a:lnTo>
                    <a:pt x="38" y="4915"/>
                  </a:lnTo>
                  <a:lnTo>
                    <a:pt x="38" y="5099"/>
                  </a:lnTo>
                  <a:lnTo>
                    <a:pt x="74" y="5245"/>
                  </a:lnTo>
                  <a:lnTo>
                    <a:pt x="1" y="5282"/>
                  </a:lnTo>
                  <a:lnTo>
                    <a:pt x="1" y="5319"/>
                  </a:lnTo>
                  <a:lnTo>
                    <a:pt x="38" y="5722"/>
                  </a:lnTo>
                  <a:lnTo>
                    <a:pt x="148" y="6052"/>
                  </a:lnTo>
                  <a:lnTo>
                    <a:pt x="441" y="6786"/>
                  </a:lnTo>
                  <a:lnTo>
                    <a:pt x="1065" y="8400"/>
                  </a:lnTo>
                  <a:lnTo>
                    <a:pt x="2348" y="11665"/>
                  </a:lnTo>
                  <a:lnTo>
                    <a:pt x="2935" y="13315"/>
                  </a:lnTo>
                  <a:lnTo>
                    <a:pt x="3522" y="15003"/>
                  </a:lnTo>
                  <a:lnTo>
                    <a:pt x="4072" y="16653"/>
                  </a:lnTo>
                  <a:lnTo>
                    <a:pt x="4293" y="17424"/>
                  </a:lnTo>
                  <a:lnTo>
                    <a:pt x="4439" y="17827"/>
                  </a:lnTo>
                  <a:lnTo>
                    <a:pt x="4513" y="18047"/>
                  </a:lnTo>
                  <a:lnTo>
                    <a:pt x="4623" y="18231"/>
                  </a:lnTo>
                  <a:lnTo>
                    <a:pt x="4659" y="18451"/>
                  </a:lnTo>
                  <a:lnTo>
                    <a:pt x="4733" y="18634"/>
                  </a:lnTo>
                  <a:lnTo>
                    <a:pt x="4806" y="18781"/>
                  </a:lnTo>
                  <a:lnTo>
                    <a:pt x="4916" y="18928"/>
                  </a:lnTo>
                  <a:lnTo>
                    <a:pt x="5026" y="19074"/>
                  </a:lnTo>
                  <a:lnTo>
                    <a:pt x="5173" y="19221"/>
                  </a:lnTo>
                  <a:lnTo>
                    <a:pt x="5503" y="19404"/>
                  </a:lnTo>
                  <a:lnTo>
                    <a:pt x="5833" y="19551"/>
                  </a:lnTo>
                  <a:lnTo>
                    <a:pt x="6237" y="19661"/>
                  </a:lnTo>
                  <a:lnTo>
                    <a:pt x="6604" y="19698"/>
                  </a:lnTo>
                  <a:lnTo>
                    <a:pt x="7007" y="19698"/>
                  </a:lnTo>
                  <a:lnTo>
                    <a:pt x="7484" y="19625"/>
                  </a:lnTo>
                  <a:lnTo>
                    <a:pt x="7924" y="19515"/>
                  </a:lnTo>
                  <a:lnTo>
                    <a:pt x="8841" y="19184"/>
                  </a:lnTo>
                  <a:lnTo>
                    <a:pt x="11079" y="18341"/>
                  </a:lnTo>
                  <a:lnTo>
                    <a:pt x="13206" y="17570"/>
                  </a:lnTo>
                  <a:lnTo>
                    <a:pt x="13830" y="17314"/>
                  </a:lnTo>
                  <a:lnTo>
                    <a:pt x="14417" y="17020"/>
                  </a:lnTo>
                  <a:lnTo>
                    <a:pt x="14527" y="17020"/>
                  </a:lnTo>
                  <a:lnTo>
                    <a:pt x="14674" y="16947"/>
                  </a:lnTo>
                  <a:lnTo>
                    <a:pt x="14710" y="16873"/>
                  </a:lnTo>
                  <a:lnTo>
                    <a:pt x="14710" y="16837"/>
                  </a:lnTo>
                  <a:lnTo>
                    <a:pt x="14894" y="16690"/>
                  </a:lnTo>
                  <a:lnTo>
                    <a:pt x="15187" y="16433"/>
                  </a:lnTo>
                  <a:lnTo>
                    <a:pt x="15407" y="16103"/>
                  </a:lnTo>
                  <a:lnTo>
                    <a:pt x="15554" y="15773"/>
                  </a:lnTo>
                  <a:lnTo>
                    <a:pt x="15701" y="15406"/>
                  </a:lnTo>
                  <a:lnTo>
                    <a:pt x="15774" y="15039"/>
                  </a:lnTo>
                  <a:lnTo>
                    <a:pt x="15811" y="14636"/>
                  </a:lnTo>
                  <a:lnTo>
                    <a:pt x="15847" y="13866"/>
                  </a:lnTo>
                  <a:lnTo>
                    <a:pt x="15884" y="13829"/>
                  </a:lnTo>
                  <a:lnTo>
                    <a:pt x="15884" y="13756"/>
                  </a:lnTo>
                  <a:lnTo>
                    <a:pt x="15847" y="13572"/>
                  </a:lnTo>
                  <a:lnTo>
                    <a:pt x="15811" y="13389"/>
                  </a:lnTo>
                  <a:lnTo>
                    <a:pt x="15664" y="13059"/>
                  </a:lnTo>
                  <a:lnTo>
                    <a:pt x="15334" y="12178"/>
                  </a:lnTo>
                  <a:lnTo>
                    <a:pt x="14710" y="10564"/>
                  </a:lnTo>
                  <a:lnTo>
                    <a:pt x="13500" y="7263"/>
                  </a:lnTo>
                  <a:lnTo>
                    <a:pt x="12326" y="3962"/>
                  </a:lnTo>
                  <a:lnTo>
                    <a:pt x="11776" y="2311"/>
                  </a:lnTo>
                  <a:lnTo>
                    <a:pt x="11446" y="1431"/>
                  </a:lnTo>
                  <a:lnTo>
                    <a:pt x="11372" y="1174"/>
                  </a:lnTo>
                  <a:lnTo>
                    <a:pt x="11409" y="1027"/>
                  </a:lnTo>
                  <a:lnTo>
                    <a:pt x="11409" y="917"/>
                  </a:lnTo>
                  <a:lnTo>
                    <a:pt x="11372" y="770"/>
                  </a:lnTo>
                  <a:lnTo>
                    <a:pt x="11299" y="624"/>
                  </a:lnTo>
                  <a:lnTo>
                    <a:pt x="11152" y="403"/>
                  </a:lnTo>
                  <a:lnTo>
                    <a:pt x="10895" y="220"/>
                  </a:lnTo>
                  <a:lnTo>
                    <a:pt x="10712" y="110"/>
                  </a:lnTo>
                  <a:lnTo>
                    <a:pt x="10528" y="37"/>
                  </a:lnTo>
                  <a:lnTo>
                    <a:pt x="10345"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 name="Google Shape;402;p8"/>
            <p:cNvSpPr/>
            <p:nvPr/>
          </p:nvSpPr>
          <p:spPr>
            <a:xfrm>
              <a:off x="6991200" y="2879025"/>
              <a:ext cx="390675" cy="444800"/>
            </a:xfrm>
            <a:custGeom>
              <a:rect b="b" l="l" r="r" t="t"/>
              <a:pathLst>
                <a:path extrusionOk="0" h="17792" w="15627">
                  <a:moveTo>
                    <a:pt x="10528" y="1"/>
                  </a:moveTo>
                  <a:lnTo>
                    <a:pt x="10455" y="37"/>
                  </a:lnTo>
                  <a:lnTo>
                    <a:pt x="10308" y="221"/>
                  </a:lnTo>
                  <a:lnTo>
                    <a:pt x="10198" y="441"/>
                  </a:lnTo>
                  <a:lnTo>
                    <a:pt x="10015" y="881"/>
                  </a:lnTo>
                  <a:lnTo>
                    <a:pt x="9831" y="1468"/>
                  </a:lnTo>
                  <a:lnTo>
                    <a:pt x="9685" y="2091"/>
                  </a:lnTo>
                  <a:lnTo>
                    <a:pt x="9685" y="2201"/>
                  </a:lnTo>
                  <a:lnTo>
                    <a:pt x="9721" y="2311"/>
                  </a:lnTo>
                  <a:lnTo>
                    <a:pt x="9795" y="2348"/>
                  </a:lnTo>
                  <a:lnTo>
                    <a:pt x="9868" y="2385"/>
                  </a:lnTo>
                  <a:lnTo>
                    <a:pt x="9941" y="2421"/>
                  </a:lnTo>
                  <a:lnTo>
                    <a:pt x="10051" y="2385"/>
                  </a:lnTo>
                  <a:lnTo>
                    <a:pt x="10125" y="2311"/>
                  </a:lnTo>
                  <a:lnTo>
                    <a:pt x="10198" y="2238"/>
                  </a:lnTo>
                  <a:lnTo>
                    <a:pt x="10235" y="2055"/>
                  </a:lnTo>
                  <a:lnTo>
                    <a:pt x="10235" y="2018"/>
                  </a:lnTo>
                  <a:lnTo>
                    <a:pt x="10235" y="1981"/>
                  </a:lnTo>
                  <a:lnTo>
                    <a:pt x="10455" y="1138"/>
                  </a:lnTo>
                  <a:lnTo>
                    <a:pt x="10638" y="624"/>
                  </a:lnTo>
                  <a:lnTo>
                    <a:pt x="10675" y="367"/>
                  </a:lnTo>
                  <a:lnTo>
                    <a:pt x="10712" y="111"/>
                  </a:lnTo>
                  <a:lnTo>
                    <a:pt x="10675" y="37"/>
                  </a:lnTo>
                  <a:lnTo>
                    <a:pt x="10602" y="1"/>
                  </a:lnTo>
                  <a:close/>
                  <a:moveTo>
                    <a:pt x="3559" y="1028"/>
                  </a:moveTo>
                  <a:lnTo>
                    <a:pt x="3522" y="1064"/>
                  </a:lnTo>
                  <a:lnTo>
                    <a:pt x="3485" y="1101"/>
                  </a:lnTo>
                  <a:lnTo>
                    <a:pt x="3485" y="1138"/>
                  </a:lnTo>
                  <a:lnTo>
                    <a:pt x="3559" y="1321"/>
                  </a:lnTo>
                  <a:lnTo>
                    <a:pt x="3669" y="1468"/>
                  </a:lnTo>
                  <a:lnTo>
                    <a:pt x="3889" y="1761"/>
                  </a:lnTo>
                  <a:lnTo>
                    <a:pt x="4109" y="2055"/>
                  </a:lnTo>
                  <a:lnTo>
                    <a:pt x="4366" y="2348"/>
                  </a:lnTo>
                  <a:lnTo>
                    <a:pt x="4476" y="2605"/>
                  </a:lnTo>
                  <a:lnTo>
                    <a:pt x="4586" y="2862"/>
                  </a:lnTo>
                  <a:lnTo>
                    <a:pt x="4696" y="2972"/>
                  </a:lnTo>
                  <a:lnTo>
                    <a:pt x="4769" y="3045"/>
                  </a:lnTo>
                  <a:lnTo>
                    <a:pt x="4916" y="3082"/>
                  </a:lnTo>
                  <a:lnTo>
                    <a:pt x="5063" y="3082"/>
                  </a:lnTo>
                  <a:lnTo>
                    <a:pt x="5136" y="3045"/>
                  </a:lnTo>
                  <a:lnTo>
                    <a:pt x="5209" y="3008"/>
                  </a:lnTo>
                  <a:lnTo>
                    <a:pt x="5246" y="2935"/>
                  </a:lnTo>
                  <a:lnTo>
                    <a:pt x="5246" y="2862"/>
                  </a:lnTo>
                  <a:lnTo>
                    <a:pt x="5209" y="2715"/>
                  </a:lnTo>
                  <a:lnTo>
                    <a:pt x="5173" y="2642"/>
                  </a:lnTo>
                  <a:lnTo>
                    <a:pt x="5099" y="2605"/>
                  </a:lnTo>
                  <a:lnTo>
                    <a:pt x="4989" y="2605"/>
                  </a:lnTo>
                  <a:lnTo>
                    <a:pt x="4989" y="2568"/>
                  </a:lnTo>
                  <a:lnTo>
                    <a:pt x="4989" y="2495"/>
                  </a:lnTo>
                  <a:lnTo>
                    <a:pt x="4953" y="2385"/>
                  </a:lnTo>
                  <a:lnTo>
                    <a:pt x="4806" y="2128"/>
                  </a:lnTo>
                  <a:lnTo>
                    <a:pt x="4623" y="1871"/>
                  </a:lnTo>
                  <a:lnTo>
                    <a:pt x="4402" y="1615"/>
                  </a:lnTo>
                  <a:lnTo>
                    <a:pt x="4146" y="1394"/>
                  </a:lnTo>
                  <a:lnTo>
                    <a:pt x="3889" y="1174"/>
                  </a:lnTo>
                  <a:lnTo>
                    <a:pt x="3595" y="1028"/>
                  </a:lnTo>
                  <a:close/>
                  <a:moveTo>
                    <a:pt x="15334" y="3999"/>
                  </a:moveTo>
                  <a:lnTo>
                    <a:pt x="15260" y="4035"/>
                  </a:lnTo>
                  <a:lnTo>
                    <a:pt x="15187" y="4109"/>
                  </a:lnTo>
                  <a:lnTo>
                    <a:pt x="15077" y="4182"/>
                  </a:lnTo>
                  <a:lnTo>
                    <a:pt x="14967" y="4256"/>
                  </a:lnTo>
                  <a:lnTo>
                    <a:pt x="14820" y="4329"/>
                  </a:lnTo>
                  <a:lnTo>
                    <a:pt x="14673" y="4329"/>
                  </a:lnTo>
                  <a:lnTo>
                    <a:pt x="14527" y="4402"/>
                  </a:lnTo>
                  <a:lnTo>
                    <a:pt x="14490" y="4439"/>
                  </a:lnTo>
                  <a:lnTo>
                    <a:pt x="14453" y="4549"/>
                  </a:lnTo>
                  <a:lnTo>
                    <a:pt x="14417" y="4586"/>
                  </a:lnTo>
                  <a:lnTo>
                    <a:pt x="14380" y="4622"/>
                  </a:lnTo>
                  <a:lnTo>
                    <a:pt x="14233" y="4732"/>
                  </a:lnTo>
                  <a:lnTo>
                    <a:pt x="13940" y="4842"/>
                  </a:lnTo>
                  <a:lnTo>
                    <a:pt x="13720" y="4989"/>
                  </a:lnTo>
                  <a:lnTo>
                    <a:pt x="13536" y="5173"/>
                  </a:lnTo>
                  <a:lnTo>
                    <a:pt x="13499" y="5246"/>
                  </a:lnTo>
                  <a:lnTo>
                    <a:pt x="13499" y="5319"/>
                  </a:lnTo>
                  <a:lnTo>
                    <a:pt x="13573" y="5356"/>
                  </a:lnTo>
                  <a:lnTo>
                    <a:pt x="13830" y="5356"/>
                  </a:lnTo>
                  <a:lnTo>
                    <a:pt x="14013" y="5319"/>
                  </a:lnTo>
                  <a:lnTo>
                    <a:pt x="14380" y="5173"/>
                  </a:lnTo>
                  <a:lnTo>
                    <a:pt x="14673" y="5026"/>
                  </a:lnTo>
                  <a:lnTo>
                    <a:pt x="14783" y="4953"/>
                  </a:lnTo>
                  <a:lnTo>
                    <a:pt x="14857" y="4806"/>
                  </a:lnTo>
                  <a:lnTo>
                    <a:pt x="15077" y="4769"/>
                  </a:lnTo>
                  <a:lnTo>
                    <a:pt x="15260" y="4659"/>
                  </a:lnTo>
                  <a:lnTo>
                    <a:pt x="15370" y="4696"/>
                  </a:lnTo>
                  <a:lnTo>
                    <a:pt x="15444" y="4696"/>
                  </a:lnTo>
                  <a:lnTo>
                    <a:pt x="15554" y="4622"/>
                  </a:lnTo>
                  <a:lnTo>
                    <a:pt x="15627" y="4549"/>
                  </a:lnTo>
                  <a:lnTo>
                    <a:pt x="15627" y="4476"/>
                  </a:lnTo>
                  <a:lnTo>
                    <a:pt x="15590" y="4366"/>
                  </a:lnTo>
                  <a:lnTo>
                    <a:pt x="15627" y="4329"/>
                  </a:lnTo>
                  <a:lnTo>
                    <a:pt x="15627" y="4256"/>
                  </a:lnTo>
                  <a:lnTo>
                    <a:pt x="15590" y="4182"/>
                  </a:lnTo>
                  <a:lnTo>
                    <a:pt x="15554" y="4109"/>
                  </a:lnTo>
                  <a:lnTo>
                    <a:pt x="15480" y="4035"/>
                  </a:lnTo>
                  <a:lnTo>
                    <a:pt x="15407" y="4035"/>
                  </a:lnTo>
                  <a:lnTo>
                    <a:pt x="15334" y="3999"/>
                  </a:lnTo>
                  <a:close/>
                  <a:moveTo>
                    <a:pt x="2238" y="7447"/>
                  </a:moveTo>
                  <a:lnTo>
                    <a:pt x="2128" y="7484"/>
                  </a:lnTo>
                  <a:lnTo>
                    <a:pt x="1064" y="7960"/>
                  </a:lnTo>
                  <a:lnTo>
                    <a:pt x="477" y="8217"/>
                  </a:lnTo>
                  <a:lnTo>
                    <a:pt x="257" y="8364"/>
                  </a:lnTo>
                  <a:lnTo>
                    <a:pt x="147" y="8474"/>
                  </a:lnTo>
                  <a:lnTo>
                    <a:pt x="111" y="8437"/>
                  </a:lnTo>
                  <a:lnTo>
                    <a:pt x="74" y="8437"/>
                  </a:lnTo>
                  <a:lnTo>
                    <a:pt x="1" y="8511"/>
                  </a:lnTo>
                  <a:lnTo>
                    <a:pt x="1" y="8584"/>
                  </a:lnTo>
                  <a:lnTo>
                    <a:pt x="37" y="8621"/>
                  </a:lnTo>
                  <a:lnTo>
                    <a:pt x="111" y="8694"/>
                  </a:lnTo>
                  <a:lnTo>
                    <a:pt x="221" y="8731"/>
                  </a:lnTo>
                  <a:lnTo>
                    <a:pt x="367" y="8694"/>
                  </a:lnTo>
                  <a:lnTo>
                    <a:pt x="514" y="8657"/>
                  </a:lnTo>
                  <a:lnTo>
                    <a:pt x="808" y="8547"/>
                  </a:lnTo>
                  <a:lnTo>
                    <a:pt x="1028" y="8474"/>
                  </a:lnTo>
                  <a:lnTo>
                    <a:pt x="2385" y="7887"/>
                  </a:lnTo>
                  <a:lnTo>
                    <a:pt x="2458" y="7850"/>
                  </a:lnTo>
                  <a:lnTo>
                    <a:pt x="2532" y="7777"/>
                  </a:lnTo>
                  <a:lnTo>
                    <a:pt x="2532" y="7667"/>
                  </a:lnTo>
                  <a:lnTo>
                    <a:pt x="2495" y="7594"/>
                  </a:lnTo>
                  <a:lnTo>
                    <a:pt x="2422" y="7520"/>
                  </a:lnTo>
                  <a:lnTo>
                    <a:pt x="2348" y="7484"/>
                  </a:lnTo>
                  <a:lnTo>
                    <a:pt x="2238" y="7447"/>
                  </a:lnTo>
                  <a:close/>
                  <a:moveTo>
                    <a:pt x="6677" y="7814"/>
                  </a:moveTo>
                  <a:lnTo>
                    <a:pt x="6603" y="7887"/>
                  </a:lnTo>
                  <a:lnTo>
                    <a:pt x="6603" y="7960"/>
                  </a:lnTo>
                  <a:lnTo>
                    <a:pt x="6603" y="8070"/>
                  </a:lnTo>
                  <a:lnTo>
                    <a:pt x="6933" y="8474"/>
                  </a:lnTo>
                  <a:lnTo>
                    <a:pt x="7044" y="8694"/>
                  </a:lnTo>
                  <a:lnTo>
                    <a:pt x="7154" y="8914"/>
                  </a:lnTo>
                  <a:lnTo>
                    <a:pt x="7227" y="8951"/>
                  </a:lnTo>
                  <a:lnTo>
                    <a:pt x="7264" y="8987"/>
                  </a:lnTo>
                  <a:lnTo>
                    <a:pt x="7410" y="8987"/>
                  </a:lnTo>
                  <a:lnTo>
                    <a:pt x="7594" y="8877"/>
                  </a:lnTo>
                  <a:lnTo>
                    <a:pt x="7777" y="8767"/>
                  </a:lnTo>
                  <a:lnTo>
                    <a:pt x="7924" y="8621"/>
                  </a:lnTo>
                  <a:lnTo>
                    <a:pt x="7924" y="8657"/>
                  </a:lnTo>
                  <a:lnTo>
                    <a:pt x="7997" y="8767"/>
                  </a:lnTo>
                  <a:lnTo>
                    <a:pt x="8071" y="8877"/>
                  </a:lnTo>
                  <a:lnTo>
                    <a:pt x="8181" y="8951"/>
                  </a:lnTo>
                  <a:lnTo>
                    <a:pt x="8327" y="9024"/>
                  </a:lnTo>
                  <a:lnTo>
                    <a:pt x="8584" y="9061"/>
                  </a:lnTo>
                  <a:lnTo>
                    <a:pt x="8768" y="9061"/>
                  </a:lnTo>
                  <a:lnTo>
                    <a:pt x="8951" y="8987"/>
                  </a:lnTo>
                  <a:lnTo>
                    <a:pt x="9281" y="8841"/>
                  </a:lnTo>
                  <a:lnTo>
                    <a:pt x="9611" y="8657"/>
                  </a:lnTo>
                  <a:lnTo>
                    <a:pt x="9721" y="8547"/>
                  </a:lnTo>
                  <a:lnTo>
                    <a:pt x="9758" y="8474"/>
                  </a:lnTo>
                  <a:lnTo>
                    <a:pt x="9758" y="8364"/>
                  </a:lnTo>
                  <a:lnTo>
                    <a:pt x="9685" y="8254"/>
                  </a:lnTo>
                  <a:lnTo>
                    <a:pt x="9648" y="8217"/>
                  </a:lnTo>
                  <a:lnTo>
                    <a:pt x="9464" y="8217"/>
                  </a:lnTo>
                  <a:lnTo>
                    <a:pt x="9428" y="8291"/>
                  </a:lnTo>
                  <a:lnTo>
                    <a:pt x="9244" y="8437"/>
                  </a:lnTo>
                  <a:lnTo>
                    <a:pt x="8988" y="8547"/>
                  </a:lnTo>
                  <a:lnTo>
                    <a:pt x="8768" y="8621"/>
                  </a:lnTo>
                  <a:lnTo>
                    <a:pt x="8584" y="8657"/>
                  </a:lnTo>
                  <a:lnTo>
                    <a:pt x="8474" y="8657"/>
                  </a:lnTo>
                  <a:lnTo>
                    <a:pt x="8401" y="8621"/>
                  </a:lnTo>
                  <a:lnTo>
                    <a:pt x="8364" y="8584"/>
                  </a:lnTo>
                  <a:lnTo>
                    <a:pt x="8327" y="8547"/>
                  </a:lnTo>
                  <a:lnTo>
                    <a:pt x="8254" y="8254"/>
                  </a:lnTo>
                  <a:lnTo>
                    <a:pt x="8181" y="8144"/>
                  </a:lnTo>
                  <a:lnTo>
                    <a:pt x="8071" y="8107"/>
                  </a:lnTo>
                  <a:lnTo>
                    <a:pt x="7961" y="8107"/>
                  </a:lnTo>
                  <a:lnTo>
                    <a:pt x="7887" y="8144"/>
                  </a:lnTo>
                  <a:lnTo>
                    <a:pt x="7740" y="8254"/>
                  </a:lnTo>
                  <a:lnTo>
                    <a:pt x="7630" y="8401"/>
                  </a:lnTo>
                  <a:lnTo>
                    <a:pt x="7410" y="8547"/>
                  </a:lnTo>
                  <a:lnTo>
                    <a:pt x="7264" y="8364"/>
                  </a:lnTo>
                  <a:lnTo>
                    <a:pt x="7117" y="8180"/>
                  </a:lnTo>
                  <a:lnTo>
                    <a:pt x="6970" y="7997"/>
                  </a:lnTo>
                  <a:lnTo>
                    <a:pt x="6787" y="7850"/>
                  </a:lnTo>
                  <a:lnTo>
                    <a:pt x="6713" y="7814"/>
                  </a:lnTo>
                  <a:close/>
                  <a:moveTo>
                    <a:pt x="12876" y="11005"/>
                  </a:moveTo>
                  <a:lnTo>
                    <a:pt x="12803" y="11042"/>
                  </a:lnTo>
                  <a:lnTo>
                    <a:pt x="12766" y="11078"/>
                  </a:lnTo>
                  <a:lnTo>
                    <a:pt x="12766" y="11152"/>
                  </a:lnTo>
                  <a:lnTo>
                    <a:pt x="12729" y="11225"/>
                  </a:lnTo>
                  <a:lnTo>
                    <a:pt x="12766" y="11298"/>
                  </a:lnTo>
                  <a:lnTo>
                    <a:pt x="12986" y="11702"/>
                  </a:lnTo>
                  <a:lnTo>
                    <a:pt x="13279" y="12069"/>
                  </a:lnTo>
                  <a:lnTo>
                    <a:pt x="13499" y="12399"/>
                  </a:lnTo>
                  <a:lnTo>
                    <a:pt x="13646" y="12509"/>
                  </a:lnTo>
                  <a:lnTo>
                    <a:pt x="13830" y="12619"/>
                  </a:lnTo>
                  <a:lnTo>
                    <a:pt x="13976" y="12619"/>
                  </a:lnTo>
                  <a:lnTo>
                    <a:pt x="14013" y="12582"/>
                  </a:lnTo>
                  <a:lnTo>
                    <a:pt x="14086" y="12546"/>
                  </a:lnTo>
                  <a:lnTo>
                    <a:pt x="14160" y="12436"/>
                  </a:lnTo>
                  <a:lnTo>
                    <a:pt x="14160" y="12325"/>
                  </a:lnTo>
                  <a:lnTo>
                    <a:pt x="14160" y="12252"/>
                  </a:lnTo>
                  <a:lnTo>
                    <a:pt x="14123" y="12142"/>
                  </a:lnTo>
                  <a:lnTo>
                    <a:pt x="14086" y="12069"/>
                  </a:lnTo>
                  <a:lnTo>
                    <a:pt x="14050" y="12032"/>
                  </a:lnTo>
                  <a:lnTo>
                    <a:pt x="13903" y="12032"/>
                  </a:lnTo>
                  <a:lnTo>
                    <a:pt x="13830" y="11885"/>
                  </a:lnTo>
                  <a:lnTo>
                    <a:pt x="13573" y="11592"/>
                  </a:lnTo>
                  <a:lnTo>
                    <a:pt x="13316" y="11298"/>
                  </a:lnTo>
                  <a:lnTo>
                    <a:pt x="13059" y="11042"/>
                  </a:lnTo>
                  <a:lnTo>
                    <a:pt x="13023" y="11005"/>
                  </a:lnTo>
                  <a:close/>
                  <a:moveTo>
                    <a:pt x="8181" y="3192"/>
                  </a:moveTo>
                  <a:lnTo>
                    <a:pt x="8511" y="3228"/>
                  </a:lnTo>
                  <a:lnTo>
                    <a:pt x="8878" y="3265"/>
                  </a:lnTo>
                  <a:lnTo>
                    <a:pt x="9208" y="3339"/>
                  </a:lnTo>
                  <a:lnTo>
                    <a:pt x="9538" y="3412"/>
                  </a:lnTo>
                  <a:lnTo>
                    <a:pt x="9868" y="3522"/>
                  </a:lnTo>
                  <a:lnTo>
                    <a:pt x="10198" y="3669"/>
                  </a:lnTo>
                  <a:lnTo>
                    <a:pt x="10528" y="3852"/>
                  </a:lnTo>
                  <a:lnTo>
                    <a:pt x="10822" y="4035"/>
                  </a:lnTo>
                  <a:lnTo>
                    <a:pt x="11078" y="4256"/>
                  </a:lnTo>
                  <a:lnTo>
                    <a:pt x="11335" y="4476"/>
                  </a:lnTo>
                  <a:lnTo>
                    <a:pt x="11592" y="4732"/>
                  </a:lnTo>
                  <a:lnTo>
                    <a:pt x="11812" y="4989"/>
                  </a:lnTo>
                  <a:lnTo>
                    <a:pt x="11996" y="5319"/>
                  </a:lnTo>
                  <a:lnTo>
                    <a:pt x="12142" y="5576"/>
                  </a:lnTo>
                  <a:lnTo>
                    <a:pt x="12252" y="5870"/>
                  </a:lnTo>
                  <a:lnTo>
                    <a:pt x="12362" y="6200"/>
                  </a:lnTo>
                  <a:lnTo>
                    <a:pt x="12436" y="6530"/>
                  </a:lnTo>
                  <a:lnTo>
                    <a:pt x="12509" y="6823"/>
                  </a:lnTo>
                  <a:lnTo>
                    <a:pt x="12509" y="7153"/>
                  </a:lnTo>
                  <a:lnTo>
                    <a:pt x="12509" y="7484"/>
                  </a:lnTo>
                  <a:lnTo>
                    <a:pt x="12472" y="7814"/>
                  </a:lnTo>
                  <a:lnTo>
                    <a:pt x="12399" y="8144"/>
                  </a:lnTo>
                  <a:lnTo>
                    <a:pt x="12289" y="8511"/>
                  </a:lnTo>
                  <a:lnTo>
                    <a:pt x="12142" y="8804"/>
                  </a:lnTo>
                  <a:lnTo>
                    <a:pt x="11996" y="9134"/>
                  </a:lnTo>
                  <a:lnTo>
                    <a:pt x="11812" y="9428"/>
                  </a:lnTo>
                  <a:lnTo>
                    <a:pt x="11592" y="9721"/>
                  </a:lnTo>
                  <a:lnTo>
                    <a:pt x="11115" y="10271"/>
                  </a:lnTo>
                  <a:lnTo>
                    <a:pt x="10345" y="11115"/>
                  </a:lnTo>
                  <a:lnTo>
                    <a:pt x="9941" y="11555"/>
                  </a:lnTo>
                  <a:lnTo>
                    <a:pt x="9575" y="12032"/>
                  </a:lnTo>
                  <a:lnTo>
                    <a:pt x="9281" y="12509"/>
                  </a:lnTo>
                  <a:lnTo>
                    <a:pt x="8988" y="13022"/>
                  </a:lnTo>
                  <a:lnTo>
                    <a:pt x="8914" y="13279"/>
                  </a:lnTo>
                  <a:lnTo>
                    <a:pt x="8804" y="13573"/>
                  </a:lnTo>
                  <a:lnTo>
                    <a:pt x="8768" y="13829"/>
                  </a:lnTo>
                  <a:lnTo>
                    <a:pt x="8731" y="14123"/>
                  </a:lnTo>
                  <a:lnTo>
                    <a:pt x="8217" y="14013"/>
                  </a:lnTo>
                  <a:lnTo>
                    <a:pt x="7704" y="13939"/>
                  </a:lnTo>
                  <a:lnTo>
                    <a:pt x="8584" y="11665"/>
                  </a:lnTo>
                  <a:lnTo>
                    <a:pt x="9061" y="10418"/>
                  </a:lnTo>
                  <a:lnTo>
                    <a:pt x="9318" y="9831"/>
                  </a:lnTo>
                  <a:lnTo>
                    <a:pt x="9391" y="9538"/>
                  </a:lnTo>
                  <a:lnTo>
                    <a:pt x="9391" y="9391"/>
                  </a:lnTo>
                  <a:lnTo>
                    <a:pt x="9354" y="9244"/>
                  </a:lnTo>
                  <a:lnTo>
                    <a:pt x="9318" y="9208"/>
                  </a:lnTo>
                  <a:lnTo>
                    <a:pt x="9281" y="9208"/>
                  </a:lnTo>
                  <a:lnTo>
                    <a:pt x="9171" y="9281"/>
                  </a:lnTo>
                  <a:lnTo>
                    <a:pt x="9098" y="9391"/>
                  </a:lnTo>
                  <a:lnTo>
                    <a:pt x="8988" y="9611"/>
                  </a:lnTo>
                  <a:lnTo>
                    <a:pt x="8768" y="10088"/>
                  </a:lnTo>
                  <a:lnTo>
                    <a:pt x="8217" y="11445"/>
                  </a:lnTo>
                  <a:lnTo>
                    <a:pt x="7337" y="13719"/>
                  </a:lnTo>
                  <a:lnTo>
                    <a:pt x="7227" y="13903"/>
                  </a:lnTo>
                  <a:lnTo>
                    <a:pt x="6970" y="13829"/>
                  </a:lnTo>
                  <a:lnTo>
                    <a:pt x="6420" y="13683"/>
                  </a:lnTo>
                  <a:lnTo>
                    <a:pt x="6420" y="13646"/>
                  </a:lnTo>
                  <a:lnTo>
                    <a:pt x="6493" y="13389"/>
                  </a:lnTo>
                  <a:lnTo>
                    <a:pt x="6530" y="13096"/>
                  </a:lnTo>
                  <a:lnTo>
                    <a:pt x="6530" y="12546"/>
                  </a:lnTo>
                  <a:lnTo>
                    <a:pt x="6603" y="11372"/>
                  </a:lnTo>
                  <a:lnTo>
                    <a:pt x="6677" y="10125"/>
                  </a:lnTo>
                  <a:lnTo>
                    <a:pt x="6713" y="9501"/>
                  </a:lnTo>
                  <a:lnTo>
                    <a:pt x="6677" y="8877"/>
                  </a:lnTo>
                  <a:lnTo>
                    <a:pt x="6677" y="8804"/>
                  </a:lnTo>
                  <a:lnTo>
                    <a:pt x="6640" y="8767"/>
                  </a:lnTo>
                  <a:lnTo>
                    <a:pt x="6530" y="8694"/>
                  </a:lnTo>
                  <a:lnTo>
                    <a:pt x="6420" y="8731"/>
                  </a:lnTo>
                  <a:lnTo>
                    <a:pt x="6383" y="8767"/>
                  </a:lnTo>
                  <a:lnTo>
                    <a:pt x="6347" y="8841"/>
                  </a:lnTo>
                  <a:lnTo>
                    <a:pt x="6273" y="9391"/>
                  </a:lnTo>
                  <a:lnTo>
                    <a:pt x="6237" y="9978"/>
                  </a:lnTo>
                  <a:lnTo>
                    <a:pt x="6200" y="11115"/>
                  </a:lnTo>
                  <a:lnTo>
                    <a:pt x="6090" y="12289"/>
                  </a:lnTo>
                  <a:lnTo>
                    <a:pt x="6016" y="12912"/>
                  </a:lnTo>
                  <a:lnTo>
                    <a:pt x="6016" y="13206"/>
                  </a:lnTo>
                  <a:lnTo>
                    <a:pt x="6016" y="13536"/>
                  </a:lnTo>
                  <a:lnTo>
                    <a:pt x="5540" y="13353"/>
                  </a:lnTo>
                  <a:lnTo>
                    <a:pt x="5099" y="13206"/>
                  </a:lnTo>
                  <a:lnTo>
                    <a:pt x="4623" y="13132"/>
                  </a:lnTo>
                  <a:lnTo>
                    <a:pt x="4182" y="13132"/>
                  </a:lnTo>
                  <a:lnTo>
                    <a:pt x="4329" y="12876"/>
                  </a:lnTo>
                  <a:lnTo>
                    <a:pt x="4439" y="12619"/>
                  </a:lnTo>
                  <a:lnTo>
                    <a:pt x="4549" y="12362"/>
                  </a:lnTo>
                  <a:lnTo>
                    <a:pt x="4623" y="12069"/>
                  </a:lnTo>
                  <a:lnTo>
                    <a:pt x="4696" y="11482"/>
                  </a:lnTo>
                  <a:lnTo>
                    <a:pt x="4696" y="10895"/>
                  </a:lnTo>
                  <a:lnTo>
                    <a:pt x="4623" y="10161"/>
                  </a:lnTo>
                  <a:lnTo>
                    <a:pt x="4512" y="9428"/>
                  </a:lnTo>
                  <a:lnTo>
                    <a:pt x="4366" y="8694"/>
                  </a:lnTo>
                  <a:lnTo>
                    <a:pt x="4219" y="7960"/>
                  </a:lnTo>
                  <a:lnTo>
                    <a:pt x="4182" y="7594"/>
                  </a:lnTo>
                  <a:lnTo>
                    <a:pt x="4182" y="7190"/>
                  </a:lnTo>
                  <a:lnTo>
                    <a:pt x="4182" y="6823"/>
                  </a:lnTo>
                  <a:lnTo>
                    <a:pt x="4219" y="6456"/>
                  </a:lnTo>
                  <a:lnTo>
                    <a:pt x="4292" y="6090"/>
                  </a:lnTo>
                  <a:lnTo>
                    <a:pt x="4439" y="5760"/>
                  </a:lnTo>
                  <a:lnTo>
                    <a:pt x="4586" y="5429"/>
                  </a:lnTo>
                  <a:lnTo>
                    <a:pt x="4769" y="5063"/>
                  </a:lnTo>
                  <a:lnTo>
                    <a:pt x="5026" y="4769"/>
                  </a:lnTo>
                  <a:lnTo>
                    <a:pt x="5246" y="4476"/>
                  </a:lnTo>
                  <a:lnTo>
                    <a:pt x="5503" y="4219"/>
                  </a:lnTo>
                  <a:lnTo>
                    <a:pt x="5796" y="3999"/>
                  </a:lnTo>
                  <a:lnTo>
                    <a:pt x="6090" y="3779"/>
                  </a:lnTo>
                  <a:lnTo>
                    <a:pt x="6420" y="3595"/>
                  </a:lnTo>
                  <a:lnTo>
                    <a:pt x="6787" y="3449"/>
                  </a:lnTo>
                  <a:lnTo>
                    <a:pt x="7117" y="3339"/>
                  </a:lnTo>
                  <a:lnTo>
                    <a:pt x="7484" y="3265"/>
                  </a:lnTo>
                  <a:lnTo>
                    <a:pt x="7814" y="3228"/>
                  </a:lnTo>
                  <a:lnTo>
                    <a:pt x="8181" y="3192"/>
                  </a:lnTo>
                  <a:close/>
                  <a:moveTo>
                    <a:pt x="3962" y="13426"/>
                  </a:moveTo>
                  <a:lnTo>
                    <a:pt x="4623" y="13536"/>
                  </a:lnTo>
                  <a:lnTo>
                    <a:pt x="5246" y="13719"/>
                  </a:lnTo>
                  <a:lnTo>
                    <a:pt x="5943" y="13939"/>
                  </a:lnTo>
                  <a:lnTo>
                    <a:pt x="6603" y="14196"/>
                  </a:lnTo>
                  <a:lnTo>
                    <a:pt x="6860" y="14270"/>
                  </a:lnTo>
                  <a:lnTo>
                    <a:pt x="7154" y="14306"/>
                  </a:lnTo>
                  <a:lnTo>
                    <a:pt x="7704" y="14380"/>
                  </a:lnTo>
                  <a:lnTo>
                    <a:pt x="8217" y="14490"/>
                  </a:lnTo>
                  <a:lnTo>
                    <a:pt x="8474" y="14563"/>
                  </a:lnTo>
                  <a:lnTo>
                    <a:pt x="8731" y="14636"/>
                  </a:lnTo>
                  <a:lnTo>
                    <a:pt x="8768" y="14783"/>
                  </a:lnTo>
                  <a:lnTo>
                    <a:pt x="8841" y="14857"/>
                  </a:lnTo>
                  <a:lnTo>
                    <a:pt x="8951" y="14893"/>
                  </a:lnTo>
                  <a:lnTo>
                    <a:pt x="9061" y="14893"/>
                  </a:lnTo>
                  <a:lnTo>
                    <a:pt x="9061" y="15003"/>
                  </a:lnTo>
                  <a:lnTo>
                    <a:pt x="9024" y="15150"/>
                  </a:lnTo>
                  <a:lnTo>
                    <a:pt x="8914" y="15223"/>
                  </a:lnTo>
                  <a:lnTo>
                    <a:pt x="8768" y="15333"/>
                  </a:lnTo>
                  <a:lnTo>
                    <a:pt x="8034" y="15040"/>
                  </a:lnTo>
                  <a:lnTo>
                    <a:pt x="6383" y="14490"/>
                  </a:lnTo>
                  <a:lnTo>
                    <a:pt x="5576" y="14270"/>
                  </a:lnTo>
                  <a:lnTo>
                    <a:pt x="4769" y="14086"/>
                  </a:lnTo>
                  <a:lnTo>
                    <a:pt x="4292" y="14013"/>
                  </a:lnTo>
                  <a:lnTo>
                    <a:pt x="4072" y="14013"/>
                  </a:lnTo>
                  <a:lnTo>
                    <a:pt x="3852" y="14050"/>
                  </a:lnTo>
                  <a:lnTo>
                    <a:pt x="3742" y="14013"/>
                  </a:lnTo>
                  <a:lnTo>
                    <a:pt x="3669" y="13939"/>
                  </a:lnTo>
                  <a:lnTo>
                    <a:pt x="3632" y="13829"/>
                  </a:lnTo>
                  <a:lnTo>
                    <a:pt x="3632" y="13719"/>
                  </a:lnTo>
                  <a:lnTo>
                    <a:pt x="3632" y="13609"/>
                  </a:lnTo>
                  <a:lnTo>
                    <a:pt x="3705" y="13536"/>
                  </a:lnTo>
                  <a:lnTo>
                    <a:pt x="3816" y="13463"/>
                  </a:lnTo>
                  <a:lnTo>
                    <a:pt x="3926" y="13426"/>
                  </a:lnTo>
                  <a:close/>
                  <a:moveTo>
                    <a:pt x="4256" y="15737"/>
                  </a:moveTo>
                  <a:lnTo>
                    <a:pt x="4696" y="15847"/>
                  </a:lnTo>
                  <a:lnTo>
                    <a:pt x="4476" y="16067"/>
                  </a:lnTo>
                  <a:lnTo>
                    <a:pt x="4292" y="16287"/>
                  </a:lnTo>
                  <a:lnTo>
                    <a:pt x="4292" y="16250"/>
                  </a:lnTo>
                  <a:lnTo>
                    <a:pt x="4256" y="16140"/>
                  </a:lnTo>
                  <a:lnTo>
                    <a:pt x="4256" y="15994"/>
                  </a:lnTo>
                  <a:lnTo>
                    <a:pt x="4256" y="15737"/>
                  </a:lnTo>
                  <a:close/>
                  <a:moveTo>
                    <a:pt x="4843" y="15920"/>
                  </a:moveTo>
                  <a:lnTo>
                    <a:pt x="4989" y="15957"/>
                  </a:lnTo>
                  <a:lnTo>
                    <a:pt x="5136" y="15994"/>
                  </a:lnTo>
                  <a:lnTo>
                    <a:pt x="4879" y="16140"/>
                  </a:lnTo>
                  <a:lnTo>
                    <a:pt x="4623" y="16360"/>
                  </a:lnTo>
                  <a:lnTo>
                    <a:pt x="4623" y="16360"/>
                  </a:lnTo>
                  <a:lnTo>
                    <a:pt x="4733" y="16140"/>
                  </a:lnTo>
                  <a:lnTo>
                    <a:pt x="4843" y="15920"/>
                  </a:lnTo>
                  <a:close/>
                  <a:moveTo>
                    <a:pt x="4146" y="14453"/>
                  </a:moveTo>
                  <a:lnTo>
                    <a:pt x="4659" y="14490"/>
                  </a:lnTo>
                  <a:lnTo>
                    <a:pt x="5356" y="14673"/>
                  </a:lnTo>
                  <a:lnTo>
                    <a:pt x="6053" y="14857"/>
                  </a:lnTo>
                  <a:lnTo>
                    <a:pt x="7410" y="15333"/>
                  </a:lnTo>
                  <a:lnTo>
                    <a:pt x="8034" y="15553"/>
                  </a:lnTo>
                  <a:lnTo>
                    <a:pt x="8401" y="15663"/>
                  </a:lnTo>
                  <a:lnTo>
                    <a:pt x="8694" y="15774"/>
                  </a:lnTo>
                  <a:lnTo>
                    <a:pt x="8731" y="15847"/>
                  </a:lnTo>
                  <a:lnTo>
                    <a:pt x="8768" y="15884"/>
                  </a:lnTo>
                  <a:lnTo>
                    <a:pt x="8841" y="15957"/>
                  </a:lnTo>
                  <a:lnTo>
                    <a:pt x="8951" y="15957"/>
                  </a:lnTo>
                  <a:lnTo>
                    <a:pt x="8914" y="16067"/>
                  </a:lnTo>
                  <a:lnTo>
                    <a:pt x="8841" y="16214"/>
                  </a:lnTo>
                  <a:lnTo>
                    <a:pt x="8694" y="16397"/>
                  </a:lnTo>
                  <a:lnTo>
                    <a:pt x="8547" y="16507"/>
                  </a:lnTo>
                  <a:lnTo>
                    <a:pt x="8401" y="16581"/>
                  </a:lnTo>
                  <a:lnTo>
                    <a:pt x="7227" y="16140"/>
                  </a:lnTo>
                  <a:lnTo>
                    <a:pt x="6016" y="15774"/>
                  </a:lnTo>
                  <a:lnTo>
                    <a:pt x="4733" y="15370"/>
                  </a:lnTo>
                  <a:lnTo>
                    <a:pt x="4072" y="15223"/>
                  </a:lnTo>
                  <a:lnTo>
                    <a:pt x="3449" y="15113"/>
                  </a:lnTo>
                  <a:lnTo>
                    <a:pt x="3449" y="15040"/>
                  </a:lnTo>
                  <a:lnTo>
                    <a:pt x="3449" y="14857"/>
                  </a:lnTo>
                  <a:lnTo>
                    <a:pt x="3522" y="14673"/>
                  </a:lnTo>
                  <a:lnTo>
                    <a:pt x="3632" y="14563"/>
                  </a:lnTo>
                  <a:lnTo>
                    <a:pt x="3705" y="14490"/>
                  </a:lnTo>
                  <a:lnTo>
                    <a:pt x="3926" y="14490"/>
                  </a:lnTo>
                  <a:lnTo>
                    <a:pt x="3962" y="14526"/>
                  </a:lnTo>
                  <a:lnTo>
                    <a:pt x="3999" y="14526"/>
                  </a:lnTo>
                  <a:lnTo>
                    <a:pt x="4036" y="14490"/>
                  </a:lnTo>
                  <a:lnTo>
                    <a:pt x="4146" y="14453"/>
                  </a:lnTo>
                  <a:close/>
                  <a:moveTo>
                    <a:pt x="5503" y="16067"/>
                  </a:moveTo>
                  <a:lnTo>
                    <a:pt x="5723" y="16140"/>
                  </a:lnTo>
                  <a:lnTo>
                    <a:pt x="5503" y="16287"/>
                  </a:lnTo>
                  <a:lnTo>
                    <a:pt x="5246" y="16434"/>
                  </a:lnTo>
                  <a:lnTo>
                    <a:pt x="5026" y="16617"/>
                  </a:lnTo>
                  <a:lnTo>
                    <a:pt x="4843" y="16837"/>
                  </a:lnTo>
                  <a:lnTo>
                    <a:pt x="4659" y="16764"/>
                  </a:lnTo>
                  <a:lnTo>
                    <a:pt x="4733" y="16691"/>
                  </a:lnTo>
                  <a:lnTo>
                    <a:pt x="5503" y="16067"/>
                  </a:lnTo>
                  <a:close/>
                  <a:moveTo>
                    <a:pt x="5980" y="16214"/>
                  </a:moveTo>
                  <a:lnTo>
                    <a:pt x="6200" y="16287"/>
                  </a:lnTo>
                  <a:lnTo>
                    <a:pt x="6200" y="16324"/>
                  </a:lnTo>
                  <a:lnTo>
                    <a:pt x="5943" y="16434"/>
                  </a:lnTo>
                  <a:lnTo>
                    <a:pt x="5723" y="16581"/>
                  </a:lnTo>
                  <a:lnTo>
                    <a:pt x="5540" y="16727"/>
                  </a:lnTo>
                  <a:lnTo>
                    <a:pt x="5393" y="16947"/>
                  </a:lnTo>
                  <a:lnTo>
                    <a:pt x="5246" y="16911"/>
                  </a:lnTo>
                  <a:lnTo>
                    <a:pt x="5613" y="16544"/>
                  </a:lnTo>
                  <a:lnTo>
                    <a:pt x="5980" y="16214"/>
                  </a:lnTo>
                  <a:close/>
                  <a:moveTo>
                    <a:pt x="6383" y="16360"/>
                  </a:moveTo>
                  <a:lnTo>
                    <a:pt x="6897" y="16544"/>
                  </a:lnTo>
                  <a:lnTo>
                    <a:pt x="6420" y="16801"/>
                  </a:lnTo>
                  <a:lnTo>
                    <a:pt x="6200" y="16947"/>
                  </a:lnTo>
                  <a:lnTo>
                    <a:pt x="5980" y="17131"/>
                  </a:lnTo>
                  <a:lnTo>
                    <a:pt x="5796" y="17057"/>
                  </a:lnTo>
                  <a:lnTo>
                    <a:pt x="5833" y="16984"/>
                  </a:lnTo>
                  <a:lnTo>
                    <a:pt x="5833" y="16911"/>
                  </a:lnTo>
                  <a:lnTo>
                    <a:pt x="5833" y="16874"/>
                  </a:lnTo>
                  <a:lnTo>
                    <a:pt x="6090" y="16617"/>
                  </a:lnTo>
                  <a:lnTo>
                    <a:pt x="6383" y="16397"/>
                  </a:lnTo>
                  <a:lnTo>
                    <a:pt x="6383" y="16360"/>
                  </a:lnTo>
                  <a:close/>
                  <a:moveTo>
                    <a:pt x="7080" y="16581"/>
                  </a:moveTo>
                  <a:lnTo>
                    <a:pt x="7410" y="16691"/>
                  </a:lnTo>
                  <a:lnTo>
                    <a:pt x="7154" y="16911"/>
                  </a:lnTo>
                  <a:lnTo>
                    <a:pt x="6787" y="17314"/>
                  </a:lnTo>
                  <a:lnTo>
                    <a:pt x="6457" y="17241"/>
                  </a:lnTo>
                  <a:lnTo>
                    <a:pt x="6493" y="17167"/>
                  </a:lnTo>
                  <a:lnTo>
                    <a:pt x="6457" y="17131"/>
                  </a:lnTo>
                  <a:lnTo>
                    <a:pt x="6750" y="16837"/>
                  </a:lnTo>
                  <a:lnTo>
                    <a:pt x="7080" y="16581"/>
                  </a:lnTo>
                  <a:close/>
                  <a:moveTo>
                    <a:pt x="8034" y="2678"/>
                  </a:moveTo>
                  <a:lnTo>
                    <a:pt x="7704" y="2715"/>
                  </a:lnTo>
                  <a:lnTo>
                    <a:pt x="7374" y="2752"/>
                  </a:lnTo>
                  <a:lnTo>
                    <a:pt x="7044" y="2825"/>
                  </a:lnTo>
                  <a:lnTo>
                    <a:pt x="6750" y="2898"/>
                  </a:lnTo>
                  <a:lnTo>
                    <a:pt x="6420" y="3008"/>
                  </a:lnTo>
                  <a:lnTo>
                    <a:pt x="6126" y="3155"/>
                  </a:lnTo>
                  <a:lnTo>
                    <a:pt x="5833" y="3302"/>
                  </a:lnTo>
                  <a:lnTo>
                    <a:pt x="5576" y="3522"/>
                  </a:lnTo>
                  <a:lnTo>
                    <a:pt x="5026" y="3962"/>
                  </a:lnTo>
                  <a:lnTo>
                    <a:pt x="4806" y="4219"/>
                  </a:lnTo>
                  <a:lnTo>
                    <a:pt x="4586" y="4512"/>
                  </a:lnTo>
                  <a:lnTo>
                    <a:pt x="4366" y="4769"/>
                  </a:lnTo>
                  <a:lnTo>
                    <a:pt x="4182" y="5099"/>
                  </a:lnTo>
                  <a:lnTo>
                    <a:pt x="3999" y="5393"/>
                  </a:lnTo>
                  <a:lnTo>
                    <a:pt x="3852" y="5723"/>
                  </a:lnTo>
                  <a:lnTo>
                    <a:pt x="3742" y="6163"/>
                  </a:lnTo>
                  <a:lnTo>
                    <a:pt x="3669" y="6603"/>
                  </a:lnTo>
                  <a:lnTo>
                    <a:pt x="3632" y="7043"/>
                  </a:lnTo>
                  <a:lnTo>
                    <a:pt x="3632" y="7520"/>
                  </a:lnTo>
                  <a:lnTo>
                    <a:pt x="3705" y="7960"/>
                  </a:lnTo>
                  <a:lnTo>
                    <a:pt x="3779" y="8437"/>
                  </a:lnTo>
                  <a:lnTo>
                    <a:pt x="3962" y="9318"/>
                  </a:lnTo>
                  <a:lnTo>
                    <a:pt x="4109" y="10308"/>
                  </a:lnTo>
                  <a:lnTo>
                    <a:pt x="4182" y="10785"/>
                  </a:lnTo>
                  <a:lnTo>
                    <a:pt x="4219" y="11262"/>
                  </a:lnTo>
                  <a:lnTo>
                    <a:pt x="4182" y="11739"/>
                  </a:lnTo>
                  <a:lnTo>
                    <a:pt x="4109" y="12215"/>
                  </a:lnTo>
                  <a:lnTo>
                    <a:pt x="3999" y="12619"/>
                  </a:lnTo>
                  <a:lnTo>
                    <a:pt x="3816" y="13059"/>
                  </a:lnTo>
                  <a:lnTo>
                    <a:pt x="3595" y="13132"/>
                  </a:lnTo>
                  <a:lnTo>
                    <a:pt x="3449" y="13279"/>
                  </a:lnTo>
                  <a:lnTo>
                    <a:pt x="3302" y="13426"/>
                  </a:lnTo>
                  <a:lnTo>
                    <a:pt x="3229" y="13646"/>
                  </a:lnTo>
                  <a:lnTo>
                    <a:pt x="3229" y="13829"/>
                  </a:lnTo>
                  <a:lnTo>
                    <a:pt x="3265" y="13976"/>
                  </a:lnTo>
                  <a:lnTo>
                    <a:pt x="3339" y="14160"/>
                  </a:lnTo>
                  <a:lnTo>
                    <a:pt x="3412" y="14270"/>
                  </a:lnTo>
                  <a:lnTo>
                    <a:pt x="3339" y="14343"/>
                  </a:lnTo>
                  <a:lnTo>
                    <a:pt x="3265" y="14416"/>
                  </a:lnTo>
                  <a:lnTo>
                    <a:pt x="3192" y="14526"/>
                  </a:lnTo>
                  <a:lnTo>
                    <a:pt x="3119" y="14673"/>
                  </a:lnTo>
                  <a:lnTo>
                    <a:pt x="3082" y="14857"/>
                  </a:lnTo>
                  <a:lnTo>
                    <a:pt x="3045" y="15040"/>
                  </a:lnTo>
                  <a:lnTo>
                    <a:pt x="3045" y="15187"/>
                  </a:lnTo>
                  <a:lnTo>
                    <a:pt x="3082" y="15370"/>
                  </a:lnTo>
                  <a:lnTo>
                    <a:pt x="3192" y="15480"/>
                  </a:lnTo>
                  <a:lnTo>
                    <a:pt x="3302" y="15590"/>
                  </a:lnTo>
                  <a:lnTo>
                    <a:pt x="3412" y="15627"/>
                  </a:lnTo>
                  <a:lnTo>
                    <a:pt x="3485" y="15590"/>
                  </a:lnTo>
                  <a:lnTo>
                    <a:pt x="3522" y="15553"/>
                  </a:lnTo>
                  <a:lnTo>
                    <a:pt x="3559" y="15553"/>
                  </a:lnTo>
                  <a:lnTo>
                    <a:pt x="4072" y="15700"/>
                  </a:lnTo>
                  <a:lnTo>
                    <a:pt x="3999" y="15810"/>
                  </a:lnTo>
                  <a:lnTo>
                    <a:pt x="3926" y="15957"/>
                  </a:lnTo>
                  <a:lnTo>
                    <a:pt x="3926" y="16140"/>
                  </a:lnTo>
                  <a:lnTo>
                    <a:pt x="3926" y="16324"/>
                  </a:lnTo>
                  <a:lnTo>
                    <a:pt x="3999" y="16507"/>
                  </a:lnTo>
                  <a:lnTo>
                    <a:pt x="4072" y="16654"/>
                  </a:lnTo>
                  <a:lnTo>
                    <a:pt x="4146" y="16801"/>
                  </a:lnTo>
                  <a:lnTo>
                    <a:pt x="4292" y="16874"/>
                  </a:lnTo>
                  <a:lnTo>
                    <a:pt x="4256" y="16947"/>
                  </a:lnTo>
                  <a:lnTo>
                    <a:pt x="4292" y="17021"/>
                  </a:lnTo>
                  <a:lnTo>
                    <a:pt x="4329" y="17057"/>
                  </a:lnTo>
                  <a:lnTo>
                    <a:pt x="4402" y="17094"/>
                  </a:lnTo>
                  <a:lnTo>
                    <a:pt x="4586" y="17167"/>
                  </a:lnTo>
                  <a:lnTo>
                    <a:pt x="4806" y="17277"/>
                  </a:lnTo>
                  <a:lnTo>
                    <a:pt x="5283" y="17388"/>
                  </a:lnTo>
                  <a:lnTo>
                    <a:pt x="5393" y="17424"/>
                  </a:lnTo>
                  <a:lnTo>
                    <a:pt x="5576" y="17461"/>
                  </a:lnTo>
                  <a:lnTo>
                    <a:pt x="6310" y="17681"/>
                  </a:lnTo>
                  <a:lnTo>
                    <a:pt x="6677" y="17754"/>
                  </a:lnTo>
                  <a:lnTo>
                    <a:pt x="6860" y="17791"/>
                  </a:lnTo>
                  <a:lnTo>
                    <a:pt x="7044" y="17754"/>
                  </a:lnTo>
                  <a:lnTo>
                    <a:pt x="7117" y="17718"/>
                  </a:lnTo>
                  <a:lnTo>
                    <a:pt x="7154" y="17681"/>
                  </a:lnTo>
                  <a:lnTo>
                    <a:pt x="7154" y="17608"/>
                  </a:lnTo>
                  <a:lnTo>
                    <a:pt x="7117" y="17534"/>
                  </a:lnTo>
                  <a:lnTo>
                    <a:pt x="7447" y="17204"/>
                  </a:lnTo>
                  <a:lnTo>
                    <a:pt x="7594" y="17021"/>
                  </a:lnTo>
                  <a:lnTo>
                    <a:pt x="7740" y="16837"/>
                  </a:lnTo>
                  <a:lnTo>
                    <a:pt x="8327" y="17021"/>
                  </a:lnTo>
                  <a:lnTo>
                    <a:pt x="8437" y="17021"/>
                  </a:lnTo>
                  <a:lnTo>
                    <a:pt x="8547" y="16984"/>
                  </a:lnTo>
                  <a:lnTo>
                    <a:pt x="8731" y="16911"/>
                  </a:lnTo>
                  <a:lnTo>
                    <a:pt x="8914" y="16764"/>
                  </a:lnTo>
                  <a:lnTo>
                    <a:pt x="9098" y="16581"/>
                  </a:lnTo>
                  <a:lnTo>
                    <a:pt x="9208" y="16360"/>
                  </a:lnTo>
                  <a:lnTo>
                    <a:pt x="9281" y="16140"/>
                  </a:lnTo>
                  <a:lnTo>
                    <a:pt x="9318" y="15884"/>
                  </a:lnTo>
                  <a:lnTo>
                    <a:pt x="9281" y="15700"/>
                  </a:lnTo>
                  <a:lnTo>
                    <a:pt x="9208" y="15590"/>
                  </a:lnTo>
                  <a:lnTo>
                    <a:pt x="9171" y="15517"/>
                  </a:lnTo>
                  <a:lnTo>
                    <a:pt x="9244" y="15407"/>
                  </a:lnTo>
                  <a:lnTo>
                    <a:pt x="9354" y="15260"/>
                  </a:lnTo>
                  <a:lnTo>
                    <a:pt x="9391" y="15113"/>
                  </a:lnTo>
                  <a:lnTo>
                    <a:pt x="9428" y="15003"/>
                  </a:lnTo>
                  <a:lnTo>
                    <a:pt x="9501" y="14930"/>
                  </a:lnTo>
                  <a:lnTo>
                    <a:pt x="9575" y="14857"/>
                  </a:lnTo>
                  <a:lnTo>
                    <a:pt x="9575" y="14783"/>
                  </a:lnTo>
                  <a:lnTo>
                    <a:pt x="9538" y="14673"/>
                  </a:lnTo>
                  <a:lnTo>
                    <a:pt x="9391" y="14526"/>
                  </a:lnTo>
                  <a:lnTo>
                    <a:pt x="9244" y="14380"/>
                  </a:lnTo>
                  <a:lnTo>
                    <a:pt x="9244" y="14050"/>
                  </a:lnTo>
                  <a:lnTo>
                    <a:pt x="9318" y="13683"/>
                  </a:lnTo>
                  <a:lnTo>
                    <a:pt x="9428" y="13353"/>
                  </a:lnTo>
                  <a:lnTo>
                    <a:pt x="9538" y="13059"/>
                  </a:lnTo>
                  <a:lnTo>
                    <a:pt x="9721" y="12766"/>
                  </a:lnTo>
                  <a:lnTo>
                    <a:pt x="9905" y="12472"/>
                  </a:lnTo>
                  <a:lnTo>
                    <a:pt x="10308" y="11885"/>
                  </a:lnTo>
                  <a:lnTo>
                    <a:pt x="10785" y="11335"/>
                  </a:lnTo>
                  <a:lnTo>
                    <a:pt x="11299" y="10822"/>
                  </a:lnTo>
                  <a:lnTo>
                    <a:pt x="11775" y="10308"/>
                  </a:lnTo>
                  <a:lnTo>
                    <a:pt x="12179" y="9758"/>
                  </a:lnTo>
                  <a:lnTo>
                    <a:pt x="12362" y="9501"/>
                  </a:lnTo>
                  <a:lnTo>
                    <a:pt x="12546" y="9208"/>
                  </a:lnTo>
                  <a:lnTo>
                    <a:pt x="12656" y="8951"/>
                  </a:lnTo>
                  <a:lnTo>
                    <a:pt x="12803" y="8657"/>
                  </a:lnTo>
                  <a:lnTo>
                    <a:pt x="12876" y="8364"/>
                  </a:lnTo>
                  <a:lnTo>
                    <a:pt x="12949" y="8034"/>
                  </a:lnTo>
                  <a:lnTo>
                    <a:pt x="12986" y="7740"/>
                  </a:lnTo>
                  <a:lnTo>
                    <a:pt x="13023" y="7447"/>
                  </a:lnTo>
                  <a:lnTo>
                    <a:pt x="13023" y="6823"/>
                  </a:lnTo>
                  <a:lnTo>
                    <a:pt x="12913" y="6236"/>
                  </a:lnTo>
                  <a:lnTo>
                    <a:pt x="12729" y="5613"/>
                  </a:lnTo>
                  <a:lnTo>
                    <a:pt x="12436" y="5026"/>
                  </a:lnTo>
                  <a:lnTo>
                    <a:pt x="12252" y="4769"/>
                  </a:lnTo>
                  <a:lnTo>
                    <a:pt x="12069" y="4476"/>
                  </a:lnTo>
                  <a:lnTo>
                    <a:pt x="11849" y="4256"/>
                  </a:lnTo>
                  <a:lnTo>
                    <a:pt x="11629" y="3999"/>
                  </a:lnTo>
                  <a:lnTo>
                    <a:pt x="11372" y="3815"/>
                  </a:lnTo>
                  <a:lnTo>
                    <a:pt x="11115" y="3595"/>
                  </a:lnTo>
                  <a:lnTo>
                    <a:pt x="10565" y="3265"/>
                  </a:lnTo>
                  <a:lnTo>
                    <a:pt x="9978" y="3008"/>
                  </a:lnTo>
                  <a:lnTo>
                    <a:pt x="9354" y="2825"/>
                  </a:lnTo>
                  <a:lnTo>
                    <a:pt x="8694" y="2715"/>
                  </a:lnTo>
                  <a:lnTo>
                    <a:pt x="8034" y="2678"/>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 name="Google Shape;403;p8"/>
            <p:cNvSpPr/>
            <p:nvPr/>
          </p:nvSpPr>
          <p:spPr>
            <a:xfrm>
              <a:off x="6244725" y="2547975"/>
              <a:ext cx="185275" cy="404450"/>
            </a:xfrm>
            <a:custGeom>
              <a:rect b="b" l="l" r="r" t="t"/>
              <a:pathLst>
                <a:path extrusionOk="0" h="16178" w="7411">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 name="Google Shape;404;p8"/>
            <p:cNvSpPr/>
            <p:nvPr/>
          </p:nvSpPr>
          <p:spPr>
            <a:xfrm>
              <a:off x="6823375" y="1978500"/>
              <a:ext cx="365025" cy="447525"/>
            </a:xfrm>
            <a:custGeom>
              <a:rect b="b" l="l" r="r" t="t"/>
              <a:pathLst>
                <a:path extrusionOk="0" h="17901" w="14601">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 name="Google Shape;405;p8"/>
            <p:cNvSpPr/>
            <p:nvPr/>
          </p:nvSpPr>
          <p:spPr>
            <a:xfrm>
              <a:off x="6071400" y="1791425"/>
              <a:ext cx="402625" cy="375100"/>
            </a:xfrm>
            <a:custGeom>
              <a:rect b="b" l="l" r="r" t="t"/>
              <a:pathLst>
                <a:path extrusionOk="0" h="15004" w="16105">
                  <a:moveTo>
                    <a:pt x="13170" y="587"/>
                  </a:moveTo>
                  <a:lnTo>
                    <a:pt x="13206" y="624"/>
                  </a:lnTo>
                  <a:lnTo>
                    <a:pt x="13280" y="661"/>
                  </a:lnTo>
                  <a:lnTo>
                    <a:pt x="13353" y="697"/>
                  </a:lnTo>
                  <a:lnTo>
                    <a:pt x="13610" y="771"/>
                  </a:lnTo>
                  <a:lnTo>
                    <a:pt x="13830" y="844"/>
                  </a:lnTo>
                  <a:lnTo>
                    <a:pt x="14013" y="954"/>
                  </a:lnTo>
                  <a:lnTo>
                    <a:pt x="14160" y="1174"/>
                  </a:lnTo>
                  <a:lnTo>
                    <a:pt x="14307" y="1394"/>
                  </a:lnTo>
                  <a:lnTo>
                    <a:pt x="14343" y="1651"/>
                  </a:lnTo>
                  <a:lnTo>
                    <a:pt x="14307" y="1908"/>
                  </a:lnTo>
                  <a:lnTo>
                    <a:pt x="14233" y="2128"/>
                  </a:lnTo>
                  <a:lnTo>
                    <a:pt x="14087" y="2348"/>
                  </a:lnTo>
                  <a:lnTo>
                    <a:pt x="13903" y="2531"/>
                  </a:lnTo>
                  <a:lnTo>
                    <a:pt x="13683" y="2678"/>
                  </a:lnTo>
                  <a:lnTo>
                    <a:pt x="13463" y="2788"/>
                  </a:lnTo>
                  <a:lnTo>
                    <a:pt x="13170" y="2825"/>
                  </a:lnTo>
                  <a:lnTo>
                    <a:pt x="12840" y="2788"/>
                  </a:lnTo>
                  <a:lnTo>
                    <a:pt x="12656" y="2751"/>
                  </a:lnTo>
                  <a:lnTo>
                    <a:pt x="12546" y="2715"/>
                  </a:lnTo>
                  <a:lnTo>
                    <a:pt x="12436" y="2641"/>
                  </a:lnTo>
                  <a:lnTo>
                    <a:pt x="12363" y="2495"/>
                  </a:lnTo>
                  <a:lnTo>
                    <a:pt x="12289" y="2495"/>
                  </a:lnTo>
                  <a:lnTo>
                    <a:pt x="12253" y="2275"/>
                  </a:lnTo>
                  <a:lnTo>
                    <a:pt x="12253" y="2054"/>
                  </a:lnTo>
                  <a:lnTo>
                    <a:pt x="12253" y="1871"/>
                  </a:lnTo>
                  <a:lnTo>
                    <a:pt x="12289" y="1724"/>
                  </a:lnTo>
                  <a:lnTo>
                    <a:pt x="12399" y="1394"/>
                  </a:lnTo>
                  <a:lnTo>
                    <a:pt x="12583" y="1064"/>
                  </a:lnTo>
                  <a:lnTo>
                    <a:pt x="12840" y="807"/>
                  </a:lnTo>
                  <a:lnTo>
                    <a:pt x="12986" y="697"/>
                  </a:lnTo>
                  <a:lnTo>
                    <a:pt x="13170" y="587"/>
                  </a:lnTo>
                  <a:close/>
                  <a:moveTo>
                    <a:pt x="9061" y="3338"/>
                  </a:moveTo>
                  <a:lnTo>
                    <a:pt x="9245" y="3412"/>
                  </a:lnTo>
                  <a:lnTo>
                    <a:pt x="9245" y="3448"/>
                  </a:lnTo>
                  <a:lnTo>
                    <a:pt x="9171" y="3632"/>
                  </a:lnTo>
                  <a:lnTo>
                    <a:pt x="9171" y="3668"/>
                  </a:lnTo>
                  <a:lnTo>
                    <a:pt x="9135" y="3632"/>
                  </a:lnTo>
                  <a:lnTo>
                    <a:pt x="9061" y="3522"/>
                  </a:lnTo>
                  <a:lnTo>
                    <a:pt x="8988" y="3448"/>
                  </a:lnTo>
                  <a:lnTo>
                    <a:pt x="8988" y="3412"/>
                  </a:lnTo>
                  <a:lnTo>
                    <a:pt x="8988" y="3375"/>
                  </a:lnTo>
                  <a:lnTo>
                    <a:pt x="9061" y="3338"/>
                  </a:lnTo>
                  <a:close/>
                  <a:moveTo>
                    <a:pt x="14123" y="440"/>
                  </a:moveTo>
                  <a:lnTo>
                    <a:pt x="14233" y="477"/>
                  </a:lnTo>
                  <a:lnTo>
                    <a:pt x="14307" y="587"/>
                  </a:lnTo>
                  <a:lnTo>
                    <a:pt x="14417" y="661"/>
                  </a:lnTo>
                  <a:lnTo>
                    <a:pt x="14454" y="807"/>
                  </a:lnTo>
                  <a:lnTo>
                    <a:pt x="14527" y="807"/>
                  </a:lnTo>
                  <a:lnTo>
                    <a:pt x="14490" y="624"/>
                  </a:lnTo>
                  <a:lnTo>
                    <a:pt x="14454" y="477"/>
                  </a:lnTo>
                  <a:lnTo>
                    <a:pt x="14600" y="551"/>
                  </a:lnTo>
                  <a:lnTo>
                    <a:pt x="14784" y="624"/>
                  </a:lnTo>
                  <a:lnTo>
                    <a:pt x="14967" y="771"/>
                  </a:lnTo>
                  <a:lnTo>
                    <a:pt x="15114" y="881"/>
                  </a:lnTo>
                  <a:lnTo>
                    <a:pt x="15224" y="1064"/>
                  </a:lnTo>
                  <a:lnTo>
                    <a:pt x="15334" y="1211"/>
                  </a:lnTo>
                  <a:lnTo>
                    <a:pt x="15444" y="1578"/>
                  </a:lnTo>
                  <a:lnTo>
                    <a:pt x="15554" y="1944"/>
                  </a:lnTo>
                  <a:lnTo>
                    <a:pt x="15627" y="2385"/>
                  </a:lnTo>
                  <a:lnTo>
                    <a:pt x="15664" y="2568"/>
                  </a:lnTo>
                  <a:lnTo>
                    <a:pt x="15627" y="2788"/>
                  </a:lnTo>
                  <a:lnTo>
                    <a:pt x="15591" y="2972"/>
                  </a:lnTo>
                  <a:lnTo>
                    <a:pt x="15481" y="3118"/>
                  </a:lnTo>
                  <a:lnTo>
                    <a:pt x="15187" y="3412"/>
                  </a:lnTo>
                  <a:lnTo>
                    <a:pt x="14930" y="3595"/>
                  </a:lnTo>
                  <a:lnTo>
                    <a:pt x="14600" y="3705"/>
                  </a:lnTo>
                  <a:lnTo>
                    <a:pt x="14270" y="3779"/>
                  </a:lnTo>
                  <a:lnTo>
                    <a:pt x="13940" y="3815"/>
                  </a:lnTo>
                  <a:lnTo>
                    <a:pt x="13720" y="3779"/>
                  </a:lnTo>
                  <a:lnTo>
                    <a:pt x="13500" y="3742"/>
                  </a:lnTo>
                  <a:lnTo>
                    <a:pt x="13316" y="3668"/>
                  </a:lnTo>
                  <a:lnTo>
                    <a:pt x="13133" y="3595"/>
                  </a:lnTo>
                  <a:lnTo>
                    <a:pt x="12950" y="3485"/>
                  </a:lnTo>
                  <a:lnTo>
                    <a:pt x="12803" y="3338"/>
                  </a:lnTo>
                  <a:lnTo>
                    <a:pt x="12656" y="3192"/>
                  </a:lnTo>
                  <a:lnTo>
                    <a:pt x="12546" y="3045"/>
                  </a:lnTo>
                  <a:lnTo>
                    <a:pt x="12840" y="3118"/>
                  </a:lnTo>
                  <a:lnTo>
                    <a:pt x="13133" y="3155"/>
                  </a:lnTo>
                  <a:lnTo>
                    <a:pt x="13426" y="3118"/>
                  </a:lnTo>
                  <a:lnTo>
                    <a:pt x="13720" y="3045"/>
                  </a:lnTo>
                  <a:lnTo>
                    <a:pt x="13977" y="2935"/>
                  </a:lnTo>
                  <a:lnTo>
                    <a:pt x="14233" y="2751"/>
                  </a:lnTo>
                  <a:lnTo>
                    <a:pt x="14417" y="2495"/>
                  </a:lnTo>
                  <a:lnTo>
                    <a:pt x="14600" y="2238"/>
                  </a:lnTo>
                  <a:lnTo>
                    <a:pt x="14674" y="1981"/>
                  </a:lnTo>
                  <a:lnTo>
                    <a:pt x="14710" y="1724"/>
                  </a:lnTo>
                  <a:lnTo>
                    <a:pt x="14674" y="1468"/>
                  </a:lnTo>
                  <a:lnTo>
                    <a:pt x="14600" y="1211"/>
                  </a:lnTo>
                  <a:lnTo>
                    <a:pt x="14490" y="991"/>
                  </a:lnTo>
                  <a:lnTo>
                    <a:pt x="14343" y="771"/>
                  </a:lnTo>
                  <a:lnTo>
                    <a:pt x="14160" y="587"/>
                  </a:lnTo>
                  <a:lnTo>
                    <a:pt x="13940" y="440"/>
                  </a:lnTo>
                  <a:close/>
                  <a:moveTo>
                    <a:pt x="13757" y="0"/>
                  </a:moveTo>
                  <a:lnTo>
                    <a:pt x="13610" y="74"/>
                  </a:lnTo>
                  <a:lnTo>
                    <a:pt x="13353" y="110"/>
                  </a:lnTo>
                  <a:lnTo>
                    <a:pt x="13133" y="147"/>
                  </a:lnTo>
                  <a:lnTo>
                    <a:pt x="12913" y="257"/>
                  </a:lnTo>
                  <a:lnTo>
                    <a:pt x="12729" y="404"/>
                  </a:lnTo>
                  <a:lnTo>
                    <a:pt x="12509" y="551"/>
                  </a:lnTo>
                  <a:lnTo>
                    <a:pt x="12363" y="734"/>
                  </a:lnTo>
                  <a:lnTo>
                    <a:pt x="12216" y="917"/>
                  </a:lnTo>
                  <a:lnTo>
                    <a:pt x="12069" y="1137"/>
                  </a:lnTo>
                  <a:lnTo>
                    <a:pt x="11996" y="1321"/>
                  </a:lnTo>
                  <a:lnTo>
                    <a:pt x="11922" y="1578"/>
                  </a:lnTo>
                  <a:lnTo>
                    <a:pt x="11849" y="1798"/>
                  </a:lnTo>
                  <a:lnTo>
                    <a:pt x="11849" y="2054"/>
                  </a:lnTo>
                  <a:lnTo>
                    <a:pt x="11849" y="2275"/>
                  </a:lnTo>
                  <a:lnTo>
                    <a:pt x="11886" y="2531"/>
                  </a:lnTo>
                  <a:lnTo>
                    <a:pt x="11959" y="2751"/>
                  </a:lnTo>
                  <a:lnTo>
                    <a:pt x="12033" y="2972"/>
                  </a:lnTo>
                  <a:lnTo>
                    <a:pt x="12143" y="3192"/>
                  </a:lnTo>
                  <a:lnTo>
                    <a:pt x="12253" y="3375"/>
                  </a:lnTo>
                  <a:lnTo>
                    <a:pt x="12399" y="3558"/>
                  </a:lnTo>
                  <a:lnTo>
                    <a:pt x="12583" y="3705"/>
                  </a:lnTo>
                  <a:lnTo>
                    <a:pt x="12766" y="3852"/>
                  </a:lnTo>
                  <a:lnTo>
                    <a:pt x="12986" y="3999"/>
                  </a:lnTo>
                  <a:lnTo>
                    <a:pt x="13206" y="4072"/>
                  </a:lnTo>
                  <a:lnTo>
                    <a:pt x="13426" y="4145"/>
                  </a:lnTo>
                  <a:lnTo>
                    <a:pt x="13683" y="4219"/>
                  </a:lnTo>
                  <a:lnTo>
                    <a:pt x="14123" y="4219"/>
                  </a:lnTo>
                  <a:lnTo>
                    <a:pt x="14564" y="4145"/>
                  </a:lnTo>
                  <a:lnTo>
                    <a:pt x="15004" y="3999"/>
                  </a:lnTo>
                  <a:lnTo>
                    <a:pt x="15371" y="3779"/>
                  </a:lnTo>
                  <a:lnTo>
                    <a:pt x="15591" y="3632"/>
                  </a:lnTo>
                  <a:lnTo>
                    <a:pt x="15737" y="3448"/>
                  </a:lnTo>
                  <a:lnTo>
                    <a:pt x="15884" y="3265"/>
                  </a:lnTo>
                  <a:lnTo>
                    <a:pt x="15994" y="3045"/>
                  </a:lnTo>
                  <a:lnTo>
                    <a:pt x="16067" y="2788"/>
                  </a:lnTo>
                  <a:lnTo>
                    <a:pt x="16104" y="2495"/>
                  </a:lnTo>
                  <a:lnTo>
                    <a:pt x="16067" y="2238"/>
                  </a:lnTo>
                  <a:lnTo>
                    <a:pt x="15994" y="1981"/>
                  </a:lnTo>
                  <a:lnTo>
                    <a:pt x="15884" y="1431"/>
                  </a:lnTo>
                  <a:lnTo>
                    <a:pt x="15774" y="1174"/>
                  </a:lnTo>
                  <a:lnTo>
                    <a:pt x="15664" y="954"/>
                  </a:lnTo>
                  <a:lnTo>
                    <a:pt x="15517" y="734"/>
                  </a:lnTo>
                  <a:lnTo>
                    <a:pt x="15371" y="551"/>
                  </a:lnTo>
                  <a:lnTo>
                    <a:pt x="15150" y="367"/>
                  </a:lnTo>
                  <a:lnTo>
                    <a:pt x="14930" y="220"/>
                  </a:lnTo>
                  <a:lnTo>
                    <a:pt x="14637" y="74"/>
                  </a:lnTo>
                  <a:lnTo>
                    <a:pt x="14270" y="0"/>
                  </a:lnTo>
                  <a:close/>
                  <a:moveTo>
                    <a:pt x="11115" y="4549"/>
                  </a:moveTo>
                  <a:lnTo>
                    <a:pt x="11446" y="4842"/>
                  </a:lnTo>
                  <a:lnTo>
                    <a:pt x="11299" y="4952"/>
                  </a:lnTo>
                  <a:lnTo>
                    <a:pt x="11115" y="4916"/>
                  </a:lnTo>
                  <a:lnTo>
                    <a:pt x="10932" y="4916"/>
                  </a:lnTo>
                  <a:lnTo>
                    <a:pt x="10639" y="4952"/>
                  </a:lnTo>
                  <a:lnTo>
                    <a:pt x="10859" y="4732"/>
                  </a:lnTo>
                  <a:lnTo>
                    <a:pt x="11115" y="4549"/>
                  </a:lnTo>
                  <a:close/>
                  <a:moveTo>
                    <a:pt x="6860" y="3632"/>
                  </a:moveTo>
                  <a:lnTo>
                    <a:pt x="7007" y="3668"/>
                  </a:lnTo>
                  <a:lnTo>
                    <a:pt x="7044" y="3705"/>
                  </a:lnTo>
                  <a:lnTo>
                    <a:pt x="7044" y="3742"/>
                  </a:lnTo>
                  <a:lnTo>
                    <a:pt x="7044" y="3779"/>
                  </a:lnTo>
                  <a:lnTo>
                    <a:pt x="7080" y="3852"/>
                  </a:lnTo>
                  <a:lnTo>
                    <a:pt x="7191" y="3889"/>
                  </a:lnTo>
                  <a:lnTo>
                    <a:pt x="7374" y="3889"/>
                  </a:lnTo>
                  <a:lnTo>
                    <a:pt x="7411" y="3925"/>
                  </a:lnTo>
                  <a:lnTo>
                    <a:pt x="7447" y="4035"/>
                  </a:lnTo>
                  <a:lnTo>
                    <a:pt x="7484" y="4145"/>
                  </a:lnTo>
                  <a:lnTo>
                    <a:pt x="7484" y="4255"/>
                  </a:lnTo>
                  <a:lnTo>
                    <a:pt x="7447" y="4512"/>
                  </a:lnTo>
                  <a:lnTo>
                    <a:pt x="7374" y="4769"/>
                  </a:lnTo>
                  <a:lnTo>
                    <a:pt x="7227" y="5026"/>
                  </a:lnTo>
                  <a:lnTo>
                    <a:pt x="7154" y="5136"/>
                  </a:lnTo>
                  <a:lnTo>
                    <a:pt x="7044" y="5209"/>
                  </a:lnTo>
                  <a:lnTo>
                    <a:pt x="6934" y="5246"/>
                  </a:lnTo>
                  <a:lnTo>
                    <a:pt x="6787" y="5246"/>
                  </a:lnTo>
                  <a:lnTo>
                    <a:pt x="6787" y="4989"/>
                  </a:lnTo>
                  <a:lnTo>
                    <a:pt x="6750" y="4769"/>
                  </a:lnTo>
                  <a:lnTo>
                    <a:pt x="6640" y="4549"/>
                  </a:lnTo>
                  <a:lnTo>
                    <a:pt x="6494" y="4329"/>
                  </a:lnTo>
                  <a:lnTo>
                    <a:pt x="6310" y="4145"/>
                  </a:lnTo>
                  <a:lnTo>
                    <a:pt x="6090" y="4035"/>
                  </a:lnTo>
                  <a:lnTo>
                    <a:pt x="6090" y="3925"/>
                  </a:lnTo>
                  <a:lnTo>
                    <a:pt x="6163" y="3852"/>
                  </a:lnTo>
                  <a:lnTo>
                    <a:pt x="6237" y="3779"/>
                  </a:lnTo>
                  <a:lnTo>
                    <a:pt x="6347" y="3742"/>
                  </a:lnTo>
                  <a:lnTo>
                    <a:pt x="6567" y="3705"/>
                  </a:lnTo>
                  <a:lnTo>
                    <a:pt x="6860" y="3632"/>
                  </a:lnTo>
                  <a:close/>
                  <a:moveTo>
                    <a:pt x="6530" y="3192"/>
                  </a:moveTo>
                  <a:lnTo>
                    <a:pt x="6494" y="3228"/>
                  </a:lnTo>
                  <a:lnTo>
                    <a:pt x="6457" y="3302"/>
                  </a:lnTo>
                  <a:lnTo>
                    <a:pt x="6457" y="3338"/>
                  </a:lnTo>
                  <a:lnTo>
                    <a:pt x="6457" y="3412"/>
                  </a:lnTo>
                  <a:lnTo>
                    <a:pt x="6200" y="3485"/>
                  </a:lnTo>
                  <a:lnTo>
                    <a:pt x="5980" y="3558"/>
                  </a:lnTo>
                  <a:lnTo>
                    <a:pt x="5797" y="3742"/>
                  </a:lnTo>
                  <a:lnTo>
                    <a:pt x="5760" y="3815"/>
                  </a:lnTo>
                  <a:lnTo>
                    <a:pt x="5687" y="3925"/>
                  </a:lnTo>
                  <a:lnTo>
                    <a:pt x="5687" y="4035"/>
                  </a:lnTo>
                  <a:lnTo>
                    <a:pt x="5687" y="4072"/>
                  </a:lnTo>
                  <a:lnTo>
                    <a:pt x="5797" y="4219"/>
                  </a:lnTo>
                  <a:lnTo>
                    <a:pt x="5907" y="4292"/>
                  </a:lnTo>
                  <a:lnTo>
                    <a:pt x="6053" y="4365"/>
                  </a:lnTo>
                  <a:lnTo>
                    <a:pt x="6163" y="4439"/>
                  </a:lnTo>
                  <a:lnTo>
                    <a:pt x="6274" y="4512"/>
                  </a:lnTo>
                  <a:lnTo>
                    <a:pt x="6347" y="4622"/>
                  </a:lnTo>
                  <a:lnTo>
                    <a:pt x="6420" y="4769"/>
                  </a:lnTo>
                  <a:lnTo>
                    <a:pt x="6494" y="5026"/>
                  </a:lnTo>
                  <a:lnTo>
                    <a:pt x="6457" y="5282"/>
                  </a:lnTo>
                  <a:lnTo>
                    <a:pt x="6494" y="5392"/>
                  </a:lnTo>
                  <a:lnTo>
                    <a:pt x="6530" y="5466"/>
                  </a:lnTo>
                  <a:lnTo>
                    <a:pt x="6750" y="5539"/>
                  </a:lnTo>
                  <a:lnTo>
                    <a:pt x="6934" y="5539"/>
                  </a:lnTo>
                  <a:lnTo>
                    <a:pt x="7117" y="5503"/>
                  </a:lnTo>
                  <a:lnTo>
                    <a:pt x="7264" y="5429"/>
                  </a:lnTo>
                  <a:lnTo>
                    <a:pt x="7411" y="5282"/>
                  </a:lnTo>
                  <a:lnTo>
                    <a:pt x="7521" y="5136"/>
                  </a:lnTo>
                  <a:lnTo>
                    <a:pt x="7631" y="4952"/>
                  </a:lnTo>
                  <a:lnTo>
                    <a:pt x="7704" y="4769"/>
                  </a:lnTo>
                  <a:lnTo>
                    <a:pt x="7741" y="4585"/>
                  </a:lnTo>
                  <a:lnTo>
                    <a:pt x="7777" y="4365"/>
                  </a:lnTo>
                  <a:lnTo>
                    <a:pt x="7777" y="4145"/>
                  </a:lnTo>
                  <a:lnTo>
                    <a:pt x="7777" y="3925"/>
                  </a:lnTo>
                  <a:lnTo>
                    <a:pt x="7704" y="3779"/>
                  </a:lnTo>
                  <a:lnTo>
                    <a:pt x="7631" y="3668"/>
                  </a:lnTo>
                  <a:lnTo>
                    <a:pt x="7484" y="3595"/>
                  </a:lnTo>
                  <a:lnTo>
                    <a:pt x="7337" y="3595"/>
                  </a:lnTo>
                  <a:lnTo>
                    <a:pt x="7301" y="3485"/>
                  </a:lnTo>
                  <a:lnTo>
                    <a:pt x="7227" y="3448"/>
                  </a:lnTo>
                  <a:lnTo>
                    <a:pt x="7044" y="3375"/>
                  </a:lnTo>
                  <a:lnTo>
                    <a:pt x="6824" y="3302"/>
                  </a:lnTo>
                  <a:lnTo>
                    <a:pt x="6677" y="3228"/>
                  </a:lnTo>
                  <a:lnTo>
                    <a:pt x="6567" y="3192"/>
                  </a:lnTo>
                  <a:close/>
                  <a:moveTo>
                    <a:pt x="11739" y="5136"/>
                  </a:moveTo>
                  <a:lnTo>
                    <a:pt x="12179" y="5686"/>
                  </a:lnTo>
                  <a:lnTo>
                    <a:pt x="11776" y="5796"/>
                  </a:lnTo>
                  <a:lnTo>
                    <a:pt x="11409" y="6016"/>
                  </a:lnTo>
                  <a:lnTo>
                    <a:pt x="11042" y="6236"/>
                  </a:lnTo>
                  <a:lnTo>
                    <a:pt x="10895" y="6383"/>
                  </a:lnTo>
                  <a:lnTo>
                    <a:pt x="10785" y="6566"/>
                  </a:lnTo>
                  <a:lnTo>
                    <a:pt x="10749" y="6640"/>
                  </a:lnTo>
                  <a:lnTo>
                    <a:pt x="10785" y="6676"/>
                  </a:lnTo>
                  <a:lnTo>
                    <a:pt x="10859" y="6713"/>
                  </a:lnTo>
                  <a:lnTo>
                    <a:pt x="10932" y="6713"/>
                  </a:lnTo>
                  <a:lnTo>
                    <a:pt x="11262" y="6493"/>
                  </a:lnTo>
                  <a:lnTo>
                    <a:pt x="11556" y="6310"/>
                  </a:lnTo>
                  <a:lnTo>
                    <a:pt x="11849" y="6199"/>
                  </a:lnTo>
                  <a:lnTo>
                    <a:pt x="12143" y="6089"/>
                  </a:lnTo>
                  <a:lnTo>
                    <a:pt x="12253" y="6053"/>
                  </a:lnTo>
                  <a:lnTo>
                    <a:pt x="12363" y="6016"/>
                  </a:lnTo>
                  <a:lnTo>
                    <a:pt x="12399" y="5979"/>
                  </a:lnTo>
                  <a:lnTo>
                    <a:pt x="12619" y="6456"/>
                  </a:lnTo>
                  <a:lnTo>
                    <a:pt x="12840" y="6896"/>
                  </a:lnTo>
                  <a:lnTo>
                    <a:pt x="12803" y="6933"/>
                  </a:lnTo>
                  <a:lnTo>
                    <a:pt x="12326" y="7043"/>
                  </a:lnTo>
                  <a:lnTo>
                    <a:pt x="11812" y="7117"/>
                  </a:lnTo>
                  <a:lnTo>
                    <a:pt x="11299" y="7117"/>
                  </a:lnTo>
                  <a:lnTo>
                    <a:pt x="10749" y="7080"/>
                  </a:lnTo>
                  <a:lnTo>
                    <a:pt x="10675" y="7117"/>
                  </a:lnTo>
                  <a:lnTo>
                    <a:pt x="10639" y="7153"/>
                  </a:lnTo>
                  <a:lnTo>
                    <a:pt x="10639" y="7227"/>
                  </a:lnTo>
                  <a:lnTo>
                    <a:pt x="10712" y="7300"/>
                  </a:lnTo>
                  <a:lnTo>
                    <a:pt x="10932" y="7373"/>
                  </a:lnTo>
                  <a:lnTo>
                    <a:pt x="11189" y="7447"/>
                  </a:lnTo>
                  <a:lnTo>
                    <a:pt x="11702" y="7483"/>
                  </a:lnTo>
                  <a:lnTo>
                    <a:pt x="11959" y="7483"/>
                  </a:lnTo>
                  <a:lnTo>
                    <a:pt x="12216" y="7447"/>
                  </a:lnTo>
                  <a:lnTo>
                    <a:pt x="12583" y="7373"/>
                  </a:lnTo>
                  <a:lnTo>
                    <a:pt x="12693" y="7373"/>
                  </a:lnTo>
                  <a:lnTo>
                    <a:pt x="12766" y="7337"/>
                  </a:lnTo>
                  <a:lnTo>
                    <a:pt x="12803" y="7410"/>
                  </a:lnTo>
                  <a:lnTo>
                    <a:pt x="12840" y="7447"/>
                  </a:lnTo>
                  <a:lnTo>
                    <a:pt x="12876" y="7483"/>
                  </a:lnTo>
                  <a:lnTo>
                    <a:pt x="12986" y="7520"/>
                  </a:lnTo>
                  <a:lnTo>
                    <a:pt x="13023" y="7777"/>
                  </a:lnTo>
                  <a:lnTo>
                    <a:pt x="13060" y="8070"/>
                  </a:lnTo>
                  <a:lnTo>
                    <a:pt x="12986" y="8107"/>
                  </a:lnTo>
                  <a:lnTo>
                    <a:pt x="12693" y="7997"/>
                  </a:lnTo>
                  <a:lnTo>
                    <a:pt x="12473" y="7887"/>
                  </a:lnTo>
                  <a:lnTo>
                    <a:pt x="12253" y="7777"/>
                  </a:lnTo>
                  <a:lnTo>
                    <a:pt x="11886" y="7777"/>
                  </a:lnTo>
                  <a:lnTo>
                    <a:pt x="11776" y="7813"/>
                  </a:lnTo>
                  <a:lnTo>
                    <a:pt x="11226" y="7777"/>
                  </a:lnTo>
                  <a:lnTo>
                    <a:pt x="10895" y="7740"/>
                  </a:lnTo>
                  <a:lnTo>
                    <a:pt x="10749" y="7740"/>
                  </a:lnTo>
                  <a:lnTo>
                    <a:pt x="10675" y="7703"/>
                  </a:lnTo>
                  <a:lnTo>
                    <a:pt x="10565" y="7483"/>
                  </a:lnTo>
                  <a:lnTo>
                    <a:pt x="10529" y="7483"/>
                  </a:lnTo>
                  <a:lnTo>
                    <a:pt x="10529" y="7520"/>
                  </a:lnTo>
                  <a:lnTo>
                    <a:pt x="10529" y="7887"/>
                  </a:lnTo>
                  <a:lnTo>
                    <a:pt x="10529" y="7960"/>
                  </a:lnTo>
                  <a:lnTo>
                    <a:pt x="10602" y="7997"/>
                  </a:lnTo>
                  <a:lnTo>
                    <a:pt x="11042" y="8107"/>
                  </a:lnTo>
                  <a:lnTo>
                    <a:pt x="11482" y="8144"/>
                  </a:lnTo>
                  <a:lnTo>
                    <a:pt x="11482" y="8327"/>
                  </a:lnTo>
                  <a:lnTo>
                    <a:pt x="11519" y="8474"/>
                  </a:lnTo>
                  <a:lnTo>
                    <a:pt x="11592" y="8547"/>
                  </a:lnTo>
                  <a:lnTo>
                    <a:pt x="11629" y="8584"/>
                  </a:lnTo>
                  <a:lnTo>
                    <a:pt x="11776" y="8657"/>
                  </a:lnTo>
                  <a:lnTo>
                    <a:pt x="11959" y="8767"/>
                  </a:lnTo>
                  <a:lnTo>
                    <a:pt x="11409" y="8657"/>
                  </a:lnTo>
                  <a:lnTo>
                    <a:pt x="10969" y="8474"/>
                  </a:lnTo>
                  <a:lnTo>
                    <a:pt x="10712" y="8437"/>
                  </a:lnTo>
                  <a:lnTo>
                    <a:pt x="10455" y="8400"/>
                  </a:lnTo>
                  <a:lnTo>
                    <a:pt x="10198" y="8217"/>
                  </a:lnTo>
                  <a:lnTo>
                    <a:pt x="10052" y="8180"/>
                  </a:lnTo>
                  <a:lnTo>
                    <a:pt x="9942" y="8144"/>
                  </a:lnTo>
                  <a:lnTo>
                    <a:pt x="9722" y="8180"/>
                  </a:lnTo>
                  <a:lnTo>
                    <a:pt x="9575" y="8254"/>
                  </a:lnTo>
                  <a:lnTo>
                    <a:pt x="9465" y="8364"/>
                  </a:lnTo>
                  <a:lnTo>
                    <a:pt x="9355" y="8510"/>
                  </a:lnTo>
                  <a:lnTo>
                    <a:pt x="9245" y="8584"/>
                  </a:lnTo>
                  <a:lnTo>
                    <a:pt x="9098" y="8620"/>
                  </a:lnTo>
                  <a:lnTo>
                    <a:pt x="8841" y="8584"/>
                  </a:lnTo>
                  <a:lnTo>
                    <a:pt x="8621" y="8620"/>
                  </a:lnTo>
                  <a:lnTo>
                    <a:pt x="8401" y="8694"/>
                  </a:lnTo>
                  <a:lnTo>
                    <a:pt x="8181" y="8804"/>
                  </a:lnTo>
                  <a:lnTo>
                    <a:pt x="7924" y="8804"/>
                  </a:lnTo>
                  <a:lnTo>
                    <a:pt x="7851" y="8767"/>
                  </a:lnTo>
                  <a:lnTo>
                    <a:pt x="7814" y="8730"/>
                  </a:lnTo>
                  <a:lnTo>
                    <a:pt x="7814" y="8694"/>
                  </a:lnTo>
                  <a:lnTo>
                    <a:pt x="7887" y="8620"/>
                  </a:lnTo>
                  <a:lnTo>
                    <a:pt x="7998" y="8510"/>
                  </a:lnTo>
                  <a:lnTo>
                    <a:pt x="8144" y="8437"/>
                  </a:lnTo>
                  <a:lnTo>
                    <a:pt x="8401" y="8327"/>
                  </a:lnTo>
                  <a:lnTo>
                    <a:pt x="8731" y="8180"/>
                  </a:lnTo>
                  <a:lnTo>
                    <a:pt x="8915" y="8070"/>
                  </a:lnTo>
                  <a:lnTo>
                    <a:pt x="9025" y="7924"/>
                  </a:lnTo>
                  <a:lnTo>
                    <a:pt x="9135" y="7777"/>
                  </a:lnTo>
                  <a:lnTo>
                    <a:pt x="9208" y="7630"/>
                  </a:lnTo>
                  <a:lnTo>
                    <a:pt x="9208" y="7447"/>
                  </a:lnTo>
                  <a:lnTo>
                    <a:pt x="9171" y="7227"/>
                  </a:lnTo>
                  <a:lnTo>
                    <a:pt x="9098" y="7117"/>
                  </a:lnTo>
                  <a:lnTo>
                    <a:pt x="8988" y="7006"/>
                  </a:lnTo>
                  <a:lnTo>
                    <a:pt x="8841" y="6896"/>
                  </a:lnTo>
                  <a:lnTo>
                    <a:pt x="8694" y="6860"/>
                  </a:lnTo>
                  <a:lnTo>
                    <a:pt x="8548" y="6823"/>
                  </a:lnTo>
                  <a:lnTo>
                    <a:pt x="8401" y="6823"/>
                  </a:lnTo>
                  <a:lnTo>
                    <a:pt x="8254" y="6860"/>
                  </a:lnTo>
                  <a:lnTo>
                    <a:pt x="8108" y="6933"/>
                  </a:lnTo>
                  <a:lnTo>
                    <a:pt x="7924" y="7117"/>
                  </a:lnTo>
                  <a:lnTo>
                    <a:pt x="7924" y="7117"/>
                  </a:lnTo>
                  <a:lnTo>
                    <a:pt x="7998" y="6970"/>
                  </a:lnTo>
                  <a:lnTo>
                    <a:pt x="8108" y="6860"/>
                  </a:lnTo>
                  <a:lnTo>
                    <a:pt x="8291" y="6603"/>
                  </a:lnTo>
                  <a:lnTo>
                    <a:pt x="8511" y="6383"/>
                  </a:lnTo>
                  <a:lnTo>
                    <a:pt x="8768" y="6126"/>
                  </a:lnTo>
                  <a:lnTo>
                    <a:pt x="8951" y="5943"/>
                  </a:lnTo>
                  <a:lnTo>
                    <a:pt x="9135" y="5796"/>
                  </a:lnTo>
                  <a:lnTo>
                    <a:pt x="9171" y="5796"/>
                  </a:lnTo>
                  <a:lnTo>
                    <a:pt x="9391" y="5759"/>
                  </a:lnTo>
                  <a:lnTo>
                    <a:pt x="9612" y="5686"/>
                  </a:lnTo>
                  <a:lnTo>
                    <a:pt x="10052" y="5539"/>
                  </a:lnTo>
                  <a:lnTo>
                    <a:pt x="10455" y="5356"/>
                  </a:lnTo>
                  <a:lnTo>
                    <a:pt x="10639" y="5282"/>
                  </a:lnTo>
                  <a:lnTo>
                    <a:pt x="10895" y="5246"/>
                  </a:lnTo>
                  <a:lnTo>
                    <a:pt x="10895" y="5246"/>
                  </a:lnTo>
                  <a:lnTo>
                    <a:pt x="10602" y="5503"/>
                  </a:lnTo>
                  <a:lnTo>
                    <a:pt x="10492" y="5649"/>
                  </a:lnTo>
                  <a:lnTo>
                    <a:pt x="10419" y="5833"/>
                  </a:lnTo>
                  <a:lnTo>
                    <a:pt x="10455" y="5869"/>
                  </a:lnTo>
                  <a:lnTo>
                    <a:pt x="10639" y="5796"/>
                  </a:lnTo>
                  <a:lnTo>
                    <a:pt x="10822" y="5723"/>
                  </a:lnTo>
                  <a:lnTo>
                    <a:pt x="11152" y="5503"/>
                  </a:lnTo>
                  <a:lnTo>
                    <a:pt x="11739" y="5136"/>
                  </a:lnTo>
                  <a:close/>
                  <a:moveTo>
                    <a:pt x="11996" y="8254"/>
                  </a:moveTo>
                  <a:lnTo>
                    <a:pt x="12546" y="8400"/>
                  </a:lnTo>
                  <a:lnTo>
                    <a:pt x="12729" y="8584"/>
                  </a:lnTo>
                  <a:lnTo>
                    <a:pt x="12803" y="8620"/>
                  </a:lnTo>
                  <a:lnTo>
                    <a:pt x="12876" y="8657"/>
                  </a:lnTo>
                  <a:lnTo>
                    <a:pt x="12950" y="8620"/>
                  </a:lnTo>
                  <a:lnTo>
                    <a:pt x="13023" y="8584"/>
                  </a:lnTo>
                  <a:lnTo>
                    <a:pt x="12950" y="9024"/>
                  </a:lnTo>
                  <a:lnTo>
                    <a:pt x="12509" y="8914"/>
                  </a:lnTo>
                  <a:lnTo>
                    <a:pt x="12399" y="8657"/>
                  </a:lnTo>
                  <a:lnTo>
                    <a:pt x="12216" y="8474"/>
                  </a:lnTo>
                  <a:lnTo>
                    <a:pt x="12033" y="8327"/>
                  </a:lnTo>
                  <a:lnTo>
                    <a:pt x="11959" y="8290"/>
                  </a:lnTo>
                  <a:lnTo>
                    <a:pt x="11996" y="8254"/>
                  </a:lnTo>
                  <a:close/>
                  <a:moveTo>
                    <a:pt x="10932" y="8841"/>
                  </a:moveTo>
                  <a:lnTo>
                    <a:pt x="11519" y="9097"/>
                  </a:lnTo>
                  <a:lnTo>
                    <a:pt x="12106" y="9244"/>
                  </a:lnTo>
                  <a:lnTo>
                    <a:pt x="12033" y="9391"/>
                  </a:lnTo>
                  <a:lnTo>
                    <a:pt x="11922" y="9537"/>
                  </a:lnTo>
                  <a:lnTo>
                    <a:pt x="11776" y="9611"/>
                  </a:lnTo>
                  <a:lnTo>
                    <a:pt x="11702" y="9611"/>
                  </a:lnTo>
                  <a:lnTo>
                    <a:pt x="11629" y="9574"/>
                  </a:lnTo>
                  <a:lnTo>
                    <a:pt x="11519" y="9537"/>
                  </a:lnTo>
                  <a:lnTo>
                    <a:pt x="11409" y="9427"/>
                  </a:lnTo>
                  <a:lnTo>
                    <a:pt x="11226" y="9244"/>
                  </a:lnTo>
                  <a:lnTo>
                    <a:pt x="10932" y="8841"/>
                  </a:lnTo>
                  <a:close/>
                  <a:moveTo>
                    <a:pt x="12509" y="9354"/>
                  </a:moveTo>
                  <a:lnTo>
                    <a:pt x="12876" y="9391"/>
                  </a:lnTo>
                  <a:lnTo>
                    <a:pt x="12656" y="10161"/>
                  </a:lnTo>
                  <a:lnTo>
                    <a:pt x="12583" y="10088"/>
                  </a:lnTo>
                  <a:lnTo>
                    <a:pt x="12363" y="10088"/>
                  </a:lnTo>
                  <a:lnTo>
                    <a:pt x="12216" y="10051"/>
                  </a:lnTo>
                  <a:lnTo>
                    <a:pt x="11886" y="9978"/>
                  </a:lnTo>
                  <a:lnTo>
                    <a:pt x="12106" y="9868"/>
                  </a:lnTo>
                  <a:lnTo>
                    <a:pt x="12289" y="9758"/>
                  </a:lnTo>
                  <a:lnTo>
                    <a:pt x="12399" y="9574"/>
                  </a:lnTo>
                  <a:lnTo>
                    <a:pt x="12509" y="9354"/>
                  </a:lnTo>
                  <a:close/>
                  <a:moveTo>
                    <a:pt x="10382" y="9721"/>
                  </a:moveTo>
                  <a:lnTo>
                    <a:pt x="11409" y="10161"/>
                  </a:lnTo>
                  <a:lnTo>
                    <a:pt x="11922" y="10381"/>
                  </a:lnTo>
                  <a:lnTo>
                    <a:pt x="12253" y="10491"/>
                  </a:lnTo>
                  <a:lnTo>
                    <a:pt x="12399" y="10491"/>
                  </a:lnTo>
                  <a:lnTo>
                    <a:pt x="12509" y="10455"/>
                  </a:lnTo>
                  <a:lnTo>
                    <a:pt x="12326" y="10968"/>
                  </a:lnTo>
                  <a:lnTo>
                    <a:pt x="12033" y="10858"/>
                  </a:lnTo>
                  <a:lnTo>
                    <a:pt x="11886" y="10785"/>
                  </a:lnTo>
                  <a:lnTo>
                    <a:pt x="11776" y="10711"/>
                  </a:lnTo>
                  <a:lnTo>
                    <a:pt x="11519" y="10528"/>
                  </a:lnTo>
                  <a:lnTo>
                    <a:pt x="11409" y="10418"/>
                  </a:lnTo>
                  <a:lnTo>
                    <a:pt x="11262" y="10344"/>
                  </a:lnTo>
                  <a:lnTo>
                    <a:pt x="11079" y="10308"/>
                  </a:lnTo>
                  <a:lnTo>
                    <a:pt x="10895" y="10271"/>
                  </a:lnTo>
                  <a:lnTo>
                    <a:pt x="10492" y="10234"/>
                  </a:lnTo>
                  <a:lnTo>
                    <a:pt x="10455" y="9978"/>
                  </a:lnTo>
                  <a:lnTo>
                    <a:pt x="10382" y="9721"/>
                  </a:lnTo>
                  <a:close/>
                  <a:moveTo>
                    <a:pt x="10455" y="10528"/>
                  </a:moveTo>
                  <a:lnTo>
                    <a:pt x="10785" y="10601"/>
                  </a:lnTo>
                  <a:lnTo>
                    <a:pt x="10969" y="10638"/>
                  </a:lnTo>
                  <a:lnTo>
                    <a:pt x="11115" y="10711"/>
                  </a:lnTo>
                  <a:lnTo>
                    <a:pt x="11336" y="10821"/>
                  </a:lnTo>
                  <a:lnTo>
                    <a:pt x="11519" y="10968"/>
                  </a:lnTo>
                  <a:lnTo>
                    <a:pt x="11702" y="11115"/>
                  </a:lnTo>
                  <a:lnTo>
                    <a:pt x="11886" y="11262"/>
                  </a:lnTo>
                  <a:lnTo>
                    <a:pt x="12106" y="11335"/>
                  </a:lnTo>
                  <a:lnTo>
                    <a:pt x="11739" y="11922"/>
                  </a:lnTo>
                  <a:lnTo>
                    <a:pt x="11629" y="11922"/>
                  </a:lnTo>
                  <a:lnTo>
                    <a:pt x="11482" y="11885"/>
                  </a:lnTo>
                  <a:lnTo>
                    <a:pt x="11226" y="11738"/>
                  </a:lnTo>
                  <a:lnTo>
                    <a:pt x="10565" y="11482"/>
                  </a:lnTo>
                  <a:lnTo>
                    <a:pt x="10272" y="11335"/>
                  </a:lnTo>
                  <a:lnTo>
                    <a:pt x="10382" y="10968"/>
                  </a:lnTo>
                  <a:lnTo>
                    <a:pt x="10455" y="10601"/>
                  </a:lnTo>
                  <a:lnTo>
                    <a:pt x="10455" y="10528"/>
                  </a:lnTo>
                  <a:close/>
                  <a:moveTo>
                    <a:pt x="10125" y="11665"/>
                  </a:moveTo>
                  <a:lnTo>
                    <a:pt x="10785" y="11958"/>
                  </a:lnTo>
                  <a:lnTo>
                    <a:pt x="11115" y="12142"/>
                  </a:lnTo>
                  <a:lnTo>
                    <a:pt x="11299" y="12215"/>
                  </a:lnTo>
                  <a:lnTo>
                    <a:pt x="11482" y="12289"/>
                  </a:lnTo>
                  <a:lnTo>
                    <a:pt x="11226" y="12655"/>
                  </a:lnTo>
                  <a:lnTo>
                    <a:pt x="10895" y="12545"/>
                  </a:lnTo>
                  <a:lnTo>
                    <a:pt x="10455" y="12399"/>
                  </a:lnTo>
                  <a:lnTo>
                    <a:pt x="10052" y="12252"/>
                  </a:lnTo>
                  <a:lnTo>
                    <a:pt x="9868" y="12142"/>
                  </a:lnTo>
                  <a:lnTo>
                    <a:pt x="10125" y="11665"/>
                  </a:lnTo>
                  <a:close/>
                  <a:moveTo>
                    <a:pt x="9355" y="9574"/>
                  </a:moveTo>
                  <a:lnTo>
                    <a:pt x="9575" y="9611"/>
                  </a:lnTo>
                  <a:lnTo>
                    <a:pt x="9795" y="9648"/>
                  </a:lnTo>
                  <a:lnTo>
                    <a:pt x="9978" y="9758"/>
                  </a:lnTo>
                  <a:lnTo>
                    <a:pt x="10052" y="9868"/>
                  </a:lnTo>
                  <a:lnTo>
                    <a:pt x="10088" y="9941"/>
                  </a:lnTo>
                  <a:lnTo>
                    <a:pt x="10125" y="10088"/>
                  </a:lnTo>
                  <a:lnTo>
                    <a:pt x="10125" y="10198"/>
                  </a:lnTo>
                  <a:lnTo>
                    <a:pt x="9832" y="10161"/>
                  </a:lnTo>
                  <a:lnTo>
                    <a:pt x="9795" y="10198"/>
                  </a:lnTo>
                  <a:lnTo>
                    <a:pt x="9795" y="10234"/>
                  </a:lnTo>
                  <a:lnTo>
                    <a:pt x="9942" y="10344"/>
                  </a:lnTo>
                  <a:lnTo>
                    <a:pt x="10088" y="10455"/>
                  </a:lnTo>
                  <a:lnTo>
                    <a:pt x="10015" y="10785"/>
                  </a:lnTo>
                  <a:lnTo>
                    <a:pt x="9942" y="11078"/>
                  </a:lnTo>
                  <a:lnTo>
                    <a:pt x="9905" y="11188"/>
                  </a:lnTo>
                  <a:lnTo>
                    <a:pt x="9648" y="11115"/>
                  </a:lnTo>
                  <a:lnTo>
                    <a:pt x="9391" y="11078"/>
                  </a:lnTo>
                  <a:lnTo>
                    <a:pt x="9355" y="11078"/>
                  </a:lnTo>
                  <a:lnTo>
                    <a:pt x="9318" y="11115"/>
                  </a:lnTo>
                  <a:lnTo>
                    <a:pt x="9318" y="11151"/>
                  </a:lnTo>
                  <a:lnTo>
                    <a:pt x="9355" y="11188"/>
                  </a:lnTo>
                  <a:lnTo>
                    <a:pt x="9538" y="11372"/>
                  </a:lnTo>
                  <a:lnTo>
                    <a:pt x="9795" y="11518"/>
                  </a:lnTo>
                  <a:lnTo>
                    <a:pt x="9501" y="11995"/>
                  </a:lnTo>
                  <a:lnTo>
                    <a:pt x="9061" y="11812"/>
                  </a:lnTo>
                  <a:lnTo>
                    <a:pt x="8584" y="11628"/>
                  </a:lnTo>
                  <a:lnTo>
                    <a:pt x="8548" y="11628"/>
                  </a:lnTo>
                  <a:lnTo>
                    <a:pt x="8548" y="11702"/>
                  </a:lnTo>
                  <a:lnTo>
                    <a:pt x="8731" y="11848"/>
                  </a:lnTo>
                  <a:lnTo>
                    <a:pt x="8915" y="12032"/>
                  </a:lnTo>
                  <a:lnTo>
                    <a:pt x="9318" y="12289"/>
                  </a:lnTo>
                  <a:lnTo>
                    <a:pt x="9061" y="12582"/>
                  </a:lnTo>
                  <a:lnTo>
                    <a:pt x="8805" y="12802"/>
                  </a:lnTo>
                  <a:lnTo>
                    <a:pt x="8548" y="12692"/>
                  </a:lnTo>
                  <a:lnTo>
                    <a:pt x="8401" y="12069"/>
                  </a:lnTo>
                  <a:lnTo>
                    <a:pt x="8291" y="11445"/>
                  </a:lnTo>
                  <a:lnTo>
                    <a:pt x="8218" y="11298"/>
                  </a:lnTo>
                  <a:lnTo>
                    <a:pt x="8144" y="11188"/>
                  </a:lnTo>
                  <a:lnTo>
                    <a:pt x="8034" y="11115"/>
                  </a:lnTo>
                  <a:lnTo>
                    <a:pt x="7374" y="11115"/>
                  </a:lnTo>
                  <a:lnTo>
                    <a:pt x="7264" y="11078"/>
                  </a:lnTo>
                  <a:lnTo>
                    <a:pt x="7154" y="11041"/>
                  </a:lnTo>
                  <a:lnTo>
                    <a:pt x="7007" y="10895"/>
                  </a:lnTo>
                  <a:lnTo>
                    <a:pt x="6897" y="10675"/>
                  </a:lnTo>
                  <a:lnTo>
                    <a:pt x="6860" y="10455"/>
                  </a:lnTo>
                  <a:lnTo>
                    <a:pt x="6860" y="10344"/>
                  </a:lnTo>
                  <a:lnTo>
                    <a:pt x="6897" y="10234"/>
                  </a:lnTo>
                  <a:lnTo>
                    <a:pt x="6934" y="10124"/>
                  </a:lnTo>
                  <a:lnTo>
                    <a:pt x="7007" y="10051"/>
                  </a:lnTo>
                  <a:lnTo>
                    <a:pt x="7227" y="9978"/>
                  </a:lnTo>
                  <a:lnTo>
                    <a:pt x="7447" y="9904"/>
                  </a:lnTo>
                  <a:lnTo>
                    <a:pt x="8328" y="9721"/>
                  </a:lnTo>
                  <a:lnTo>
                    <a:pt x="8401" y="9758"/>
                  </a:lnTo>
                  <a:lnTo>
                    <a:pt x="8548" y="9758"/>
                  </a:lnTo>
                  <a:lnTo>
                    <a:pt x="8841" y="9648"/>
                  </a:lnTo>
                  <a:lnTo>
                    <a:pt x="9135" y="9574"/>
                  </a:lnTo>
                  <a:close/>
                  <a:moveTo>
                    <a:pt x="1028" y="7373"/>
                  </a:moveTo>
                  <a:lnTo>
                    <a:pt x="1028" y="7887"/>
                  </a:lnTo>
                  <a:lnTo>
                    <a:pt x="1101" y="8437"/>
                  </a:lnTo>
                  <a:lnTo>
                    <a:pt x="1138" y="8474"/>
                  </a:lnTo>
                  <a:lnTo>
                    <a:pt x="1211" y="8510"/>
                  </a:lnTo>
                  <a:lnTo>
                    <a:pt x="1285" y="8510"/>
                  </a:lnTo>
                  <a:lnTo>
                    <a:pt x="1358" y="8474"/>
                  </a:lnTo>
                  <a:lnTo>
                    <a:pt x="1872" y="8070"/>
                  </a:lnTo>
                  <a:lnTo>
                    <a:pt x="1945" y="8951"/>
                  </a:lnTo>
                  <a:lnTo>
                    <a:pt x="1982" y="9611"/>
                  </a:lnTo>
                  <a:lnTo>
                    <a:pt x="1982" y="9758"/>
                  </a:lnTo>
                  <a:lnTo>
                    <a:pt x="1982" y="9904"/>
                  </a:lnTo>
                  <a:lnTo>
                    <a:pt x="1872" y="10014"/>
                  </a:lnTo>
                  <a:lnTo>
                    <a:pt x="1762" y="10088"/>
                  </a:lnTo>
                  <a:lnTo>
                    <a:pt x="1615" y="10271"/>
                  </a:lnTo>
                  <a:lnTo>
                    <a:pt x="1505" y="10455"/>
                  </a:lnTo>
                  <a:lnTo>
                    <a:pt x="1468" y="10638"/>
                  </a:lnTo>
                  <a:lnTo>
                    <a:pt x="1468" y="10858"/>
                  </a:lnTo>
                  <a:lnTo>
                    <a:pt x="1505" y="11078"/>
                  </a:lnTo>
                  <a:lnTo>
                    <a:pt x="1578" y="11298"/>
                  </a:lnTo>
                  <a:lnTo>
                    <a:pt x="1688" y="11702"/>
                  </a:lnTo>
                  <a:lnTo>
                    <a:pt x="2165" y="12876"/>
                  </a:lnTo>
                  <a:lnTo>
                    <a:pt x="1835" y="12509"/>
                  </a:lnTo>
                  <a:lnTo>
                    <a:pt x="1505" y="12142"/>
                  </a:lnTo>
                  <a:lnTo>
                    <a:pt x="1211" y="11665"/>
                  </a:lnTo>
                  <a:lnTo>
                    <a:pt x="918" y="11188"/>
                  </a:lnTo>
                  <a:lnTo>
                    <a:pt x="735" y="10675"/>
                  </a:lnTo>
                  <a:lnTo>
                    <a:pt x="588" y="10161"/>
                  </a:lnTo>
                  <a:lnTo>
                    <a:pt x="551" y="9831"/>
                  </a:lnTo>
                  <a:lnTo>
                    <a:pt x="514" y="9501"/>
                  </a:lnTo>
                  <a:lnTo>
                    <a:pt x="551" y="9171"/>
                  </a:lnTo>
                  <a:lnTo>
                    <a:pt x="588" y="8841"/>
                  </a:lnTo>
                  <a:lnTo>
                    <a:pt x="771" y="8180"/>
                  </a:lnTo>
                  <a:lnTo>
                    <a:pt x="955" y="7557"/>
                  </a:lnTo>
                  <a:lnTo>
                    <a:pt x="1028" y="7373"/>
                  </a:lnTo>
                  <a:close/>
                  <a:moveTo>
                    <a:pt x="9612" y="12472"/>
                  </a:moveTo>
                  <a:lnTo>
                    <a:pt x="9942" y="12619"/>
                  </a:lnTo>
                  <a:lnTo>
                    <a:pt x="10675" y="12912"/>
                  </a:lnTo>
                  <a:lnTo>
                    <a:pt x="10895" y="12986"/>
                  </a:lnTo>
                  <a:lnTo>
                    <a:pt x="10529" y="13316"/>
                  </a:lnTo>
                  <a:lnTo>
                    <a:pt x="10162" y="13609"/>
                  </a:lnTo>
                  <a:lnTo>
                    <a:pt x="9685" y="13279"/>
                  </a:lnTo>
                  <a:lnTo>
                    <a:pt x="9171" y="12986"/>
                  </a:lnTo>
                  <a:lnTo>
                    <a:pt x="9391" y="12729"/>
                  </a:lnTo>
                  <a:lnTo>
                    <a:pt x="9612" y="12472"/>
                  </a:lnTo>
                  <a:close/>
                  <a:moveTo>
                    <a:pt x="2569" y="5209"/>
                  </a:moveTo>
                  <a:lnTo>
                    <a:pt x="2899" y="5319"/>
                  </a:lnTo>
                  <a:lnTo>
                    <a:pt x="3266" y="5356"/>
                  </a:lnTo>
                  <a:lnTo>
                    <a:pt x="3999" y="5356"/>
                  </a:lnTo>
                  <a:lnTo>
                    <a:pt x="4733" y="5429"/>
                  </a:lnTo>
                  <a:lnTo>
                    <a:pt x="5467" y="5539"/>
                  </a:lnTo>
                  <a:lnTo>
                    <a:pt x="5320" y="5649"/>
                  </a:lnTo>
                  <a:lnTo>
                    <a:pt x="5173" y="5723"/>
                  </a:lnTo>
                  <a:lnTo>
                    <a:pt x="4880" y="5833"/>
                  </a:lnTo>
                  <a:lnTo>
                    <a:pt x="4696" y="5943"/>
                  </a:lnTo>
                  <a:lnTo>
                    <a:pt x="4513" y="6053"/>
                  </a:lnTo>
                  <a:lnTo>
                    <a:pt x="4366" y="6236"/>
                  </a:lnTo>
                  <a:lnTo>
                    <a:pt x="4293" y="6420"/>
                  </a:lnTo>
                  <a:lnTo>
                    <a:pt x="4256" y="6493"/>
                  </a:lnTo>
                  <a:lnTo>
                    <a:pt x="4293" y="6603"/>
                  </a:lnTo>
                  <a:lnTo>
                    <a:pt x="4329" y="6676"/>
                  </a:lnTo>
                  <a:lnTo>
                    <a:pt x="4366" y="6750"/>
                  </a:lnTo>
                  <a:lnTo>
                    <a:pt x="4439" y="6823"/>
                  </a:lnTo>
                  <a:lnTo>
                    <a:pt x="4549" y="6823"/>
                  </a:lnTo>
                  <a:lnTo>
                    <a:pt x="4660" y="6860"/>
                  </a:lnTo>
                  <a:lnTo>
                    <a:pt x="4696" y="6933"/>
                  </a:lnTo>
                  <a:lnTo>
                    <a:pt x="4733" y="7117"/>
                  </a:lnTo>
                  <a:lnTo>
                    <a:pt x="4770" y="7300"/>
                  </a:lnTo>
                  <a:lnTo>
                    <a:pt x="4770" y="7667"/>
                  </a:lnTo>
                  <a:lnTo>
                    <a:pt x="4806" y="7813"/>
                  </a:lnTo>
                  <a:lnTo>
                    <a:pt x="4586" y="7520"/>
                  </a:lnTo>
                  <a:lnTo>
                    <a:pt x="4366" y="7263"/>
                  </a:lnTo>
                  <a:lnTo>
                    <a:pt x="4256" y="7190"/>
                  </a:lnTo>
                  <a:lnTo>
                    <a:pt x="4146" y="7153"/>
                  </a:lnTo>
                  <a:lnTo>
                    <a:pt x="3999" y="7117"/>
                  </a:lnTo>
                  <a:lnTo>
                    <a:pt x="3889" y="7153"/>
                  </a:lnTo>
                  <a:lnTo>
                    <a:pt x="3632" y="7227"/>
                  </a:lnTo>
                  <a:lnTo>
                    <a:pt x="3412" y="7373"/>
                  </a:lnTo>
                  <a:lnTo>
                    <a:pt x="3192" y="7593"/>
                  </a:lnTo>
                  <a:lnTo>
                    <a:pt x="2972" y="7813"/>
                  </a:lnTo>
                  <a:lnTo>
                    <a:pt x="2825" y="8070"/>
                  </a:lnTo>
                  <a:lnTo>
                    <a:pt x="2715" y="8364"/>
                  </a:lnTo>
                  <a:lnTo>
                    <a:pt x="2642" y="8657"/>
                  </a:lnTo>
                  <a:lnTo>
                    <a:pt x="2605" y="8951"/>
                  </a:lnTo>
                  <a:lnTo>
                    <a:pt x="2605" y="9244"/>
                  </a:lnTo>
                  <a:lnTo>
                    <a:pt x="2679" y="9537"/>
                  </a:lnTo>
                  <a:lnTo>
                    <a:pt x="2679" y="9611"/>
                  </a:lnTo>
                  <a:lnTo>
                    <a:pt x="2752" y="9648"/>
                  </a:lnTo>
                  <a:lnTo>
                    <a:pt x="2789" y="9684"/>
                  </a:lnTo>
                  <a:lnTo>
                    <a:pt x="3156" y="9684"/>
                  </a:lnTo>
                  <a:lnTo>
                    <a:pt x="3449" y="9758"/>
                  </a:lnTo>
                  <a:lnTo>
                    <a:pt x="3706" y="9868"/>
                  </a:lnTo>
                  <a:lnTo>
                    <a:pt x="3963" y="10014"/>
                  </a:lnTo>
                  <a:lnTo>
                    <a:pt x="4183" y="10198"/>
                  </a:lnTo>
                  <a:lnTo>
                    <a:pt x="4403" y="10418"/>
                  </a:lnTo>
                  <a:lnTo>
                    <a:pt x="4770" y="10858"/>
                  </a:lnTo>
                  <a:lnTo>
                    <a:pt x="4403" y="11151"/>
                  </a:lnTo>
                  <a:lnTo>
                    <a:pt x="4109" y="11445"/>
                  </a:lnTo>
                  <a:lnTo>
                    <a:pt x="3816" y="11775"/>
                  </a:lnTo>
                  <a:lnTo>
                    <a:pt x="3596" y="12142"/>
                  </a:lnTo>
                  <a:lnTo>
                    <a:pt x="3412" y="12545"/>
                  </a:lnTo>
                  <a:lnTo>
                    <a:pt x="3266" y="12986"/>
                  </a:lnTo>
                  <a:lnTo>
                    <a:pt x="3192" y="13426"/>
                  </a:lnTo>
                  <a:lnTo>
                    <a:pt x="3156" y="13866"/>
                  </a:lnTo>
                  <a:lnTo>
                    <a:pt x="3082" y="13829"/>
                  </a:lnTo>
                  <a:lnTo>
                    <a:pt x="2972" y="13719"/>
                  </a:lnTo>
                  <a:lnTo>
                    <a:pt x="2899" y="13572"/>
                  </a:lnTo>
                  <a:lnTo>
                    <a:pt x="2459" y="12582"/>
                  </a:lnTo>
                  <a:lnTo>
                    <a:pt x="2092" y="11702"/>
                  </a:lnTo>
                  <a:lnTo>
                    <a:pt x="1945" y="11262"/>
                  </a:lnTo>
                  <a:lnTo>
                    <a:pt x="1872" y="10821"/>
                  </a:lnTo>
                  <a:lnTo>
                    <a:pt x="1872" y="10638"/>
                  </a:lnTo>
                  <a:lnTo>
                    <a:pt x="1945" y="10491"/>
                  </a:lnTo>
                  <a:lnTo>
                    <a:pt x="2055" y="10381"/>
                  </a:lnTo>
                  <a:lnTo>
                    <a:pt x="2202" y="10271"/>
                  </a:lnTo>
                  <a:lnTo>
                    <a:pt x="2312" y="10161"/>
                  </a:lnTo>
                  <a:lnTo>
                    <a:pt x="2385" y="10051"/>
                  </a:lnTo>
                  <a:lnTo>
                    <a:pt x="2385" y="9904"/>
                  </a:lnTo>
                  <a:lnTo>
                    <a:pt x="2385" y="9721"/>
                  </a:lnTo>
                  <a:lnTo>
                    <a:pt x="2312" y="8730"/>
                  </a:lnTo>
                  <a:lnTo>
                    <a:pt x="2165" y="7740"/>
                  </a:lnTo>
                  <a:lnTo>
                    <a:pt x="2165" y="7667"/>
                  </a:lnTo>
                  <a:lnTo>
                    <a:pt x="2092" y="7593"/>
                  </a:lnTo>
                  <a:lnTo>
                    <a:pt x="1945" y="7593"/>
                  </a:lnTo>
                  <a:lnTo>
                    <a:pt x="1358" y="8070"/>
                  </a:lnTo>
                  <a:lnTo>
                    <a:pt x="1321" y="7667"/>
                  </a:lnTo>
                  <a:lnTo>
                    <a:pt x="1358" y="7263"/>
                  </a:lnTo>
                  <a:lnTo>
                    <a:pt x="1395" y="6860"/>
                  </a:lnTo>
                  <a:lnTo>
                    <a:pt x="1505" y="6456"/>
                  </a:lnTo>
                  <a:lnTo>
                    <a:pt x="1505" y="6383"/>
                  </a:lnTo>
                  <a:lnTo>
                    <a:pt x="1468" y="6310"/>
                  </a:lnTo>
                  <a:lnTo>
                    <a:pt x="1725" y="5796"/>
                  </a:lnTo>
                  <a:lnTo>
                    <a:pt x="1982" y="5319"/>
                  </a:lnTo>
                  <a:lnTo>
                    <a:pt x="2239" y="5356"/>
                  </a:lnTo>
                  <a:lnTo>
                    <a:pt x="2495" y="5392"/>
                  </a:lnTo>
                  <a:lnTo>
                    <a:pt x="2569" y="5356"/>
                  </a:lnTo>
                  <a:lnTo>
                    <a:pt x="2605" y="5319"/>
                  </a:lnTo>
                  <a:lnTo>
                    <a:pt x="2605" y="5282"/>
                  </a:lnTo>
                  <a:lnTo>
                    <a:pt x="2569" y="5209"/>
                  </a:lnTo>
                  <a:close/>
                  <a:moveTo>
                    <a:pt x="8805" y="13939"/>
                  </a:moveTo>
                  <a:lnTo>
                    <a:pt x="9098" y="13976"/>
                  </a:lnTo>
                  <a:lnTo>
                    <a:pt x="9391" y="14049"/>
                  </a:lnTo>
                  <a:lnTo>
                    <a:pt x="9208" y="14086"/>
                  </a:lnTo>
                  <a:lnTo>
                    <a:pt x="9171" y="14049"/>
                  </a:lnTo>
                  <a:lnTo>
                    <a:pt x="9061" y="14049"/>
                  </a:lnTo>
                  <a:lnTo>
                    <a:pt x="8988" y="13976"/>
                  </a:lnTo>
                  <a:lnTo>
                    <a:pt x="8805" y="13939"/>
                  </a:lnTo>
                  <a:close/>
                  <a:moveTo>
                    <a:pt x="5815" y="14178"/>
                  </a:moveTo>
                  <a:lnTo>
                    <a:pt x="5797" y="14196"/>
                  </a:lnTo>
                  <a:lnTo>
                    <a:pt x="5760" y="14196"/>
                  </a:lnTo>
                  <a:lnTo>
                    <a:pt x="5815" y="14178"/>
                  </a:lnTo>
                  <a:close/>
                  <a:moveTo>
                    <a:pt x="7154" y="2935"/>
                  </a:moveTo>
                  <a:lnTo>
                    <a:pt x="7594" y="3008"/>
                  </a:lnTo>
                  <a:lnTo>
                    <a:pt x="8034" y="3082"/>
                  </a:lnTo>
                  <a:lnTo>
                    <a:pt x="8438" y="3155"/>
                  </a:lnTo>
                  <a:lnTo>
                    <a:pt x="8401" y="3192"/>
                  </a:lnTo>
                  <a:lnTo>
                    <a:pt x="8401" y="3228"/>
                  </a:lnTo>
                  <a:lnTo>
                    <a:pt x="8401" y="3265"/>
                  </a:lnTo>
                  <a:lnTo>
                    <a:pt x="8438" y="3265"/>
                  </a:lnTo>
                  <a:lnTo>
                    <a:pt x="8621" y="3228"/>
                  </a:lnTo>
                  <a:lnTo>
                    <a:pt x="8768" y="3265"/>
                  </a:lnTo>
                  <a:lnTo>
                    <a:pt x="8805" y="3265"/>
                  </a:lnTo>
                  <a:lnTo>
                    <a:pt x="8768" y="3338"/>
                  </a:lnTo>
                  <a:lnTo>
                    <a:pt x="8768" y="3412"/>
                  </a:lnTo>
                  <a:lnTo>
                    <a:pt x="8768" y="3448"/>
                  </a:lnTo>
                  <a:lnTo>
                    <a:pt x="8805" y="3485"/>
                  </a:lnTo>
                  <a:lnTo>
                    <a:pt x="8841" y="3485"/>
                  </a:lnTo>
                  <a:lnTo>
                    <a:pt x="8915" y="3522"/>
                  </a:lnTo>
                  <a:lnTo>
                    <a:pt x="8988" y="3558"/>
                  </a:lnTo>
                  <a:lnTo>
                    <a:pt x="9098" y="3668"/>
                  </a:lnTo>
                  <a:lnTo>
                    <a:pt x="9208" y="3815"/>
                  </a:lnTo>
                  <a:lnTo>
                    <a:pt x="9245" y="3852"/>
                  </a:lnTo>
                  <a:lnTo>
                    <a:pt x="9281" y="3889"/>
                  </a:lnTo>
                  <a:lnTo>
                    <a:pt x="9318" y="3852"/>
                  </a:lnTo>
                  <a:lnTo>
                    <a:pt x="9391" y="3742"/>
                  </a:lnTo>
                  <a:lnTo>
                    <a:pt x="9465" y="3632"/>
                  </a:lnTo>
                  <a:lnTo>
                    <a:pt x="9538" y="3558"/>
                  </a:lnTo>
                  <a:lnTo>
                    <a:pt x="9758" y="3632"/>
                  </a:lnTo>
                  <a:lnTo>
                    <a:pt x="9612" y="3815"/>
                  </a:lnTo>
                  <a:lnTo>
                    <a:pt x="9501" y="3999"/>
                  </a:lnTo>
                  <a:lnTo>
                    <a:pt x="9465" y="4072"/>
                  </a:lnTo>
                  <a:lnTo>
                    <a:pt x="9465" y="4182"/>
                  </a:lnTo>
                  <a:lnTo>
                    <a:pt x="9575" y="4182"/>
                  </a:lnTo>
                  <a:lnTo>
                    <a:pt x="9648" y="4145"/>
                  </a:lnTo>
                  <a:lnTo>
                    <a:pt x="9795" y="4035"/>
                  </a:lnTo>
                  <a:lnTo>
                    <a:pt x="10052" y="3815"/>
                  </a:lnTo>
                  <a:lnTo>
                    <a:pt x="10308" y="3962"/>
                  </a:lnTo>
                  <a:lnTo>
                    <a:pt x="10235" y="4035"/>
                  </a:lnTo>
                  <a:lnTo>
                    <a:pt x="9978" y="4365"/>
                  </a:lnTo>
                  <a:lnTo>
                    <a:pt x="9868" y="4512"/>
                  </a:lnTo>
                  <a:lnTo>
                    <a:pt x="9795" y="4696"/>
                  </a:lnTo>
                  <a:lnTo>
                    <a:pt x="9795" y="4732"/>
                  </a:lnTo>
                  <a:lnTo>
                    <a:pt x="9832" y="4732"/>
                  </a:lnTo>
                  <a:lnTo>
                    <a:pt x="10015" y="4659"/>
                  </a:lnTo>
                  <a:lnTo>
                    <a:pt x="10198" y="4549"/>
                  </a:lnTo>
                  <a:lnTo>
                    <a:pt x="10492" y="4329"/>
                  </a:lnTo>
                  <a:lnTo>
                    <a:pt x="10639" y="4182"/>
                  </a:lnTo>
                  <a:lnTo>
                    <a:pt x="10822" y="4292"/>
                  </a:lnTo>
                  <a:lnTo>
                    <a:pt x="10565" y="4549"/>
                  </a:lnTo>
                  <a:lnTo>
                    <a:pt x="10272" y="4879"/>
                  </a:lnTo>
                  <a:lnTo>
                    <a:pt x="10052" y="5209"/>
                  </a:lnTo>
                  <a:lnTo>
                    <a:pt x="9942" y="5246"/>
                  </a:lnTo>
                  <a:lnTo>
                    <a:pt x="9648" y="5392"/>
                  </a:lnTo>
                  <a:lnTo>
                    <a:pt x="9391" y="5539"/>
                  </a:lnTo>
                  <a:lnTo>
                    <a:pt x="9281" y="5539"/>
                  </a:lnTo>
                  <a:lnTo>
                    <a:pt x="9135" y="5576"/>
                  </a:lnTo>
                  <a:lnTo>
                    <a:pt x="8805" y="5759"/>
                  </a:lnTo>
                  <a:lnTo>
                    <a:pt x="8548" y="5979"/>
                  </a:lnTo>
                  <a:lnTo>
                    <a:pt x="8364" y="6089"/>
                  </a:lnTo>
                  <a:lnTo>
                    <a:pt x="8071" y="6346"/>
                  </a:lnTo>
                  <a:lnTo>
                    <a:pt x="7924" y="6566"/>
                  </a:lnTo>
                  <a:lnTo>
                    <a:pt x="7741" y="6750"/>
                  </a:lnTo>
                  <a:lnTo>
                    <a:pt x="7631" y="6970"/>
                  </a:lnTo>
                  <a:lnTo>
                    <a:pt x="7594" y="7153"/>
                  </a:lnTo>
                  <a:lnTo>
                    <a:pt x="7631" y="7227"/>
                  </a:lnTo>
                  <a:lnTo>
                    <a:pt x="7667" y="7300"/>
                  </a:lnTo>
                  <a:lnTo>
                    <a:pt x="7741" y="7373"/>
                  </a:lnTo>
                  <a:lnTo>
                    <a:pt x="7851" y="7410"/>
                  </a:lnTo>
                  <a:lnTo>
                    <a:pt x="7998" y="7410"/>
                  </a:lnTo>
                  <a:lnTo>
                    <a:pt x="8144" y="7337"/>
                  </a:lnTo>
                  <a:lnTo>
                    <a:pt x="8401" y="7190"/>
                  </a:lnTo>
                  <a:lnTo>
                    <a:pt x="8548" y="7153"/>
                  </a:lnTo>
                  <a:lnTo>
                    <a:pt x="8731" y="7227"/>
                  </a:lnTo>
                  <a:lnTo>
                    <a:pt x="8805" y="7263"/>
                  </a:lnTo>
                  <a:lnTo>
                    <a:pt x="8878" y="7337"/>
                  </a:lnTo>
                  <a:lnTo>
                    <a:pt x="8915" y="7410"/>
                  </a:lnTo>
                  <a:lnTo>
                    <a:pt x="8915" y="7483"/>
                  </a:lnTo>
                  <a:lnTo>
                    <a:pt x="8841" y="7593"/>
                  </a:lnTo>
                  <a:lnTo>
                    <a:pt x="8731" y="7740"/>
                  </a:lnTo>
                  <a:lnTo>
                    <a:pt x="8584" y="7850"/>
                  </a:lnTo>
                  <a:lnTo>
                    <a:pt x="8401" y="7960"/>
                  </a:lnTo>
                  <a:lnTo>
                    <a:pt x="8144" y="8070"/>
                  </a:lnTo>
                  <a:lnTo>
                    <a:pt x="7961" y="8144"/>
                  </a:lnTo>
                  <a:lnTo>
                    <a:pt x="7741" y="8254"/>
                  </a:lnTo>
                  <a:lnTo>
                    <a:pt x="7557" y="8400"/>
                  </a:lnTo>
                  <a:lnTo>
                    <a:pt x="7521" y="8474"/>
                  </a:lnTo>
                  <a:lnTo>
                    <a:pt x="7484" y="8584"/>
                  </a:lnTo>
                  <a:lnTo>
                    <a:pt x="7447" y="8767"/>
                  </a:lnTo>
                  <a:lnTo>
                    <a:pt x="7521" y="8914"/>
                  </a:lnTo>
                  <a:lnTo>
                    <a:pt x="7631" y="9061"/>
                  </a:lnTo>
                  <a:lnTo>
                    <a:pt x="7777" y="9134"/>
                  </a:lnTo>
                  <a:lnTo>
                    <a:pt x="7887" y="9171"/>
                  </a:lnTo>
                  <a:lnTo>
                    <a:pt x="8034" y="9207"/>
                  </a:lnTo>
                  <a:lnTo>
                    <a:pt x="8254" y="9134"/>
                  </a:lnTo>
                  <a:lnTo>
                    <a:pt x="8694" y="8951"/>
                  </a:lnTo>
                  <a:lnTo>
                    <a:pt x="9208" y="8951"/>
                  </a:lnTo>
                  <a:lnTo>
                    <a:pt x="9391" y="8877"/>
                  </a:lnTo>
                  <a:lnTo>
                    <a:pt x="9575" y="8767"/>
                  </a:lnTo>
                  <a:lnTo>
                    <a:pt x="9685" y="8657"/>
                  </a:lnTo>
                  <a:lnTo>
                    <a:pt x="9795" y="8547"/>
                  </a:lnTo>
                  <a:lnTo>
                    <a:pt x="9905" y="8547"/>
                  </a:lnTo>
                  <a:lnTo>
                    <a:pt x="10052" y="8584"/>
                  </a:lnTo>
                  <a:lnTo>
                    <a:pt x="10088" y="8620"/>
                  </a:lnTo>
                  <a:lnTo>
                    <a:pt x="10125" y="8620"/>
                  </a:lnTo>
                  <a:lnTo>
                    <a:pt x="10198" y="8657"/>
                  </a:lnTo>
                  <a:lnTo>
                    <a:pt x="10382" y="8804"/>
                  </a:lnTo>
                  <a:lnTo>
                    <a:pt x="10565" y="8987"/>
                  </a:lnTo>
                  <a:lnTo>
                    <a:pt x="11115" y="9648"/>
                  </a:lnTo>
                  <a:lnTo>
                    <a:pt x="10382" y="9391"/>
                  </a:lnTo>
                  <a:lnTo>
                    <a:pt x="10015" y="9281"/>
                  </a:lnTo>
                  <a:lnTo>
                    <a:pt x="9648" y="9171"/>
                  </a:lnTo>
                  <a:lnTo>
                    <a:pt x="9612" y="9207"/>
                  </a:lnTo>
                  <a:lnTo>
                    <a:pt x="9281" y="9171"/>
                  </a:lnTo>
                  <a:lnTo>
                    <a:pt x="8951" y="9207"/>
                  </a:lnTo>
                  <a:lnTo>
                    <a:pt x="8621" y="9281"/>
                  </a:lnTo>
                  <a:lnTo>
                    <a:pt x="8328" y="9391"/>
                  </a:lnTo>
                  <a:lnTo>
                    <a:pt x="8291" y="9427"/>
                  </a:lnTo>
                  <a:lnTo>
                    <a:pt x="8144" y="9427"/>
                  </a:lnTo>
                  <a:lnTo>
                    <a:pt x="7631" y="9537"/>
                  </a:lnTo>
                  <a:lnTo>
                    <a:pt x="7117" y="9648"/>
                  </a:lnTo>
                  <a:lnTo>
                    <a:pt x="6934" y="9684"/>
                  </a:lnTo>
                  <a:lnTo>
                    <a:pt x="6787" y="9794"/>
                  </a:lnTo>
                  <a:lnTo>
                    <a:pt x="6677" y="9904"/>
                  </a:lnTo>
                  <a:lnTo>
                    <a:pt x="6567" y="10088"/>
                  </a:lnTo>
                  <a:lnTo>
                    <a:pt x="6494" y="10271"/>
                  </a:lnTo>
                  <a:lnTo>
                    <a:pt x="6494" y="10455"/>
                  </a:lnTo>
                  <a:lnTo>
                    <a:pt x="6494" y="10601"/>
                  </a:lnTo>
                  <a:lnTo>
                    <a:pt x="6530" y="10785"/>
                  </a:lnTo>
                  <a:lnTo>
                    <a:pt x="6604" y="10968"/>
                  </a:lnTo>
                  <a:lnTo>
                    <a:pt x="6714" y="11115"/>
                  </a:lnTo>
                  <a:lnTo>
                    <a:pt x="6824" y="11225"/>
                  </a:lnTo>
                  <a:lnTo>
                    <a:pt x="6970" y="11335"/>
                  </a:lnTo>
                  <a:lnTo>
                    <a:pt x="7117" y="11408"/>
                  </a:lnTo>
                  <a:lnTo>
                    <a:pt x="7301" y="11445"/>
                  </a:lnTo>
                  <a:lnTo>
                    <a:pt x="7484" y="11482"/>
                  </a:lnTo>
                  <a:lnTo>
                    <a:pt x="7777" y="11482"/>
                  </a:lnTo>
                  <a:lnTo>
                    <a:pt x="7851" y="11555"/>
                  </a:lnTo>
                  <a:lnTo>
                    <a:pt x="7924" y="11665"/>
                  </a:lnTo>
                  <a:lnTo>
                    <a:pt x="7961" y="11812"/>
                  </a:lnTo>
                  <a:lnTo>
                    <a:pt x="8034" y="12105"/>
                  </a:lnTo>
                  <a:lnTo>
                    <a:pt x="8071" y="12362"/>
                  </a:lnTo>
                  <a:lnTo>
                    <a:pt x="8108" y="12509"/>
                  </a:lnTo>
                  <a:lnTo>
                    <a:pt x="7851" y="12435"/>
                  </a:lnTo>
                  <a:lnTo>
                    <a:pt x="7631" y="12399"/>
                  </a:lnTo>
                  <a:lnTo>
                    <a:pt x="7557" y="12362"/>
                  </a:lnTo>
                  <a:lnTo>
                    <a:pt x="7521" y="12215"/>
                  </a:lnTo>
                  <a:lnTo>
                    <a:pt x="7521" y="12179"/>
                  </a:lnTo>
                  <a:lnTo>
                    <a:pt x="7447" y="12179"/>
                  </a:lnTo>
                  <a:lnTo>
                    <a:pt x="7447" y="12215"/>
                  </a:lnTo>
                  <a:lnTo>
                    <a:pt x="7411" y="12472"/>
                  </a:lnTo>
                  <a:lnTo>
                    <a:pt x="7411" y="12509"/>
                  </a:lnTo>
                  <a:lnTo>
                    <a:pt x="7447" y="12545"/>
                  </a:lnTo>
                  <a:lnTo>
                    <a:pt x="7851" y="12729"/>
                  </a:lnTo>
                  <a:lnTo>
                    <a:pt x="8254" y="12949"/>
                  </a:lnTo>
                  <a:lnTo>
                    <a:pt x="8438" y="13316"/>
                  </a:lnTo>
                  <a:lnTo>
                    <a:pt x="8474" y="13389"/>
                  </a:lnTo>
                  <a:lnTo>
                    <a:pt x="8548" y="13426"/>
                  </a:lnTo>
                  <a:lnTo>
                    <a:pt x="8621" y="13426"/>
                  </a:lnTo>
                  <a:lnTo>
                    <a:pt x="8694" y="13389"/>
                  </a:lnTo>
                  <a:lnTo>
                    <a:pt x="8841" y="13279"/>
                  </a:lnTo>
                  <a:lnTo>
                    <a:pt x="9428" y="13609"/>
                  </a:lnTo>
                  <a:lnTo>
                    <a:pt x="9281" y="13609"/>
                  </a:lnTo>
                  <a:lnTo>
                    <a:pt x="8548" y="13536"/>
                  </a:lnTo>
                  <a:lnTo>
                    <a:pt x="7851" y="13536"/>
                  </a:lnTo>
                  <a:lnTo>
                    <a:pt x="7374" y="13206"/>
                  </a:lnTo>
                  <a:lnTo>
                    <a:pt x="6860" y="12912"/>
                  </a:lnTo>
                  <a:lnTo>
                    <a:pt x="6824" y="12876"/>
                  </a:lnTo>
                  <a:lnTo>
                    <a:pt x="6750" y="12912"/>
                  </a:lnTo>
                  <a:lnTo>
                    <a:pt x="6750" y="12949"/>
                  </a:lnTo>
                  <a:lnTo>
                    <a:pt x="6750" y="13022"/>
                  </a:lnTo>
                  <a:lnTo>
                    <a:pt x="6970" y="13316"/>
                  </a:lnTo>
                  <a:lnTo>
                    <a:pt x="7227" y="13572"/>
                  </a:lnTo>
                  <a:lnTo>
                    <a:pt x="6897" y="13609"/>
                  </a:lnTo>
                  <a:lnTo>
                    <a:pt x="6567" y="13646"/>
                  </a:lnTo>
                  <a:lnTo>
                    <a:pt x="6310" y="13426"/>
                  </a:lnTo>
                  <a:lnTo>
                    <a:pt x="6090" y="13169"/>
                  </a:lnTo>
                  <a:lnTo>
                    <a:pt x="6017" y="13169"/>
                  </a:lnTo>
                  <a:lnTo>
                    <a:pt x="5943" y="13242"/>
                  </a:lnTo>
                  <a:lnTo>
                    <a:pt x="5907" y="13389"/>
                  </a:lnTo>
                  <a:lnTo>
                    <a:pt x="5943" y="13499"/>
                  </a:lnTo>
                  <a:lnTo>
                    <a:pt x="5980" y="13646"/>
                  </a:lnTo>
                  <a:lnTo>
                    <a:pt x="6090" y="13756"/>
                  </a:lnTo>
                  <a:lnTo>
                    <a:pt x="5760" y="13829"/>
                  </a:lnTo>
                  <a:lnTo>
                    <a:pt x="5430" y="13939"/>
                  </a:lnTo>
                  <a:lnTo>
                    <a:pt x="5393" y="13903"/>
                  </a:lnTo>
                  <a:lnTo>
                    <a:pt x="5173" y="13682"/>
                  </a:lnTo>
                  <a:lnTo>
                    <a:pt x="5026" y="13609"/>
                  </a:lnTo>
                  <a:lnTo>
                    <a:pt x="4916" y="13572"/>
                  </a:lnTo>
                  <a:lnTo>
                    <a:pt x="4880" y="13572"/>
                  </a:lnTo>
                  <a:lnTo>
                    <a:pt x="4880" y="13609"/>
                  </a:lnTo>
                  <a:lnTo>
                    <a:pt x="4880" y="13682"/>
                  </a:lnTo>
                  <a:lnTo>
                    <a:pt x="4916" y="13793"/>
                  </a:lnTo>
                  <a:lnTo>
                    <a:pt x="4990" y="13939"/>
                  </a:lnTo>
                  <a:lnTo>
                    <a:pt x="5100" y="14086"/>
                  </a:lnTo>
                  <a:lnTo>
                    <a:pt x="5136" y="14086"/>
                  </a:lnTo>
                  <a:lnTo>
                    <a:pt x="4843" y="14306"/>
                  </a:lnTo>
                  <a:lnTo>
                    <a:pt x="4623" y="14269"/>
                  </a:lnTo>
                  <a:lnTo>
                    <a:pt x="4109" y="14196"/>
                  </a:lnTo>
                  <a:lnTo>
                    <a:pt x="3853" y="14159"/>
                  </a:lnTo>
                  <a:lnTo>
                    <a:pt x="3596" y="14086"/>
                  </a:lnTo>
                  <a:lnTo>
                    <a:pt x="3669" y="14013"/>
                  </a:lnTo>
                  <a:lnTo>
                    <a:pt x="3706" y="13903"/>
                  </a:lnTo>
                  <a:lnTo>
                    <a:pt x="3706" y="13829"/>
                  </a:lnTo>
                  <a:lnTo>
                    <a:pt x="3669" y="13719"/>
                  </a:lnTo>
                  <a:lnTo>
                    <a:pt x="3632" y="13646"/>
                  </a:lnTo>
                  <a:lnTo>
                    <a:pt x="3559" y="13609"/>
                  </a:lnTo>
                  <a:lnTo>
                    <a:pt x="3632" y="13242"/>
                  </a:lnTo>
                  <a:lnTo>
                    <a:pt x="3742" y="12876"/>
                  </a:lnTo>
                  <a:lnTo>
                    <a:pt x="3889" y="12509"/>
                  </a:lnTo>
                  <a:lnTo>
                    <a:pt x="4073" y="12179"/>
                  </a:lnTo>
                  <a:lnTo>
                    <a:pt x="4293" y="11848"/>
                  </a:lnTo>
                  <a:lnTo>
                    <a:pt x="4549" y="11555"/>
                  </a:lnTo>
                  <a:lnTo>
                    <a:pt x="4843" y="11298"/>
                  </a:lnTo>
                  <a:lnTo>
                    <a:pt x="5173" y="11115"/>
                  </a:lnTo>
                  <a:lnTo>
                    <a:pt x="5246" y="11041"/>
                  </a:lnTo>
                  <a:lnTo>
                    <a:pt x="5283" y="10931"/>
                  </a:lnTo>
                  <a:lnTo>
                    <a:pt x="5283" y="10858"/>
                  </a:lnTo>
                  <a:lnTo>
                    <a:pt x="5210" y="10785"/>
                  </a:lnTo>
                  <a:lnTo>
                    <a:pt x="4770" y="10234"/>
                  </a:lnTo>
                  <a:lnTo>
                    <a:pt x="4549" y="9978"/>
                  </a:lnTo>
                  <a:lnTo>
                    <a:pt x="4293" y="9758"/>
                  </a:lnTo>
                  <a:lnTo>
                    <a:pt x="3999" y="9574"/>
                  </a:lnTo>
                  <a:lnTo>
                    <a:pt x="3706" y="9427"/>
                  </a:lnTo>
                  <a:lnTo>
                    <a:pt x="3376" y="9317"/>
                  </a:lnTo>
                  <a:lnTo>
                    <a:pt x="3046" y="9281"/>
                  </a:lnTo>
                  <a:lnTo>
                    <a:pt x="3046" y="8877"/>
                  </a:lnTo>
                  <a:lnTo>
                    <a:pt x="3119" y="8510"/>
                  </a:lnTo>
                  <a:lnTo>
                    <a:pt x="3266" y="8180"/>
                  </a:lnTo>
                  <a:lnTo>
                    <a:pt x="3486" y="7887"/>
                  </a:lnTo>
                  <a:lnTo>
                    <a:pt x="3632" y="7740"/>
                  </a:lnTo>
                  <a:lnTo>
                    <a:pt x="3816" y="7593"/>
                  </a:lnTo>
                  <a:lnTo>
                    <a:pt x="3889" y="7557"/>
                  </a:lnTo>
                  <a:lnTo>
                    <a:pt x="3963" y="7557"/>
                  </a:lnTo>
                  <a:lnTo>
                    <a:pt x="4036" y="7593"/>
                  </a:lnTo>
                  <a:lnTo>
                    <a:pt x="4109" y="7630"/>
                  </a:lnTo>
                  <a:lnTo>
                    <a:pt x="4219" y="7740"/>
                  </a:lnTo>
                  <a:lnTo>
                    <a:pt x="4329" y="7887"/>
                  </a:lnTo>
                  <a:lnTo>
                    <a:pt x="4916" y="8657"/>
                  </a:lnTo>
                  <a:lnTo>
                    <a:pt x="5026" y="8730"/>
                  </a:lnTo>
                  <a:lnTo>
                    <a:pt x="5136" y="8767"/>
                  </a:lnTo>
                  <a:lnTo>
                    <a:pt x="5210" y="8730"/>
                  </a:lnTo>
                  <a:lnTo>
                    <a:pt x="5246" y="8694"/>
                  </a:lnTo>
                  <a:lnTo>
                    <a:pt x="5283" y="8620"/>
                  </a:lnTo>
                  <a:lnTo>
                    <a:pt x="5283" y="8547"/>
                  </a:lnTo>
                  <a:lnTo>
                    <a:pt x="5136" y="7006"/>
                  </a:lnTo>
                  <a:lnTo>
                    <a:pt x="5100" y="6823"/>
                  </a:lnTo>
                  <a:lnTo>
                    <a:pt x="4990" y="6640"/>
                  </a:lnTo>
                  <a:lnTo>
                    <a:pt x="4880" y="6493"/>
                  </a:lnTo>
                  <a:lnTo>
                    <a:pt x="4660" y="6456"/>
                  </a:lnTo>
                  <a:lnTo>
                    <a:pt x="4733" y="6420"/>
                  </a:lnTo>
                  <a:lnTo>
                    <a:pt x="4843" y="6346"/>
                  </a:lnTo>
                  <a:lnTo>
                    <a:pt x="5026" y="6199"/>
                  </a:lnTo>
                  <a:lnTo>
                    <a:pt x="5430" y="6016"/>
                  </a:lnTo>
                  <a:lnTo>
                    <a:pt x="5613" y="5943"/>
                  </a:lnTo>
                  <a:lnTo>
                    <a:pt x="5760" y="5796"/>
                  </a:lnTo>
                  <a:lnTo>
                    <a:pt x="5870" y="5649"/>
                  </a:lnTo>
                  <a:lnTo>
                    <a:pt x="5980" y="5466"/>
                  </a:lnTo>
                  <a:lnTo>
                    <a:pt x="5980" y="5392"/>
                  </a:lnTo>
                  <a:lnTo>
                    <a:pt x="5943" y="5319"/>
                  </a:lnTo>
                  <a:lnTo>
                    <a:pt x="5907" y="5246"/>
                  </a:lnTo>
                  <a:lnTo>
                    <a:pt x="5833" y="5209"/>
                  </a:lnTo>
                  <a:lnTo>
                    <a:pt x="4990" y="5099"/>
                  </a:lnTo>
                  <a:lnTo>
                    <a:pt x="4109" y="4989"/>
                  </a:lnTo>
                  <a:lnTo>
                    <a:pt x="3742" y="4989"/>
                  </a:lnTo>
                  <a:lnTo>
                    <a:pt x="3302" y="4952"/>
                  </a:lnTo>
                  <a:lnTo>
                    <a:pt x="2899" y="4989"/>
                  </a:lnTo>
                  <a:lnTo>
                    <a:pt x="2715" y="5026"/>
                  </a:lnTo>
                  <a:lnTo>
                    <a:pt x="2532" y="5099"/>
                  </a:lnTo>
                  <a:lnTo>
                    <a:pt x="2495" y="5136"/>
                  </a:lnTo>
                  <a:lnTo>
                    <a:pt x="2532" y="5209"/>
                  </a:lnTo>
                  <a:lnTo>
                    <a:pt x="2165" y="5062"/>
                  </a:lnTo>
                  <a:lnTo>
                    <a:pt x="2459" y="4732"/>
                  </a:lnTo>
                  <a:lnTo>
                    <a:pt x="2752" y="4402"/>
                  </a:lnTo>
                  <a:lnTo>
                    <a:pt x="3082" y="4145"/>
                  </a:lnTo>
                  <a:lnTo>
                    <a:pt x="3449" y="3889"/>
                  </a:lnTo>
                  <a:lnTo>
                    <a:pt x="3816" y="3668"/>
                  </a:lnTo>
                  <a:lnTo>
                    <a:pt x="4219" y="3448"/>
                  </a:lnTo>
                  <a:lnTo>
                    <a:pt x="4623" y="3302"/>
                  </a:lnTo>
                  <a:lnTo>
                    <a:pt x="5026" y="3155"/>
                  </a:lnTo>
                  <a:lnTo>
                    <a:pt x="5467" y="3045"/>
                  </a:lnTo>
                  <a:lnTo>
                    <a:pt x="5907" y="2972"/>
                  </a:lnTo>
                  <a:lnTo>
                    <a:pt x="6310" y="2935"/>
                  </a:lnTo>
                  <a:close/>
                  <a:moveTo>
                    <a:pt x="5393" y="14343"/>
                  </a:moveTo>
                  <a:lnTo>
                    <a:pt x="5430" y="14379"/>
                  </a:lnTo>
                  <a:lnTo>
                    <a:pt x="5356" y="14379"/>
                  </a:lnTo>
                  <a:lnTo>
                    <a:pt x="5393" y="14343"/>
                  </a:lnTo>
                  <a:close/>
                  <a:moveTo>
                    <a:pt x="7704" y="13903"/>
                  </a:moveTo>
                  <a:lnTo>
                    <a:pt x="7961" y="14049"/>
                  </a:lnTo>
                  <a:lnTo>
                    <a:pt x="8291" y="14196"/>
                  </a:lnTo>
                  <a:lnTo>
                    <a:pt x="8584" y="14306"/>
                  </a:lnTo>
                  <a:lnTo>
                    <a:pt x="8181" y="14379"/>
                  </a:lnTo>
                  <a:lnTo>
                    <a:pt x="7741" y="14416"/>
                  </a:lnTo>
                  <a:lnTo>
                    <a:pt x="7704" y="14306"/>
                  </a:lnTo>
                  <a:lnTo>
                    <a:pt x="7631" y="14233"/>
                  </a:lnTo>
                  <a:lnTo>
                    <a:pt x="7264" y="14123"/>
                  </a:lnTo>
                  <a:lnTo>
                    <a:pt x="6970" y="13939"/>
                  </a:lnTo>
                  <a:lnTo>
                    <a:pt x="7521" y="13903"/>
                  </a:lnTo>
                  <a:close/>
                  <a:moveTo>
                    <a:pt x="6420" y="14013"/>
                  </a:moveTo>
                  <a:lnTo>
                    <a:pt x="6567" y="14123"/>
                  </a:lnTo>
                  <a:lnTo>
                    <a:pt x="6787" y="14306"/>
                  </a:lnTo>
                  <a:lnTo>
                    <a:pt x="7007" y="14453"/>
                  </a:lnTo>
                  <a:lnTo>
                    <a:pt x="6053" y="14416"/>
                  </a:lnTo>
                  <a:lnTo>
                    <a:pt x="6053" y="14343"/>
                  </a:lnTo>
                  <a:lnTo>
                    <a:pt x="6053" y="14269"/>
                  </a:lnTo>
                  <a:lnTo>
                    <a:pt x="5980" y="14196"/>
                  </a:lnTo>
                  <a:lnTo>
                    <a:pt x="5907" y="14159"/>
                  </a:lnTo>
                  <a:lnTo>
                    <a:pt x="5870" y="14159"/>
                  </a:lnTo>
                  <a:lnTo>
                    <a:pt x="5980" y="14123"/>
                  </a:lnTo>
                  <a:lnTo>
                    <a:pt x="6420" y="14013"/>
                  </a:lnTo>
                  <a:close/>
                  <a:moveTo>
                    <a:pt x="6824" y="2385"/>
                  </a:moveTo>
                  <a:lnTo>
                    <a:pt x="6750" y="2421"/>
                  </a:lnTo>
                  <a:lnTo>
                    <a:pt x="6677" y="2495"/>
                  </a:lnTo>
                  <a:lnTo>
                    <a:pt x="6127" y="2531"/>
                  </a:lnTo>
                  <a:lnTo>
                    <a:pt x="5540" y="2605"/>
                  </a:lnTo>
                  <a:lnTo>
                    <a:pt x="5026" y="2715"/>
                  </a:lnTo>
                  <a:lnTo>
                    <a:pt x="4476" y="2861"/>
                  </a:lnTo>
                  <a:lnTo>
                    <a:pt x="3926" y="3082"/>
                  </a:lnTo>
                  <a:lnTo>
                    <a:pt x="3376" y="3375"/>
                  </a:lnTo>
                  <a:lnTo>
                    <a:pt x="2899" y="3705"/>
                  </a:lnTo>
                  <a:lnTo>
                    <a:pt x="2459" y="4109"/>
                  </a:lnTo>
                  <a:lnTo>
                    <a:pt x="2018" y="4512"/>
                  </a:lnTo>
                  <a:lnTo>
                    <a:pt x="1652" y="4989"/>
                  </a:lnTo>
                  <a:lnTo>
                    <a:pt x="1321" y="5466"/>
                  </a:lnTo>
                  <a:lnTo>
                    <a:pt x="1065" y="6016"/>
                  </a:lnTo>
                  <a:lnTo>
                    <a:pt x="735" y="6713"/>
                  </a:lnTo>
                  <a:lnTo>
                    <a:pt x="478" y="7447"/>
                  </a:lnTo>
                  <a:lnTo>
                    <a:pt x="221" y="8180"/>
                  </a:lnTo>
                  <a:lnTo>
                    <a:pt x="74" y="8914"/>
                  </a:lnTo>
                  <a:lnTo>
                    <a:pt x="38" y="9244"/>
                  </a:lnTo>
                  <a:lnTo>
                    <a:pt x="1" y="9611"/>
                  </a:lnTo>
                  <a:lnTo>
                    <a:pt x="38" y="9941"/>
                  </a:lnTo>
                  <a:lnTo>
                    <a:pt x="74" y="10271"/>
                  </a:lnTo>
                  <a:lnTo>
                    <a:pt x="148" y="10601"/>
                  </a:lnTo>
                  <a:lnTo>
                    <a:pt x="258" y="10931"/>
                  </a:lnTo>
                  <a:lnTo>
                    <a:pt x="368" y="11262"/>
                  </a:lnTo>
                  <a:lnTo>
                    <a:pt x="514" y="11555"/>
                  </a:lnTo>
                  <a:lnTo>
                    <a:pt x="881" y="12142"/>
                  </a:lnTo>
                  <a:lnTo>
                    <a:pt x="1285" y="12692"/>
                  </a:lnTo>
                  <a:lnTo>
                    <a:pt x="1725" y="13206"/>
                  </a:lnTo>
                  <a:lnTo>
                    <a:pt x="2202" y="13719"/>
                  </a:lnTo>
                  <a:lnTo>
                    <a:pt x="2459" y="13976"/>
                  </a:lnTo>
                  <a:lnTo>
                    <a:pt x="2752" y="14233"/>
                  </a:lnTo>
                  <a:lnTo>
                    <a:pt x="2825" y="14343"/>
                  </a:lnTo>
                  <a:lnTo>
                    <a:pt x="2899" y="14416"/>
                  </a:lnTo>
                  <a:lnTo>
                    <a:pt x="3009" y="14453"/>
                  </a:lnTo>
                  <a:lnTo>
                    <a:pt x="3119" y="14453"/>
                  </a:lnTo>
                  <a:lnTo>
                    <a:pt x="3192" y="14526"/>
                  </a:lnTo>
                  <a:lnTo>
                    <a:pt x="3559" y="14636"/>
                  </a:lnTo>
                  <a:lnTo>
                    <a:pt x="3889" y="14746"/>
                  </a:lnTo>
                  <a:lnTo>
                    <a:pt x="4623" y="14820"/>
                  </a:lnTo>
                  <a:lnTo>
                    <a:pt x="6017" y="14966"/>
                  </a:lnTo>
                  <a:lnTo>
                    <a:pt x="6714" y="15003"/>
                  </a:lnTo>
                  <a:lnTo>
                    <a:pt x="7411" y="15003"/>
                  </a:lnTo>
                  <a:lnTo>
                    <a:pt x="8108" y="14930"/>
                  </a:lnTo>
                  <a:lnTo>
                    <a:pt x="8768" y="14783"/>
                  </a:lnTo>
                  <a:lnTo>
                    <a:pt x="9465" y="14600"/>
                  </a:lnTo>
                  <a:lnTo>
                    <a:pt x="9758" y="14453"/>
                  </a:lnTo>
                  <a:lnTo>
                    <a:pt x="10088" y="14306"/>
                  </a:lnTo>
                  <a:lnTo>
                    <a:pt x="10382" y="14159"/>
                  </a:lnTo>
                  <a:lnTo>
                    <a:pt x="10675" y="13976"/>
                  </a:lnTo>
                  <a:lnTo>
                    <a:pt x="11152" y="13536"/>
                  </a:lnTo>
                  <a:lnTo>
                    <a:pt x="11629" y="13059"/>
                  </a:lnTo>
                  <a:lnTo>
                    <a:pt x="12033" y="12509"/>
                  </a:lnTo>
                  <a:lnTo>
                    <a:pt x="12399" y="11958"/>
                  </a:lnTo>
                  <a:lnTo>
                    <a:pt x="12729" y="11372"/>
                  </a:lnTo>
                  <a:lnTo>
                    <a:pt x="12986" y="10748"/>
                  </a:lnTo>
                  <a:lnTo>
                    <a:pt x="13243" y="10161"/>
                  </a:lnTo>
                  <a:lnTo>
                    <a:pt x="13426" y="9464"/>
                  </a:lnTo>
                  <a:lnTo>
                    <a:pt x="13500" y="9097"/>
                  </a:lnTo>
                  <a:lnTo>
                    <a:pt x="13573" y="8730"/>
                  </a:lnTo>
                  <a:lnTo>
                    <a:pt x="13573" y="8400"/>
                  </a:lnTo>
                  <a:lnTo>
                    <a:pt x="13573" y="8034"/>
                  </a:lnTo>
                  <a:lnTo>
                    <a:pt x="13573" y="7667"/>
                  </a:lnTo>
                  <a:lnTo>
                    <a:pt x="13500" y="7300"/>
                  </a:lnTo>
                  <a:lnTo>
                    <a:pt x="13426" y="6970"/>
                  </a:lnTo>
                  <a:lnTo>
                    <a:pt x="13353" y="6640"/>
                  </a:lnTo>
                  <a:lnTo>
                    <a:pt x="13206" y="6346"/>
                  </a:lnTo>
                  <a:lnTo>
                    <a:pt x="13060" y="6053"/>
                  </a:lnTo>
                  <a:lnTo>
                    <a:pt x="12693" y="5466"/>
                  </a:lnTo>
                  <a:lnTo>
                    <a:pt x="12289" y="4916"/>
                  </a:lnTo>
                  <a:lnTo>
                    <a:pt x="11849" y="4475"/>
                  </a:lnTo>
                  <a:lnTo>
                    <a:pt x="11372" y="4035"/>
                  </a:lnTo>
                  <a:lnTo>
                    <a:pt x="10895" y="3668"/>
                  </a:lnTo>
                  <a:lnTo>
                    <a:pt x="10345" y="3338"/>
                  </a:lnTo>
                  <a:lnTo>
                    <a:pt x="9795" y="3045"/>
                  </a:lnTo>
                  <a:lnTo>
                    <a:pt x="9208" y="2788"/>
                  </a:lnTo>
                  <a:lnTo>
                    <a:pt x="8584" y="2605"/>
                  </a:lnTo>
                  <a:lnTo>
                    <a:pt x="7998" y="2458"/>
                  </a:lnTo>
                  <a:lnTo>
                    <a:pt x="7447" y="2385"/>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 name="Google Shape;406;p8"/>
            <p:cNvSpPr/>
            <p:nvPr/>
          </p:nvSpPr>
          <p:spPr>
            <a:xfrm>
              <a:off x="6902250" y="3951050"/>
              <a:ext cx="436525" cy="299875"/>
            </a:xfrm>
            <a:custGeom>
              <a:rect b="b" l="l" r="r" t="t"/>
              <a:pathLst>
                <a:path extrusionOk="0" h="11995" w="17461">
                  <a:moveTo>
                    <a:pt x="9758" y="2238"/>
                  </a:moveTo>
                  <a:lnTo>
                    <a:pt x="9721" y="2274"/>
                  </a:lnTo>
                  <a:lnTo>
                    <a:pt x="9648" y="2311"/>
                  </a:lnTo>
                  <a:lnTo>
                    <a:pt x="9611" y="2458"/>
                  </a:lnTo>
                  <a:lnTo>
                    <a:pt x="9648" y="2568"/>
                  </a:lnTo>
                  <a:lnTo>
                    <a:pt x="9721" y="2605"/>
                  </a:lnTo>
                  <a:lnTo>
                    <a:pt x="9758" y="2641"/>
                  </a:lnTo>
                  <a:lnTo>
                    <a:pt x="9941" y="2641"/>
                  </a:lnTo>
                  <a:lnTo>
                    <a:pt x="9978" y="2605"/>
                  </a:lnTo>
                  <a:lnTo>
                    <a:pt x="10051" y="2531"/>
                  </a:lnTo>
                  <a:lnTo>
                    <a:pt x="10051" y="2458"/>
                  </a:lnTo>
                  <a:lnTo>
                    <a:pt x="10051" y="2348"/>
                  </a:lnTo>
                  <a:lnTo>
                    <a:pt x="9978" y="2274"/>
                  </a:lnTo>
                  <a:lnTo>
                    <a:pt x="9941" y="2238"/>
                  </a:lnTo>
                  <a:close/>
                  <a:moveTo>
                    <a:pt x="9795" y="3191"/>
                  </a:moveTo>
                  <a:lnTo>
                    <a:pt x="9721" y="3265"/>
                  </a:lnTo>
                  <a:lnTo>
                    <a:pt x="9684" y="3301"/>
                  </a:lnTo>
                  <a:lnTo>
                    <a:pt x="9684" y="3375"/>
                  </a:lnTo>
                  <a:lnTo>
                    <a:pt x="9684" y="3485"/>
                  </a:lnTo>
                  <a:lnTo>
                    <a:pt x="9758" y="3522"/>
                  </a:lnTo>
                  <a:lnTo>
                    <a:pt x="9795" y="3558"/>
                  </a:lnTo>
                  <a:lnTo>
                    <a:pt x="9941" y="3558"/>
                  </a:lnTo>
                  <a:lnTo>
                    <a:pt x="9978" y="3522"/>
                  </a:lnTo>
                  <a:lnTo>
                    <a:pt x="10015" y="3485"/>
                  </a:lnTo>
                  <a:lnTo>
                    <a:pt x="10051" y="3375"/>
                  </a:lnTo>
                  <a:lnTo>
                    <a:pt x="10015" y="3301"/>
                  </a:lnTo>
                  <a:lnTo>
                    <a:pt x="9978" y="3228"/>
                  </a:lnTo>
                  <a:lnTo>
                    <a:pt x="9941" y="3191"/>
                  </a:lnTo>
                  <a:close/>
                  <a:moveTo>
                    <a:pt x="11519" y="3045"/>
                  </a:moveTo>
                  <a:lnTo>
                    <a:pt x="11409" y="3081"/>
                  </a:lnTo>
                  <a:lnTo>
                    <a:pt x="11335" y="3118"/>
                  </a:lnTo>
                  <a:lnTo>
                    <a:pt x="11298" y="3191"/>
                  </a:lnTo>
                  <a:lnTo>
                    <a:pt x="11262" y="3265"/>
                  </a:lnTo>
                  <a:lnTo>
                    <a:pt x="11262" y="3338"/>
                  </a:lnTo>
                  <a:lnTo>
                    <a:pt x="11262" y="3412"/>
                  </a:lnTo>
                  <a:lnTo>
                    <a:pt x="11298" y="3485"/>
                  </a:lnTo>
                  <a:lnTo>
                    <a:pt x="11372" y="3522"/>
                  </a:lnTo>
                  <a:lnTo>
                    <a:pt x="11445" y="3595"/>
                  </a:lnTo>
                  <a:lnTo>
                    <a:pt x="11592" y="3595"/>
                  </a:lnTo>
                  <a:lnTo>
                    <a:pt x="11665" y="3522"/>
                  </a:lnTo>
                  <a:lnTo>
                    <a:pt x="11702" y="3485"/>
                  </a:lnTo>
                  <a:lnTo>
                    <a:pt x="11739" y="3412"/>
                  </a:lnTo>
                  <a:lnTo>
                    <a:pt x="11702" y="3265"/>
                  </a:lnTo>
                  <a:lnTo>
                    <a:pt x="11702" y="3155"/>
                  </a:lnTo>
                  <a:lnTo>
                    <a:pt x="11629" y="3081"/>
                  </a:lnTo>
                  <a:lnTo>
                    <a:pt x="11519" y="3045"/>
                  </a:lnTo>
                  <a:close/>
                  <a:moveTo>
                    <a:pt x="15554" y="1541"/>
                  </a:moveTo>
                  <a:lnTo>
                    <a:pt x="15407" y="1871"/>
                  </a:lnTo>
                  <a:lnTo>
                    <a:pt x="15187" y="2164"/>
                  </a:lnTo>
                  <a:lnTo>
                    <a:pt x="14967" y="2458"/>
                  </a:lnTo>
                  <a:lnTo>
                    <a:pt x="14710" y="2715"/>
                  </a:lnTo>
                  <a:lnTo>
                    <a:pt x="14416" y="2935"/>
                  </a:lnTo>
                  <a:lnTo>
                    <a:pt x="14123" y="3155"/>
                  </a:lnTo>
                  <a:lnTo>
                    <a:pt x="13536" y="3595"/>
                  </a:lnTo>
                  <a:lnTo>
                    <a:pt x="13279" y="3265"/>
                  </a:lnTo>
                  <a:lnTo>
                    <a:pt x="12986" y="2971"/>
                  </a:lnTo>
                  <a:lnTo>
                    <a:pt x="13096" y="2935"/>
                  </a:lnTo>
                  <a:lnTo>
                    <a:pt x="13683" y="2531"/>
                  </a:lnTo>
                  <a:lnTo>
                    <a:pt x="14306" y="2164"/>
                  </a:lnTo>
                  <a:lnTo>
                    <a:pt x="14930" y="1834"/>
                  </a:lnTo>
                  <a:lnTo>
                    <a:pt x="15554" y="1541"/>
                  </a:lnTo>
                  <a:close/>
                  <a:moveTo>
                    <a:pt x="8914" y="3228"/>
                  </a:moveTo>
                  <a:lnTo>
                    <a:pt x="8841" y="3301"/>
                  </a:lnTo>
                  <a:lnTo>
                    <a:pt x="8804" y="3375"/>
                  </a:lnTo>
                  <a:lnTo>
                    <a:pt x="8804" y="3485"/>
                  </a:lnTo>
                  <a:lnTo>
                    <a:pt x="8804" y="3558"/>
                  </a:lnTo>
                  <a:lnTo>
                    <a:pt x="8877" y="3632"/>
                  </a:lnTo>
                  <a:lnTo>
                    <a:pt x="8951" y="3668"/>
                  </a:lnTo>
                  <a:lnTo>
                    <a:pt x="9098" y="3668"/>
                  </a:lnTo>
                  <a:lnTo>
                    <a:pt x="9134" y="3632"/>
                  </a:lnTo>
                  <a:lnTo>
                    <a:pt x="9208" y="3558"/>
                  </a:lnTo>
                  <a:lnTo>
                    <a:pt x="9208" y="3485"/>
                  </a:lnTo>
                  <a:lnTo>
                    <a:pt x="9208" y="3375"/>
                  </a:lnTo>
                  <a:lnTo>
                    <a:pt x="9171" y="3338"/>
                  </a:lnTo>
                  <a:lnTo>
                    <a:pt x="9134" y="3265"/>
                  </a:lnTo>
                  <a:lnTo>
                    <a:pt x="9061" y="3228"/>
                  </a:lnTo>
                  <a:close/>
                  <a:moveTo>
                    <a:pt x="16324" y="1101"/>
                  </a:moveTo>
                  <a:lnTo>
                    <a:pt x="16140" y="1541"/>
                  </a:lnTo>
                  <a:lnTo>
                    <a:pt x="15884" y="1944"/>
                  </a:lnTo>
                  <a:lnTo>
                    <a:pt x="15590" y="2348"/>
                  </a:lnTo>
                  <a:lnTo>
                    <a:pt x="15297" y="2751"/>
                  </a:lnTo>
                  <a:lnTo>
                    <a:pt x="14967" y="3081"/>
                  </a:lnTo>
                  <a:lnTo>
                    <a:pt x="14600" y="3412"/>
                  </a:lnTo>
                  <a:lnTo>
                    <a:pt x="13829" y="4072"/>
                  </a:lnTo>
                  <a:lnTo>
                    <a:pt x="13756" y="3925"/>
                  </a:lnTo>
                  <a:lnTo>
                    <a:pt x="13976" y="3778"/>
                  </a:lnTo>
                  <a:lnTo>
                    <a:pt x="14343" y="3558"/>
                  </a:lnTo>
                  <a:lnTo>
                    <a:pt x="14673" y="3301"/>
                  </a:lnTo>
                  <a:lnTo>
                    <a:pt x="15003" y="3008"/>
                  </a:lnTo>
                  <a:lnTo>
                    <a:pt x="15297" y="2715"/>
                  </a:lnTo>
                  <a:lnTo>
                    <a:pt x="15554" y="2384"/>
                  </a:lnTo>
                  <a:lnTo>
                    <a:pt x="15774" y="2018"/>
                  </a:lnTo>
                  <a:lnTo>
                    <a:pt x="15957" y="1651"/>
                  </a:lnTo>
                  <a:lnTo>
                    <a:pt x="16104" y="1211"/>
                  </a:lnTo>
                  <a:lnTo>
                    <a:pt x="16104" y="1137"/>
                  </a:lnTo>
                  <a:lnTo>
                    <a:pt x="16324" y="1101"/>
                  </a:lnTo>
                  <a:close/>
                  <a:moveTo>
                    <a:pt x="10528" y="3962"/>
                  </a:moveTo>
                  <a:lnTo>
                    <a:pt x="10455" y="3998"/>
                  </a:lnTo>
                  <a:lnTo>
                    <a:pt x="10381" y="4072"/>
                  </a:lnTo>
                  <a:lnTo>
                    <a:pt x="10381" y="4108"/>
                  </a:lnTo>
                  <a:lnTo>
                    <a:pt x="10345" y="4219"/>
                  </a:lnTo>
                  <a:lnTo>
                    <a:pt x="10381" y="4329"/>
                  </a:lnTo>
                  <a:lnTo>
                    <a:pt x="10455" y="4402"/>
                  </a:lnTo>
                  <a:lnTo>
                    <a:pt x="10491" y="4439"/>
                  </a:lnTo>
                  <a:lnTo>
                    <a:pt x="10638" y="4439"/>
                  </a:lnTo>
                  <a:lnTo>
                    <a:pt x="10748" y="4365"/>
                  </a:lnTo>
                  <a:lnTo>
                    <a:pt x="10785" y="4292"/>
                  </a:lnTo>
                  <a:lnTo>
                    <a:pt x="10822" y="4219"/>
                  </a:lnTo>
                  <a:lnTo>
                    <a:pt x="10785" y="4108"/>
                  </a:lnTo>
                  <a:lnTo>
                    <a:pt x="10748" y="4072"/>
                  </a:lnTo>
                  <a:lnTo>
                    <a:pt x="10712" y="3998"/>
                  </a:lnTo>
                  <a:lnTo>
                    <a:pt x="10675" y="3962"/>
                  </a:lnTo>
                  <a:close/>
                  <a:moveTo>
                    <a:pt x="16434" y="477"/>
                  </a:moveTo>
                  <a:lnTo>
                    <a:pt x="16617" y="514"/>
                  </a:lnTo>
                  <a:lnTo>
                    <a:pt x="16764" y="587"/>
                  </a:lnTo>
                  <a:lnTo>
                    <a:pt x="16837" y="734"/>
                  </a:lnTo>
                  <a:lnTo>
                    <a:pt x="16911" y="880"/>
                  </a:lnTo>
                  <a:lnTo>
                    <a:pt x="16947" y="1064"/>
                  </a:lnTo>
                  <a:lnTo>
                    <a:pt x="16947" y="1247"/>
                  </a:lnTo>
                  <a:lnTo>
                    <a:pt x="16911" y="1541"/>
                  </a:lnTo>
                  <a:lnTo>
                    <a:pt x="16764" y="1871"/>
                  </a:lnTo>
                  <a:lnTo>
                    <a:pt x="16544" y="2128"/>
                  </a:lnTo>
                  <a:lnTo>
                    <a:pt x="16104" y="2641"/>
                  </a:lnTo>
                  <a:lnTo>
                    <a:pt x="15077" y="3668"/>
                  </a:lnTo>
                  <a:lnTo>
                    <a:pt x="14086" y="4549"/>
                  </a:lnTo>
                  <a:lnTo>
                    <a:pt x="14013" y="4402"/>
                  </a:lnTo>
                  <a:lnTo>
                    <a:pt x="14123" y="4329"/>
                  </a:lnTo>
                  <a:lnTo>
                    <a:pt x="14967" y="3632"/>
                  </a:lnTo>
                  <a:lnTo>
                    <a:pt x="15370" y="3228"/>
                  </a:lnTo>
                  <a:lnTo>
                    <a:pt x="15737" y="2825"/>
                  </a:lnTo>
                  <a:lnTo>
                    <a:pt x="16067" y="2384"/>
                  </a:lnTo>
                  <a:lnTo>
                    <a:pt x="16361" y="1908"/>
                  </a:lnTo>
                  <a:lnTo>
                    <a:pt x="16617" y="1431"/>
                  </a:lnTo>
                  <a:lnTo>
                    <a:pt x="16764" y="880"/>
                  </a:lnTo>
                  <a:lnTo>
                    <a:pt x="16764" y="770"/>
                  </a:lnTo>
                  <a:lnTo>
                    <a:pt x="16727" y="697"/>
                  </a:lnTo>
                  <a:lnTo>
                    <a:pt x="16654" y="660"/>
                  </a:lnTo>
                  <a:lnTo>
                    <a:pt x="16544" y="660"/>
                  </a:lnTo>
                  <a:lnTo>
                    <a:pt x="15920" y="770"/>
                  </a:lnTo>
                  <a:lnTo>
                    <a:pt x="15333" y="954"/>
                  </a:lnTo>
                  <a:lnTo>
                    <a:pt x="15333" y="954"/>
                  </a:lnTo>
                  <a:lnTo>
                    <a:pt x="15590" y="807"/>
                  </a:lnTo>
                  <a:lnTo>
                    <a:pt x="15884" y="660"/>
                  </a:lnTo>
                  <a:lnTo>
                    <a:pt x="16177" y="550"/>
                  </a:lnTo>
                  <a:lnTo>
                    <a:pt x="16434" y="477"/>
                  </a:lnTo>
                  <a:close/>
                  <a:moveTo>
                    <a:pt x="9354" y="4182"/>
                  </a:moveTo>
                  <a:lnTo>
                    <a:pt x="9208" y="4255"/>
                  </a:lnTo>
                  <a:lnTo>
                    <a:pt x="9134" y="4365"/>
                  </a:lnTo>
                  <a:lnTo>
                    <a:pt x="9134" y="4439"/>
                  </a:lnTo>
                  <a:lnTo>
                    <a:pt x="9171" y="4512"/>
                  </a:lnTo>
                  <a:lnTo>
                    <a:pt x="9208" y="4585"/>
                  </a:lnTo>
                  <a:lnTo>
                    <a:pt x="9281" y="4622"/>
                  </a:lnTo>
                  <a:lnTo>
                    <a:pt x="9428" y="4622"/>
                  </a:lnTo>
                  <a:lnTo>
                    <a:pt x="9538" y="4585"/>
                  </a:lnTo>
                  <a:lnTo>
                    <a:pt x="9611" y="4475"/>
                  </a:lnTo>
                  <a:lnTo>
                    <a:pt x="9648" y="4402"/>
                  </a:lnTo>
                  <a:lnTo>
                    <a:pt x="9648" y="4292"/>
                  </a:lnTo>
                  <a:lnTo>
                    <a:pt x="9611" y="4255"/>
                  </a:lnTo>
                  <a:lnTo>
                    <a:pt x="9538" y="4182"/>
                  </a:lnTo>
                  <a:close/>
                  <a:moveTo>
                    <a:pt x="13243" y="6566"/>
                  </a:moveTo>
                  <a:lnTo>
                    <a:pt x="13169" y="6639"/>
                  </a:lnTo>
                  <a:lnTo>
                    <a:pt x="13133" y="6713"/>
                  </a:lnTo>
                  <a:lnTo>
                    <a:pt x="13133" y="6860"/>
                  </a:lnTo>
                  <a:lnTo>
                    <a:pt x="13133" y="6933"/>
                  </a:lnTo>
                  <a:lnTo>
                    <a:pt x="13206" y="6970"/>
                  </a:lnTo>
                  <a:lnTo>
                    <a:pt x="13316" y="7006"/>
                  </a:lnTo>
                  <a:lnTo>
                    <a:pt x="13463" y="6970"/>
                  </a:lnTo>
                  <a:lnTo>
                    <a:pt x="13536" y="6933"/>
                  </a:lnTo>
                  <a:lnTo>
                    <a:pt x="13536" y="6860"/>
                  </a:lnTo>
                  <a:lnTo>
                    <a:pt x="13573" y="6750"/>
                  </a:lnTo>
                  <a:lnTo>
                    <a:pt x="13536" y="6676"/>
                  </a:lnTo>
                  <a:lnTo>
                    <a:pt x="13463" y="6603"/>
                  </a:lnTo>
                  <a:lnTo>
                    <a:pt x="13316" y="6566"/>
                  </a:lnTo>
                  <a:close/>
                  <a:moveTo>
                    <a:pt x="12216" y="7300"/>
                  </a:moveTo>
                  <a:lnTo>
                    <a:pt x="12105" y="7336"/>
                  </a:lnTo>
                  <a:lnTo>
                    <a:pt x="12032" y="7410"/>
                  </a:lnTo>
                  <a:lnTo>
                    <a:pt x="11995" y="7520"/>
                  </a:lnTo>
                  <a:lnTo>
                    <a:pt x="11995" y="7630"/>
                  </a:lnTo>
                  <a:lnTo>
                    <a:pt x="12032" y="7703"/>
                  </a:lnTo>
                  <a:lnTo>
                    <a:pt x="12105" y="7777"/>
                  </a:lnTo>
                  <a:lnTo>
                    <a:pt x="12216" y="7777"/>
                  </a:lnTo>
                  <a:lnTo>
                    <a:pt x="12289" y="7740"/>
                  </a:lnTo>
                  <a:lnTo>
                    <a:pt x="12362" y="7703"/>
                  </a:lnTo>
                  <a:lnTo>
                    <a:pt x="12436" y="7630"/>
                  </a:lnTo>
                  <a:lnTo>
                    <a:pt x="12436" y="7520"/>
                  </a:lnTo>
                  <a:lnTo>
                    <a:pt x="12436" y="7410"/>
                  </a:lnTo>
                  <a:lnTo>
                    <a:pt x="12326" y="7336"/>
                  </a:lnTo>
                  <a:lnTo>
                    <a:pt x="12216" y="7300"/>
                  </a:lnTo>
                  <a:close/>
                  <a:moveTo>
                    <a:pt x="12729" y="8033"/>
                  </a:moveTo>
                  <a:lnTo>
                    <a:pt x="12656" y="8107"/>
                  </a:lnTo>
                  <a:lnTo>
                    <a:pt x="12656" y="8143"/>
                  </a:lnTo>
                  <a:lnTo>
                    <a:pt x="12619" y="8253"/>
                  </a:lnTo>
                  <a:lnTo>
                    <a:pt x="12619" y="8400"/>
                  </a:lnTo>
                  <a:lnTo>
                    <a:pt x="12656" y="8437"/>
                  </a:lnTo>
                  <a:lnTo>
                    <a:pt x="12692" y="8474"/>
                  </a:lnTo>
                  <a:lnTo>
                    <a:pt x="12729" y="8474"/>
                  </a:lnTo>
                  <a:lnTo>
                    <a:pt x="12802" y="8510"/>
                  </a:lnTo>
                  <a:lnTo>
                    <a:pt x="12912" y="8474"/>
                  </a:lnTo>
                  <a:lnTo>
                    <a:pt x="12986" y="8437"/>
                  </a:lnTo>
                  <a:lnTo>
                    <a:pt x="13022" y="8400"/>
                  </a:lnTo>
                  <a:lnTo>
                    <a:pt x="13022" y="8253"/>
                  </a:lnTo>
                  <a:lnTo>
                    <a:pt x="13022" y="8180"/>
                  </a:lnTo>
                  <a:lnTo>
                    <a:pt x="12949" y="8107"/>
                  </a:lnTo>
                  <a:lnTo>
                    <a:pt x="12912" y="8033"/>
                  </a:lnTo>
                  <a:close/>
                  <a:moveTo>
                    <a:pt x="10051" y="2128"/>
                  </a:moveTo>
                  <a:lnTo>
                    <a:pt x="10455" y="2164"/>
                  </a:lnTo>
                  <a:lnTo>
                    <a:pt x="10858" y="2238"/>
                  </a:lnTo>
                  <a:lnTo>
                    <a:pt x="11262" y="2348"/>
                  </a:lnTo>
                  <a:lnTo>
                    <a:pt x="11225" y="2458"/>
                  </a:lnTo>
                  <a:lnTo>
                    <a:pt x="11262" y="2568"/>
                  </a:lnTo>
                  <a:lnTo>
                    <a:pt x="11335" y="2641"/>
                  </a:lnTo>
                  <a:lnTo>
                    <a:pt x="11445" y="2715"/>
                  </a:lnTo>
                  <a:lnTo>
                    <a:pt x="11629" y="2715"/>
                  </a:lnTo>
                  <a:lnTo>
                    <a:pt x="11775" y="2788"/>
                  </a:lnTo>
                  <a:lnTo>
                    <a:pt x="12105" y="2935"/>
                  </a:lnTo>
                  <a:lnTo>
                    <a:pt x="12179" y="2971"/>
                  </a:lnTo>
                  <a:lnTo>
                    <a:pt x="12252" y="3008"/>
                  </a:lnTo>
                  <a:lnTo>
                    <a:pt x="12472" y="3191"/>
                  </a:lnTo>
                  <a:lnTo>
                    <a:pt x="12692" y="3412"/>
                  </a:lnTo>
                  <a:lnTo>
                    <a:pt x="13096" y="3852"/>
                  </a:lnTo>
                  <a:lnTo>
                    <a:pt x="11482" y="4842"/>
                  </a:lnTo>
                  <a:lnTo>
                    <a:pt x="9868" y="5796"/>
                  </a:lnTo>
                  <a:lnTo>
                    <a:pt x="6090" y="8070"/>
                  </a:lnTo>
                  <a:lnTo>
                    <a:pt x="5209" y="8620"/>
                  </a:lnTo>
                  <a:lnTo>
                    <a:pt x="5356" y="8327"/>
                  </a:lnTo>
                  <a:lnTo>
                    <a:pt x="5649" y="7960"/>
                  </a:lnTo>
                  <a:lnTo>
                    <a:pt x="5943" y="7557"/>
                  </a:lnTo>
                  <a:lnTo>
                    <a:pt x="5906" y="7483"/>
                  </a:lnTo>
                  <a:lnTo>
                    <a:pt x="5870" y="7483"/>
                  </a:lnTo>
                  <a:lnTo>
                    <a:pt x="5686" y="7593"/>
                  </a:lnTo>
                  <a:lnTo>
                    <a:pt x="5539" y="7740"/>
                  </a:lnTo>
                  <a:lnTo>
                    <a:pt x="5209" y="8070"/>
                  </a:lnTo>
                  <a:lnTo>
                    <a:pt x="4989" y="8437"/>
                  </a:lnTo>
                  <a:lnTo>
                    <a:pt x="4769" y="8840"/>
                  </a:lnTo>
                  <a:lnTo>
                    <a:pt x="4732" y="8877"/>
                  </a:lnTo>
                  <a:lnTo>
                    <a:pt x="4622" y="8584"/>
                  </a:lnTo>
                  <a:lnTo>
                    <a:pt x="4916" y="8107"/>
                  </a:lnTo>
                  <a:lnTo>
                    <a:pt x="5283" y="7630"/>
                  </a:lnTo>
                  <a:lnTo>
                    <a:pt x="5649" y="7190"/>
                  </a:lnTo>
                  <a:lnTo>
                    <a:pt x="6016" y="6786"/>
                  </a:lnTo>
                  <a:lnTo>
                    <a:pt x="6016" y="6750"/>
                  </a:lnTo>
                  <a:lnTo>
                    <a:pt x="6016" y="6713"/>
                  </a:lnTo>
                  <a:lnTo>
                    <a:pt x="5943" y="6713"/>
                  </a:lnTo>
                  <a:lnTo>
                    <a:pt x="5539" y="7043"/>
                  </a:lnTo>
                  <a:lnTo>
                    <a:pt x="5173" y="7410"/>
                  </a:lnTo>
                  <a:lnTo>
                    <a:pt x="4842" y="7777"/>
                  </a:lnTo>
                  <a:lnTo>
                    <a:pt x="4512" y="8180"/>
                  </a:lnTo>
                  <a:lnTo>
                    <a:pt x="4476" y="7923"/>
                  </a:lnTo>
                  <a:lnTo>
                    <a:pt x="4439" y="7667"/>
                  </a:lnTo>
                  <a:lnTo>
                    <a:pt x="4659" y="7336"/>
                  </a:lnTo>
                  <a:lnTo>
                    <a:pt x="4879" y="7080"/>
                  </a:lnTo>
                  <a:lnTo>
                    <a:pt x="5686" y="6016"/>
                  </a:lnTo>
                  <a:lnTo>
                    <a:pt x="5723" y="5943"/>
                  </a:lnTo>
                  <a:lnTo>
                    <a:pt x="5686" y="5906"/>
                  </a:lnTo>
                  <a:lnTo>
                    <a:pt x="5576" y="5906"/>
                  </a:lnTo>
                  <a:lnTo>
                    <a:pt x="5283" y="6199"/>
                  </a:lnTo>
                  <a:lnTo>
                    <a:pt x="4953" y="6529"/>
                  </a:lnTo>
                  <a:lnTo>
                    <a:pt x="4402" y="7153"/>
                  </a:lnTo>
                  <a:lnTo>
                    <a:pt x="4402" y="6529"/>
                  </a:lnTo>
                  <a:lnTo>
                    <a:pt x="4622" y="6199"/>
                  </a:lnTo>
                  <a:lnTo>
                    <a:pt x="4953" y="5759"/>
                  </a:lnTo>
                  <a:lnTo>
                    <a:pt x="5136" y="5502"/>
                  </a:lnTo>
                  <a:lnTo>
                    <a:pt x="5246" y="5392"/>
                  </a:lnTo>
                  <a:lnTo>
                    <a:pt x="5393" y="5319"/>
                  </a:lnTo>
                  <a:lnTo>
                    <a:pt x="5429" y="5319"/>
                  </a:lnTo>
                  <a:lnTo>
                    <a:pt x="5429" y="5282"/>
                  </a:lnTo>
                  <a:lnTo>
                    <a:pt x="5393" y="5246"/>
                  </a:lnTo>
                  <a:lnTo>
                    <a:pt x="5393" y="5209"/>
                  </a:lnTo>
                  <a:lnTo>
                    <a:pt x="5173" y="5209"/>
                  </a:lnTo>
                  <a:lnTo>
                    <a:pt x="5063" y="5282"/>
                  </a:lnTo>
                  <a:lnTo>
                    <a:pt x="4953" y="5356"/>
                  </a:lnTo>
                  <a:lnTo>
                    <a:pt x="4769" y="5539"/>
                  </a:lnTo>
                  <a:lnTo>
                    <a:pt x="4622" y="5722"/>
                  </a:lnTo>
                  <a:lnTo>
                    <a:pt x="4476" y="5869"/>
                  </a:lnTo>
                  <a:lnTo>
                    <a:pt x="4586" y="5466"/>
                  </a:lnTo>
                  <a:lnTo>
                    <a:pt x="4732" y="5062"/>
                  </a:lnTo>
                  <a:lnTo>
                    <a:pt x="4879" y="4842"/>
                  </a:lnTo>
                  <a:lnTo>
                    <a:pt x="5026" y="4622"/>
                  </a:lnTo>
                  <a:lnTo>
                    <a:pt x="5209" y="4402"/>
                  </a:lnTo>
                  <a:lnTo>
                    <a:pt x="5393" y="4219"/>
                  </a:lnTo>
                  <a:lnTo>
                    <a:pt x="5796" y="3852"/>
                  </a:lnTo>
                  <a:lnTo>
                    <a:pt x="6236" y="3522"/>
                  </a:lnTo>
                  <a:lnTo>
                    <a:pt x="6677" y="3228"/>
                  </a:lnTo>
                  <a:lnTo>
                    <a:pt x="7117" y="2935"/>
                  </a:lnTo>
                  <a:lnTo>
                    <a:pt x="7594" y="2715"/>
                  </a:lnTo>
                  <a:lnTo>
                    <a:pt x="8070" y="2494"/>
                  </a:lnTo>
                  <a:lnTo>
                    <a:pt x="8474" y="2348"/>
                  </a:lnTo>
                  <a:lnTo>
                    <a:pt x="8841" y="2238"/>
                  </a:lnTo>
                  <a:lnTo>
                    <a:pt x="9244" y="2164"/>
                  </a:lnTo>
                  <a:lnTo>
                    <a:pt x="9648" y="2128"/>
                  </a:lnTo>
                  <a:close/>
                  <a:moveTo>
                    <a:pt x="13316" y="4219"/>
                  </a:moveTo>
                  <a:lnTo>
                    <a:pt x="13426" y="4365"/>
                  </a:lnTo>
                  <a:lnTo>
                    <a:pt x="12582" y="5026"/>
                  </a:lnTo>
                  <a:lnTo>
                    <a:pt x="11702" y="5649"/>
                  </a:lnTo>
                  <a:lnTo>
                    <a:pt x="10785" y="6273"/>
                  </a:lnTo>
                  <a:lnTo>
                    <a:pt x="9868" y="6860"/>
                  </a:lnTo>
                  <a:lnTo>
                    <a:pt x="8877" y="7446"/>
                  </a:lnTo>
                  <a:lnTo>
                    <a:pt x="7887" y="8033"/>
                  </a:lnTo>
                  <a:lnTo>
                    <a:pt x="6860" y="8584"/>
                  </a:lnTo>
                  <a:lnTo>
                    <a:pt x="5796" y="9097"/>
                  </a:lnTo>
                  <a:lnTo>
                    <a:pt x="4989" y="9464"/>
                  </a:lnTo>
                  <a:lnTo>
                    <a:pt x="4916" y="9317"/>
                  </a:lnTo>
                  <a:lnTo>
                    <a:pt x="4953" y="9207"/>
                  </a:lnTo>
                  <a:lnTo>
                    <a:pt x="6053" y="8584"/>
                  </a:lnTo>
                  <a:lnTo>
                    <a:pt x="10198" y="6089"/>
                  </a:lnTo>
                  <a:lnTo>
                    <a:pt x="11775" y="5136"/>
                  </a:lnTo>
                  <a:lnTo>
                    <a:pt x="13316" y="4219"/>
                  </a:lnTo>
                  <a:close/>
                  <a:moveTo>
                    <a:pt x="3962" y="7960"/>
                  </a:moveTo>
                  <a:lnTo>
                    <a:pt x="3999" y="8070"/>
                  </a:lnTo>
                  <a:lnTo>
                    <a:pt x="3999" y="8107"/>
                  </a:lnTo>
                  <a:lnTo>
                    <a:pt x="4146" y="8694"/>
                  </a:lnTo>
                  <a:lnTo>
                    <a:pt x="3962" y="9024"/>
                  </a:lnTo>
                  <a:lnTo>
                    <a:pt x="3925" y="9097"/>
                  </a:lnTo>
                  <a:lnTo>
                    <a:pt x="3925" y="9134"/>
                  </a:lnTo>
                  <a:lnTo>
                    <a:pt x="3999" y="9244"/>
                  </a:lnTo>
                  <a:lnTo>
                    <a:pt x="3339" y="9501"/>
                  </a:lnTo>
                  <a:lnTo>
                    <a:pt x="3008" y="9611"/>
                  </a:lnTo>
                  <a:lnTo>
                    <a:pt x="2642" y="9684"/>
                  </a:lnTo>
                  <a:lnTo>
                    <a:pt x="2898" y="9171"/>
                  </a:lnTo>
                  <a:lnTo>
                    <a:pt x="3229" y="8694"/>
                  </a:lnTo>
                  <a:lnTo>
                    <a:pt x="3559" y="8327"/>
                  </a:lnTo>
                  <a:lnTo>
                    <a:pt x="3962" y="7960"/>
                  </a:lnTo>
                  <a:close/>
                  <a:moveTo>
                    <a:pt x="13609" y="4732"/>
                  </a:moveTo>
                  <a:lnTo>
                    <a:pt x="13683" y="4915"/>
                  </a:lnTo>
                  <a:lnTo>
                    <a:pt x="12986" y="5502"/>
                  </a:lnTo>
                  <a:lnTo>
                    <a:pt x="12105" y="6199"/>
                  </a:lnTo>
                  <a:lnTo>
                    <a:pt x="11225" y="6823"/>
                  </a:lnTo>
                  <a:lnTo>
                    <a:pt x="10308" y="7446"/>
                  </a:lnTo>
                  <a:lnTo>
                    <a:pt x="9354" y="8033"/>
                  </a:lnTo>
                  <a:lnTo>
                    <a:pt x="8401" y="8584"/>
                  </a:lnTo>
                  <a:lnTo>
                    <a:pt x="7447" y="9097"/>
                  </a:lnTo>
                  <a:lnTo>
                    <a:pt x="6456" y="9574"/>
                  </a:lnTo>
                  <a:lnTo>
                    <a:pt x="5429" y="10014"/>
                  </a:lnTo>
                  <a:lnTo>
                    <a:pt x="5246" y="9794"/>
                  </a:lnTo>
                  <a:lnTo>
                    <a:pt x="5466" y="9684"/>
                  </a:lnTo>
                  <a:lnTo>
                    <a:pt x="6603" y="9134"/>
                  </a:lnTo>
                  <a:lnTo>
                    <a:pt x="7740" y="8547"/>
                  </a:lnTo>
                  <a:lnTo>
                    <a:pt x="8877" y="7923"/>
                  </a:lnTo>
                  <a:lnTo>
                    <a:pt x="9978" y="7263"/>
                  </a:lnTo>
                  <a:lnTo>
                    <a:pt x="10895" y="6676"/>
                  </a:lnTo>
                  <a:lnTo>
                    <a:pt x="11812" y="6053"/>
                  </a:lnTo>
                  <a:lnTo>
                    <a:pt x="12729" y="5392"/>
                  </a:lnTo>
                  <a:lnTo>
                    <a:pt x="13609" y="4732"/>
                  </a:lnTo>
                  <a:close/>
                  <a:moveTo>
                    <a:pt x="11995" y="9721"/>
                  </a:moveTo>
                  <a:lnTo>
                    <a:pt x="12472" y="9831"/>
                  </a:lnTo>
                  <a:lnTo>
                    <a:pt x="12436" y="9867"/>
                  </a:lnTo>
                  <a:lnTo>
                    <a:pt x="12032" y="10271"/>
                  </a:lnTo>
                  <a:lnTo>
                    <a:pt x="12032" y="10198"/>
                  </a:lnTo>
                  <a:lnTo>
                    <a:pt x="11995" y="9721"/>
                  </a:lnTo>
                  <a:close/>
                  <a:moveTo>
                    <a:pt x="2715" y="8804"/>
                  </a:moveTo>
                  <a:lnTo>
                    <a:pt x="2422" y="9317"/>
                  </a:lnTo>
                  <a:lnTo>
                    <a:pt x="2165" y="9867"/>
                  </a:lnTo>
                  <a:lnTo>
                    <a:pt x="2165" y="9941"/>
                  </a:lnTo>
                  <a:lnTo>
                    <a:pt x="2201" y="10051"/>
                  </a:lnTo>
                  <a:lnTo>
                    <a:pt x="2275" y="10088"/>
                  </a:lnTo>
                  <a:lnTo>
                    <a:pt x="2348" y="10124"/>
                  </a:lnTo>
                  <a:lnTo>
                    <a:pt x="2898" y="10014"/>
                  </a:lnTo>
                  <a:lnTo>
                    <a:pt x="3449" y="9867"/>
                  </a:lnTo>
                  <a:lnTo>
                    <a:pt x="3925" y="9684"/>
                  </a:lnTo>
                  <a:lnTo>
                    <a:pt x="4439" y="9464"/>
                  </a:lnTo>
                  <a:lnTo>
                    <a:pt x="4549" y="9684"/>
                  </a:lnTo>
                  <a:lnTo>
                    <a:pt x="3559" y="10124"/>
                  </a:lnTo>
                  <a:lnTo>
                    <a:pt x="3082" y="10308"/>
                  </a:lnTo>
                  <a:lnTo>
                    <a:pt x="2568" y="10528"/>
                  </a:lnTo>
                  <a:lnTo>
                    <a:pt x="2275" y="10638"/>
                  </a:lnTo>
                  <a:lnTo>
                    <a:pt x="2018" y="10674"/>
                  </a:lnTo>
                  <a:lnTo>
                    <a:pt x="1761" y="10711"/>
                  </a:lnTo>
                  <a:lnTo>
                    <a:pt x="1468" y="10711"/>
                  </a:lnTo>
                  <a:lnTo>
                    <a:pt x="2091" y="9794"/>
                  </a:lnTo>
                  <a:lnTo>
                    <a:pt x="2348" y="9317"/>
                  </a:lnTo>
                  <a:lnTo>
                    <a:pt x="2642" y="8877"/>
                  </a:lnTo>
                  <a:lnTo>
                    <a:pt x="2715" y="8804"/>
                  </a:lnTo>
                  <a:close/>
                  <a:moveTo>
                    <a:pt x="13829" y="5429"/>
                  </a:moveTo>
                  <a:lnTo>
                    <a:pt x="13940" y="5943"/>
                  </a:lnTo>
                  <a:lnTo>
                    <a:pt x="13940" y="6456"/>
                  </a:lnTo>
                  <a:lnTo>
                    <a:pt x="13940" y="6896"/>
                  </a:lnTo>
                  <a:lnTo>
                    <a:pt x="13866" y="7336"/>
                  </a:lnTo>
                  <a:lnTo>
                    <a:pt x="13756" y="7740"/>
                  </a:lnTo>
                  <a:lnTo>
                    <a:pt x="13609" y="8143"/>
                  </a:lnTo>
                  <a:lnTo>
                    <a:pt x="13426" y="8547"/>
                  </a:lnTo>
                  <a:lnTo>
                    <a:pt x="13206" y="8914"/>
                  </a:lnTo>
                  <a:lnTo>
                    <a:pt x="12949" y="9281"/>
                  </a:lnTo>
                  <a:lnTo>
                    <a:pt x="12656" y="9647"/>
                  </a:lnTo>
                  <a:lnTo>
                    <a:pt x="12289" y="9611"/>
                  </a:lnTo>
                  <a:lnTo>
                    <a:pt x="11922" y="9537"/>
                  </a:lnTo>
                  <a:lnTo>
                    <a:pt x="11849" y="9574"/>
                  </a:lnTo>
                  <a:lnTo>
                    <a:pt x="11812" y="9574"/>
                  </a:lnTo>
                  <a:lnTo>
                    <a:pt x="11775" y="9647"/>
                  </a:lnTo>
                  <a:lnTo>
                    <a:pt x="11702" y="10418"/>
                  </a:lnTo>
                  <a:lnTo>
                    <a:pt x="11702" y="10491"/>
                  </a:lnTo>
                  <a:lnTo>
                    <a:pt x="11409" y="10711"/>
                  </a:lnTo>
                  <a:lnTo>
                    <a:pt x="11188" y="10821"/>
                  </a:lnTo>
                  <a:lnTo>
                    <a:pt x="11152" y="10858"/>
                  </a:lnTo>
                  <a:lnTo>
                    <a:pt x="11042" y="10931"/>
                  </a:lnTo>
                  <a:lnTo>
                    <a:pt x="11042" y="10564"/>
                  </a:lnTo>
                  <a:lnTo>
                    <a:pt x="11115" y="10198"/>
                  </a:lnTo>
                  <a:lnTo>
                    <a:pt x="11188" y="9867"/>
                  </a:lnTo>
                  <a:lnTo>
                    <a:pt x="11298" y="9501"/>
                  </a:lnTo>
                  <a:lnTo>
                    <a:pt x="11298" y="9464"/>
                  </a:lnTo>
                  <a:lnTo>
                    <a:pt x="11262" y="9427"/>
                  </a:lnTo>
                  <a:lnTo>
                    <a:pt x="11225" y="9427"/>
                  </a:lnTo>
                  <a:lnTo>
                    <a:pt x="11188" y="9464"/>
                  </a:lnTo>
                  <a:lnTo>
                    <a:pt x="11078" y="9647"/>
                  </a:lnTo>
                  <a:lnTo>
                    <a:pt x="10968" y="9831"/>
                  </a:lnTo>
                  <a:lnTo>
                    <a:pt x="10785" y="10234"/>
                  </a:lnTo>
                  <a:lnTo>
                    <a:pt x="10712" y="10638"/>
                  </a:lnTo>
                  <a:lnTo>
                    <a:pt x="10712" y="11078"/>
                  </a:lnTo>
                  <a:lnTo>
                    <a:pt x="10271" y="11261"/>
                  </a:lnTo>
                  <a:lnTo>
                    <a:pt x="9831" y="11371"/>
                  </a:lnTo>
                  <a:lnTo>
                    <a:pt x="9868" y="11005"/>
                  </a:lnTo>
                  <a:lnTo>
                    <a:pt x="9978" y="10638"/>
                  </a:lnTo>
                  <a:lnTo>
                    <a:pt x="10051" y="10344"/>
                  </a:lnTo>
                  <a:lnTo>
                    <a:pt x="10161" y="10088"/>
                  </a:lnTo>
                  <a:lnTo>
                    <a:pt x="10418" y="9574"/>
                  </a:lnTo>
                  <a:lnTo>
                    <a:pt x="10418" y="9537"/>
                  </a:lnTo>
                  <a:lnTo>
                    <a:pt x="10381" y="9501"/>
                  </a:lnTo>
                  <a:lnTo>
                    <a:pt x="10345" y="9501"/>
                  </a:lnTo>
                  <a:lnTo>
                    <a:pt x="10345" y="9537"/>
                  </a:lnTo>
                  <a:lnTo>
                    <a:pt x="10015" y="9941"/>
                  </a:lnTo>
                  <a:lnTo>
                    <a:pt x="9758" y="10418"/>
                  </a:lnTo>
                  <a:lnTo>
                    <a:pt x="9538" y="10895"/>
                  </a:lnTo>
                  <a:lnTo>
                    <a:pt x="9501" y="11151"/>
                  </a:lnTo>
                  <a:lnTo>
                    <a:pt x="9428" y="11408"/>
                  </a:lnTo>
                  <a:lnTo>
                    <a:pt x="8951" y="11408"/>
                  </a:lnTo>
                  <a:lnTo>
                    <a:pt x="8951" y="11261"/>
                  </a:lnTo>
                  <a:lnTo>
                    <a:pt x="8914" y="11225"/>
                  </a:lnTo>
                  <a:lnTo>
                    <a:pt x="8877" y="11188"/>
                  </a:lnTo>
                  <a:lnTo>
                    <a:pt x="8841" y="11188"/>
                  </a:lnTo>
                  <a:lnTo>
                    <a:pt x="8804" y="11225"/>
                  </a:lnTo>
                  <a:lnTo>
                    <a:pt x="8731" y="11298"/>
                  </a:lnTo>
                  <a:lnTo>
                    <a:pt x="9171" y="10454"/>
                  </a:lnTo>
                  <a:lnTo>
                    <a:pt x="9391" y="10051"/>
                  </a:lnTo>
                  <a:lnTo>
                    <a:pt x="9684" y="9647"/>
                  </a:lnTo>
                  <a:lnTo>
                    <a:pt x="9684" y="9611"/>
                  </a:lnTo>
                  <a:lnTo>
                    <a:pt x="9648" y="9611"/>
                  </a:lnTo>
                  <a:lnTo>
                    <a:pt x="9648" y="9574"/>
                  </a:lnTo>
                  <a:lnTo>
                    <a:pt x="9611" y="9611"/>
                  </a:lnTo>
                  <a:lnTo>
                    <a:pt x="9244" y="10014"/>
                  </a:lnTo>
                  <a:lnTo>
                    <a:pt x="8914" y="10418"/>
                  </a:lnTo>
                  <a:lnTo>
                    <a:pt x="8621" y="10858"/>
                  </a:lnTo>
                  <a:lnTo>
                    <a:pt x="8327" y="11335"/>
                  </a:lnTo>
                  <a:lnTo>
                    <a:pt x="7960" y="11225"/>
                  </a:lnTo>
                  <a:lnTo>
                    <a:pt x="7997" y="11188"/>
                  </a:lnTo>
                  <a:lnTo>
                    <a:pt x="7997" y="11151"/>
                  </a:lnTo>
                  <a:lnTo>
                    <a:pt x="7960" y="11115"/>
                  </a:lnTo>
                  <a:lnTo>
                    <a:pt x="7960" y="11078"/>
                  </a:lnTo>
                  <a:lnTo>
                    <a:pt x="7924" y="10968"/>
                  </a:lnTo>
                  <a:lnTo>
                    <a:pt x="7960" y="10858"/>
                  </a:lnTo>
                  <a:lnTo>
                    <a:pt x="8034" y="10601"/>
                  </a:lnTo>
                  <a:lnTo>
                    <a:pt x="8181" y="10308"/>
                  </a:lnTo>
                  <a:lnTo>
                    <a:pt x="8474" y="9831"/>
                  </a:lnTo>
                  <a:lnTo>
                    <a:pt x="8767" y="9427"/>
                  </a:lnTo>
                  <a:lnTo>
                    <a:pt x="8804" y="9391"/>
                  </a:lnTo>
                  <a:lnTo>
                    <a:pt x="8767" y="9317"/>
                  </a:lnTo>
                  <a:lnTo>
                    <a:pt x="8694" y="9317"/>
                  </a:lnTo>
                  <a:lnTo>
                    <a:pt x="8364" y="9537"/>
                  </a:lnTo>
                  <a:lnTo>
                    <a:pt x="8107" y="9831"/>
                  </a:lnTo>
                  <a:lnTo>
                    <a:pt x="7887" y="10124"/>
                  </a:lnTo>
                  <a:lnTo>
                    <a:pt x="7704" y="10454"/>
                  </a:lnTo>
                  <a:lnTo>
                    <a:pt x="7594" y="10784"/>
                  </a:lnTo>
                  <a:lnTo>
                    <a:pt x="7557" y="10968"/>
                  </a:lnTo>
                  <a:lnTo>
                    <a:pt x="7594" y="11115"/>
                  </a:lnTo>
                  <a:lnTo>
                    <a:pt x="7153" y="10968"/>
                  </a:lnTo>
                  <a:lnTo>
                    <a:pt x="6713" y="10784"/>
                  </a:lnTo>
                  <a:lnTo>
                    <a:pt x="6933" y="10564"/>
                  </a:lnTo>
                  <a:lnTo>
                    <a:pt x="7080" y="10344"/>
                  </a:lnTo>
                  <a:lnTo>
                    <a:pt x="7153" y="10234"/>
                  </a:lnTo>
                  <a:lnTo>
                    <a:pt x="7190" y="10124"/>
                  </a:lnTo>
                  <a:lnTo>
                    <a:pt x="7190" y="10088"/>
                  </a:lnTo>
                  <a:lnTo>
                    <a:pt x="7153" y="10088"/>
                  </a:lnTo>
                  <a:lnTo>
                    <a:pt x="7080" y="10124"/>
                  </a:lnTo>
                  <a:lnTo>
                    <a:pt x="7007" y="10161"/>
                  </a:lnTo>
                  <a:lnTo>
                    <a:pt x="6823" y="10308"/>
                  </a:lnTo>
                  <a:lnTo>
                    <a:pt x="6493" y="10564"/>
                  </a:lnTo>
                  <a:lnTo>
                    <a:pt x="6420" y="10638"/>
                  </a:lnTo>
                  <a:lnTo>
                    <a:pt x="5906" y="10344"/>
                  </a:lnTo>
                  <a:lnTo>
                    <a:pt x="6897" y="9904"/>
                  </a:lnTo>
                  <a:lnTo>
                    <a:pt x="7887" y="9391"/>
                  </a:lnTo>
                  <a:lnTo>
                    <a:pt x="8877" y="8877"/>
                  </a:lnTo>
                  <a:lnTo>
                    <a:pt x="9795" y="8327"/>
                  </a:lnTo>
                  <a:lnTo>
                    <a:pt x="10748" y="7740"/>
                  </a:lnTo>
                  <a:lnTo>
                    <a:pt x="11665" y="7116"/>
                  </a:lnTo>
                  <a:lnTo>
                    <a:pt x="12546" y="6456"/>
                  </a:lnTo>
                  <a:lnTo>
                    <a:pt x="13426" y="5796"/>
                  </a:lnTo>
                  <a:lnTo>
                    <a:pt x="13829" y="5429"/>
                  </a:lnTo>
                  <a:close/>
                  <a:moveTo>
                    <a:pt x="1651" y="9757"/>
                  </a:moveTo>
                  <a:lnTo>
                    <a:pt x="1028" y="10711"/>
                  </a:lnTo>
                  <a:lnTo>
                    <a:pt x="991" y="10784"/>
                  </a:lnTo>
                  <a:lnTo>
                    <a:pt x="1028" y="10858"/>
                  </a:lnTo>
                  <a:lnTo>
                    <a:pt x="1028" y="10931"/>
                  </a:lnTo>
                  <a:lnTo>
                    <a:pt x="1101" y="10968"/>
                  </a:lnTo>
                  <a:lnTo>
                    <a:pt x="1358" y="11041"/>
                  </a:lnTo>
                  <a:lnTo>
                    <a:pt x="1651" y="11078"/>
                  </a:lnTo>
                  <a:lnTo>
                    <a:pt x="1908" y="11078"/>
                  </a:lnTo>
                  <a:lnTo>
                    <a:pt x="2165" y="11041"/>
                  </a:lnTo>
                  <a:lnTo>
                    <a:pt x="2715" y="10858"/>
                  </a:lnTo>
                  <a:lnTo>
                    <a:pt x="3229" y="10638"/>
                  </a:lnTo>
                  <a:lnTo>
                    <a:pt x="4769" y="10014"/>
                  </a:lnTo>
                  <a:lnTo>
                    <a:pt x="4953" y="10198"/>
                  </a:lnTo>
                  <a:lnTo>
                    <a:pt x="4072" y="10564"/>
                  </a:lnTo>
                  <a:lnTo>
                    <a:pt x="3192" y="10895"/>
                  </a:lnTo>
                  <a:lnTo>
                    <a:pt x="2238" y="11188"/>
                  </a:lnTo>
                  <a:lnTo>
                    <a:pt x="1248" y="11445"/>
                  </a:lnTo>
                  <a:lnTo>
                    <a:pt x="1101" y="11518"/>
                  </a:lnTo>
                  <a:lnTo>
                    <a:pt x="844" y="11555"/>
                  </a:lnTo>
                  <a:lnTo>
                    <a:pt x="624" y="11555"/>
                  </a:lnTo>
                  <a:lnTo>
                    <a:pt x="551" y="11518"/>
                  </a:lnTo>
                  <a:lnTo>
                    <a:pt x="477" y="11481"/>
                  </a:lnTo>
                  <a:lnTo>
                    <a:pt x="477" y="11408"/>
                  </a:lnTo>
                  <a:lnTo>
                    <a:pt x="514" y="11298"/>
                  </a:lnTo>
                  <a:lnTo>
                    <a:pt x="661" y="11005"/>
                  </a:lnTo>
                  <a:lnTo>
                    <a:pt x="991" y="10601"/>
                  </a:lnTo>
                  <a:lnTo>
                    <a:pt x="1321" y="10161"/>
                  </a:lnTo>
                  <a:lnTo>
                    <a:pt x="1651" y="9757"/>
                  </a:lnTo>
                  <a:close/>
                  <a:moveTo>
                    <a:pt x="16324" y="0"/>
                  </a:moveTo>
                  <a:lnTo>
                    <a:pt x="16140" y="37"/>
                  </a:lnTo>
                  <a:lnTo>
                    <a:pt x="15774" y="147"/>
                  </a:lnTo>
                  <a:lnTo>
                    <a:pt x="15480" y="330"/>
                  </a:lnTo>
                  <a:lnTo>
                    <a:pt x="14636" y="807"/>
                  </a:lnTo>
                  <a:lnTo>
                    <a:pt x="13866" y="1357"/>
                  </a:lnTo>
                  <a:lnTo>
                    <a:pt x="13059" y="1908"/>
                  </a:lnTo>
                  <a:lnTo>
                    <a:pt x="12289" y="2458"/>
                  </a:lnTo>
                  <a:lnTo>
                    <a:pt x="12032" y="2311"/>
                  </a:lnTo>
                  <a:lnTo>
                    <a:pt x="11812" y="2238"/>
                  </a:lnTo>
                  <a:lnTo>
                    <a:pt x="11629" y="2238"/>
                  </a:lnTo>
                  <a:lnTo>
                    <a:pt x="11372" y="2091"/>
                  </a:lnTo>
                  <a:lnTo>
                    <a:pt x="11115" y="1981"/>
                  </a:lnTo>
                  <a:lnTo>
                    <a:pt x="10858" y="1908"/>
                  </a:lnTo>
                  <a:lnTo>
                    <a:pt x="10565" y="1834"/>
                  </a:lnTo>
                  <a:lnTo>
                    <a:pt x="10015" y="1761"/>
                  </a:lnTo>
                  <a:lnTo>
                    <a:pt x="9464" y="1761"/>
                  </a:lnTo>
                  <a:lnTo>
                    <a:pt x="8914" y="1834"/>
                  </a:lnTo>
                  <a:lnTo>
                    <a:pt x="8364" y="1981"/>
                  </a:lnTo>
                  <a:lnTo>
                    <a:pt x="7814" y="2164"/>
                  </a:lnTo>
                  <a:lnTo>
                    <a:pt x="7300" y="2384"/>
                  </a:lnTo>
                  <a:lnTo>
                    <a:pt x="6677" y="2715"/>
                  </a:lnTo>
                  <a:lnTo>
                    <a:pt x="6090" y="3081"/>
                  </a:lnTo>
                  <a:lnTo>
                    <a:pt x="5503" y="3522"/>
                  </a:lnTo>
                  <a:lnTo>
                    <a:pt x="4989" y="3962"/>
                  </a:lnTo>
                  <a:lnTo>
                    <a:pt x="4769" y="4219"/>
                  </a:lnTo>
                  <a:lnTo>
                    <a:pt x="4549" y="4475"/>
                  </a:lnTo>
                  <a:lnTo>
                    <a:pt x="4402" y="4769"/>
                  </a:lnTo>
                  <a:lnTo>
                    <a:pt x="4256" y="5062"/>
                  </a:lnTo>
                  <a:lnTo>
                    <a:pt x="4146" y="5356"/>
                  </a:lnTo>
                  <a:lnTo>
                    <a:pt x="4035" y="5686"/>
                  </a:lnTo>
                  <a:lnTo>
                    <a:pt x="3999" y="6016"/>
                  </a:lnTo>
                  <a:lnTo>
                    <a:pt x="3925" y="6346"/>
                  </a:lnTo>
                  <a:lnTo>
                    <a:pt x="3889" y="6970"/>
                  </a:lnTo>
                  <a:lnTo>
                    <a:pt x="3925" y="7630"/>
                  </a:lnTo>
                  <a:lnTo>
                    <a:pt x="3339" y="7960"/>
                  </a:lnTo>
                  <a:lnTo>
                    <a:pt x="2752" y="8290"/>
                  </a:lnTo>
                  <a:lnTo>
                    <a:pt x="2238" y="8657"/>
                  </a:lnTo>
                  <a:lnTo>
                    <a:pt x="1725" y="9097"/>
                  </a:lnTo>
                  <a:lnTo>
                    <a:pt x="1248" y="9574"/>
                  </a:lnTo>
                  <a:lnTo>
                    <a:pt x="808" y="10051"/>
                  </a:lnTo>
                  <a:lnTo>
                    <a:pt x="404" y="10601"/>
                  </a:lnTo>
                  <a:lnTo>
                    <a:pt x="221" y="10858"/>
                  </a:lnTo>
                  <a:lnTo>
                    <a:pt x="74" y="11151"/>
                  </a:lnTo>
                  <a:lnTo>
                    <a:pt x="1" y="11371"/>
                  </a:lnTo>
                  <a:lnTo>
                    <a:pt x="37" y="11555"/>
                  </a:lnTo>
                  <a:lnTo>
                    <a:pt x="111" y="11738"/>
                  </a:lnTo>
                  <a:lnTo>
                    <a:pt x="184" y="11812"/>
                  </a:lnTo>
                  <a:lnTo>
                    <a:pt x="257" y="11885"/>
                  </a:lnTo>
                  <a:lnTo>
                    <a:pt x="477" y="11958"/>
                  </a:lnTo>
                  <a:lnTo>
                    <a:pt x="697" y="11995"/>
                  </a:lnTo>
                  <a:lnTo>
                    <a:pt x="918" y="11995"/>
                  </a:lnTo>
                  <a:lnTo>
                    <a:pt x="1174" y="11958"/>
                  </a:lnTo>
                  <a:lnTo>
                    <a:pt x="1835" y="11812"/>
                  </a:lnTo>
                  <a:lnTo>
                    <a:pt x="2495" y="11591"/>
                  </a:lnTo>
                  <a:lnTo>
                    <a:pt x="3815" y="11151"/>
                  </a:lnTo>
                  <a:lnTo>
                    <a:pt x="4586" y="10858"/>
                  </a:lnTo>
                  <a:lnTo>
                    <a:pt x="5356" y="10564"/>
                  </a:lnTo>
                  <a:lnTo>
                    <a:pt x="5760" y="10858"/>
                  </a:lnTo>
                  <a:lnTo>
                    <a:pt x="6200" y="11078"/>
                  </a:lnTo>
                  <a:lnTo>
                    <a:pt x="6236" y="11261"/>
                  </a:lnTo>
                  <a:lnTo>
                    <a:pt x="6273" y="11335"/>
                  </a:lnTo>
                  <a:lnTo>
                    <a:pt x="6346" y="11371"/>
                  </a:lnTo>
                  <a:lnTo>
                    <a:pt x="6493" y="11371"/>
                  </a:lnTo>
                  <a:lnTo>
                    <a:pt x="6603" y="11261"/>
                  </a:lnTo>
                  <a:lnTo>
                    <a:pt x="7410" y="11591"/>
                  </a:lnTo>
                  <a:lnTo>
                    <a:pt x="7814" y="11702"/>
                  </a:lnTo>
                  <a:lnTo>
                    <a:pt x="8217" y="11812"/>
                  </a:lnTo>
                  <a:lnTo>
                    <a:pt x="8291" y="11848"/>
                  </a:lnTo>
                  <a:lnTo>
                    <a:pt x="8364" y="11885"/>
                  </a:lnTo>
                  <a:lnTo>
                    <a:pt x="8474" y="11848"/>
                  </a:lnTo>
                  <a:lnTo>
                    <a:pt x="8547" y="11885"/>
                  </a:lnTo>
                  <a:lnTo>
                    <a:pt x="8877" y="11922"/>
                  </a:lnTo>
                  <a:lnTo>
                    <a:pt x="9574" y="11922"/>
                  </a:lnTo>
                  <a:lnTo>
                    <a:pt x="9905" y="11885"/>
                  </a:lnTo>
                  <a:lnTo>
                    <a:pt x="10235" y="11812"/>
                  </a:lnTo>
                  <a:lnTo>
                    <a:pt x="10565" y="11702"/>
                  </a:lnTo>
                  <a:lnTo>
                    <a:pt x="10895" y="11555"/>
                  </a:lnTo>
                  <a:lnTo>
                    <a:pt x="11225" y="11408"/>
                  </a:lnTo>
                  <a:lnTo>
                    <a:pt x="11555" y="11225"/>
                  </a:lnTo>
                  <a:lnTo>
                    <a:pt x="11885" y="11041"/>
                  </a:lnTo>
                  <a:lnTo>
                    <a:pt x="12179" y="10784"/>
                  </a:lnTo>
                  <a:lnTo>
                    <a:pt x="12472" y="10564"/>
                  </a:lnTo>
                  <a:lnTo>
                    <a:pt x="12766" y="10308"/>
                  </a:lnTo>
                  <a:lnTo>
                    <a:pt x="13022" y="10014"/>
                  </a:lnTo>
                  <a:lnTo>
                    <a:pt x="13279" y="9721"/>
                  </a:lnTo>
                  <a:lnTo>
                    <a:pt x="13499" y="9391"/>
                  </a:lnTo>
                  <a:lnTo>
                    <a:pt x="13719" y="9097"/>
                  </a:lnTo>
                  <a:lnTo>
                    <a:pt x="13903" y="8730"/>
                  </a:lnTo>
                  <a:lnTo>
                    <a:pt x="14050" y="8400"/>
                  </a:lnTo>
                  <a:lnTo>
                    <a:pt x="14196" y="8033"/>
                  </a:lnTo>
                  <a:lnTo>
                    <a:pt x="14306" y="7667"/>
                  </a:lnTo>
                  <a:lnTo>
                    <a:pt x="14380" y="7300"/>
                  </a:lnTo>
                  <a:lnTo>
                    <a:pt x="14453" y="6933"/>
                  </a:lnTo>
                  <a:lnTo>
                    <a:pt x="14490" y="6529"/>
                  </a:lnTo>
                  <a:lnTo>
                    <a:pt x="14490" y="6163"/>
                  </a:lnTo>
                  <a:lnTo>
                    <a:pt x="14453" y="5796"/>
                  </a:lnTo>
                  <a:lnTo>
                    <a:pt x="14380" y="5429"/>
                  </a:lnTo>
                  <a:lnTo>
                    <a:pt x="14270" y="5062"/>
                  </a:lnTo>
                  <a:lnTo>
                    <a:pt x="15113" y="4329"/>
                  </a:lnTo>
                  <a:lnTo>
                    <a:pt x="15920" y="3558"/>
                  </a:lnTo>
                  <a:lnTo>
                    <a:pt x="16434" y="3045"/>
                  </a:lnTo>
                  <a:lnTo>
                    <a:pt x="16691" y="2751"/>
                  </a:lnTo>
                  <a:lnTo>
                    <a:pt x="16947" y="2458"/>
                  </a:lnTo>
                  <a:lnTo>
                    <a:pt x="17168" y="2128"/>
                  </a:lnTo>
                  <a:lnTo>
                    <a:pt x="17351" y="1798"/>
                  </a:lnTo>
                  <a:lnTo>
                    <a:pt x="17461" y="1431"/>
                  </a:lnTo>
                  <a:lnTo>
                    <a:pt x="17461" y="1247"/>
                  </a:lnTo>
                  <a:lnTo>
                    <a:pt x="17461" y="1064"/>
                  </a:lnTo>
                  <a:lnTo>
                    <a:pt x="17388" y="770"/>
                  </a:lnTo>
                  <a:lnTo>
                    <a:pt x="17278" y="514"/>
                  </a:lnTo>
                  <a:lnTo>
                    <a:pt x="17094" y="257"/>
                  </a:lnTo>
                  <a:lnTo>
                    <a:pt x="16837" y="74"/>
                  </a:lnTo>
                  <a:lnTo>
                    <a:pt x="16691" y="37"/>
                  </a:lnTo>
                  <a:lnTo>
                    <a:pt x="16507"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 name="Google Shape;407;p8"/>
            <p:cNvSpPr/>
            <p:nvPr/>
          </p:nvSpPr>
          <p:spPr>
            <a:xfrm>
              <a:off x="6405225" y="2154575"/>
              <a:ext cx="328325" cy="339325"/>
            </a:xfrm>
            <a:custGeom>
              <a:rect b="b" l="l" r="r" t="t"/>
              <a:pathLst>
                <a:path extrusionOk="0" h="13573" w="13133">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 name="Google Shape;408;p8"/>
            <p:cNvSpPr/>
            <p:nvPr/>
          </p:nvSpPr>
          <p:spPr>
            <a:xfrm>
              <a:off x="6537275" y="2750650"/>
              <a:ext cx="459450" cy="475050"/>
            </a:xfrm>
            <a:custGeom>
              <a:rect b="b" l="l" r="r" t="t"/>
              <a:pathLst>
                <a:path extrusionOk="0" h="19002" w="18378">
                  <a:moveTo>
                    <a:pt x="13793" y="5429"/>
                  </a:moveTo>
                  <a:lnTo>
                    <a:pt x="13682" y="5466"/>
                  </a:lnTo>
                  <a:lnTo>
                    <a:pt x="13572" y="5502"/>
                  </a:lnTo>
                  <a:lnTo>
                    <a:pt x="13499" y="5576"/>
                  </a:lnTo>
                  <a:lnTo>
                    <a:pt x="13352" y="5759"/>
                  </a:lnTo>
                  <a:lnTo>
                    <a:pt x="13352" y="5869"/>
                  </a:lnTo>
                  <a:lnTo>
                    <a:pt x="13352" y="5979"/>
                  </a:lnTo>
                  <a:lnTo>
                    <a:pt x="13389" y="6016"/>
                  </a:lnTo>
                  <a:lnTo>
                    <a:pt x="13426" y="6053"/>
                  </a:lnTo>
                  <a:lnTo>
                    <a:pt x="13499" y="6053"/>
                  </a:lnTo>
                  <a:lnTo>
                    <a:pt x="13572" y="5979"/>
                  </a:lnTo>
                  <a:lnTo>
                    <a:pt x="13646" y="5943"/>
                  </a:lnTo>
                  <a:lnTo>
                    <a:pt x="13719" y="5796"/>
                  </a:lnTo>
                  <a:lnTo>
                    <a:pt x="13829" y="5649"/>
                  </a:lnTo>
                  <a:lnTo>
                    <a:pt x="13903" y="5502"/>
                  </a:lnTo>
                  <a:lnTo>
                    <a:pt x="13903" y="5466"/>
                  </a:lnTo>
                  <a:lnTo>
                    <a:pt x="13903" y="5429"/>
                  </a:lnTo>
                  <a:close/>
                  <a:moveTo>
                    <a:pt x="13242" y="6089"/>
                  </a:moveTo>
                  <a:lnTo>
                    <a:pt x="13169" y="6126"/>
                  </a:lnTo>
                  <a:lnTo>
                    <a:pt x="13022" y="6309"/>
                  </a:lnTo>
                  <a:lnTo>
                    <a:pt x="12912" y="6493"/>
                  </a:lnTo>
                  <a:lnTo>
                    <a:pt x="12875" y="6529"/>
                  </a:lnTo>
                  <a:lnTo>
                    <a:pt x="12875" y="6603"/>
                  </a:lnTo>
                  <a:lnTo>
                    <a:pt x="12949" y="6676"/>
                  </a:lnTo>
                  <a:lnTo>
                    <a:pt x="13022" y="6713"/>
                  </a:lnTo>
                  <a:lnTo>
                    <a:pt x="13096" y="6676"/>
                  </a:lnTo>
                  <a:lnTo>
                    <a:pt x="13132" y="6639"/>
                  </a:lnTo>
                  <a:lnTo>
                    <a:pt x="13242" y="6456"/>
                  </a:lnTo>
                  <a:lnTo>
                    <a:pt x="13352" y="6273"/>
                  </a:lnTo>
                  <a:lnTo>
                    <a:pt x="13389" y="6199"/>
                  </a:lnTo>
                  <a:lnTo>
                    <a:pt x="13316" y="6126"/>
                  </a:lnTo>
                  <a:lnTo>
                    <a:pt x="13242" y="6089"/>
                  </a:lnTo>
                  <a:close/>
                  <a:moveTo>
                    <a:pt x="17241" y="6419"/>
                  </a:moveTo>
                  <a:lnTo>
                    <a:pt x="17534" y="6713"/>
                  </a:lnTo>
                  <a:lnTo>
                    <a:pt x="17497" y="6713"/>
                  </a:lnTo>
                  <a:lnTo>
                    <a:pt x="17387" y="6823"/>
                  </a:lnTo>
                  <a:lnTo>
                    <a:pt x="17351" y="6676"/>
                  </a:lnTo>
                  <a:lnTo>
                    <a:pt x="17241" y="6419"/>
                  </a:lnTo>
                  <a:close/>
                  <a:moveTo>
                    <a:pt x="12692" y="6786"/>
                  </a:moveTo>
                  <a:lnTo>
                    <a:pt x="12582" y="6860"/>
                  </a:lnTo>
                  <a:lnTo>
                    <a:pt x="12435" y="6970"/>
                  </a:lnTo>
                  <a:lnTo>
                    <a:pt x="12399" y="7116"/>
                  </a:lnTo>
                  <a:lnTo>
                    <a:pt x="12362" y="7190"/>
                  </a:lnTo>
                  <a:lnTo>
                    <a:pt x="12399" y="7226"/>
                  </a:lnTo>
                  <a:lnTo>
                    <a:pt x="12472" y="7300"/>
                  </a:lnTo>
                  <a:lnTo>
                    <a:pt x="12582" y="7300"/>
                  </a:lnTo>
                  <a:lnTo>
                    <a:pt x="12619" y="7263"/>
                  </a:lnTo>
                  <a:lnTo>
                    <a:pt x="12655" y="7190"/>
                  </a:lnTo>
                  <a:lnTo>
                    <a:pt x="12729" y="7043"/>
                  </a:lnTo>
                  <a:lnTo>
                    <a:pt x="12802" y="7006"/>
                  </a:lnTo>
                  <a:lnTo>
                    <a:pt x="12839" y="6933"/>
                  </a:lnTo>
                  <a:lnTo>
                    <a:pt x="12875" y="6860"/>
                  </a:lnTo>
                  <a:lnTo>
                    <a:pt x="12875" y="6823"/>
                  </a:lnTo>
                  <a:lnTo>
                    <a:pt x="12839" y="6823"/>
                  </a:lnTo>
                  <a:lnTo>
                    <a:pt x="12765" y="6786"/>
                  </a:lnTo>
                  <a:close/>
                  <a:moveTo>
                    <a:pt x="17571" y="6750"/>
                  </a:moveTo>
                  <a:lnTo>
                    <a:pt x="17828" y="7043"/>
                  </a:lnTo>
                  <a:lnTo>
                    <a:pt x="18048" y="7373"/>
                  </a:lnTo>
                  <a:lnTo>
                    <a:pt x="17828" y="7593"/>
                  </a:lnTo>
                  <a:lnTo>
                    <a:pt x="17828" y="7520"/>
                  </a:lnTo>
                  <a:lnTo>
                    <a:pt x="17864" y="7336"/>
                  </a:lnTo>
                  <a:lnTo>
                    <a:pt x="17828" y="7116"/>
                  </a:lnTo>
                  <a:lnTo>
                    <a:pt x="17828" y="7080"/>
                  </a:lnTo>
                  <a:lnTo>
                    <a:pt x="17754" y="7006"/>
                  </a:lnTo>
                  <a:lnTo>
                    <a:pt x="17681" y="7006"/>
                  </a:lnTo>
                  <a:lnTo>
                    <a:pt x="17644" y="7043"/>
                  </a:lnTo>
                  <a:lnTo>
                    <a:pt x="17681" y="7080"/>
                  </a:lnTo>
                  <a:lnTo>
                    <a:pt x="17644" y="7226"/>
                  </a:lnTo>
                  <a:lnTo>
                    <a:pt x="17607" y="7446"/>
                  </a:lnTo>
                  <a:lnTo>
                    <a:pt x="17534" y="7667"/>
                  </a:lnTo>
                  <a:lnTo>
                    <a:pt x="17534" y="7887"/>
                  </a:lnTo>
                  <a:lnTo>
                    <a:pt x="17534" y="7960"/>
                  </a:lnTo>
                  <a:lnTo>
                    <a:pt x="17131" y="8584"/>
                  </a:lnTo>
                  <a:lnTo>
                    <a:pt x="17167" y="8217"/>
                  </a:lnTo>
                  <a:lnTo>
                    <a:pt x="17241" y="7850"/>
                  </a:lnTo>
                  <a:lnTo>
                    <a:pt x="17387" y="7630"/>
                  </a:lnTo>
                  <a:lnTo>
                    <a:pt x="17387" y="7593"/>
                  </a:lnTo>
                  <a:lnTo>
                    <a:pt x="17387" y="7520"/>
                  </a:lnTo>
                  <a:lnTo>
                    <a:pt x="17461" y="7483"/>
                  </a:lnTo>
                  <a:lnTo>
                    <a:pt x="17497" y="7446"/>
                  </a:lnTo>
                  <a:lnTo>
                    <a:pt x="17534" y="7373"/>
                  </a:lnTo>
                  <a:lnTo>
                    <a:pt x="17534" y="7263"/>
                  </a:lnTo>
                  <a:lnTo>
                    <a:pt x="17497" y="7080"/>
                  </a:lnTo>
                  <a:lnTo>
                    <a:pt x="17571" y="6750"/>
                  </a:lnTo>
                  <a:close/>
                  <a:moveTo>
                    <a:pt x="16874" y="8840"/>
                  </a:moveTo>
                  <a:lnTo>
                    <a:pt x="16947" y="8877"/>
                  </a:lnTo>
                  <a:lnTo>
                    <a:pt x="16874" y="8950"/>
                  </a:lnTo>
                  <a:lnTo>
                    <a:pt x="16874" y="8877"/>
                  </a:lnTo>
                  <a:lnTo>
                    <a:pt x="16874" y="8840"/>
                  </a:lnTo>
                  <a:close/>
                  <a:moveTo>
                    <a:pt x="11445" y="8584"/>
                  </a:moveTo>
                  <a:lnTo>
                    <a:pt x="11408" y="8620"/>
                  </a:lnTo>
                  <a:lnTo>
                    <a:pt x="11298" y="8657"/>
                  </a:lnTo>
                  <a:lnTo>
                    <a:pt x="11188" y="8804"/>
                  </a:lnTo>
                  <a:lnTo>
                    <a:pt x="11188" y="8840"/>
                  </a:lnTo>
                  <a:lnTo>
                    <a:pt x="11188" y="8914"/>
                  </a:lnTo>
                  <a:lnTo>
                    <a:pt x="11188" y="8987"/>
                  </a:lnTo>
                  <a:lnTo>
                    <a:pt x="11225" y="9024"/>
                  </a:lnTo>
                  <a:lnTo>
                    <a:pt x="11408" y="9024"/>
                  </a:lnTo>
                  <a:lnTo>
                    <a:pt x="11445" y="8987"/>
                  </a:lnTo>
                  <a:lnTo>
                    <a:pt x="11555" y="8804"/>
                  </a:lnTo>
                  <a:lnTo>
                    <a:pt x="11555" y="8730"/>
                  </a:lnTo>
                  <a:lnTo>
                    <a:pt x="11555" y="8657"/>
                  </a:lnTo>
                  <a:lnTo>
                    <a:pt x="11518" y="8620"/>
                  </a:lnTo>
                  <a:lnTo>
                    <a:pt x="11445" y="8584"/>
                  </a:lnTo>
                  <a:close/>
                  <a:moveTo>
                    <a:pt x="16580" y="8804"/>
                  </a:moveTo>
                  <a:lnTo>
                    <a:pt x="16580" y="8877"/>
                  </a:lnTo>
                  <a:lnTo>
                    <a:pt x="16580" y="9060"/>
                  </a:lnTo>
                  <a:lnTo>
                    <a:pt x="16617" y="9170"/>
                  </a:lnTo>
                  <a:lnTo>
                    <a:pt x="16654" y="9244"/>
                  </a:lnTo>
                  <a:lnTo>
                    <a:pt x="16397" y="9611"/>
                  </a:lnTo>
                  <a:lnTo>
                    <a:pt x="16360" y="9391"/>
                  </a:lnTo>
                  <a:lnTo>
                    <a:pt x="16324" y="9170"/>
                  </a:lnTo>
                  <a:lnTo>
                    <a:pt x="16324" y="9097"/>
                  </a:lnTo>
                  <a:lnTo>
                    <a:pt x="16580" y="8804"/>
                  </a:lnTo>
                  <a:close/>
                  <a:moveTo>
                    <a:pt x="16067" y="9391"/>
                  </a:moveTo>
                  <a:lnTo>
                    <a:pt x="16067" y="9684"/>
                  </a:lnTo>
                  <a:lnTo>
                    <a:pt x="16103" y="9794"/>
                  </a:lnTo>
                  <a:lnTo>
                    <a:pt x="16177" y="9941"/>
                  </a:lnTo>
                  <a:lnTo>
                    <a:pt x="15993" y="10161"/>
                  </a:lnTo>
                  <a:lnTo>
                    <a:pt x="15920" y="10308"/>
                  </a:lnTo>
                  <a:lnTo>
                    <a:pt x="15957" y="9867"/>
                  </a:lnTo>
                  <a:lnTo>
                    <a:pt x="15920" y="9794"/>
                  </a:lnTo>
                  <a:lnTo>
                    <a:pt x="15847" y="9757"/>
                  </a:lnTo>
                  <a:lnTo>
                    <a:pt x="15810" y="9721"/>
                  </a:lnTo>
                  <a:lnTo>
                    <a:pt x="16067" y="9391"/>
                  </a:lnTo>
                  <a:close/>
                  <a:moveTo>
                    <a:pt x="9611" y="2348"/>
                  </a:moveTo>
                  <a:lnTo>
                    <a:pt x="9574" y="2421"/>
                  </a:lnTo>
                  <a:lnTo>
                    <a:pt x="9134" y="2861"/>
                  </a:lnTo>
                  <a:lnTo>
                    <a:pt x="8767" y="3375"/>
                  </a:lnTo>
                  <a:lnTo>
                    <a:pt x="7997" y="4365"/>
                  </a:lnTo>
                  <a:lnTo>
                    <a:pt x="7630" y="4879"/>
                  </a:lnTo>
                  <a:lnTo>
                    <a:pt x="7227" y="5356"/>
                  </a:lnTo>
                  <a:lnTo>
                    <a:pt x="6823" y="5832"/>
                  </a:lnTo>
                  <a:lnTo>
                    <a:pt x="6346" y="6273"/>
                  </a:lnTo>
                  <a:lnTo>
                    <a:pt x="6273" y="6346"/>
                  </a:lnTo>
                  <a:lnTo>
                    <a:pt x="6273" y="6456"/>
                  </a:lnTo>
                  <a:lnTo>
                    <a:pt x="6236" y="6456"/>
                  </a:lnTo>
                  <a:lnTo>
                    <a:pt x="6163" y="6493"/>
                  </a:lnTo>
                  <a:lnTo>
                    <a:pt x="6163" y="6566"/>
                  </a:lnTo>
                  <a:lnTo>
                    <a:pt x="6199" y="6603"/>
                  </a:lnTo>
                  <a:lnTo>
                    <a:pt x="6309" y="6786"/>
                  </a:lnTo>
                  <a:lnTo>
                    <a:pt x="6493" y="6970"/>
                  </a:lnTo>
                  <a:lnTo>
                    <a:pt x="6823" y="7263"/>
                  </a:lnTo>
                  <a:lnTo>
                    <a:pt x="7593" y="7813"/>
                  </a:lnTo>
                  <a:lnTo>
                    <a:pt x="8437" y="8363"/>
                  </a:lnTo>
                  <a:lnTo>
                    <a:pt x="8620" y="8510"/>
                  </a:lnTo>
                  <a:lnTo>
                    <a:pt x="8767" y="8694"/>
                  </a:lnTo>
                  <a:lnTo>
                    <a:pt x="9061" y="9060"/>
                  </a:lnTo>
                  <a:lnTo>
                    <a:pt x="9207" y="9207"/>
                  </a:lnTo>
                  <a:lnTo>
                    <a:pt x="9391" y="9354"/>
                  </a:lnTo>
                  <a:lnTo>
                    <a:pt x="9758" y="9574"/>
                  </a:lnTo>
                  <a:lnTo>
                    <a:pt x="10638" y="10161"/>
                  </a:lnTo>
                  <a:lnTo>
                    <a:pt x="11482" y="10784"/>
                  </a:lnTo>
                  <a:lnTo>
                    <a:pt x="12289" y="11408"/>
                  </a:lnTo>
                  <a:lnTo>
                    <a:pt x="12362" y="11445"/>
                  </a:lnTo>
                  <a:lnTo>
                    <a:pt x="12472" y="11445"/>
                  </a:lnTo>
                  <a:lnTo>
                    <a:pt x="12545" y="11408"/>
                  </a:lnTo>
                  <a:lnTo>
                    <a:pt x="12582" y="11371"/>
                  </a:lnTo>
                  <a:lnTo>
                    <a:pt x="12619" y="11298"/>
                  </a:lnTo>
                  <a:lnTo>
                    <a:pt x="12655" y="11188"/>
                  </a:lnTo>
                  <a:lnTo>
                    <a:pt x="12619" y="11115"/>
                  </a:lnTo>
                  <a:lnTo>
                    <a:pt x="12545" y="11041"/>
                  </a:lnTo>
                  <a:lnTo>
                    <a:pt x="11775" y="10418"/>
                  </a:lnTo>
                  <a:lnTo>
                    <a:pt x="11812" y="10381"/>
                  </a:lnTo>
                  <a:lnTo>
                    <a:pt x="11922" y="10198"/>
                  </a:lnTo>
                  <a:lnTo>
                    <a:pt x="11995" y="10014"/>
                  </a:lnTo>
                  <a:lnTo>
                    <a:pt x="11995" y="9941"/>
                  </a:lnTo>
                  <a:lnTo>
                    <a:pt x="11958" y="9904"/>
                  </a:lnTo>
                  <a:lnTo>
                    <a:pt x="11885" y="9904"/>
                  </a:lnTo>
                  <a:lnTo>
                    <a:pt x="11738" y="10051"/>
                  </a:lnTo>
                  <a:lnTo>
                    <a:pt x="11592" y="10234"/>
                  </a:lnTo>
                  <a:lnTo>
                    <a:pt x="11555" y="10271"/>
                  </a:lnTo>
                  <a:lnTo>
                    <a:pt x="11005" y="9867"/>
                  </a:lnTo>
                  <a:lnTo>
                    <a:pt x="10821" y="9757"/>
                  </a:lnTo>
                  <a:lnTo>
                    <a:pt x="10858" y="9684"/>
                  </a:lnTo>
                  <a:lnTo>
                    <a:pt x="10895" y="9611"/>
                  </a:lnTo>
                  <a:lnTo>
                    <a:pt x="11041" y="9464"/>
                  </a:lnTo>
                  <a:lnTo>
                    <a:pt x="11078" y="9427"/>
                  </a:lnTo>
                  <a:lnTo>
                    <a:pt x="11078" y="9354"/>
                  </a:lnTo>
                  <a:lnTo>
                    <a:pt x="11078" y="9317"/>
                  </a:lnTo>
                  <a:lnTo>
                    <a:pt x="11005" y="9281"/>
                  </a:lnTo>
                  <a:lnTo>
                    <a:pt x="10968" y="9317"/>
                  </a:lnTo>
                  <a:lnTo>
                    <a:pt x="10895" y="9281"/>
                  </a:lnTo>
                  <a:lnTo>
                    <a:pt x="10821" y="9317"/>
                  </a:lnTo>
                  <a:lnTo>
                    <a:pt x="10711" y="9427"/>
                  </a:lnTo>
                  <a:lnTo>
                    <a:pt x="10601" y="9574"/>
                  </a:lnTo>
                  <a:lnTo>
                    <a:pt x="10124" y="9281"/>
                  </a:lnTo>
                  <a:lnTo>
                    <a:pt x="10051" y="9207"/>
                  </a:lnTo>
                  <a:lnTo>
                    <a:pt x="10234" y="8914"/>
                  </a:lnTo>
                  <a:lnTo>
                    <a:pt x="10234" y="8840"/>
                  </a:lnTo>
                  <a:lnTo>
                    <a:pt x="10234" y="8804"/>
                  </a:lnTo>
                  <a:lnTo>
                    <a:pt x="10198" y="8730"/>
                  </a:lnTo>
                  <a:lnTo>
                    <a:pt x="10088" y="8694"/>
                  </a:lnTo>
                  <a:lnTo>
                    <a:pt x="10051" y="8730"/>
                  </a:lnTo>
                  <a:lnTo>
                    <a:pt x="10014" y="8767"/>
                  </a:lnTo>
                  <a:lnTo>
                    <a:pt x="9758" y="9060"/>
                  </a:lnTo>
                  <a:lnTo>
                    <a:pt x="9537" y="8877"/>
                  </a:lnTo>
                  <a:lnTo>
                    <a:pt x="9354" y="8694"/>
                  </a:lnTo>
                  <a:lnTo>
                    <a:pt x="9134" y="8437"/>
                  </a:lnTo>
                  <a:lnTo>
                    <a:pt x="9207" y="8327"/>
                  </a:lnTo>
                  <a:lnTo>
                    <a:pt x="9281" y="8217"/>
                  </a:lnTo>
                  <a:lnTo>
                    <a:pt x="9354" y="7960"/>
                  </a:lnTo>
                  <a:lnTo>
                    <a:pt x="9354" y="7887"/>
                  </a:lnTo>
                  <a:lnTo>
                    <a:pt x="9317" y="7850"/>
                  </a:lnTo>
                  <a:lnTo>
                    <a:pt x="9244" y="7850"/>
                  </a:lnTo>
                  <a:lnTo>
                    <a:pt x="9171" y="7887"/>
                  </a:lnTo>
                  <a:lnTo>
                    <a:pt x="8987" y="8107"/>
                  </a:lnTo>
                  <a:lnTo>
                    <a:pt x="8951" y="8180"/>
                  </a:lnTo>
                  <a:lnTo>
                    <a:pt x="8767" y="8033"/>
                  </a:lnTo>
                  <a:lnTo>
                    <a:pt x="8327" y="7740"/>
                  </a:lnTo>
                  <a:lnTo>
                    <a:pt x="8364" y="7446"/>
                  </a:lnTo>
                  <a:lnTo>
                    <a:pt x="8364" y="7410"/>
                  </a:lnTo>
                  <a:lnTo>
                    <a:pt x="8327" y="7336"/>
                  </a:lnTo>
                  <a:lnTo>
                    <a:pt x="8290" y="7300"/>
                  </a:lnTo>
                  <a:lnTo>
                    <a:pt x="8180" y="7300"/>
                  </a:lnTo>
                  <a:lnTo>
                    <a:pt x="8107" y="7336"/>
                  </a:lnTo>
                  <a:lnTo>
                    <a:pt x="8070" y="7446"/>
                  </a:lnTo>
                  <a:lnTo>
                    <a:pt x="8034" y="7556"/>
                  </a:lnTo>
                  <a:lnTo>
                    <a:pt x="7960" y="7520"/>
                  </a:lnTo>
                  <a:lnTo>
                    <a:pt x="7410" y="7116"/>
                  </a:lnTo>
                  <a:lnTo>
                    <a:pt x="7447" y="7080"/>
                  </a:lnTo>
                  <a:lnTo>
                    <a:pt x="7520" y="6970"/>
                  </a:lnTo>
                  <a:lnTo>
                    <a:pt x="7520" y="6896"/>
                  </a:lnTo>
                  <a:lnTo>
                    <a:pt x="7520" y="6860"/>
                  </a:lnTo>
                  <a:lnTo>
                    <a:pt x="7557" y="6750"/>
                  </a:lnTo>
                  <a:lnTo>
                    <a:pt x="7520" y="6713"/>
                  </a:lnTo>
                  <a:lnTo>
                    <a:pt x="7483" y="6713"/>
                  </a:lnTo>
                  <a:lnTo>
                    <a:pt x="7410" y="6750"/>
                  </a:lnTo>
                  <a:lnTo>
                    <a:pt x="7337" y="6750"/>
                  </a:lnTo>
                  <a:lnTo>
                    <a:pt x="7227" y="6823"/>
                  </a:lnTo>
                  <a:lnTo>
                    <a:pt x="7116" y="6896"/>
                  </a:lnTo>
                  <a:lnTo>
                    <a:pt x="6640" y="6639"/>
                  </a:lnTo>
                  <a:lnTo>
                    <a:pt x="6640" y="6603"/>
                  </a:lnTo>
                  <a:lnTo>
                    <a:pt x="7116" y="6163"/>
                  </a:lnTo>
                  <a:lnTo>
                    <a:pt x="7557" y="5649"/>
                  </a:lnTo>
                  <a:lnTo>
                    <a:pt x="7593" y="5722"/>
                  </a:lnTo>
                  <a:lnTo>
                    <a:pt x="7630" y="5759"/>
                  </a:lnTo>
                  <a:lnTo>
                    <a:pt x="7740" y="5759"/>
                  </a:lnTo>
                  <a:lnTo>
                    <a:pt x="8034" y="5576"/>
                  </a:lnTo>
                  <a:lnTo>
                    <a:pt x="8327" y="5392"/>
                  </a:lnTo>
                  <a:lnTo>
                    <a:pt x="8620" y="5209"/>
                  </a:lnTo>
                  <a:lnTo>
                    <a:pt x="8914" y="5025"/>
                  </a:lnTo>
                  <a:lnTo>
                    <a:pt x="9244" y="4879"/>
                  </a:lnTo>
                  <a:lnTo>
                    <a:pt x="9574" y="4732"/>
                  </a:lnTo>
                  <a:lnTo>
                    <a:pt x="9941" y="4659"/>
                  </a:lnTo>
                  <a:lnTo>
                    <a:pt x="10308" y="4622"/>
                  </a:lnTo>
                  <a:lnTo>
                    <a:pt x="10491" y="4622"/>
                  </a:lnTo>
                  <a:lnTo>
                    <a:pt x="10675" y="4659"/>
                  </a:lnTo>
                  <a:lnTo>
                    <a:pt x="10821" y="4732"/>
                  </a:lnTo>
                  <a:lnTo>
                    <a:pt x="10931" y="4842"/>
                  </a:lnTo>
                  <a:lnTo>
                    <a:pt x="11041" y="4989"/>
                  </a:lnTo>
                  <a:lnTo>
                    <a:pt x="11078" y="5136"/>
                  </a:lnTo>
                  <a:lnTo>
                    <a:pt x="11151" y="5502"/>
                  </a:lnTo>
                  <a:lnTo>
                    <a:pt x="11151" y="5906"/>
                  </a:lnTo>
                  <a:lnTo>
                    <a:pt x="11151" y="6309"/>
                  </a:lnTo>
                  <a:lnTo>
                    <a:pt x="11151" y="6676"/>
                  </a:lnTo>
                  <a:lnTo>
                    <a:pt x="11188" y="7006"/>
                  </a:lnTo>
                  <a:lnTo>
                    <a:pt x="11261" y="7373"/>
                  </a:lnTo>
                  <a:lnTo>
                    <a:pt x="11445" y="7703"/>
                  </a:lnTo>
                  <a:lnTo>
                    <a:pt x="11408" y="7813"/>
                  </a:lnTo>
                  <a:lnTo>
                    <a:pt x="11372" y="7923"/>
                  </a:lnTo>
                  <a:lnTo>
                    <a:pt x="11372" y="8033"/>
                  </a:lnTo>
                  <a:lnTo>
                    <a:pt x="11372" y="8143"/>
                  </a:lnTo>
                  <a:lnTo>
                    <a:pt x="11445" y="8253"/>
                  </a:lnTo>
                  <a:lnTo>
                    <a:pt x="11482" y="8327"/>
                  </a:lnTo>
                  <a:lnTo>
                    <a:pt x="11592" y="8400"/>
                  </a:lnTo>
                  <a:lnTo>
                    <a:pt x="11665" y="8474"/>
                  </a:lnTo>
                  <a:lnTo>
                    <a:pt x="11775" y="8510"/>
                  </a:lnTo>
                  <a:lnTo>
                    <a:pt x="12105" y="8510"/>
                  </a:lnTo>
                  <a:lnTo>
                    <a:pt x="12435" y="8694"/>
                  </a:lnTo>
                  <a:lnTo>
                    <a:pt x="12765" y="8840"/>
                  </a:lnTo>
                  <a:lnTo>
                    <a:pt x="13022" y="8877"/>
                  </a:lnTo>
                  <a:lnTo>
                    <a:pt x="13316" y="8877"/>
                  </a:lnTo>
                  <a:lnTo>
                    <a:pt x="13646" y="8804"/>
                  </a:lnTo>
                  <a:lnTo>
                    <a:pt x="13939" y="8694"/>
                  </a:lnTo>
                  <a:lnTo>
                    <a:pt x="14233" y="8584"/>
                  </a:lnTo>
                  <a:lnTo>
                    <a:pt x="14489" y="8400"/>
                  </a:lnTo>
                  <a:lnTo>
                    <a:pt x="14746" y="8217"/>
                  </a:lnTo>
                  <a:lnTo>
                    <a:pt x="14930" y="8033"/>
                  </a:lnTo>
                  <a:lnTo>
                    <a:pt x="14966" y="7997"/>
                  </a:lnTo>
                  <a:lnTo>
                    <a:pt x="14966" y="7923"/>
                  </a:lnTo>
                  <a:lnTo>
                    <a:pt x="14930" y="7813"/>
                  </a:lnTo>
                  <a:lnTo>
                    <a:pt x="14820" y="7777"/>
                  </a:lnTo>
                  <a:lnTo>
                    <a:pt x="14710" y="7777"/>
                  </a:lnTo>
                  <a:lnTo>
                    <a:pt x="14123" y="8143"/>
                  </a:lnTo>
                  <a:lnTo>
                    <a:pt x="13829" y="8290"/>
                  </a:lnTo>
                  <a:lnTo>
                    <a:pt x="13462" y="8400"/>
                  </a:lnTo>
                  <a:lnTo>
                    <a:pt x="13206" y="8474"/>
                  </a:lnTo>
                  <a:lnTo>
                    <a:pt x="12912" y="8437"/>
                  </a:lnTo>
                  <a:lnTo>
                    <a:pt x="12692" y="8363"/>
                  </a:lnTo>
                  <a:lnTo>
                    <a:pt x="12472" y="8217"/>
                  </a:lnTo>
                  <a:lnTo>
                    <a:pt x="12545" y="8107"/>
                  </a:lnTo>
                  <a:lnTo>
                    <a:pt x="12582" y="7960"/>
                  </a:lnTo>
                  <a:lnTo>
                    <a:pt x="12582" y="7850"/>
                  </a:lnTo>
                  <a:lnTo>
                    <a:pt x="12545" y="7777"/>
                  </a:lnTo>
                  <a:lnTo>
                    <a:pt x="12509" y="7740"/>
                  </a:lnTo>
                  <a:lnTo>
                    <a:pt x="12325" y="7630"/>
                  </a:lnTo>
                  <a:lnTo>
                    <a:pt x="12142" y="7520"/>
                  </a:lnTo>
                  <a:lnTo>
                    <a:pt x="11812" y="7520"/>
                  </a:lnTo>
                  <a:lnTo>
                    <a:pt x="11628" y="7116"/>
                  </a:lnTo>
                  <a:lnTo>
                    <a:pt x="11518" y="6713"/>
                  </a:lnTo>
                  <a:lnTo>
                    <a:pt x="11518" y="6346"/>
                  </a:lnTo>
                  <a:lnTo>
                    <a:pt x="11518" y="6016"/>
                  </a:lnTo>
                  <a:lnTo>
                    <a:pt x="11555" y="5649"/>
                  </a:lnTo>
                  <a:lnTo>
                    <a:pt x="11518" y="5282"/>
                  </a:lnTo>
                  <a:lnTo>
                    <a:pt x="11445" y="4989"/>
                  </a:lnTo>
                  <a:lnTo>
                    <a:pt x="11335" y="4732"/>
                  </a:lnTo>
                  <a:lnTo>
                    <a:pt x="11188" y="4549"/>
                  </a:lnTo>
                  <a:lnTo>
                    <a:pt x="11005" y="4402"/>
                  </a:lnTo>
                  <a:lnTo>
                    <a:pt x="10785" y="4329"/>
                  </a:lnTo>
                  <a:lnTo>
                    <a:pt x="10565" y="4255"/>
                  </a:lnTo>
                  <a:lnTo>
                    <a:pt x="10051" y="4255"/>
                  </a:lnTo>
                  <a:lnTo>
                    <a:pt x="9758" y="4292"/>
                  </a:lnTo>
                  <a:lnTo>
                    <a:pt x="9464" y="4365"/>
                  </a:lnTo>
                  <a:lnTo>
                    <a:pt x="8914" y="4585"/>
                  </a:lnTo>
                  <a:lnTo>
                    <a:pt x="8400" y="4879"/>
                  </a:lnTo>
                  <a:lnTo>
                    <a:pt x="7960" y="5209"/>
                  </a:lnTo>
                  <a:lnTo>
                    <a:pt x="8290" y="4769"/>
                  </a:lnTo>
                  <a:lnTo>
                    <a:pt x="9061" y="3742"/>
                  </a:lnTo>
                  <a:lnTo>
                    <a:pt x="9464" y="3191"/>
                  </a:lnTo>
                  <a:lnTo>
                    <a:pt x="9831" y="2641"/>
                  </a:lnTo>
                  <a:lnTo>
                    <a:pt x="9868" y="2568"/>
                  </a:lnTo>
                  <a:lnTo>
                    <a:pt x="9868" y="2531"/>
                  </a:lnTo>
                  <a:lnTo>
                    <a:pt x="9794" y="2421"/>
                  </a:lnTo>
                  <a:lnTo>
                    <a:pt x="9721" y="2384"/>
                  </a:lnTo>
                  <a:lnTo>
                    <a:pt x="9684" y="2348"/>
                  </a:lnTo>
                  <a:close/>
                  <a:moveTo>
                    <a:pt x="15663" y="9867"/>
                  </a:moveTo>
                  <a:lnTo>
                    <a:pt x="15700" y="9904"/>
                  </a:lnTo>
                  <a:lnTo>
                    <a:pt x="15627" y="10381"/>
                  </a:lnTo>
                  <a:lnTo>
                    <a:pt x="15663" y="10418"/>
                  </a:lnTo>
                  <a:lnTo>
                    <a:pt x="15663" y="10454"/>
                  </a:lnTo>
                  <a:lnTo>
                    <a:pt x="15773" y="10491"/>
                  </a:lnTo>
                  <a:lnTo>
                    <a:pt x="15443" y="10895"/>
                  </a:lnTo>
                  <a:lnTo>
                    <a:pt x="15443" y="10821"/>
                  </a:lnTo>
                  <a:lnTo>
                    <a:pt x="15333" y="10491"/>
                  </a:lnTo>
                  <a:lnTo>
                    <a:pt x="15296" y="10454"/>
                  </a:lnTo>
                  <a:lnTo>
                    <a:pt x="15260" y="10454"/>
                  </a:lnTo>
                  <a:lnTo>
                    <a:pt x="15223" y="10491"/>
                  </a:lnTo>
                  <a:lnTo>
                    <a:pt x="15223" y="10528"/>
                  </a:lnTo>
                  <a:lnTo>
                    <a:pt x="15186" y="10821"/>
                  </a:lnTo>
                  <a:lnTo>
                    <a:pt x="15186" y="11188"/>
                  </a:lnTo>
                  <a:lnTo>
                    <a:pt x="15223" y="11225"/>
                  </a:lnTo>
                  <a:lnTo>
                    <a:pt x="14746" y="11848"/>
                  </a:lnTo>
                  <a:lnTo>
                    <a:pt x="14746" y="11591"/>
                  </a:lnTo>
                  <a:lnTo>
                    <a:pt x="14746" y="11371"/>
                  </a:lnTo>
                  <a:lnTo>
                    <a:pt x="14746" y="11115"/>
                  </a:lnTo>
                  <a:lnTo>
                    <a:pt x="14710" y="11078"/>
                  </a:lnTo>
                  <a:lnTo>
                    <a:pt x="15333" y="10308"/>
                  </a:lnTo>
                  <a:lnTo>
                    <a:pt x="15663" y="9867"/>
                  </a:lnTo>
                  <a:close/>
                  <a:moveTo>
                    <a:pt x="14526" y="11298"/>
                  </a:moveTo>
                  <a:lnTo>
                    <a:pt x="14453" y="11555"/>
                  </a:lnTo>
                  <a:lnTo>
                    <a:pt x="14416" y="11775"/>
                  </a:lnTo>
                  <a:lnTo>
                    <a:pt x="14453" y="11885"/>
                  </a:lnTo>
                  <a:lnTo>
                    <a:pt x="14489" y="11958"/>
                  </a:lnTo>
                  <a:lnTo>
                    <a:pt x="14563" y="11995"/>
                  </a:lnTo>
                  <a:lnTo>
                    <a:pt x="14600" y="11995"/>
                  </a:lnTo>
                  <a:lnTo>
                    <a:pt x="14123" y="12619"/>
                  </a:lnTo>
                  <a:lnTo>
                    <a:pt x="14049" y="12655"/>
                  </a:lnTo>
                  <a:lnTo>
                    <a:pt x="14049" y="12362"/>
                  </a:lnTo>
                  <a:lnTo>
                    <a:pt x="14049" y="12142"/>
                  </a:lnTo>
                  <a:lnTo>
                    <a:pt x="14049" y="12032"/>
                  </a:lnTo>
                  <a:lnTo>
                    <a:pt x="14013" y="11922"/>
                  </a:lnTo>
                  <a:lnTo>
                    <a:pt x="14526" y="11298"/>
                  </a:lnTo>
                  <a:close/>
                  <a:moveTo>
                    <a:pt x="4806" y="7997"/>
                  </a:moveTo>
                  <a:lnTo>
                    <a:pt x="4769" y="8033"/>
                  </a:lnTo>
                  <a:lnTo>
                    <a:pt x="4769" y="8070"/>
                  </a:lnTo>
                  <a:lnTo>
                    <a:pt x="4952" y="8217"/>
                  </a:lnTo>
                  <a:lnTo>
                    <a:pt x="5099" y="8327"/>
                  </a:lnTo>
                  <a:lnTo>
                    <a:pt x="5576" y="8584"/>
                  </a:lnTo>
                  <a:lnTo>
                    <a:pt x="6126" y="8840"/>
                  </a:lnTo>
                  <a:lnTo>
                    <a:pt x="6640" y="9134"/>
                  </a:lnTo>
                  <a:lnTo>
                    <a:pt x="7116" y="9501"/>
                  </a:lnTo>
                  <a:lnTo>
                    <a:pt x="7557" y="9831"/>
                  </a:lnTo>
                  <a:lnTo>
                    <a:pt x="8437" y="10638"/>
                  </a:lnTo>
                  <a:lnTo>
                    <a:pt x="9244" y="11371"/>
                  </a:lnTo>
                  <a:lnTo>
                    <a:pt x="10088" y="12105"/>
                  </a:lnTo>
                  <a:lnTo>
                    <a:pt x="10344" y="12325"/>
                  </a:lnTo>
                  <a:lnTo>
                    <a:pt x="10748" y="12655"/>
                  </a:lnTo>
                  <a:lnTo>
                    <a:pt x="10931" y="12765"/>
                  </a:lnTo>
                  <a:lnTo>
                    <a:pt x="11115" y="12839"/>
                  </a:lnTo>
                  <a:lnTo>
                    <a:pt x="11225" y="12839"/>
                  </a:lnTo>
                  <a:lnTo>
                    <a:pt x="11298" y="12802"/>
                  </a:lnTo>
                  <a:lnTo>
                    <a:pt x="11335" y="12765"/>
                  </a:lnTo>
                  <a:lnTo>
                    <a:pt x="11372" y="12692"/>
                  </a:lnTo>
                  <a:lnTo>
                    <a:pt x="11372" y="12582"/>
                  </a:lnTo>
                  <a:lnTo>
                    <a:pt x="11335" y="12472"/>
                  </a:lnTo>
                  <a:lnTo>
                    <a:pt x="11151" y="12325"/>
                  </a:lnTo>
                  <a:lnTo>
                    <a:pt x="10711" y="11995"/>
                  </a:lnTo>
                  <a:lnTo>
                    <a:pt x="10271" y="11628"/>
                  </a:lnTo>
                  <a:lnTo>
                    <a:pt x="9391" y="10858"/>
                  </a:lnTo>
                  <a:lnTo>
                    <a:pt x="8547" y="10051"/>
                  </a:lnTo>
                  <a:lnTo>
                    <a:pt x="8107" y="9684"/>
                  </a:lnTo>
                  <a:lnTo>
                    <a:pt x="7703" y="9354"/>
                  </a:lnTo>
                  <a:lnTo>
                    <a:pt x="7227" y="9024"/>
                  </a:lnTo>
                  <a:lnTo>
                    <a:pt x="6786" y="8694"/>
                  </a:lnTo>
                  <a:lnTo>
                    <a:pt x="6309" y="8437"/>
                  </a:lnTo>
                  <a:lnTo>
                    <a:pt x="5833" y="8217"/>
                  </a:lnTo>
                  <a:lnTo>
                    <a:pt x="5356" y="8033"/>
                  </a:lnTo>
                  <a:lnTo>
                    <a:pt x="5209" y="7997"/>
                  </a:lnTo>
                  <a:close/>
                  <a:moveTo>
                    <a:pt x="954" y="12582"/>
                  </a:moveTo>
                  <a:lnTo>
                    <a:pt x="1101" y="12692"/>
                  </a:lnTo>
                  <a:lnTo>
                    <a:pt x="1064" y="12765"/>
                  </a:lnTo>
                  <a:lnTo>
                    <a:pt x="1064" y="12839"/>
                  </a:lnTo>
                  <a:lnTo>
                    <a:pt x="1064" y="12875"/>
                  </a:lnTo>
                  <a:lnTo>
                    <a:pt x="1101" y="12839"/>
                  </a:lnTo>
                  <a:lnTo>
                    <a:pt x="1211" y="12912"/>
                  </a:lnTo>
                  <a:lnTo>
                    <a:pt x="1247" y="12985"/>
                  </a:lnTo>
                  <a:lnTo>
                    <a:pt x="1247" y="13059"/>
                  </a:lnTo>
                  <a:lnTo>
                    <a:pt x="1284" y="13242"/>
                  </a:lnTo>
                  <a:lnTo>
                    <a:pt x="991" y="13095"/>
                  </a:lnTo>
                  <a:lnTo>
                    <a:pt x="844" y="13059"/>
                  </a:lnTo>
                  <a:lnTo>
                    <a:pt x="697" y="13022"/>
                  </a:lnTo>
                  <a:lnTo>
                    <a:pt x="844" y="12765"/>
                  </a:lnTo>
                  <a:lnTo>
                    <a:pt x="954" y="12582"/>
                  </a:lnTo>
                  <a:close/>
                  <a:moveTo>
                    <a:pt x="2715" y="10858"/>
                  </a:moveTo>
                  <a:lnTo>
                    <a:pt x="2641" y="10931"/>
                  </a:lnTo>
                  <a:lnTo>
                    <a:pt x="2641" y="10968"/>
                  </a:lnTo>
                  <a:lnTo>
                    <a:pt x="2788" y="11151"/>
                  </a:lnTo>
                  <a:lnTo>
                    <a:pt x="2935" y="11261"/>
                  </a:lnTo>
                  <a:lnTo>
                    <a:pt x="3302" y="11445"/>
                  </a:lnTo>
                  <a:lnTo>
                    <a:pt x="3778" y="11775"/>
                  </a:lnTo>
                  <a:lnTo>
                    <a:pt x="4255" y="12105"/>
                  </a:lnTo>
                  <a:lnTo>
                    <a:pt x="5099" y="12765"/>
                  </a:lnTo>
                  <a:lnTo>
                    <a:pt x="5539" y="13095"/>
                  </a:lnTo>
                  <a:lnTo>
                    <a:pt x="5759" y="13242"/>
                  </a:lnTo>
                  <a:lnTo>
                    <a:pt x="5869" y="13279"/>
                  </a:lnTo>
                  <a:lnTo>
                    <a:pt x="6053" y="13279"/>
                  </a:lnTo>
                  <a:lnTo>
                    <a:pt x="6126" y="13242"/>
                  </a:lnTo>
                  <a:lnTo>
                    <a:pt x="6163" y="13169"/>
                  </a:lnTo>
                  <a:lnTo>
                    <a:pt x="6126" y="13059"/>
                  </a:lnTo>
                  <a:lnTo>
                    <a:pt x="6089" y="12985"/>
                  </a:lnTo>
                  <a:lnTo>
                    <a:pt x="6016" y="12875"/>
                  </a:lnTo>
                  <a:lnTo>
                    <a:pt x="5869" y="12729"/>
                  </a:lnTo>
                  <a:lnTo>
                    <a:pt x="5502" y="12472"/>
                  </a:lnTo>
                  <a:lnTo>
                    <a:pt x="4512" y="11738"/>
                  </a:lnTo>
                  <a:lnTo>
                    <a:pt x="4035" y="11408"/>
                  </a:lnTo>
                  <a:lnTo>
                    <a:pt x="3522" y="11078"/>
                  </a:lnTo>
                  <a:lnTo>
                    <a:pt x="3338" y="11005"/>
                  </a:lnTo>
                  <a:lnTo>
                    <a:pt x="3118" y="10895"/>
                  </a:lnTo>
                  <a:lnTo>
                    <a:pt x="2935" y="10858"/>
                  </a:lnTo>
                  <a:close/>
                  <a:moveTo>
                    <a:pt x="13756" y="12252"/>
                  </a:moveTo>
                  <a:lnTo>
                    <a:pt x="13719" y="12362"/>
                  </a:lnTo>
                  <a:lnTo>
                    <a:pt x="13719" y="12619"/>
                  </a:lnTo>
                  <a:lnTo>
                    <a:pt x="13719" y="12912"/>
                  </a:lnTo>
                  <a:lnTo>
                    <a:pt x="13756" y="12985"/>
                  </a:lnTo>
                  <a:lnTo>
                    <a:pt x="13793" y="13022"/>
                  </a:lnTo>
                  <a:lnTo>
                    <a:pt x="13719" y="13095"/>
                  </a:lnTo>
                  <a:lnTo>
                    <a:pt x="13389" y="13536"/>
                  </a:lnTo>
                  <a:lnTo>
                    <a:pt x="13426" y="13132"/>
                  </a:lnTo>
                  <a:lnTo>
                    <a:pt x="13462" y="12912"/>
                  </a:lnTo>
                  <a:lnTo>
                    <a:pt x="13462" y="12765"/>
                  </a:lnTo>
                  <a:lnTo>
                    <a:pt x="13426" y="12655"/>
                  </a:lnTo>
                  <a:lnTo>
                    <a:pt x="13756" y="12252"/>
                  </a:lnTo>
                  <a:close/>
                  <a:moveTo>
                    <a:pt x="4402" y="8694"/>
                  </a:moveTo>
                  <a:lnTo>
                    <a:pt x="4329" y="8730"/>
                  </a:lnTo>
                  <a:lnTo>
                    <a:pt x="4255" y="8804"/>
                  </a:lnTo>
                  <a:lnTo>
                    <a:pt x="4255" y="8877"/>
                  </a:lnTo>
                  <a:lnTo>
                    <a:pt x="4255" y="8987"/>
                  </a:lnTo>
                  <a:lnTo>
                    <a:pt x="4292" y="9060"/>
                  </a:lnTo>
                  <a:lnTo>
                    <a:pt x="4365" y="9134"/>
                  </a:lnTo>
                  <a:lnTo>
                    <a:pt x="4512" y="9207"/>
                  </a:lnTo>
                  <a:lnTo>
                    <a:pt x="4842" y="9354"/>
                  </a:lnTo>
                  <a:lnTo>
                    <a:pt x="5136" y="9501"/>
                  </a:lnTo>
                  <a:lnTo>
                    <a:pt x="5392" y="9647"/>
                  </a:lnTo>
                  <a:lnTo>
                    <a:pt x="5869" y="10014"/>
                  </a:lnTo>
                  <a:lnTo>
                    <a:pt x="6346" y="10418"/>
                  </a:lnTo>
                  <a:lnTo>
                    <a:pt x="6786" y="10858"/>
                  </a:lnTo>
                  <a:lnTo>
                    <a:pt x="8584" y="12398"/>
                  </a:lnTo>
                  <a:lnTo>
                    <a:pt x="9501" y="13169"/>
                  </a:lnTo>
                  <a:lnTo>
                    <a:pt x="9721" y="13315"/>
                  </a:lnTo>
                  <a:lnTo>
                    <a:pt x="9941" y="13462"/>
                  </a:lnTo>
                  <a:lnTo>
                    <a:pt x="10161" y="13572"/>
                  </a:lnTo>
                  <a:lnTo>
                    <a:pt x="10271" y="13609"/>
                  </a:lnTo>
                  <a:lnTo>
                    <a:pt x="10381" y="13609"/>
                  </a:lnTo>
                  <a:lnTo>
                    <a:pt x="10454" y="13572"/>
                  </a:lnTo>
                  <a:lnTo>
                    <a:pt x="10491" y="13536"/>
                  </a:lnTo>
                  <a:lnTo>
                    <a:pt x="10528" y="13462"/>
                  </a:lnTo>
                  <a:lnTo>
                    <a:pt x="10491" y="13389"/>
                  </a:lnTo>
                  <a:lnTo>
                    <a:pt x="10418" y="13242"/>
                  </a:lnTo>
                  <a:lnTo>
                    <a:pt x="10271" y="13132"/>
                  </a:lnTo>
                  <a:lnTo>
                    <a:pt x="9978" y="12949"/>
                  </a:lnTo>
                  <a:lnTo>
                    <a:pt x="9537" y="12619"/>
                  </a:lnTo>
                  <a:lnTo>
                    <a:pt x="9134" y="12288"/>
                  </a:lnTo>
                  <a:lnTo>
                    <a:pt x="7557" y="10931"/>
                  </a:lnTo>
                  <a:lnTo>
                    <a:pt x="6823" y="10271"/>
                  </a:lnTo>
                  <a:lnTo>
                    <a:pt x="6089" y="9647"/>
                  </a:lnTo>
                  <a:lnTo>
                    <a:pt x="5686" y="9354"/>
                  </a:lnTo>
                  <a:lnTo>
                    <a:pt x="5246" y="9097"/>
                  </a:lnTo>
                  <a:lnTo>
                    <a:pt x="4769" y="8950"/>
                  </a:lnTo>
                  <a:lnTo>
                    <a:pt x="4549" y="8840"/>
                  </a:lnTo>
                  <a:lnTo>
                    <a:pt x="4475" y="8767"/>
                  </a:lnTo>
                  <a:lnTo>
                    <a:pt x="4439" y="8694"/>
                  </a:lnTo>
                  <a:close/>
                  <a:moveTo>
                    <a:pt x="1541" y="13022"/>
                  </a:moveTo>
                  <a:lnTo>
                    <a:pt x="2091" y="13389"/>
                  </a:lnTo>
                  <a:lnTo>
                    <a:pt x="2091" y="13572"/>
                  </a:lnTo>
                  <a:lnTo>
                    <a:pt x="2126" y="13749"/>
                  </a:lnTo>
                  <a:lnTo>
                    <a:pt x="1504" y="13389"/>
                  </a:lnTo>
                  <a:lnTo>
                    <a:pt x="1578" y="13352"/>
                  </a:lnTo>
                  <a:lnTo>
                    <a:pt x="1614" y="13315"/>
                  </a:lnTo>
                  <a:lnTo>
                    <a:pt x="1614" y="13279"/>
                  </a:lnTo>
                  <a:lnTo>
                    <a:pt x="1614" y="13205"/>
                  </a:lnTo>
                  <a:lnTo>
                    <a:pt x="1541" y="13095"/>
                  </a:lnTo>
                  <a:lnTo>
                    <a:pt x="1541" y="13022"/>
                  </a:lnTo>
                  <a:close/>
                  <a:moveTo>
                    <a:pt x="13206" y="12949"/>
                  </a:moveTo>
                  <a:lnTo>
                    <a:pt x="13169" y="13022"/>
                  </a:lnTo>
                  <a:lnTo>
                    <a:pt x="13059" y="13756"/>
                  </a:lnTo>
                  <a:lnTo>
                    <a:pt x="13059" y="13829"/>
                  </a:lnTo>
                  <a:lnTo>
                    <a:pt x="13096" y="13866"/>
                  </a:lnTo>
                  <a:lnTo>
                    <a:pt x="12912" y="14086"/>
                  </a:lnTo>
                  <a:lnTo>
                    <a:pt x="12912" y="13719"/>
                  </a:lnTo>
                  <a:lnTo>
                    <a:pt x="12875" y="13352"/>
                  </a:lnTo>
                  <a:lnTo>
                    <a:pt x="13206" y="12949"/>
                  </a:lnTo>
                  <a:close/>
                  <a:moveTo>
                    <a:pt x="2458" y="13646"/>
                  </a:moveTo>
                  <a:lnTo>
                    <a:pt x="2641" y="13792"/>
                  </a:lnTo>
                  <a:lnTo>
                    <a:pt x="2788" y="13902"/>
                  </a:lnTo>
                  <a:lnTo>
                    <a:pt x="2788" y="14086"/>
                  </a:lnTo>
                  <a:lnTo>
                    <a:pt x="2825" y="14233"/>
                  </a:lnTo>
                  <a:lnTo>
                    <a:pt x="2605" y="14086"/>
                  </a:lnTo>
                  <a:lnTo>
                    <a:pt x="2385" y="13939"/>
                  </a:lnTo>
                  <a:lnTo>
                    <a:pt x="2495" y="13939"/>
                  </a:lnTo>
                  <a:lnTo>
                    <a:pt x="2568" y="13866"/>
                  </a:lnTo>
                  <a:lnTo>
                    <a:pt x="2568" y="13829"/>
                  </a:lnTo>
                  <a:lnTo>
                    <a:pt x="2568" y="13756"/>
                  </a:lnTo>
                  <a:lnTo>
                    <a:pt x="2458" y="13646"/>
                  </a:lnTo>
                  <a:close/>
                  <a:moveTo>
                    <a:pt x="3595" y="9794"/>
                  </a:moveTo>
                  <a:lnTo>
                    <a:pt x="3558" y="9831"/>
                  </a:lnTo>
                  <a:lnTo>
                    <a:pt x="3522" y="9867"/>
                  </a:lnTo>
                  <a:lnTo>
                    <a:pt x="3558" y="9977"/>
                  </a:lnTo>
                  <a:lnTo>
                    <a:pt x="3595" y="10088"/>
                  </a:lnTo>
                  <a:lnTo>
                    <a:pt x="3815" y="10234"/>
                  </a:lnTo>
                  <a:lnTo>
                    <a:pt x="4659" y="10821"/>
                  </a:lnTo>
                  <a:lnTo>
                    <a:pt x="5466" y="11518"/>
                  </a:lnTo>
                  <a:lnTo>
                    <a:pt x="6236" y="12178"/>
                  </a:lnTo>
                  <a:lnTo>
                    <a:pt x="7080" y="12839"/>
                  </a:lnTo>
                  <a:lnTo>
                    <a:pt x="7923" y="13462"/>
                  </a:lnTo>
                  <a:lnTo>
                    <a:pt x="8730" y="14049"/>
                  </a:lnTo>
                  <a:lnTo>
                    <a:pt x="9134" y="14343"/>
                  </a:lnTo>
                  <a:lnTo>
                    <a:pt x="9574" y="14563"/>
                  </a:lnTo>
                  <a:lnTo>
                    <a:pt x="9684" y="14563"/>
                  </a:lnTo>
                  <a:lnTo>
                    <a:pt x="9794" y="14526"/>
                  </a:lnTo>
                  <a:lnTo>
                    <a:pt x="9868" y="14453"/>
                  </a:lnTo>
                  <a:lnTo>
                    <a:pt x="9904" y="14416"/>
                  </a:lnTo>
                  <a:lnTo>
                    <a:pt x="9904" y="14379"/>
                  </a:lnTo>
                  <a:lnTo>
                    <a:pt x="9904" y="14306"/>
                  </a:lnTo>
                  <a:lnTo>
                    <a:pt x="9868" y="14269"/>
                  </a:lnTo>
                  <a:lnTo>
                    <a:pt x="9794" y="14196"/>
                  </a:lnTo>
                  <a:lnTo>
                    <a:pt x="9721" y="14159"/>
                  </a:lnTo>
                  <a:lnTo>
                    <a:pt x="9501" y="14012"/>
                  </a:lnTo>
                  <a:lnTo>
                    <a:pt x="9281" y="13866"/>
                  </a:lnTo>
                  <a:lnTo>
                    <a:pt x="8290" y="13205"/>
                  </a:lnTo>
                  <a:lnTo>
                    <a:pt x="7373" y="12508"/>
                  </a:lnTo>
                  <a:lnTo>
                    <a:pt x="6493" y="11812"/>
                  </a:lnTo>
                  <a:lnTo>
                    <a:pt x="5649" y="11115"/>
                  </a:lnTo>
                  <a:lnTo>
                    <a:pt x="4769" y="10418"/>
                  </a:lnTo>
                  <a:lnTo>
                    <a:pt x="4549" y="10234"/>
                  </a:lnTo>
                  <a:lnTo>
                    <a:pt x="4145" y="9977"/>
                  </a:lnTo>
                  <a:lnTo>
                    <a:pt x="3925" y="9867"/>
                  </a:lnTo>
                  <a:lnTo>
                    <a:pt x="3742" y="9794"/>
                  </a:lnTo>
                  <a:close/>
                  <a:moveTo>
                    <a:pt x="3155" y="14122"/>
                  </a:moveTo>
                  <a:lnTo>
                    <a:pt x="3778" y="14563"/>
                  </a:lnTo>
                  <a:lnTo>
                    <a:pt x="3742" y="14746"/>
                  </a:lnTo>
                  <a:lnTo>
                    <a:pt x="3742" y="14856"/>
                  </a:lnTo>
                  <a:lnTo>
                    <a:pt x="3338" y="14563"/>
                  </a:lnTo>
                  <a:lnTo>
                    <a:pt x="3338" y="14489"/>
                  </a:lnTo>
                  <a:lnTo>
                    <a:pt x="3302" y="14416"/>
                  </a:lnTo>
                  <a:lnTo>
                    <a:pt x="3192" y="14269"/>
                  </a:lnTo>
                  <a:lnTo>
                    <a:pt x="3155" y="14122"/>
                  </a:lnTo>
                  <a:close/>
                  <a:moveTo>
                    <a:pt x="12692" y="13536"/>
                  </a:moveTo>
                  <a:lnTo>
                    <a:pt x="12619" y="13976"/>
                  </a:lnTo>
                  <a:lnTo>
                    <a:pt x="12582" y="14416"/>
                  </a:lnTo>
                  <a:lnTo>
                    <a:pt x="12582" y="14489"/>
                  </a:lnTo>
                  <a:lnTo>
                    <a:pt x="12142" y="15040"/>
                  </a:lnTo>
                  <a:lnTo>
                    <a:pt x="12142" y="14893"/>
                  </a:lnTo>
                  <a:lnTo>
                    <a:pt x="12142" y="14563"/>
                  </a:lnTo>
                  <a:lnTo>
                    <a:pt x="12105" y="14269"/>
                  </a:lnTo>
                  <a:lnTo>
                    <a:pt x="12692" y="13536"/>
                  </a:lnTo>
                  <a:close/>
                  <a:moveTo>
                    <a:pt x="4035" y="14746"/>
                  </a:moveTo>
                  <a:lnTo>
                    <a:pt x="4402" y="15003"/>
                  </a:lnTo>
                  <a:lnTo>
                    <a:pt x="4402" y="15040"/>
                  </a:lnTo>
                  <a:lnTo>
                    <a:pt x="4402" y="15150"/>
                  </a:lnTo>
                  <a:lnTo>
                    <a:pt x="4439" y="15223"/>
                  </a:lnTo>
                  <a:lnTo>
                    <a:pt x="4549" y="15370"/>
                  </a:lnTo>
                  <a:lnTo>
                    <a:pt x="4659" y="15553"/>
                  </a:lnTo>
                  <a:lnTo>
                    <a:pt x="4255" y="15223"/>
                  </a:lnTo>
                  <a:lnTo>
                    <a:pt x="4255" y="15150"/>
                  </a:lnTo>
                  <a:lnTo>
                    <a:pt x="4219" y="15076"/>
                  </a:lnTo>
                  <a:lnTo>
                    <a:pt x="4109" y="14966"/>
                  </a:lnTo>
                  <a:lnTo>
                    <a:pt x="4035" y="14856"/>
                  </a:lnTo>
                  <a:lnTo>
                    <a:pt x="4035" y="14746"/>
                  </a:lnTo>
                  <a:close/>
                  <a:moveTo>
                    <a:pt x="11922" y="14489"/>
                  </a:moveTo>
                  <a:lnTo>
                    <a:pt x="11885" y="14856"/>
                  </a:lnTo>
                  <a:lnTo>
                    <a:pt x="11848" y="15113"/>
                  </a:lnTo>
                  <a:lnTo>
                    <a:pt x="11848" y="15260"/>
                  </a:lnTo>
                  <a:lnTo>
                    <a:pt x="11848" y="15370"/>
                  </a:lnTo>
                  <a:lnTo>
                    <a:pt x="11555" y="15700"/>
                  </a:lnTo>
                  <a:lnTo>
                    <a:pt x="11592" y="15480"/>
                  </a:lnTo>
                  <a:lnTo>
                    <a:pt x="11555" y="15223"/>
                  </a:lnTo>
                  <a:lnTo>
                    <a:pt x="11555" y="15150"/>
                  </a:lnTo>
                  <a:lnTo>
                    <a:pt x="11482" y="15113"/>
                  </a:lnTo>
                  <a:lnTo>
                    <a:pt x="11445" y="15113"/>
                  </a:lnTo>
                  <a:lnTo>
                    <a:pt x="11922" y="14489"/>
                  </a:lnTo>
                  <a:close/>
                  <a:moveTo>
                    <a:pt x="4769" y="15223"/>
                  </a:moveTo>
                  <a:lnTo>
                    <a:pt x="5026" y="15406"/>
                  </a:lnTo>
                  <a:lnTo>
                    <a:pt x="5576" y="15810"/>
                  </a:lnTo>
                  <a:lnTo>
                    <a:pt x="5576" y="15883"/>
                  </a:lnTo>
                  <a:lnTo>
                    <a:pt x="5576" y="16177"/>
                  </a:lnTo>
                  <a:lnTo>
                    <a:pt x="5576" y="16287"/>
                  </a:lnTo>
                  <a:lnTo>
                    <a:pt x="4916" y="15773"/>
                  </a:lnTo>
                  <a:lnTo>
                    <a:pt x="4952" y="15663"/>
                  </a:lnTo>
                  <a:lnTo>
                    <a:pt x="4952" y="15553"/>
                  </a:lnTo>
                  <a:lnTo>
                    <a:pt x="4916" y="15480"/>
                  </a:lnTo>
                  <a:lnTo>
                    <a:pt x="4879" y="15370"/>
                  </a:lnTo>
                  <a:lnTo>
                    <a:pt x="4769" y="15223"/>
                  </a:lnTo>
                  <a:close/>
                  <a:moveTo>
                    <a:pt x="5833" y="15993"/>
                  </a:moveTo>
                  <a:lnTo>
                    <a:pt x="6456" y="16507"/>
                  </a:lnTo>
                  <a:lnTo>
                    <a:pt x="6420" y="16580"/>
                  </a:lnTo>
                  <a:lnTo>
                    <a:pt x="6383" y="16690"/>
                  </a:lnTo>
                  <a:lnTo>
                    <a:pt x="6346" y="16874"/>
                  </a:lnTo>
                  <a:lnTo>
                    <a:pt x="5869" y="16507"/>
                  </a:lnTo>
                  <a:lnTo>
                    <a:pt x="5869" y="16323"/>
                  </a:lnTo>
                  <a:lnTo>
                    <a:pt x="5869" y="16140"/>
                  </a:lnTo>
                  <a:lnTo>
                    <a:pt x="5833" y="15993"/>
                  </a:lnTo>
                  <a:close/>
                  <a:moveTo>
                    <a:pt x="11298" y="15260"/>
                  </a:moveTo>
                  <a:lnTo>
                    <a:pt x="11298" y="15443"/>
                  </a:lnTo>
                  <a:lnTo>
                    <a:pt x="11225" y="15957"/>
                  </a:lnTo>
                  <a:lnTo>
                    <a:pt x="11225" y="16030"/>
                  </a:lnTo>
                  <a:lnTo>
                    <a:pt x="11261" y="16067"/>
                  </a:lnTo>
                  <a:lnTo>
                    <a:pt x="10088" y="17387"/>
                  </a:lnTo>
                  <a:lnTo>
                    <a:pt x="10088" y="17130"/>
                  </a:lnTo>
                  <a:lnTo>
                    <a:pt x="10088" y="16984"/>
                  </a:lnTo>
                  <a:lnTo>
                    <a:pt x="10308" y="16653"/>
                  </a:lnTo>
                  <a:lnTo>
                    <a:pt x="10821" y="15920"/>
                  </a:lnTo>
                  <a:lnTo>
                    <a:pt x="10785" y="16067"/>
                  </a:lnTo>
                  <a:lnTo>
                    <a:pt x="10711" y="16287"/>
                  </a:lnTo>
                  <a:lnTo>
                    <a:pt x="10711" y="16397"/>
                  </a:lnTo>
                  <a:lnTo>
                    <a:pt x="10711" y="16507"/>
                  </a:lnTo>
                  <a:lnTo>
                    <a:pt x="10748" y="16543"/>
                  </a:lnTo>
                  <a:lnTo>
                    <a:pt x="10785" y="16543"/>
                  </a:lnTo>
                  <a:lnTo>
                    <a:pt x="10895" y="16470"/>
                  </a:lnTo>
                  <a:lnTo>
                    <a:pt x="10968" y="16360"/>
                  </a:lnTo>
                  <a:lnTo>
                    <a:pt x="11005" y="16103"/>
                  </a:lnTo>
                  <a:lnTo>
                    <a:pt x="11005" y="15663"/>
                  </a:lnTo>
                  <a:lnTo>
                    <a:pt x="11225" y="15370"/>
                  </a:lnTo>
                  <a:lnTo>
                    <a:pt x="11298" y="15260"/>
                  </a:lnTo>
                  <a:close/>
                  <a:moveTo>
                    <a:pt x="6566" y="16580"/>
                  </a:moveTo>
                  <a:lnTo>
                    <a:pt x="7006" y="17020"/>
                  </a:lnTo>
                  <a:lnTo>
                    <a:pt x="7006" y="17240"/>
                  </a:lnTo>
                  <a:lnTo>
                    <a:pt x="7006" y="17460"/>
                  </a:lnTo>
                  <a:lnTo>
                    <a:pt x="6896" y="17350"/>
                  </a:lnTo>
                  <a:lnTo>
                    <a:pt x="6640" y="17130"/>
                  </a:lnTo>
                  <a:lnTo>
                    <a:pt x="6640" y="17020"/>
                  </a:lnTo>
                  <a:lnTo>
                    <a:pt x="6603" y="16800"/>
                  </a:lnTo>
                  <a:lnTo>
                    <a:pt x="6566" y="16580"/>
                  </a:lnTo>
                  <a:close/>
                  <a:moveTo>
                    <a:pt x="9464" y="404"/>
                  </a:moveTo>
                  <a:lnTo>
                    <a:pt x="9684" y="440"/>
                  </a:lnTo>
                  <a:lnTo>
                    <a:pt x="9868" y="477"/>
                  </a:lnTo>
                  <a:lnTo>
                    <a:pt x="10051" y="587"/>
                  </a:lnTo>
                  <a:lnTo>
                    <a:pt x="10418" y="844"/>
                  </a:lnTo>
                  <a:lnTo>
                    <a:pt x="10711" y="1064"/>
                  </a:lnTo>
                  <a:lnTo>
                    <a:pt x="12582" y="2421"/>
                  </a:lnTo>
                  <a:lnTo>
                    <a:pt x="14489" y="3815"/>
                  </a:lnTo>
                  <a:lnTo>
                    <a:pt x="15443" y="4512"/>
                  </a:lnTo>
                  <a:lnTo>
                    <a:pt x="15700" y="4732"/>
                  </a:lnTo>
                  <a:lnTo>
                    <a:pt x="15847" y="4805"/>
                  </a:lnTo>
                  <a:lnTo>
                    <a:pt x="15993" y="4879"/>
                  </a:lnTo>
                  <a:lnTo>
                    <a:pt x="15590" y="5356"/>
                  </a:lnTo>
                  <a:lnTo>
                    <a:pt x="15223" y="5869"/>
                  </a:lnTo>
                  <a:lnTo>
                    <a:pt x="15040" y="6089"/>
                  </a:lnTo>
                  <a:lnTo>
                    <a:pt x="14856" y="6383"/>
                  </a:lnTo>
                  <a:lnTo>
                    <a:pt x="14783" y="6529"/>
                  </a:lnTo>
                  <a:lnTo>
                    <a:pt x="14746" y="6639"/>
                  </a:lnTo>
                  <a:lnTo>
                    <a:pt x="14746" y="6786"/>
                  </a:lnTo>
                  <a:lnTo>
                    <a:pt x="14856" y="6896"/>
                  </a:lnTo>
                  <a:lnTo>
                    <a:pt x="14966" y="7006"/>
                  </a:lnTo>
                  <a:lnTo>
                    <a:pt x="15076" y="7080"/>
                  </a:lnTo>
                  <a:lnTo>
                    <a:pt x="15370" y="7190"/>
                  </a:lnTo>
                  <a:lnTo>
                    <a:pt x="15957" y="7300"/>
                  </a:lnTo>
                  <a:lnTo>
                    <a:pt x="16727" y="7446"/>
                  </a:lnTo>
                  <a:lnTo>
                    <a:pt x="17021" y="7520"/>
                  </a:lnTo>
                  <a:lnTo>
                    <a:pt x="16984" y="7593"/>
                  </a:lnTo>
                  <a:lnTo>
                    <a:pt x="16470" y="8143"/>
                  </a:lnTo>
                  <a:lnTo>
                    <a:pt x="15993" y="8730"/>
                  </a:lnTo>
                  <a:lnTo>
                    <a:pt x="15040" y="9904"/>
                  </a:lnTo>
                  <a:lnTo>
                    <a:pt x="12912" y="12508"/>
                  </a:lnTo>
                  <a:lnTo>
                    <a:pt x="11848" y="13792"/>
                  </a:lnTo>
                  <a:lnTo>
                    <a:pt x="10821" y="15113"/>
                  </a:lnTo>
                  <a:lnTo>
                    <a:pt x="10344" y="15736"/>
                  </a:lnTo>
                  <a:lnTo>
                    <a:pt x="9904" y="16397"/>
                  </a:lnTo>
                  <a:lnTo>
                    <a:pt x="9464" y="17057"/>
                  </a:lnTo>
                  <a:lnTo>
                    <a:pt x="9317" y="17277"/>
                  </a:lnTo>
                  <a:lnTo>
                    <a:pt x="9207" y="17497"/>
                  </a:lnTo>
                  <a:lnTo>
                    <a:pt x="8987" y="17387"/>
                  </a:lnTo>
                  <a:lnTo>
                    <a:pt x="8767" y="17350"/>
                  </a:lnTo>
                  <a:lnTo>
                    <a:pt x="8290" y="17204"/>
                  </a:lnTo>
                  <a:lnTo>
                    <a:pt x="7997" y="17094"/>
                  </a:lnTo>
                  <a:lnTo>
                    <a:pt x="7740" y="16910"/>
                  </a:lnTo>
                  <a:lnTo>
                    <a:pt x="7483" y="16727"/>
                  </a:lnTo>
                  <a:lnTo>
                    <a:pt x="7227" y="16507"/>
                  </a:lnTo>
                  <a:lnTo>
                    <a:pt x="6750" y="16067"/>
                  </a:lnTo>
                  <a:lnTo>
                    <a:pt x="6273" y="15663"/>
                  </a:lnTo>
                  <a:lnTo>
                    <a:pt x="5723" y="15296"/>
                  </a:lnTo>
                  <a:lnTo>
                    <a:pt x="5209" y="14929"/>
                  </a:lnTo>
                  <a:lnTo>
                    <a:pt x="3045" y="13462"/>
                  </a:lnTo>
                  <a:lnTo>
                    <a:pt x="1908" y="12619"/>
                  </a:lnTo>
                  <a:lnTo>
                    <a:pt x="1321" y="12215"/>
                  </a:lnTo>
                  <a:lnTo>
                    <a:pt x="697" y="11848"/>
                  </a:lnTo>
                  <a:lnTo>
                    <a:pt x="624" y="11812"/>
                  </a:lnTo>
                  <a:lnTo>
                    <a:pt x="1614" y="10381"/>
                  </a:lnTo>
                  <a:lnTo>
                    <a:pt x="2641" y="8950"/>
                  </a:lnTo>
                  <a:lnTo>
                    <a:pt x="3668" y="7556"/>
                  </a:lnTo>
                  <a:lnTo>
                    <a:pt x="4732" y="6163"/>
                  </a:lnTo>
                  <a:lnTo>
                    <a:pt x="6970" y="3338"/>
                  </a:lnTo>
                  <a:lnTo>
                    <a:pt x="8144" y="1944"/>
                  </a:lnTo>
                  <a:lnTo>
                    <a:pt x="8730" y="1284"/>
                  </a:lnTo>
                  <a:lnTo>
                    <a:pt x="9244" y="550"/>
                  </a:lnTo>
                  <a:lnTo>
                    <a:pt x="9281" y="477"/>
                  </a:lnTo>
                  <a:lnTo>
                    <a:pt x="9281" y="404"/>
                  </a:lnTo>
                  <a:close/>
                  <a:moveTo>
                    <a:pt x="7227" y="17204"/>
                  </a:moveTo>
                  <a:lnTo>
                    <a:pt x="7667" y="17460"/>
                  </a:lnTo>
                  <a:lnTo>
                    <a:pt x="8107" y="17681"/>
                  </a:lnTo>
                  <a:lnTo>
                    <a:pt x="8070" y="17937"/>
                  </a:lnTo>
                  <a:lnTo>
                    <a:pt x="8107" y="18194"/>
                  </a:lnTo>
                  <a:lnTo>
                    <a:pt x="7850" y="18084"/>
                  </a:lnTo>
                  <a:lnTo>
                    <a:pt x="7447" y="17791"/>
                  </a:lnTo>
                  <a:lnTo>
                    <a:pt x="7410" y="17644"/>
                  </a:lnTo>
                  <a:lnTo>
                    <a:pt x="7337" y="17497"/>
                  </a:lnTo>
                  <a:lnTo>
                    <a:pt x="7227" y="17204"/>
                  </a:lnTo>
                  <a:close/>
                  <a:moveTo>
                    <a:pt x="9831" y="17460"/>
                  </a:moveTo>
                  <a:lnTo>
                    <a:pt x="9868" y="17534"/>
                  </a:lnTo>
                  <a:lnTo>
                    <a:pt x="9904" y="17571"/>
                  </a:lnTo>
                  <a:lnTo>
                    <a:pt x="9464" y="18084"/>
                  </a:lnTo>
                  <a:lnTo>
                    <a:pt x="9207" y="18341"/>
                  </a:lnTo>
                  <a:lnTo>
                    <a:pt x="9171" y="18231"/>
                  </a:lnTo>
                  <a:lnTo>
                    <a:pt x="9134" y="18121"/>
                  </a:lnTo>
                  <a:lnTo>
                    <a:pt x="9134" y="17974"/>
                  </a:lnTo>
                  <a:lnTo>
                    <a:pt x="9317" y="17974"/>
                  </a:lnTo>
                  <a:lnTo>
                    <a:pt x="9317" y="17937"/>
                  </a:lnTo>
                  <a:lnTo>
                    <a:pt x="9391" y="17937"/>
                  </a:lnTo>
                  <a:lnTo>
                    <a:pt x="9464" y="17901"/>
                  </a:lnTo>
                  <a:lnTo>
                    <a:pt x="9574" y="17827"/>
                  </a:lnTo>
                  <a:lnTo>
                    <a:pt x="9647" y="17681"/>
                  </a:lnTo>
                  <a:lnTo>
                    <a:pt x="9794" y="17460"/>
                  </a:lnTo>
                  <a:close/>
                  <a:moveTo>
                    <a:pt x="9464" y="0"/>
                  </a:moveTo>
                  <a:lnTo>
                    <a:pt x="9281" y="37"/>
                  </a:lnTo>
                  <a:lnTo>
                    <a:pt x="9134" y="110"/>
                  </a:lnTo>
                  <a:lnTo>
                    <a:pt x="9024" y="147"/>
                  </a:lnTo>
                  <a:lnTo>
                    <a:pt x="8951" y="257"/>
                  </a:lnTo>
                  <a:lnTo>
                    <a:pt x="8914" y="294"/>
                  </a:lnTo>
                  <a:lnTo>
                    <a:pt x="8914" y="330"/>
                  </a:lnTo>
                  <a:lnTo>
                    <a:pt x="8327" y="954"/>
                  </a:lnTo>
                  <a:lnTo>
                    <a:pt x="7740" y="1614"/>
                  </a:lnTo>
                  <a:lnTo>
                    <a:pt x="6640" y="2971"/>
                  </a:lnTo>
                  <a:lnTo>
                    <a:pt x="5502" y="4365"/>
                  </a:lnTo>
                  <a:lnTo>
                    <a:pt x="4402" y="5759"/>
                  </a:lnTo>
                  <a:lnTo>
                    <a:pt x="2421" y="8400"/>
                  </a:lnTo>
                  <a:lnTo>
                    <a:pt x="477" y="11041"/>
                  </a:lnTo>
                  <a:lnTo>
                    <a:pt x="330" y="11261"/>
                  </a:lnTo>
                  <a:lnTo>
                    <a:pt x="37" y="11701"/>
                  </a:lnTo>
                  <a:lnTo>
                    <a:pt x="0" y="11775"/>
                  </a:lnTo>
                  <a:lnTo>
                    <a:pt x="0" y="11885"/>
                  </a:lnTo>
                  <a:lnTo>
                    <a:pt x="37" y="11958"/>
                  </a:lnTo>
                  <a:lnTo>
                    <a:pt x="74" y="12032"/>
                  </a:lnTo>
                  <a:lnTo>
                    <a:pt x="147" y="12068"/>
                  </a:lnTo>
                  <a:lnTo>
                    <a:pt x="220" y="12105"/>
                  </a:lnTo>
                  <a:lnTo>
                    <a:pt x="294" y="12105"/>
                  </a:lnTo>
                  <a:lnTo>
                    <a:pt x="404" y="12068"/>
                  </a:lnTo>
                  <a:lnTo>
                    <a:pt x="440" y="12142"/>
                  </a:lnTo>
                  <a:lnTo>
                    <a:pt x="697" y="12398"/>
                  </a:lnTo>
                  <a:lnTo>
                    <a:pt x="587" y="12508"/>
                  </a:lnTo>
                  <a:lnTo>
                    <a:pt x="514" y="12655"/>
                  </a:lnTo>
                  <a:lnTo>
                    <a:pt x="440" y="12802"/>
                  </a:lnTo>
                  <a:lnTo>
                    <a:pt x="404" y="12949"/>
                  </a:lnTo>
                  <a:lnTo>
                    <a:pt x="404" y="13022"/>
                  </a:lnTo>
                  <a:lnTo>
                    <a:pt x="440" y="13059"/>
                  </a:lnTo>
                  <a:lnTo>
                    <a:pt x="514" y="13095"/>
                  </a:lnTo>
                  <a:lnTo>
                    <a:pt x="550" y="13095"/>
                  </a:lnTo>
                  <a:lnTo>
                    <a:pt x="624" y="13205"/>
                  </a:lnTo>
                  <a:lnTo>
                    <a:pt x="697" y="13315"/>
                  </a:lnTo>
                  <a:lnTo>
                    <a:pt x="881" y="13462"/>
                  </a:lnTo>
                  <a:lnTo>
                    <a:pt x="1284" y="13719"/>
                  </a:lnTo>
                  <a:lnTo>
                    <a:pt x="2385" y="14416"/>
                  </a:lnTo>
                  <a:lnTo>
                    <a:pt x="3558" y="15223"/>
                  </a:lnTo>
                  <a:lnTo>
                    <a:pt x="4659" y="16103"/>
                  </a:lnTo>
                  <a:lnTo>
                    <a:pt x="6420" y="17534"/>
                  </a:lnTo>
                  <a:lnTo>
                    <a:pt x="6420" y="17571"/>
                  </a:lnTo>
                  <a:lnTo>
                    <a:pt x="6493" y="17644"/>
                  </a:lnTo>
                  <a:lnTo>
                    <a:pt x="6566" y="17644"/>
                  </a:lnTo>
                  <a:lnTo>
                    <a:pt x="6823" y="17864"/>
                  </a:lnTo>
                  <a:lnTo>
                    <a:pt x="7300" y="18231"/>
                  </a:lnTo>
                  <a:lnTo>
                    <a:pt x="7777" y="18561"/>
                  </a:lnTo>
                  <a:lnTo>
                    <a:pt x="8034" y="18671"/>
                  </a:lnTo>
                  <a:lnTo>
                    <a:pt x="8254" y="18781"/>
                  </a:lnTo>
                  <a:lnTo>
                    <a:pt x="8510" y="18854"/>
                  </a:lnTo>
                  <a:lnTo>
                    <a:pt x="8620" y="18854"/>
                  </a:lnTo>
                  <a:lnTo>
                    <a:pt x="8767" y="18818"/>
                  </a:lnTo>
                  <a:lnTo>
                    <a:pt x="8804" y="18744"/>
                  </a:lnTo>
                  <a:lnTo>
                    <a:pt x="8840" y="18708"/>
                  </a:lnTo>
                  <a:lnTo>
                    <a:pt x="8840" y="18634"/>
                  </a:lnTo>
                  <a:lnTo>
                    <a:pt x="8804" y="18561"/>
                  </a:lnTo>
                  <a:lnTo>
                    <a:pt x="8730" y="18488"/>
                  </a:lnTo>
                  <a:lnTo>
                    <a:pt x="8620" y="18414"/>
                  </a:lnTo>
                  <a:lnTo>
                    <a:pt x="8437" y="18341"/>
                  </a:lnTo>
                  <a:lnTo>
                    <a:pt x="8400" y="18341"/>
                  </a:lnTo>
                  <a:lnTo>
                    <a:pt x="8400" y="18157"/>
                  </a:lnTo>
                  <a:lnTo>
                    <a:pt x="8400" y="17974"/>
                  </a:lnTo>
                  <a:lnTo>
                    <a:pt x="8364" y="17791"/>
                  </a:lnTo>
                  <a:lnTo>
                    <a:pt x="8620" y="17864"/>
                  </a:lnTo>
                  <a:lnTo>
                    <a:pt x="8951" y="17937"/>
                  </a:lnTo>
                  <a:lnTo>
                    <a:pt x="8877" y="18121"/>
                  </a:lnTo>
                  <a:lnTo>
                    <a:pt x="8877" y="18267"/>
                  </a:lnTo>
                  <a:lnTo>
                    <a:pt x="8914" y="18451"/>
                  </a:lnTo>
                  <a:lnTo>
                    <a:pt x="8987" y="18598"/>
                  </a:lnTo>
                  <a:lnTo>
                    <a:pt x="8877" y="18781"/>
                  </a:lnTo>
                  <a:lnTo>
                    <a:pt x="8877" y="18854"/>
                  </a:lnTo>
                  <a:lnTo>
                    <a:pt x="8914" y="18964"/>
                  </a:lnTo>
                  <a:lnTo>
                    <a:pt x="9024" y="19001"/>
                  </a:lnTo>
                  <a:lnTo>
                    <a:pt x="9097" y="18964"/>
                  </a:lnTo>
                  <a:lnTo>
                    <a:pt x="9281" y="18854"/>
                  </a:lnTo>
                  <a:lnTo>
                    <a:pt x="9427" y="18708"/>
                  </a:lnTo>
                  <a:lnTo>
                    <a:pt x="9721" y="18414"/>
                  </a:lnTo>
                  <a:lnTo>
                    <a:pt x="10344" y="17717"/>
                  </a:lnTo>
                  <a:lnTo>
                    <a:pt x="11555" y="16397"/>
                  </a:lnTo>
                  <a:lnTo>
                    <a:pt x="12802" y="14929"/>
                  </a:lnTo>
                  <a:lnTo>
                    <a:pt x="14013" y="13462"/>
                  </a:lnTo>
                  <a:lnTo>
                    <a:pt x="15150" y="11958"/>
                  </a:lnTo>
                  <a:lnTo>
                    <a:pt x="16214" y="10454"/>
                  </a:lnTo>
                  <a:lnTo>
                    <a:pt x="17314" y="8950"/>
                  </a:lnTo>
                  <a:lnTo>
                    <a:pt x="17791" y="8253"/>
                  </a:lnTo>
                  <a:lnTo>
                    <a:pt x="18011" y="7887"/>
                  </a:lnTo>
                  <a:lnTo>
                    <a:pt x="18231" y="7483"/>
                  </a:lnTo>
                  <a:lnTo>
                    <a:pt x="18304" y="7483"/>
                  </a:lnTo>
                  <a:lnTo>
                    <a:pt x="18341" y="7446"/>
                  </a:lnTo>
                  <a:lnTo>
                    <a:pt x="18378" y="7373"/>
                  </a:lnTo>
                  <a:lnTo>
                    <a:pt x="18378" y="7300"/>
                  </a:lnTo>
                  <a:lnTo>
                    <a:pt x="18268" y="7080"/>
                  </a:lnTo>
                  <a:lnTo>
                    <a:pt x="18158" y="6860"/>
                  </a:lnTo>
                  <a:lnTo>
                    <a:pt x="17828" y="6493"/>
                  </a:lnTo>
                  <a:lnTo>
                    <a:pt x="17644" y="6346"/>
                  </a:lnTo>
                  <a:lnTo>
                    <a:pt x="17424" y="6199"/>
                  </a:lnTo>
                  <a:lnTo>
                    <a:pt x="17277" y="6126"/>
                  </a:lnTo>
                  <a:lnTo>
                    <a:pt x="17131" y="6089"/>
                  </a:lnTo>
                  <a:lnTo>
                    <a:pt x="16910" y="5576"/>
                  </a:lnTo>
                  <a:lnTo>
                    <a:pt x="16837" y="5319"/>
                  </a:lnTo>
                  <a:lnTo>
                    <a:pt x="16800" y="5062"/>
                  </a:lnTo>
                  <a:lnTo>
                    <a:pt x="16800" y="4915"/>
                  </a:lnTo>
                  <a:lnTo>
                    <a:pt x="16727" y="4769"/>
                  </a:lnTo>
                  <a:lnTo>
                    <a:pt x="16654" y="4695"/>
                  </a:lnTo>
                  <a:lnTo>
                    <a:pt x="16470" y="4695"/>
                  </a:lnTo>
                  <a:lnTo>
                    <a:pt x="16397" y="4732"/>
                  </a:lnTo>
                  <a:lnTo>
                    <a:pt x="16360" y="4769"/>
                  </a:lnTo>
                  <a:lnTo>
                    <a:pt x="16397" y="4842"/>
                  </a:lnTo>
                  <a:lnTo>
                    <a:pt x="16434" y="4879"/>
                  </a:lnTo>
                  <a:lnTo>
                    <a:pt x="16434" y="4915"/>
                  </a:lnTo>
                  <a:lnTo>
                    <a:pt x="16434" y="5099"/>
                  </a:lnTo>
                  <a:lnTo>
                    <a:pt x="16434" y="5356"/>
                  </a:lnTo>
                  <a:lnTo>
                    <a:pt x="16470" y="5539"/>
                  </a:lnTo>
                  <a:lnTo>
                    <a:pt x="16544" y="5759"/>
                  </a:lnTo>
                  <a:lnTo>
                    <a:pt x="16690" y="6126"/>
                  </a:lnTo>
                  <a:lnTo>
                    <a:pt x="16984" y="7006"/>
                  </a:lnTo>
                  <a:lnTo>
                    <a:pt x="17021" y="7080"/>
                  </a:lnTo>
                  <a:lnTo>
                    <a:pt x="16544" y="6970"/>
                  </a:lnTo>
                  <a:lnTo>
                    <a:pt x="15920" y="6860"/>
                  </a:lnTo>
                  <a:lnTo>
                    <a:pt x="15296" y="6713"/>
                  </a:lnTo>
                  <a:lnTo>
                    <a:pt x="15186" y="6639"/>
                  </a:lnTo>
                  <a:lnTo>
                    <a:pt x="15223" y="6603"/>
                  </a:lnTo>
                  <a:lnTo>
                    <a:pt x="15333" y="6419"/>
                  </a:lnTo>
                  <a:lnTo>
                    <a:pt x="15700" y="5906"/>
                  </a:lnTo>
                  <a:lnTo>
                    <a:pt x="16030" y="5392"/>
                  </a:lnTo>
                  <a:lnTo>
                    <a:pt x="16287" y="4915"/>
                  </a:lnTo>
                  <a:lnTo>
                    <a:pt x="16360" y="4842"/>
                  </a:lnTo>
                  <a:lnTo>
                    <a:pt x="16360" y="4732"/>
                  </a:lnTo>
                  <a:lnTo>
                    <a:pt x="16324" y="4622"/>
                  </a:lnTo>
                  <a:lnTo>
                    <a:pt x="16250" y="4512"/>
                  </a:lnTo>
                  <a:lnTo>
                    <a:pt x="16067" y="4329"/>
                  </a:lnTo>
                  <a:lnTo>
                    <a:pt x="15590" y="4035"/>
                  </a:lnTo>
                  <a:lnTo>
                    <a:pt x="14526" y="3265"/>
                  </a:lnTo>
                  <a:lnTo>
                    <a:pt x="12435" y="1724"/>
                  </a:lnTo>
                  <a:lnTo>
                    <a:pt x="11445" y="1027"/>
                  </a:lnTo>
                  <a:lnTo>
                    <a:pt x="10454" y="330"/>
                  </a:lnTo>
                  <a:lnTo>
                    <a:pt x="10124" y="147"/>
                  </a:lnTo>
                  <a:lnTo>
                    <a:pt x="9794" y="37"/>
                  </a:lnTo>
                  <a:lnTo>
                    <a:pt x="9611"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 name="Google Shape;409;p8"/>
            <p:cNvSpPr/>
            <p:nvPr/>
          </p:nvSpPr>
          <p:spPr>
            <a:xfrm>
              <a:off x="6855475" y="1544725"/>
              <a:ext cx="444800" cy="353100"/>
            </a:xfrm>
            <a:custGeom>
              <a:rect b="b" l="l" r="r" t="t"/>
              <a:pathLst>
                <a:path extrusionOk="0" h="14124" w="17792">
                  <a:moveTo>
                    <a:pt x="10565" y="2275"/>
                  </a:moveTo>
                  <a:lnTo>
                    <a:pt x="10785" y="2312"/>
                  </a:lnTo>
                  <a:lnTo>
                    <a:pt x="11189" y="2422"/>
                  </a:lnTo>
                  <a:lnTo>
                    <a:pt x="11555" y="2605"/>
                  </a:lnTo>
                  <a:lnTo>
                    <a:pt x="11445" y="2605"/>
                  </a:lnTo>
                  <a:lnTo>
                    <a:pt x="10638" y="2899"/>
                  </a:lnTo>
                  <a:lnTo>
                    <a:pt x="9868" y="3192"/>
                  </a:lnTo>
                  <a:lnTo>
                    <a:pt x="9245" y="3449"/>
                  </a:lnTo>
                  <a:lnTo>
                    <a:pt x="8584" y="3706"/>
                  </a:lnTo>
                  <a:lnTo>
                    <a:pt x="7961" y="4036"/>
                  </a:lnTo>
                  <a:lnTo>
                    <a:pt x="7667" y="4219"/>
                  </a:lnTo>
                  <a:lnTo>
                    <a:pt x="7410" y="4439"/>
                  </a:lnTo>
                  <a:lnTo>
                    <a:pt x="7631" y="4073"/>
                  </a:lnTo>
                  <a:lnTo>
                    <a:pt x="7887" y="3743"/>
                  </a:lnTo>
                  <a:lnTo>
                    <a:pt x="8144" y="3412"/>
                  </a:lnTo>
                  <a:lnTo>
                    <a:pt x="8438" y="3156"/>
                  </a:lnTo>
                  <a:lnTo>
                    <a:pt x="8768" y="2899"/>
                  </a:lnTo>
                  <a:lnTo>
                    <a:pt x="9098" y="2679"/>
                  </a:lnTo>
                  <a:lnTo>
                    <a:pt x="9501" y="2495"/>
                  </a:lnTo>
                  <a:lnTo>
                    <a:pt x="9905" y="2349"/>
                  </a:lnTo>
                  <a:lnTo>
                    <a:pt x="10125" y="2312"/>
                  </a:lnTo>
                  <a:lnTo>
                    <a:pt x="10345" y="2275"/>
                  </a:lnTo>
                  <a:close/>
                  <a:moveTo>
                    <a:pt x="1285" y="2129"/>
                  </a:moveTo>
                  <a:lnTo>
                    <a:pt x="1248" y="2165"/>
                  </a:lnTo>
                  <a:lnTo>
                    <a:pt x="1101" y="2275"/>
                  </a:lnTo>
                  <a:lnTo>
                    <a:pt x="991" y="2422"/>
                  </a:lnTo>
                  <a:lnTo>
                    <a:pt x="808" y="2715"/>
                  </a:lnTo>
                  <a:lnTo>
                    <a:pt x="588" y="2605"/>
                  </a:lnTo>
                  <a:lnTo>
                    <a:pt x="441" y="2422"/>
                  </a:lnTo>
                  <a:lnTo>
                    <a:pt x="258" y="2239"/>
                  </a:lnTo>
                  <a:lnTo>
                    <a:pt x="184" y="2202"/>
                  </a:lnTo>
                  <a:lnTo>
                    <a:pt x="111" y="2202"/>
                  </a:lnTo>
                  <a:lnTo>
                    <a:pt x="37" y="2239"/>
                  </a:lnTo>
                  <a:lnTo>
                    <a:pt x="1" y="2312"/>
                  </a:lnTo>
                  <a:lnTo>
                    <a:pt x="1" y="2495"/>
                  </a:lnTo>
                  <a:lnTo>
                    <a:pt x="74" y="2642"/>
                  </a:lnTo>
                  <a:lnTo>
                    <a:pt x="147" y="2789"/>
                  </a:lnTo>
                  <a:lnTo>
                    <a:pt x="258" y="2936"/>
                  </a:lnTo>
                  <a:lnTo>
                    <a:pt x="404" y="3046"/>
                  </a:lnTo>
                  <a:lnTo>
                    <a:pt x="588" y="3119"/>
                  </a:lnTo>
                  <a:lnTo>
                    <a:pt x="294" y="3706"/>
                  </a:lnTo>
                  <a:lnTo>
                    <a:pt x="74" y="4293"/>
                  </a:lnTo>
                  <a:lnTo>
                    <a:pt x="74" y="4403"/>
                  </a:lnTo>
                  <a:lnTo>
                    <a:pt x="74" y="4476"/>
                  </a:lnTo>
                  <a:lnTo>
                    <a:pt x="147" y="4549"/>
                  </a:lnTo>
                  <a:lnTo>
                    <a:pt x="221" y="4586"/>
                  </a:lnTo>
                  <a:lnTo>
                    <a:pt x="294" y="4623"/>
                  </a:lnTo>
                  <a:lnTo>
                    <a:pt x="368" y="4586"/>
                  </a:lnTo>
                  <a:lnTo>
                    <a:pt x="441" y="4549"/>
                  </a:lnTo>
                  <a:lnTo>
                    <a:pt x="514" y="4476"/>
                  </a:lnTo>
                  <a:lnTo>
                    <a:pt x="991" y="3339"/>
                  </a:lnTo>
                  <a:lnTo>
                    <a:pt x="1248" y="2789"/>
                  </a:lnTo>
                  <a:lnTo>
                    <a:pt x="1321" y="2495"/>
                  </a:lnTo>
                  <a:lnTo>
                    <a:pt x="1395" y="2202"/>
                  </a:lnTo>
                  <a:lnTo>
                    <a:pt x="1358" y="2165"/>
                  </a:lnTo>
                  <a:lnTo>
                    <a:pt x="1321" y="2129"/>
                  </a:lnTo>
                  <a:close/>
                  <a:moveTo>
                    <a:pt x="11702" y="2715"/>
                  </a:moveTo>
                  <a:lnTo>
                    <a:pt x="11959" y="2936"/>
                  </a:lnTo>
                  <a:lnTo>
                    <a:pt x="12142" y="3156"/>
                  </a:lnTo>
                  <a:lnTo>
                    <a:pt x="12216" y="3266"/>
                  </a:lnTo>
                  <a:lnTo>
                    <a:pt x="11812" y="3412"/>
                  </a:lnTo>
                  <a:lnTo>
                    <a:pt x="11445" y="3559"/>
                  </a:lnTo>
                  <a:lnTo>
                    <a:pt x="9758" y="4183"/>
                  </a:lnTo>
                  <a:lnTo>
                    <a:pt x="8254" y="4770"/>
                  </a:lnTo>
                  <a:lnTo>
                    <a:pt x="7484" y="5100"/>
                  </a:lnTo>
                  <a:lnTo>
                    <a:pt x="7117" y="5283"/>
                  </a:lnTo>
                  <a:lnTo>
                    <a:pt x="6787" y="5503"/>
                  </a:lnTo>
                  <a:lnTo>
                    <a:pt x="7337" y="4549"/>
                  </a:lnTo>
                  <a:lnTo>
                    <a:pt x="7374" y="4549"/>
                  </a:lnTo>
                  <a:lnTo>
                    <a:pt x="8364" y="4073"/>
                  </a:lnTo>
                  <a:lnTo>
                    <a:pt x="9355" y="3632"/>
                  </a:lnTo>
                  <a:lnTo>
                    <a:pt x="11409" y="2862"/>
                  </a:lnTo>
                  <a:lnTo>
                    <a:pt x="11445" y="2936"/>
                  </a:lnTo>
                  <a:lnTo>
                    <a:pt x="11519" y="2972"/>
                  </a:lnTo>
                  <a:lnTo>
                    <a:pt x="11592" y="3009"/>
                  </a:lnTo>
                  <a:lnTo>
                    <a:pt x="11666" y="2972"/>
                  </a:lnTo>
                  <a:lnTo>
                    <a:pt x="11739" y="2899"/>
                  </a:lnTo>
                  <a:lnTo>
                    <a:pt x="11739" y="2789"/>
                  </a:lnTo>
                  <a:lnTo>
                    <a:pt x="11702" y="2715"/>
                  </a:lnTo>
                  <a:close/>
                  <a:moveTo>
                    <a:pt x="12326" y="3522"/>
                  </a:moveTo>
                  <a:lnTo>
                    <a:pt x="12399" y="3596"/>
                  </a:lnTo>
                  <a:lnTo>
                    <a:pt x="12436" y="3596"/>
                  </a:lnTo>
                  <a:lnTo>
                    <a:pt x="12583" y="3926"/>
                  </a:lnTo>
                  <a:lnTo>
                    <a:pt x="12546" y="3926"/>
                  </a:lnTo>
                  <a:lnTo>
                    <a:pt x="12473" y="3963"/>
                  </a:lnTo>
                  <a:lnTo>
                    <a:pt x="12289" y="4109"/>
                  </a:lnTo>
                  <a:lnTo>
                    <a:pt x="12106" y="4219"/>
                  </a:lnTo>
                  <a:lnTo>
                    <a:pt x="11702" y="4403"/>
                  </a:lnTo>
                  <a:lnTo>
                    <a:pt x="11262" y="4586"/>
                  </a:lnTo>
                  <a:lnTo>
                    <a:pt x="10822" y="4733"/>
                  </a:lnTo>
                  <a:lnTo>
                    <a:pt x="9941" y="5026"/>
                  </a:lnTo>
                  <a:lnTo>
                    <a:pt x="9061" y="5393"/>
                  </a:lnTo>
                  <a:lnTo>
                    <a:pt x="8217" y="5723"/>
                  </a:lnTo>
                  <a:lnTo>
                    <a:pt x="7374" y="6127"/>
                  </a:lnTo>
                  <a:lnTo>
                    <a:pt x="6750" y="6384"/>
                  </a:lnTo>
                  <a:lnTo>
                    <a:pt x="6420" y="6567"/>
                  </a:lnTo>
                  <a:lnTo>
                    <a:pt x="6090" y="6750"/>
                  </a:lnTo>
                  <a:lnTo>
                    <a:pt x="6310" y="6384"/>
                  </a:lnTo>
                  <a:lnTo>
                    <a:pt x="6677" y="5650"/>
                  </a:lnTo>
                  <a:lnTo>
                    <a:pt x="7410" y="5467"/>
                  </a:lnTo>
                  <a:lnTo>
                    <a:pt x="8107" y="5173"/>
                  </a:lnTo>
                  <a:lnTo>
                    <a:pt x="9465" y="4623"/>
                  </a:lnTo>
                  <a:lnTo>
                    <a:pt x="10932" y="4073"/>
                  </a:lnTo>
                  <a:lnTo>
                    <a:pt x="11629" y="3816"/>
                  </a:lnTo>
                  <a:lnTo>
                    <a:pt x="12326" y="3522"/>
                  </a:lnTo>
                  <a:close/>
                  <a:moveTo>
                    <a:pt x="5100" y="8401"/>
                  </a:moveTo>
                  <a:lnTo>
                    <a:pt x="4989" y="8438"/>
                  </a:lnTo>
                  <a:lnTo>
                    <a:pt x="4953" y="8474"/>
                  </a:lnTo>
                  <a:lnTo>
                    <a:pt x="4953" y="8511"/>
                  </a:lnTo>
                  <a:lnTo>
                    <a:pt x="4916" y="8768"/>
                  </a:lnTo>
                  <a:lnTo>
                    <a:pt x="4879" y="8988"/>
                  </a:lnTo>
                  <a:lnTo>
                    <a:pt x="4879" y="9245"/>
                  </a:lnTo>
                  <a:lnTo>
                    <a:pt x="4916" y="9355"/>
                  </a:lnTo>
                  <a:lnTo>
                    <a:pt x="4989" y="9465"/>
                  </a:lnTo>
                  <a:lnTo>
                    <a:pt x="5026" y="9501"/>
                  </a:lnTo>
                  <a:lnTo>
                    <a:pt x="5173" y="9501"/>
                  </a:lnTo>
                  <a:lnTo>
                    <a:pt x="5210" y="9465"/>
                  </a:lnTo>
                  <a:lnTo>
                    <a:pt x="5283" y="9391"/>
                  </a:lnTo>
                  <a:lnTo>
                    <a:pt x="5320" y="9281"/>
                  </a:lnTo>
                  <a:lnTo>
                    <a:pt x="5320" y="9061"/>
                  </a:lnTo>
                  <a:lnTo>
                    <a:pt x="5320" y="8768"/>
                  </a:lnTo>
                  <a:lnTo>
                    <a:pt x="5283" y="8511"/>
                  </a:lnTo>
                  <a:lnTo>
                    <a:pt x="5246" y="8474"/>
                  </a:lnTo>
                  <a:lnTo>
                    <a:pt x="5210" y="8438"/>
                  </a:lnTo>
                  <a:lnTo>
                    <a:pt x="5100" y="8401"/>
                  </a:lnTo>
                  <a:close/>
                  <a:moveTo>
                    <a:pt x="5210" y="9685"/>
                  </a:moveTo>
                  <a:lnTo>
                    <a:pt x="5136" y="9722"/>
                  </a:lnTo>
                  <a:lnTo>
                    <a:pt x="5063" y="9758"/>
                  </a:lnTo>
                  <a:lnTo>
                    <a:pt x="5026" y="9795"/>
                  </a:lnTo>
                  <a:lnTo>
                    <a:pt x="4989" y="9905"/>
                  </a:lnTo>
                  <a:lnTo>
                    <a:pt x="4989" y="9978"/>
                  </a:lnTo>
                  <a:lnTo>
                    <a:pt x="4916" y="10308"/>
                  </a:lnTo>
                  <a:lnTo>
                    <a:pt x="4916" y="10639"/>
                  </a:lnTo>
                  <a:lnTo>
                    <a:pt x="4953" y="10749"/>
                  </a:lnTo>
                  <a:lnTo>
                    <a:pt x="4989" y="10785"/>
                  </a:lnTo>
                  <a:lnTo>
                    <a:pt x="5063" y="10822"/>
                  </a:lnTo>
                  <a:lnTo>
                    <a:pt x="5173" y="10822"/>
                  </a:lnTo>
                  <a:lnTo>
                    <a:pt x="5246" y="10785"/>
                  </a:lnTo>
                  <a:lnTo>
                    <a:pt x="5283" y="10749"/>
                  </a:lnTo>
                  <a:lnTo>
                    <a:pt x="5283" y="10639"/>
                  </a:lnTo>
                  <a:lnTo>
                    <a:pt x="5283" y="10272"/>
                  </a:lnTo>
                  <a:lnTo>
                    <a:pt x="5356" y="9905"/>
                  </a:lnTo>
                  <a:lnTo>
                    <a:pt x="5356" y="9832"/>
                  </a:lnTo>
                  <a:lnTo>
                    <a:pt x="5320" y="9758"/>
                  </a:lnTo>
                  <a:lnTo>
                    <a:pt x="5283" y="9722"/>
                  </a:lnTo>
                  <a:lnTo>
                    <a:pt x="5210" y="9685"/>
                  </a:lnTo>
                  <a:close/>
                  <a:moveTo>
                    <a:pt x="14600" y="9501"/>
                  </a:moveTo>
                  <a:lnTo>
                    <a:pt x="14563" y="9575"/>
                  </a:lnTo>
                  <a:lnTo>
                    <a:pt x="14490" y="9868"/>
                  </a:lnTo>
                  <a:lnTo>
                    <a:pt x="14417" y="10125"/>
                  </a:lnTo>
                  <a:lnTo>
                    <a:pt x="14380" y="10712"/>
                  </a:lnTo>
                  <a:lnTo>
                    <a:pt x="14417" y="10785"/>
                  </a:lnTo>
                  <a:lnTo>
                    <a:pt x="14453" y="10859"/>
                  </a:lnTo>
                  <a:lnTo>
                    <a:pt x="14527" y="10895"/>
                  </a:lnTo>
                  <a:lnTo>
                    <a:pt x="14600" y="10932"/>
                  </a:lnTo>
                  <a:lnTo>
                    <a:pt x="14673" y="10932"/>
                  </a:lnTo>
                  <a:lnTo>
                    <a:pt x="14747" y="10895"/>
                  </a:lnTo>
                  <a:lnTo>
                    <a:pt x="14783" y="10859"/>
                  </a:lnTo>
                  <a:lnTo>
                    <a:pt x="14820" y="10785"/>
                  </a:lnTo>
                  <a:lnTo>
                    <a:pt x="14820" y="10639"/>
                  </a:lnTo>
                  <a:lnTo>
                    <a:pt x="14820" y="10088"/>
                  </a:lnTo>
                  <a:lnTo>
                    <a:pt x="14820" y="9832"/>
                  </a:lnTo>
                  <a:lnTo>
                    <a:pt x="14747" y="9575"/>
                  </a:lnTo>
                  <a:lnTo>
                    <a:pt x="14710" y="9501"/>
                  </a:lnTo>
                  <a:close/>
                  <a:moveTo>
                    <a:pt x="12729" y="4183"/>
                  </a:moveTo>
                  <a:lnTo>
                    <a:pt x="12986" y="4880"/>
                  </a:lnTo>
                  <a:lnTo>
                    <a:pt x="12766" y="4990"/>
                  </a:lnTo>
                  <a:lnTo>
                    <a:pt x="12509" y="5100"/>
                  </a:lnTo>
                  <a:lnTo>
                    <a:pt x="12032" y="5320"/>
                  </a:lnTo>
                  <a:lnTo>
                    <a:pt x="10969" y="5833"/>
                  </a:lnTo>
                  <a:lnTo>
                    <a:pt x="9978" y="6310"/>
                  </a:lnTo>
                  <a:lnTo>
                    <a:pt x="8988" y="6714"/>
                  </a:lnTo>
                  <a:lnTo>
                    <a:pt x="8071" y="7007"/>
                  </a:lnTo>
                  <a:lnTo>
                    <a:pt x="7117" y="7301"/>
                  </a:lnTo>
                  <a:lnTo>
                    <a:pt x="6677" y="7484"/>
                  </a:lnTo>
                  <a:lnTo>
                    <a:pt x="6237" y="7704"/>
                  </a:lnTo>
                  <a:lnTo>
                    <a:pt x="5796" y="7924"/>
                  </a:lnTo>
                  <a:lnTo>
                    <a:pt x="5430" y="8218"/>
                  </a:lnTo>
                  <a:lnTo>
                    <a:pt x="5393" y="8254"/>
                  </a:lnTo>
                  <a:lnTo>
                    <a:pt x="5393" y="8291"/>
                  </a:lnTo>
                  <a:lnTo>
                    <a:pt x="5430" y="8328"/>
                  </a:lnTo>
                  <a:lnTo>
                    <a:pt x="5466" y="8328"/>
                  </a:lnTo>
                  <a:lnTo>
                    <a:pt x="6420" y="7961"/>
                  </a:lnTo>
                  <a:lnTo>
                    <a:pt x="7337" y="7594"/>
                  </a:lnTo>
                  <a:lnTo>
                    <a:pt x="8364" y="7264"/>
                  </a:lnTo>
                  <a:lnTo>
                    <a:pt x="9391" y="6897"/>
                  </a:lnTo>
                  <a:lnTo>
                    <a:pt x="10345" y="6530"/>
                  </a:lnTo>
                  <a:lnTo>
                    <a:pt x="11262" y="6090"/>
                  </a:lnTo>
                  <a:lnTo>
                    <a:pt x="12326" y="5577"/>
                  </a:lnTo>
                  <a:lnTo>
                    <a:pt x="12729" y="5393"/>
                  </a:lnTo>
                  <a:lnTo>
                    <a:pt x="12913" y="5283"/>
                  </a:lnTo>
                  <a:lnTo>
                    <a:pt x="13133" y="5210"/>
                  </a:lnTo>
                  <a:lnTo>
                    <a:pt x="13169" y="5356"/>
                  </a:lnTo>
                  <a:lnTo>
                    <a:pt x="13426" y="5870"/>
                  </a:lnTo>
                  <a:lnTo>
                    <a:pt x="13390" y="5870"/>
                  </a:lnTo>
                  <a:lnTo>
                    <a:pt x="13353" y="5797"/>
                  </a:lnTo>
                  <a:lnTo>
                    <a:pt x="13280" y="5760"/>
                  </a:lnTo>
                  <a:lnTo>
                    <a:pt x="13206" y="5723"/>
                  </a:lnTo>
                  <a:lnTo>
                    <a:pt x="13133" y="5760"/>
                  </a:lnTo>
                  <a:lnTo>
                    <a:pt x="12216" y="6237"/>
                  </a:lnTo>
                  <a:lnTo>
                    <a:pt x="11299" y="6677"/>
                  </a:lnTo>
                  <a:lnTo>
                    <a:pt x="10345" y="7081"/>
                  </a:lnTo>
                  <a:lnTo>
                    <a:pt x="9428" y="7484"/>
                  </a:lnTo>
                  <a:lnTo>
                    <a:pt x="8474" y="7851"/>
                  </a:lnTo>
                  <a:lnTo>
                    <a:pt x="7520" y="8181"/>
                  </a:lnTo>
                  <a:lnTo>
                    <a:pt x="6640" y="8474"/>
                  </a:lnTo>
                  <a:lnTo>
                    <a:pt x="6163" y="8658"/>
                  </a:lnTo>
                  <a:lnTo>
                    <a:pt x="5980" y="8768"/>
                  </a:lnTo>
                  <a:lnTo>
                    <a:pt x="5760" y="8878"/>
                  </a:lnTo>
                  <a:lnTo>
                    <a:pt x="5760" y="8915"/>
                  </a:lnTo>
                  <a:lnTo>
                    <a:pt x="5760" y="8951"/>
                  </a:lnTo>
                  <a:lnTo>
                    <a:pt x="6273" y="8951"/>
                  </a:lnTo>
                  <a:lnTo>
                    <a:pt x="6713" y="8805"/>
                  </a:lnTo>
                  <a:lnTo>
                    <a:pt x="7631" y="8511"/>
                  </a:lnTo>
                  <a:lnTo>
                    <a:pt x="8621" y="8144"/>
                  </a:lnTo>
                  <a:lnTo>
                    <a:pt x="9611" y="7777"/>
                  </a:lnTo>
                  <a:lnTo>
                    <a:pt x="10528" y="7411"/>
                  </a:lnTo>
                  <a:lnTo>
                    <a:pt x="11409" y="7007"/>
                  </a:lnTo>
                  <a:lnTo>
                    <a:pt x="12289" y="6604"/>
                  </a:lnTo>
                  <a:lnTo>
                    <a:pt x="13133" y="6163"/>
                  </a:lnTo>
                  <a:lnTo>
                    <a:pt x="13206" y="6200"/>
                  </a:lnTo>
                  <a:lnTo>
                    <a:pt x="13316" y="6200"/>
                  </a:lnTo>
                  <a:lnTo>
                    <a:pt x="13390" y="6163"/>
                  </a:lnTo>
                  <a:lnTo>
                    <a:pt x="13463" y="6090"/>
                  </a:lnTo>
                  <a:lnTo>
                    <a:pt x="13500" y="6053"/>
                  </a:lnTo>
                  <a:lnTo>
                    <a:pt x="13866" y="6714"/>
                  </a:lnTo>
                  <a:lnTo>
                    <a:pt x="13646" y="6787"/>
                  </a:lnTo>
                  <a:lnTo>
                    <a:pt x="13463" y="6860"/>
                  </a:lnTo>
                  <a:lnTo>
                    <a:pt x="12913" y="7081"/>
                  </a:lnTo>
                  <a:lnTo>
                    <a:pt x="12399" y="7337"/>
                  </a:lnTo>
                  <a:lnTo>
                    <a:pt x="11225" y="7961"/>
                  </a:lnTo>
                  <a:lnTo>
                    <a:pt x="10675" y="8254"/>
                  </a:lnTo>
                  <a:lnTo>
                    <a:pt x="10052" y="8548"/>
                  </a:lnTo>
                  <a:lnTo>
                    <a:pt x="9428" y="8768"/>
                  </a:lnTo>
                  <a:lnTo>
                    <a:pt x="8804" y="8951"/>
                  </a:lnTo>
                  <a:lnTo>
                    <a:pt x="7520" y="9318"/>
                  </a:lnTo>
                  <a:lnTo>
                    <a:pt x="6200" y="9722"/>
                  </a:lnTo>
                  <a:lnTo>
                    <a:pt x="5796" y="9868"/>
                  </a:lnTo>
                  <a:lnTo>
                    <a:pt x="5650" y="10015"/>
                  </a:lnTo>
                  <a:lnTo>
                    <a:pt x="5576" y="10052"/>
                  </a:lnTo>
                  <a:lnTo>
                    <a:pt x="5576" y="10015"/>
                  </a:lnTo>
                  <a:lnTo>
                    <a:pt x="5540" y="9978"/>
                  </a:lnTo>
                  <a:lnTo>
                    <a:pt x="5540" y="10015"/>
                  </a:lnTo>
                  <a:lnTo>
                    <a:pt x="5503" y="10088"/>
                  </a:lnTo>
                  <a:lnTo>
                    <a:pt x="5503" y="10198"/>
                  </a:lnTo>
                  <a:lnTo>
                    <a:pt x="5540" y="10235"/>
                  </a:lnTo>
                  <a:lnTo>
                    <a:pt x="5576" y="10235"/>
                  </a:lnTo>
                  <a:lnTo>
                    <a:pt x="5796" y="10125"/>
                  </a:lnTo>
                  <a:lnTo>
                    <a:pt x="6017" y="10052"/>
                  </a:lnTo>
                  <a:lnTo>
                    <a:pt x="6530" y="9942"/>
                  </a:lnTo>
                  <a:lnTo>
                    <a:pt x="7704" y="9575"/>
                  </a:lnTo>
                  <a:lnTo>
                    <a:pt x="8878" y="9281"/>
                  </a:lnTo>
                  <a:lnTo>
                    <a:pt x="9465" y="9098"/>
                  </a:lnTo>
                  <a:lnTo>
                    <a:pt x="10015" y="8878"/>
                  </a:lnTo>
                  <a:lnTo>
                    <a:pt x="10528" y="8695"/>
                  </a:lnTo>
                  <a:lnTo>
                    <a:pt x="11005" y="8438"/>
                  </a:lnTo>
                  <a:lnTo>
                    <a:pt x="11959" y="7924"/>
                  </a:lnTo>
                  <a:lnTo>
                    <a:pt x="12473" y="7667"/>
                  </a:lnTo>
                  <a:lnTo>
                    <a:pt x="12986" y="7411"/>
                  </a:lnTo>
                  <a:lnTo>
                    <a:pt x="13573" y="7191"/>
                  </a:lnTo>
                  <a:lnTo>
                    <a:pt x="13756" y="7117"/>
                  </a:lnTo>
                  <a:lnTo>
                    <a:pt x="14013" y="7044"/>
                  </a:lnTo>
                  <a:lnTo>
                    <a:pt x="14050" y="7081"/>
                  </a:lnTo>
                  <a:lnTo>
                    <a:pt x="14160" y="7081"/>
                  </a:lnTo>
                  <a:lnTo>
                    <a:pt x="14197" y="7191"/>
                  </a:lnTo>
                  <a:lnTo>
                    <a:pt x="13830" y="7374"/>
                  </a:lnTo>
                  <a:lnTo>
                    <a:pt x="13500" y="7594"/>
                  </a:lnTo>
                  <a:lnTo>
                    <a:pt x="12436" y="8218"/>
                  </a:lnTo>
                  <a:lnTo>
                    <a:pt x="11335" y="8768"/>
                  </a:lnTo>
                  <a:lnTo>
                    <a:pt x="10198" y="9245"/>
                  </a:lnTo>
                  <a:lnTo>
                    <a:pt x="9061" y="9685"/>
                  </a:lnTo>
                  <a:lnTo>
                    <a:pt x="7887" y="10088"/>
                  </a:lnTo>
                  <a:lnTo>
                    <a:pt x="6750" y="10455"/>
                  </a:lnTo>
                  <a:lnTo>
                    <a:pt x="6200" y="10639"/>
                  </a:lnTo>
                  <a:lnTo>
                    <a:pt x="5906" y="10749"/>
                  </a:lnTo>
                  <a:lnTo>
                    <a:pt x="5650" y="10895"/>
                  </a:lnTo>
                  <a:lnTo>
                    <a:pt x="5613" y="10932"/>
                  </a:lnTo>
                  <a:lnTo>
                    <a:pt x="5613" y="10969"/>
                  </a:lnTo>
                  <a:lnTo>
                    <a:pt x="5613" y="11005"/>
                  </a:lnTo>
                  <a:lnTo>
                    <a:pt x="5686" y="11042"/>
                  </a:lnTo>
                  <a:lnTo>
                    <a:pt x="5943" y="11005"/>
                  </a:lnTo>
                  <a:lnTo>
                    <a:pt x="6200" y="10969"/>
                  </a:lnTo>
                  <a:lnTo>
                    <a:pt x="6713" y="10822"/>
                  </a:lnTo>
                  <a:lnTo>
                    <a:pt x="7337" y="10602"/>
                  </a:lnTo>
                  <a:lnTo>
                    <a:pt x="7961" y="10419"/>
                  </a:lnTo>
                  <a:lnTo>
                    <a:pt x="9208" y="10015"/>
                  </a:lnTo>
                  <a:lnTo>
                    <a:pt x="10418" y="9538"/>
                  </a:lnTo>
                  <a:lnTo>
                    <a:pt x="11445" y="9061"/>
                  </a:lnTo>
                  <a:lnTo>
                    <a:pt x="12473" y="8584"/>
                  </a:lnTo>
                  <a:lnTo>
                    <a:pt x="13573" y="7961"/>
                  </a:lnTo>
                  <a:lnTo>
                    <a:pt x="14013" y="7741"/>
                  </a:lnTo>
                  <a:lnTo>
                    <a:pt x="14233" y="7594"/>
                  </a:lnTo>
                  <a:lnTo>
                    <a:pt x="14417" y="7447"/>
                  </a:lnTo>
                  <a:lnTo>
                    <a:pt x="14527" y="7594"/>
                  </a:lnTo>
                  <a:lnTo>
                    <a:pt x="14527" y="7631"/>
                  </a:lnTo>
                  <a:lnTo>
                    <a:pt x="14417" y="7961"/>
                  </a:lnTo>
                  <a:lnTo>
                    <a:pt x="14417" y="8328"/>
                  </a:lnTo>
                  <a:lnTo>
                    <a:pt x="14343" y="8254"/>
                  </a:lnTo>
                  <a:lnTo>
                    <a:pt x="14233" y="8254"/>
                  </a:lnTo>
                  <a:lnTo>
                    <a:pt x="13830" y="8438"/>
                  </a:lnTo>
                  <a:lnTo>
                    <a:pt x="13426" y="8658"/>
                  </a:lnTo>
                  <a:lnTo>
                    <a:pt x="12693" y="9135"/>
                  </a:lnTo>
                  <a:lnTo>
                    <a:pt x="12252" y="9428"/>
                  </a:lnTo>
                  <a:lnTo>
                    <a:pt x="11776" y="9685"/>
                  </a:lnTo>
                  <a:lnTo>
                    <a:pt x="11299" y="9942"/>
                  </a:lnTo>
                  <a:lnTo>
                    <a:pt x="10822" y="10125"/>
                  </a:lnTo>
                  <a:lnTo>
                    <a:pt x="8658" y="10822"/>
                  </a:lnTo>
                  <a:lnTo>
                    <a:pt x="7741" y="11115"/>
                  </a:lnTo>
                  <a:lnTo>
                    <a:pt x="7300" y="11262"/>
                  </a:lnTo>
                  <a:lnTo>
                    <a:pt x="6860" y="11446"/>
                  </a:lnTo>
                  <a:lnTo>
                    <a:pt x="5283" y="11409"/>
                  </a:lnTo>
                  <a:lnTo>
                    <a:pt x="5246" y="11189"/>
                  </a:lnTo>
                  <a:lnTo>
                    <a:pt x="5173" y="11115"/>
                  </a:lnTo>
                  <a:lnTo>
                    <a:pt x="5026" y="11115"/>
                  </a:lnTo>
                  <a:lnTo>
                    <a:pt x="4989" y="11189"/>
                  </a:lnTo>
                  <a:lnTo>
                    <a:pt x="4953" y="11409"/>
                  </a:lnTo>
                  <a:lnTo>
                    <a:pt x="4182" y="11336"/>
                  </a:lnTo>
                  <a:lnTo>
                    <a:pt x="3816" y="11336"/>
                  </a:lnTo>
                  <a:lnTo>
                    <a:pt x="3412" y="11372"/>
                  </a:lnTo>
                  <a:lnTo>
                    <a:pt x="3119" y="11409"/>
                  </a:lnTo>
                  <a:lnTo>
                    <a:pt x="2862" y="11556"/>
                  </a:lnTo>
                  <a:lnTo>
                    <a:pt x="2825" y="11005"/>
                  </a:lnTo>
                  <a:lnTo>
                    <a:pt x="2715" y="9428"/>
                  </a:lnTo>
                  <a:lnTo>
                    <a:pt x="2715" y="9171"/>
                  </a:lnTo>
                  <a:lnTo>
                    <a:pt x="2972" y="9171"/>
                  </a:lnTo>
                  <a:lnTo>
                    <a:pt x="3265" y="9135"/>
                  </a:lnTo>
                  <a:lnTo>
                    <a:pt x="3522" y="9061"/>
                  </a:lnTo>
                  <a:lnTo>
                    <a:pt x="3779" y="8988"/>
                  </a:lnTo>
                  <a:lnTo>
                    <a:pt x="4036" y="8841"/>
                  </a:lnTo>
                  <a:lnTo>
                    <a:pt x="4293" y="8695"/>
                  </a:lnTo>
                  <a:lnTo>
                    <a:pt x="4733" y="8401"/>
                  </a:lnTo>
                  <a:lnTo>
                    <a:pt x="5063" y="8108"/>
                  </a:lnTo>
                  <a:lnTo>
                    <a:pt x="5356" y="7777"/>
                  </a:lnTo>
                  <a:lnTo>
                    <a:pt x="5613" y="7447"/>
                  </a:lnTo>
                  <a:lnTo>
                    <a:pt x="5870" y="7117"/>
                  </a:lnTo>
                  <a:lnTo>
                    <a:pt x="6273" y="7007"/>
                  </a:lnTo>
                  <a:lnTo>
                    <a:pt x="6640" y="6824"/>
                  </a:lnTo>
                  <a:lnTo>
                    <a:pt x="7410" y="6420"/>
                  </a:lnTo>
                  <a:lnTo>
                    <a:pt x="8401" y="5980"/>
                  </a:lnTo>
                  <a:lnTo>
                    <a:pt x="9355" y="5577"/>
                  </a:lnTo>
                  <a:lnTo>
                    <a:pt x="10308" y="5246"/>
                  </a:lnTo>
                  <a:lnTo>
                    <a:pt x="11262" y="4880"/>
                  </a:lnTo>
                  <a:lnTo>
                    <a:pt x="12032" y="4623"/>
                  </a:lnTo>
                  <a:lnTo>
                    <a:pt x="12436" y="4403"/>
                  </a:lnTo>
                  <a:lnTo>
                    <a:pt x="12619" y="4219"/>
                  </a:lnTo>
                  <a:lnTo>
                    <a:pt x="12729" y="4183"/>
                  </a:lnTo>
                  <a:close/>
                  <a:moveTo>
                    <a:pt x="2385" y="1"/>
                  </a:moveTo>
                  <a:lnTo>
                    <a:pt x="2238" y="38"/>
                  </a:lnTo>
                  <a:lnTo>
                    <a:pt x="2202" y="74"/>
                  </a:lnTo>
                  <a:lnTo>
                    <a:pt x="2165" y="111"/>
                  </a:lnTo>
                  <a:lnTo>
                    <a:pt x="2055" y="368"/>
                  </a:lnTo>
                  <a:lnTo>
                    <a:pt x="1982" y="515"/>
                  </a:lnTo>
                  <a:lnTo>
                    <a:pt x="1578" y="1432"/>
                  </a:lnTo>
                  <a:lnTo>
                    <a:pt x="1541" y="1542"/>
                  </a:lnTo>
                  <a:lnTo>
                    <a:pt x="1578" y="1615"/>
                  </a:lnTo>
                  <a:lnTo>
                    <a:pt x="1615" y="1688"/>
                  </a:lnTo>
                  <a:lnTo>
                    <a:pt x="1688" y="1762"/>
                  </a:lnTo>
                  <a:lnTo>
                    <a:pt x="1761" y="1798"/>
                  </a:lnTo>
                  <a:lnTo>
                    <a:pt x="1835" y="1798"/>
                  </a:lnTo>
                  <a:lnTo>
                    <a:pt x="1908" y="1762"/>
                  </a:lnTo>
                  <a:lnTo>
                    <a:pt x="1982" y="1652"/>
                  </a:lnTo>
                  <a:lnTo>
                    <a:pt x="2128" y="1358"/>
                  </a:lnTo>
                  <a:lnTo>
                    <a:pt x="2092" y="2165"/>
                  </a:lnTo>
                  <a:lnTo>
                    <a:pt x="2092" y="2972"/>
                  </a:lnTo>
                  <a:lnTo>
                    <a:pt x="2055" y="4073"/>
                  </a:lnTo>
                  <a:lnTo>
                    <a:pt x="1982" y="4109"/>
                  </a:lnTo>
                  <a:lnTo>
                    <a:pt x="1835" y="4073"/>
                  </a:lnTo>
                  <a:lnTo>
                    <a:pt x="1725" y="3999"/>
                  </a:lnTo>
                  <a:lnTo>
                    <a:pt x="1615" y="3999"/>
                  </a:lnTo>
                  <a:lnTo>
                    <a:pt x="1541" y="4036"/>
                  </a:lnTo>
                  <a:lnTo>
                    <a:pt x="1505" y="4109"/>
                  </a:lnTo>
                  <a:lnTo>
                    <a:pt x="1541" y="4219"/>
                  </a:lnTo>
                  <a:lnTo>
                    <a:pt x="1651" y="4293"/>
                  </a:lnTo>
                  <a:lnTo>
                    <a:pt x="1761" y="4366"/>
                  </a:lnTo>
                  <a:lnTo>
                    <a:pt x="1908" y="4403"/>
                  </a:lnTo>
                  <a:lnTo>
                    <a:pt x="2055" y="4439"/>
                  </a:lnTo>
                  <a:lnTo>
                    <a:pt x="2055" y="5540"/>
                  </a:lnTo>
                  <a:lnTo>
                    <a:pt x="1908" y="5577"/>
                  </a:lnTo>
                  <a:lnTo>
                    <a:pt x="1651" y="5613"/>
                  </a:lnTo>
                  <a:lnTo>
                    <a:pt x="1615" y="5687"/>
                  </a:lnTo>
                  <a:lnTo>
                    <a:pt x="1541" y="5723"/>
                  </a:lnTo>
                  <a:lnTo>
                    <a:pt x="1541" y="5760"/>
                  </a:lnTo>
                  <a:lnTo>
                    <a:pt x="1505" y="5797"/>
                  </a:lnTo>
                  <a:lnTo>
                    <a:pt x="1541" y="5833"/>
                  </a:lnTo>
                  <a:lnTo>
                    <a:pt x="1578" y="5833"/>
                  </a:lnTo>
                  <a:lnTo>
                    <a:pt x="1651" y="5907"/>
                  </a:lnTo>
                  <a:lnTo>
                    <a:pt x="2055" y="5907"/>
                  </a:lnTo>
                  <a:lnTo>
                    <a:pt x="2092" y="6200"/>
                  </a:lnTo>
                  <a:lnTo>
                    <a:pt x="2092" y="7154"/>
                  </a:lnTo>
                  <a:lnTo>
                    <a:pt x="1835" y="7227"/>
                  </a:lnTo>
                  <a:lnTo>
                    <a:pt x="1541" y="7374"/>
                  </a:lnTo>
                  <a:lnTo>
                    <a:pt x="1505" y="7411"/>
                  </a:lnTo>
                  <a:lnTo>
                    <a:pt x="1505" y="7447"/>
                  </a:lnTo>
                  <a:lnTo>
                    <a:pt x="1541" y="7484"/>
                  </a:lnTo>
                  <a:lnTo>
                    <a:pt x="1578" y="7521"/>
                  </a:lnTo>
                  <a:lnTo>
                    <a:pt x="2092" y="7521"/>
                  </a:lnTo>
                  <a:lnTo>
                    <a:pt x="2165" y="8951"/>
                  </a:lnTo>
                  <a:lnTo>
                    <a:pt x="2165" y="8988"/>
                  </a:lnTo>
                  <a:lnTo>
                    <a:pt x="1982" y="8951"/>
                  </a:lnTo>
                  <a:lnTo>
                    <a:pt x="1578" y="8951"/>
                  </a:lnTo>
                  <a:lnTo>
                    <a:pt x="1505" y="8988"/>
                  </a:lnTo>
                  <a:lnTo>
                    <a:pt x="1468" y="9061"/>
                  </a:lnTo>
                  <a:lnTo>
                    <a:pt x="1468" y="9135"/>
                  </a:lnTo>
                  <a:lnTo>
                    <a:pt x="1541" y="9208"/>
                  </a:lnTo>
                  <a:lnTo>
                    <a:pt x="1688" y="9245"/>
                  </a:lnTo>
                  <a:lnTo>
                    <a:pt x="1835" y="9318"/>
                  </a:lnTo>
                  <a:lnTo>
                    <a:pt x="2202" y="9391"/>
                  </a:lnTo>
                  <a:lnTo>
                    <a:pt x="2238" y="10419"/>
                  </a:lnTo>
                  <a:lnTo>
                    <a:pt x="2018" y="10419"/>
                  </a:lnTo>
                  <a:lnTo>
                    <a:pt x="1798" y="10455"/>
                  </a:lnTo>
                  <a:lnTo>
                    <a:pt x="1725" y="10529"/>
                  </a:lnTo>
                  <a:lnTo>
                    <a:pt x="1651" y="10602"/>
                  </a:lnTo>
                  <a:lnTo>
                    <a:pt x="1578" y="10675"/>
                  </a:lnTo>
                  <a:lnTo>
                    <a:pt x="1615" y="10749"/>
                  </a:lnTo>
                  <a:lnTo>
                    <a:pt x="1688" y="10822"/>
                  </a:lnTo>
                  <a:lnTo>
                    <a:pt x="2128" y="10822"/>
                  </a:lnTo>
                  <a:lnTo>
                    <a:pt x="2275" y="10859"/>
                  </a:lnTo>
                  <a:lnTo>
                    <a:pt x="2275" y="10895"/>
                  </a:lnTo>
                  <a:lnTo>
                    <a:pt x="2312" y="11702"/>
                  </a:lnTo>
                  <a:lnTo>
                    <a:pt x="2348" y="11959"/>
                  </a:lnTo>
                  <a:lnTo>
                    <a:pt x="2385" y="12106"/>
                  </a:lnTo>
                  <a:lnTo>
                    <a:pt x="2495" y="12216"/>
                  </a:lnTo>
                  <a:lnTo>
                    <a:pt x="2568" y="12253"/>
                  </a:lnTo>
                  <a:lnTo>
                    <a:pt x="2679" y="12253"/>
                  </a:lnTo>
                  <a:lnTo>
                    <a:pt x="2752" y="12216"/>
                  </a:lnTo>
                  <a:lnTo>
                    <a:pt x="2789" y="12143"/>
                  </a:lnTo>
                  <a:lnTo>
                    <a:pt x="2825" y="12106"/>
                  </a:lnTo>
                  <a:lnTo>
                    <a:pt x="3009" y="11959"/>
                  </a:lnTo>
                  <a:lnTo>
                    <a:pt x="3265" y="11886"/>
                  </a:lnTo>
                  <a:lnTo>
                    <a:pt x="3486" y="11849"/>
                  </a:lnTo>
                  <a:lnTo>
                    <a:pt x="3742" y="11849"/>
                  </a:lnTo>
                  <a:lnTo>
                    <a:pt x="3742" y="12033"/>
                  </a:lnTo>
                  <a:lnTo>
                    <a:pt x="3742" y="12216"/>
                  </a:lnTo>
                  <a:lnTo>
                    <a:pt x="3816" y="12363"/>
                  </a:lnTo>
                  <a:lnTo>
                    <a:pt x="3889" y="12509"/>
                  </a:lnTo>
                  <a:lnTo>
                    <a:pt x="3962" y="12583"/>
                  </a:lnTo>
                  <a:lnTo>
                    <a:pt x="4036" y="12546"/>
                  </a:lnTo>
                  <a:lnTo>
                    <a:pt x="4109" y="12509"/>
                  </a:lnTo>
                  <a:lnTo>
                    <a:pt x="4146" y="12436"/>
                  </a:lnTo>
                  <a:lnTo>
                    <a:pt x="4072" y="12216"/>
                  </a:lnTo>
                  <a:lnTo>
                    <a:pt x="4036" y="12069"/>
                  </a:lnTo>
                  <a:lnTo>
                    <a:pt x="4036" y="11886"/>
                  </a:lnTo>
                  <a:lnTo>
                    <a:pt x="5063" y="11922"/>
                  </a:lnTo>
                  <a:lnTo>
                    <a:pt x="5063" y="12143"/>
                  </a:lnTo>
                  <a:lnTo>
                    <a:pt x="5100" y="12619"/>
                  </a:lnTo>
                  <a:lnTo>
                    <a:pt x="5136" y="12693"/>
                  </a:lnTo>
                  <a:lnTo>
                    <a:pt x="5173" y="12766"/>
                  </a:lnTo>
                  <a:lnTo>
                    <a:pt x="5320" y="12766"/>
                  </a:lnTo>
                  <a:lnTo>
                    <a:pt x="5466" y="12729"/>
                  </a:lnTo>
                  <a:lnTo>
                    <a:pt x="5503" y="12619"/>
                  </a:lnTo>
                  <a:lnTo>
                    <a:pt x="5540" y="12473"/>
                  </a:lnTo>
                  <a:lnTo>
                    <a:pt x="5466" y="12363"/>
                  </a:lnTo>
                  <a:lnTo>
                    <a:pt x="5393" y="12326"/>
                  </a:lnTo>
                  <a:lnTo>
                    <a:pt x="5356" y="12106"/>
                  </a:lnTo>
                  <a:lnTo>
                    <a:pt x="5283" y="11922"/>
                  </a:lnTo>
                  <a:lnTo>
                    <a:pt x="5906" y="11959"/>
                  </a:lnTo>
                  <a:lnTo>
                    <a:pt x="6493" y="11959"/>
                  </a:lnTo>
                  <a:lnTo>
                    <a:pt x="6493" y="11996"/>
                  </a:lnTo>
                  <a:lnTo>
                    <a:pt x="6457" y="12179"/>
                  </a:lnTo>
                  <a:lnTo>
                    <a:pt x="6420" y="12399"/>
                  </a:lnTo>
                  <a:lnTo>
                    <a:pt x="6457" y="12583"/>
                  </a:lnTo>
                  <a:lnTo>
                    <a:pt x="6567" y="12766"/>
                  </a:lnTo>
                  <a:lnTo>
                    <a:pt x="6603" y="12840"/>
                  </a:lnTo>
                  <a:lnTo>
                    <a:pt x="6677" y="12876"/>
                  </a:lnTo>
                  <a:lnTo>
                    <a:pt x="6750" y="12876"/>
                  </a:lnTo>
                  <a:lnTo>
                    <a:pt x="6824" y="12840"/>
                  </a:lnTo>
                  <a:lnTo>
                    <a:pt x="6897" y="12766"/>
                  </a:lnTo>
                  <a:lnTo>
                    <a:pt x="6897" y="12729"/>
                  </a:lnTo>
                  <a:lnTo>
                    <a:pt x="6897" y="12656"/>
                  </a:lnTo>
                  <a:lnTo>
                    <a:pt x="6824" y="12619"/>
                  </a:lnTo>
                  <a:lnTo>
                    <a:pt x="6787" y="12583"/>
                  </a:lnTo>
                  <a:lnTo>
                    <a:pt x="6713" y="12399"/>
                  </a:lnTo>
                  <a:lnTo>
                    <a:pt x="6677" y="12216"/>
                  </a:lnTo>
                  <a:lnTo>
                    <a:pt x="6640" y="11996"/>
                  </a:lnTo>
                  <a:lnTo>
                    <a:pt x="6640" y="11959"/>
                  </a:lnTo>
                  <a:lnTo>
                    <a:pt x="7924" y="11996"/>
                  </a:lnTo>
                  <a:lnTo>
                    <a:pt x="7851" y="12033"/>
                  </a:lnTo>
                  <a:lnTo>
                    <a:pt x="7814" y="12106"/>
                  </a:lnTo>
                  <a:lnTo>
                    <a:pt x="7777" y="12253"/>
                  </a:lnTo>
                  <a:lnTo>
                    <a:pt x="7777" y="12399"/>
                  </a:lnTo>
                  <a:lnTo>
                    <a:pt x="7777" y="12509"/>
                  </a:lnTo>
                  <a:lnTo>
                    <a:pt x="7814" y="12619"/>
                  </a:lnTo>
                  <a:lnTo>
                    <a:pt x="7887" y="12729"/>
                  </a:lnTo>
                  <a:lnTo>
                    <a:pt x="7961" y="12766"/>
                  </a:lnTo>
                  <a:lnTo>
                    <a:pt x="8034" y="12729"/>
                  </a:lnTo>
                  <a:lnTo>
                    <a:pt x="8107" y="12693"/>
                  </a:lnTo>
                  <a:lnTo>
                    <a:pt x="8144" y="12619"/>
                  </a:lnTo>
                  <a:lnTo>
                    <a:pt x="8107" y="12473"/>
                  </a:lnTo>
                  <a:lnTo>
                    <a:pt x="8071" y="12289"/>
                  </a:lnTo>
                  <a:lnTo>
                    <a:pt x="8071" y="12179"/>
                  </a:lnTo>
                  <a:lnTo>
                    <a:pt x="8034" y="12106"/>
                  </a:lnTo>
                  <a:lnTo>
                    <a:pt x="8034" y="12033"/>
                  </a:lnTo>
                  <a:lnTo>
                    <a:pt x="8034" y="11996"/>
                  </a:lnTo>
                  <a:lnTo>
                    <a:pt x="9391" y="11996"/>
                  </a:lnTo>
                  <a:lnTo>
                    <a:pt x="9318" y="12216"/>
                  </a:lnTo>
                  <a:lnTo>
                    <a:pt x="9318" y="12473"/>
                  </a:lnTo>
                  <a:lnTo>
                    <a:pt x="9355" y="12546"/>
                  </a:lnTo>
                  <a:lnTo>
                    <a:pt x="9428" y="12583"/>
                  </a:lnTo>
                  <a:lnTo>
                    <a:pt x="9611" y="12583"/>
                  </a:lnTo>
                  <a:lnTo>
                    <a:pt x="9685" y="12546"/>
                  </a:lnTo>
                  <a:lnTo>
                    <a:pt x="9721" y="12473"/>
                  </a:lnTo>
                  <a:lnTo>
                    <a:pt x="9721" y="12436"/>
                  </a:lnTo>
                  <a:lnTo>
                    <a:pt x="9721" y="12363"/>
                  </a:lnTo>
                  <a:lnTo>
                    <a:pt x="9611" y="12326"/>
                  </a:lnTo>
                  <a:lnTo>
                    <a:pt x="9611" y="11996"/>
                  </a:lnTo>
                  <a:lnTo>
                    <a:pt x="10638" y="11996"/>
                  </a:lnTo>
                  <a:lnTo>
                    <a:pt x="10675" y="12253"/>
                  </a:lnTo>
                  <a:lnTo>
                    <a:pt x="10748" y="12509"/>
                  </a:lnTo>
                  <a:lnTo>
                    <a:pt x="10822" y="12583"/>
                  </a:lnTo>
                  <a:lnTo>
                    <a:pt x="10969" y="12583"/>
                  </a:lnTo>
                  <a:lnTo>
                    <a:pt x="11005" y="12509"/>
                  </a:lnTo>
                  <a:lnTo>
                    <a:pt x="11042" y="12399"/>
                  </a:lnTo>
                  <a:lnTo>
                    <a:pt x="10969" y="12179"/>
                  </a:lnTo>
                  <a:lnTo>
                    <a:pt x="10895" y="11996"/>
                  </a:lnTo>
                  <a:lnTo>
                    <a:pt x="12106" y="11996"/>
                  </a:lnTo>
                  <a:lnTo>
                    <a:pt x="12069" y="12069"/>
                  </a:lnTo>
                  <a:lnTo>
                    <a:pt x="12032" y="12143"/>
                  </a:lnTo>
                  <a:lnTo>
                    <a:pt x="11996" y="12363"/>
                  </a:lnTo>
                  <a:lnTo>
                    <a:pt x="12032" y="12473"/>
                  </a:lnTo>
                  <a:lnTo>
                    <a:pt x="12069" y="12619"/>
                  </a:lnTo>
                  <a:lnTo>
                    <a:pt x="12142" y="12729"/>
                  </a:lnTo>
                  <a:lnTo>
                    <a:pt x="12216" y="12803"/>
                  </a:lnTo>
                  <a:lnTo>
                    <a:pt x="12289" y="12840"/>
                  </a:lnTo>
                  <a:lnTo>
                    <a:pt x="12362" y="12803"/>
                  </a:lnTo>
                  <a:lnTo>
                    <a:pt x="12399" y="12766"/>
                  </a:lnTo>
                  <a:lnTo>
                    <a:pt x="12399" y="12693"/>
                  </a:lnTo>
                  <a:lnTo>
                    <a:pt x="12362" y="12546"/>
                  </a:lnTo>
                  <a:lnTo>
                    <a:pt x="12289" y="12363"/>
                  </a:lnTo>
                  <a:lnTo>
                    <a:pt x="12252" y="12179"/>
                  </a:lnTo>
                  <a:lnTo>
                    <a:pt x="12252" y="11959"/>
                  </a:lnTo>
                  <a:lnTo>
                    <a:pt x="13353" y="11959"/>
                  </a:lnTo>
                  <a:lnTo>
                    <a:pt x="13280" y="12106"/>
                  </a:lnTo>
                  <a:lnTo>
                    <a:pt x="13243" y="12253"/>
                  </a:lnTo>
                  <a:lnTo>
                    <a:pt x="13243" y="12436"/>
                  </a:lnTo>
                  <a:lnTo>
                    <a:pt x="13316" y="12583"/>
                  </a:lnTo>
                  <a:lnTo>
                    <a:pt x="13353" y="12619"/>
                  </a:lnTo>
                  <a:lnTo>
                    <a:pt x="13426" y="12656"/>
                  </a:lnTo>
                  <a:lnTo>
                    <a:pt x="13500" y="12656"/>
                  </a:lnTo>
                  <a:lnTo>
                    <a:pt x="13573" y="12583"/>
                  </a:lnTo>
                  <a:lnTo>
                    <a:pt x="13610" y="12436"/>
                  </a:lnTo>
                  <a:lnTo>
                    <a:pt x="13536" y="12216"/>
                  </a:lnTo>
                  <a:lnTo>
                    <a:pt x="13536" y="12069"/>
                  </a:lnTo>
                  <a:lnTo>
                    <a:pt x="13573" y="11922"/>
                  </a:lnTo>
                  <a:lnTo>
                    <a:pt x="14563" y="11886"/>
                  </a:lnTo>
                  <a:lnTo>
                    <a:pt x="14563" y="11886"/>
                  </a:lnTo>
                  <a:lnTo>
                    <a:pt x="14527" y="12363"/>
                  </a:lnTo>
                  <a:lnTo>
                    <a:pt x="14563" y="12436"/>
                  </a:lnTo>
                  <a:lnTo>
                    <a:pt x="14637" y="12509"/>
                  </a:lnTo>
                  <a:lnTo>
                    <a:pt x="14747" y="12509"/>
                  </a:lnTo>
                  <a:lnTo>
                    <a:pt x="14820" y="12473"/>
                  </a:lnTo>
                  <a:lnTo>
                    <a:pt x="14893" y="12399"/>
                  </a:lnTo>
                  <a:lnTo>
                    <a:pt x="14967" y="12289"/>
                  </a:lnTo>
                  <a:lnTo>
                    <a:pt x="14967" y="12179"/>
                  </a:lnTo>
                  <a:lnTo>
                    <a:pt x="14967" y="12069"/>
                  </a:lnTo>
                  <a:lnTo>
                    <a:pt x="14930" y="11996"/>
                  </a:lnTo>
                  <a:lnTo>
                    <a:pt x="14857" y="11959"/>
                  </a:lnTo>
                  <a:lnTo>
                    <a:pt x="14857" y="11886"/>
                  </a:lnTo>
                  <a:lnTo>
                    <a:pt x="16618" y="11776"/>
                  </a:lnTo>
                  <a:lnTo>
                    <a:pt x="16654" y="11812"/>
                  </a:lnTo>
                  <a:lnTo>
                    <a:pt x="16544" y="11996"/>
                  </a:lnTo>
                  <a:lnTo>
                    <a:pt x="16361" y="12179"/>
                  </a:lnTo>
                  <a:lnTo>
                    <a:pt x="16287" y="12289"/>
                  </a:lnTo>
                  <a:lnTo>
                    <a:pt x="16251" y="12363"/>
                  </a:lnTo>
                  <a:lnTo>
                    <a:pt x="16287" y="12436"/>
                  </a:lnTo>
                  <a:lnTo>
                    <a:pt x="16324" y="12509"/>
                  </a:lnTo>
                  <a:lnTo>
                    <a:pt x="16397" y="12546"/>
                  </a:lnTo>
                  <a:lnTo>
                    <a:pt x="16471" y="12583"/>
                  </a:lnTo>
                  <a:lnTo>
                    <a:pt x="16544" y="12583"/>
                  </a:lnTo>
                  <a:lnTo>
                    <a:pt x="16581" y="12546"/>
                  </a:lnTo>
                  <a:lnTo>
                    <a:pt x="16728" y="12473"/>
                  </a:lnTo>
                  <a:lnTo>
                    <a:pt x="16801" y="12363"/>
                  </a:lnTo>
                  <a:lnTo>
                    <a:pt x="16984" y="12106"/>
                  </a:lnTo>
                  <a:lnTo>
                    <a:pt x="17461" y="11482"/>
                  </a:lnTo>
                  <a:lnTo>
                    <a:pt x="17461" y="11409"/>
                  </a:lnTo>
                  <a:lnTo>
                    <a:pt x="17461" y="11336"/>
                  </a:lnTo>
                  <a:lnTo>
                    <a:pt x="17461" y="11262"/>
                  </a:lnTo>
                  <a:lnTo>
                    <a:pt x="17425" y="11189"/>
                  </a:lnTo>
                  <a:lnTo>
                    <a:pt x="17058" y="10895"/>
                  </a:lnTo>
                  <a:lnTo>
                    <a:pt x="16728" y="10639"/>
                  </a:lnTo>
                  <a:lnTo>
                    <a:pt x="16654" y="10602"/>
                  </a:lnTo>
                  <a:lnTo>
                    <a:pt x="16581" y="10602"/>
                  </a:lnTo>
                  <a:lnTo>
                    <a:pt x="16544" y="10639"/>
                  </a:lnTo>
                  <a:lnTo>
                    <a:pt x="16471" y="10675"/>
                  </a:lnTo>
                  <a:lnTo>
                    <a:pt x="16434" y="10785"/>
                  </a:lnTo>
                  <a:lnTo>
                    <a:pt x="16434" y="10859"/>
                  </a:lnTo>
                  <a:lnTo>
                    <a:pt x="16471" y="10932"/>
                  </a:lnTo>
                  <a:lnTo>
                    <a:pt x="16801" y="11226"/>
                  </a:lnTo>
                  <a:lnTo>
                    <a:pt x="13940" y="11372"/>
                  </a:lnTo>
                  <a:lnTo>
                    <a:pt x="14050" y="11336"/>
                  </a:lnTo>
                  <a:lnTo>
                    <a:pt x="14270" y="11189"/>
                  </a:lnTo>
                  <a:lnTo>
                    <a:pt x="14343" y="11115"/>
                  </a:lnTo>
                  <a:lnTo>
                    <a:pt x="14417" y="11005"/>
                  </a:lnTo>
                  <a:lnTo>
                    <a:pt x="14417" y="10932"/>
                  </a:lnTo>
                  <a:lnTo>
                    <a:pt x="14380" y="10895"/>
                  </a:lnTo>
                  <a:lnTo>
                    <a:pt x="14233" y="10895"/>
                  </a:lnTo>
                  <a:lnTo>
                    <a:pt x="14123" y="10932"/>
                  </a:lnTo>
                  <a:lnTo>
                    <a:pt x="13903" y="11079"/>
                  </a:lnTo>
                  <a:lnTo>
                    <a:pt x="13720" y="11226"/>
                  </a:lnTo>
                  <a:lnTo>
                    <a:pt x="13573" y="11409"/>
                  </a:lnTo>
                  <a:lnTo>
                    <a:pt x="12289" y="11446"/>
                  </a:lnTo>
                  <a:lnTo>
                    <a:pt x="12546" y="11336"/>
                  </a:lnTo>
                  <a:lnTo>
                    <a:pt x="12839" y="11226"/>
                  </a:lnTo>
                  <a:lnTo>
                    <a:pt x="13169" y="11079"/>
                  </a:lnTo>
                  <a:lnTo>
                    <a:pt x="13500" y="10895"/>
                  </a:lnTo>
                  <a:lnTo>
                    <a:pt x="13793" y="10675"/>
                  </a:lnTo>
                  <a:lnTo>
                    <a:pt x="14050" y="10419"/>
                  </a:lnTo>
                  <a:lnTo>
                    <a:pt x="14087" y="10308"/>
                  </a:lnTo>
                  <a:lnTo>
                    <a:pt x="14050" y="10235"/>
                  </a:lnTo>
                  <a:lnTo>
                    <a:pt x="13976" y="10198"/>
                  </a:lnTo>
                  <a:lnTo>
                    <a:pt x="13903" y="10235"/>
                  </a:lnTo>
                  <a:lnTo>
                    <a:pt x="13646" y="10382"/>
                  </a:lnTo>
                  <a:lnTo>
                    <a:pt x="13390" y="10565"/>
                  </a:lnTo>
                  <a:lnTo>
                    <a:pt x="13133" y="10749"/>
                  </a:lnTo>
                  <a:lnTo>
                    <a:pt x="12876" y="10895"/>
                  </a:lnTo>
                  <a:lnTo>
                    <a:pt x="12583" y="11042"/>
                  </a:lnTo>
                  <a:lnTo>
                    <a:pt x="12289" y="11152"/>
                  </a:lnTo>
                  <a:lnTo>
                    <a:pt x="11996" y="11299"/>
                  </a:lnTo>
                  <a:lnTo>
                    <a:pt x="11702" y="11446"/>
                  </a:lnTo>
                  <a:lnTo>
                    <a:pt x="10162" y="11482"/>
                  </a:lnTo>
                  <a:lnTo>
                    <a:pt x="10602" y="11299"/>
                  </a:lnTo>
                  <a:lnTo>
                    <a:pt x="12216" y="10639"/>
                  </a:lnTo>
                  <a:lnTo>
                    <a:pt x="12766" y="10455"/>
                  </a:lnTo>
                  <a:lnTo>
                    <a:pt x="13316" y="10162"/>
                  </a:lnTo>
                  <a:lnTo>
                    <a:pt x="13573" y="10015"/>
                  </a:lnTo>
                  <a:lnTo>
                    <a:pt x="13793" y="9832"/>
                  </a:lnTo>
                  <a:lnTo>
                    <a:pt x="13976" y="9612"/>
                  </a:lnTo>
                  <a:lnTo>
                    <a:pt x="14087" y="9355"/>
                  </a:lnTo>
                  <a:lnTo>
                    <a:pt x="14087" y="9245"/>
                  </a:lnTo>
                  <a:lnTo>
                    <a:pt x="14050" y="9208"/>
                  </a:lnTo>
                  <a:lnTo>
                    <a:pt x="13940" y="9171"/>
                  </a:lnTo>
                  <a:lnTo>
                    <a:pt x="13866" y="9208"/>
                  </a:lnTo>
                  <a:lnTo>
                    <a:pt x="13463" y="9612"/>
                  </a:lnTo>
                  <a:lnTo>
                    <a:pt x="13243" y="9795"/>
                  </a:lnTo>
                  <a:lnTo>
                    <a:pt x="12986" y="9978"/>
                  </a:lnTo>
                  <a:lnTo>
                    <a:pt x="12693" y="10125"/>
                  </a:lnTo>
                  <a:lnTo>
                    <a:pt x="12399" y="10235"/>
                  </a:lnTo>
                  <a:lnTo>
                    <a:pt x="11776" y="10492"/>
                  </a:lnTo>
                  <a:lnTo>
                    <a:pt x="10418" y="11042"/>
                  </a:lnTo>
                  <a:lnTo>
                    <a:pt x="9905" y="11262"/>
                  </a:lnTo>
                  <a:lnTo>
                    <a:pt x="9428" y="11482"/>
                  </a:lnTo>
                  <a:lnTo>
                    <a:pt x="7667" y="11482"/>
                  </a:lnTo>
                  <a:lnTo>
                    <a:pt x="8621" y="11152"/>
                  </a:lnTo>
                  <a:lnTo>
                    <a:pt x="10895" y="10419"/>
                  </a:lnTo>
                  <a:lnTo>
                    <a:pt x="11335" y="10235"/>
                  </a:lnTo>
                  <a:lnTo>
                    <a:pt x="11776" y="10052"/>
                  </a:lnTo>
                  <a:lnTo>
                    <a:pt x="12179" y="9832"/>
                  </a:lnTo>
                  <a:lnTo>
                    <a:pt x="12583" y="9575"/>
                  </a:lnTo>
                  <a:lnTo>
                    <a:pt x="13426" y="9025"/>
                  </a:lnTo>
                  <a:lnTo>
                    <a:pt x="13866" y="8768"/>
                  </a:lnTo>
                  <a:lnTo>
                    <a:pt x="14307" y="8548"/>
                  </a:lnTo>
                  <a:lnTo>
                    <a:pt x="14380" y="8511"/>
                  </a:lnTo>
                  <a:lnTo>
                    <a:pt x="14417" y="8474"/>
                  </a:lnTo>
                  <a:lnTo>
                    <a:pt x="14417" y="8841"/>
                  </a:lnTo>
                  <a:lnTo>
                    <a:pt x="14453" y="8915"/>
                  </a:lnTo>
                  <a:lnTo>
                    <a:pt x="14490" y="8951"/>
                  </a:lnTo>
                  <a:lnTo>
                    <a:pt x="14527" y="8988"/>
                  </a:lnTo>
                  <a:lnTo>
                    <a:pt x="14600" y="9025"/>
                  </a:lnTo>
                  <a:lnTo>
                    <a:pt x="14673" y="8988"/>
                  </a:lnTo>
                  <a:lnTo>
                    <a:pt x="14747" y="8951"/>
                  </a:lnTo>
                  <a:lnTo>
                    <a:pt x="14783" y="8915"/>
                  </a:lnTo>
                  <a:lnTo>
                    <a:pt x="14783" y="8841"/>
                  </a:lnTo>
                  <a:lnTo>
                    <a:pt x="14783" y="8291"/>
                  </a:lnTo>
                  <a:lnTo>
                    <a:pt x="14747" y="8034"/>
                  </a:lnTo>
                  <a:lnTo>
                    <a:pt x="14673" y="7777"/>
                  </a:lnTo>
                  <a:lnTo>
                    <a:pt x="15077" y="8181"/>
                  </a:lnTo>
                  <a:lnTo>
                    <a:pt x="15517" y="8584"/>
                  </a:lnTo>
                  <a:lnTo>
                    <a:pt x="15737" y="8768"/>
                  </a:lnTo>
                  <a:lnTo>
                    <a:pt x="15847" y="8841"/>
                  </a:lnTo>
                  <a:lnTo>
                    <a:pt x="15994" y="8878"/>
                  </a:lnTo>
                  <a:lnTo>
                    <a:pt x="16361" y="8915"/>
                  </a:lnTo>
                  <a:lnTo>
                    <a:pt x="16764" y="8915"/>
                  </a:lnTo>
                  <a:lnTo>
                    <a:pt x="17204" y="8878"/>
                  </a:lnTo>
                  <a:lnTo>
                    <a:pt x="17608" y="8731"/>
                  </a:lnTo>
                  <a:lnTo>
                    <a:pt x="17681" y="8695"/>
                  </a:lnTo>
                  <a:lnTo>
                    <a:pt x="17755" y="8584"/>
                  </a:lnTo>
                  <a:lnTo>
                    <a:pt x="17791" y="8511"/>
                  </a:lnTo>
                  <a:lnTo>
                    <a:pt x="17755" y="8438"/>
                  </a:lnTo>
                  <a:lnTo>
                    <a:pt x="17718" y="8328"/>
                  </a:lnTo>
                  <a:lnTo>
                    <a:pt x="17681" y="8291"/>
                  </a:lnTo>
                  <a:lnTo>
                    <a:pt x="17571" y="8254"/>
                  </a:lnTo>
                  <a:lnTo>
                    <a:pt x="17461" y="8254"/>
                  </a:lnTo>
                  <a:lnTo>
                    <a:pt x="17131" y="8364"/>
                  </a:lnTo>
                  <a:lnTo>
                    <a:pt x="16764" y="8401"/>
                  </a:lnTo>
                  <a:lnTo>
                    <a:pt x="16397" y="8438"/>
                  </a:lnTo>
                  <a:lnTo>
                    <a:pt x="16177" y="8401"/>
                  </a:lnTo>
                  <a:lnTo>
                    <a:pt x="16031" y="8364"/>
                  </a:lnTo>
                  <a:lnTo>
                    <a:pt x="15480" y="7888"/>
                  </a:lnTo>
                  <a:lnTo>
                    <a:pt x="15004" y="7374"/>
                  </a:lnTo>
                  <a:lnTo>
                    <a:pt x="14563" y="6824"/>
                  </a:lnTo>
                  <a:lnTo>
                    <a:pt x="14160" y="6237"/>
                  </a:lnTo>
                  <a:lnTo>
                    <a:pt x="13830" y="5613"/>
                  </a:lnTo>
                  <a:lnTo>
                    <a:pt x="13536" y="4990"/>
                  </a:lnTo>
                  <a:lnTo>
                    <a:pt x="13096" y="3926"/>
                  </a:lnTo>
                  <a:lnTo>
                    <a:pt x="12803" y="3412"/>
                  </a:lnTo>
                  <a:lnTo>
                    <a:pt x="12509" y="2936"/>
                  </a:lnTo>
                  <a:lnTo>
                    <a:pt x="12326" y="2752"/>
                  </a:lnTo>
                  <a:lnTo>
                    <a:pt x="12142" y="2532"/>
                  </a:lnTo>
                  <a:lnTo>
                    <a:pt x="11959" y="2349"/>
                  </a:lnTo>
                  <a:lnTo>
                    <a:pt x="11739" y="2202"/>
                  </a:lnTo>
                  <a:lnTo>
                    <a:pt x="11482" y="2092"/>
                  </a:lnTo>
                  <a:lnTo>
                    <a:pt x="11225" y="1982"/>
                  </a:lnTo>
                  <a:lnTo>
                    <a:pt x="10932" y="1908"/>
                  </a:lnTo>
                  <a:lnTo>
                    <a:pt x="10602" y="1872"/>
                  </a:lnTo>
                  <a:lnTo>
                    <a:pt x="10308" y="1872"/>
                  </a:lnTo>
                  <a:lnTo>
                    <a:pt x="9978" y="1908"/>
                  </a:lnTo>
                  <a:lnTo>
                    <a:pt x="9685" y="1982"/>
                  </a:lnTo>
                  <a:lnTo>
                    <a:pt x="9391" y="2055"/>
                  </a:lnTo>
                  <a:lnTo>
                    <a:pt x="9098" y="2202"/>
                  </a:lnTo>
                  <a:lnTo>
                    <a:pt x="8841" y="2349"/>
                  </a:lnTo>
                  <a:lnTo>
                    <a:pt x="8584" y="2495"/>
                  </a:lnTo>
                  <a:lnTo>
                    <a:pt x="8327" y="2715"/>
                  </a:lnTo>
                  <a:lnTo>
                    <a:pt x="7887" y="3119"/>
                  </a:lnTo>
                  <a:lnTo>
                    <a:pt x="7484" y="3632"/>
                  </a:lnTo>
                  <a:lnTo>
                    <a:pt x="7117" y="4146"/>
                  </a:lnTo>
                  <a:lnTo>
                    <a:pt x="6787" y="4660"/>
                  </a:lnTo>
                  <a:lnTo>
                    <a:pt x="6127" y="5833"/>
                  </a:lnTo>
                  <a:lnTo>
                    <a:pt x="5796" y="6457"/>
                  </a:lnTo>
                  <a:lnTo>
                    <a:pt x="5430" y="7044"/>
                  </a:lnTo>
                  <a:lnTo>
                    <a:pt x="4989" y="7594"/>
                  </a:lnTo>
                  <a:lnTo>
                    <a:pt x="4769" y="7851"/>
                  </a:lnTo>
                  <a:lnTo>
                    <a:pt x="4513" y="8071"/>
                  </a:lnTo>
                  <a:lnTo>
                    <a:pt x="4256" y="8291"/>
                  </a:lnTo>
                  <a:lnTo>
                    <a:pt x="3962" y="8474"/>
                  </a:lnTo>
                  <a:lnTo>
                    <a:pt x="3669" y="8621"/>
                  </a:lnTo>
                  <a:lnTo>
                    <a:pt x="3339" y="8731"/>
                  </a:lnTo>
                  <a:lnTo>
                    <a:pt x="3009" y="8841"/>
                  </a:lnTo>
                  <a:lnTo>
                    <a:pt x="2715" y="8915"/>
                  </a:lnTo>
                  <a:lnTo>
                    <a:pt x="2605" y="6200"/>
                  </a:lnTo>
                  <a:lnTo>
                    <a:pt x="2568" y="3119"/>
                  </a:lnTo>
                  <a:lnTo>
                    <a:pt x="2605" y="1505"/>
                  </a:lnTo>
                  <a:lnTo>
                    <a:pt x="2568" y="1138"/>
                  </a:lnTo>
                  <a:lnTo>
                    <a:pt x="2715" y="1395"/>
                  </a:lnTo>
                  <a:lnTo>
                    <a:pt x="2862" y="1652"/>
                  </a:lnTo>
                  <a:lnTo>
                    <a:pt x="2899" y="1725"/>
                  </a:lnTo>
                  <a:lnTo>
                    <a:pt x="2972" y="1762"/>
                  </a:lnTo>
                  <a:lnTo>
                    <a:pt x="3119" y="1762"/>
                  </a:lnTo>
                  <a:lnTo>
                    <a:pt x="3192" y="1688"/>
                  </a:lnTo>
                  <a:lnTo>
                    <a:pt x="3229" y="1652"/>
                  </a:lnTo>
                  <a:lnTo>
                    <a:pt x="3265" y="1578"/>
                  </a:lnTo>
                  <a:lnTo>
                    <a:pt x="3265" y="1505"/>
                  </a:lnTo>
                  <a:lnTo>
                    <a:pt x="3155" y="1138"/>
                  </a:lnTo>
                  <a:lnTo>
                    <a:pt x="2972" y="771"/>
                  </a:lnTo>
                  <a:lnTo>
                    <a:pt x="2568" y="111"/>
                  </a:lnTo>
                  <a:lnTo>
                    <a:pt x="2495" y="38"/>
                  </a:lnTo>
                  <a:lnTo>
                    <a:pt x="2385" y="1"/>
                  </a:lnTo>
                  <a:close/>
                  <a:moveTo>
                    <a:pt x="15554" y="12546"/>
                  </a:moveTo>
                  <a:lnTo>
                    <a:pt x="15480" y="12583"/>
                  </a:lnTo>
                  <a:lnTo>
                    <a:pt x="15370" y="12619"/>
                  </a:lnTo>
                  <a:lnTo>
                    <a:pt x="15224" y="12766"/>
                  </a:lnTo>
                  <a:lnTo>
                    <a:pt x="15077" y="12913"/>
                  </a:lnTo>
                  <a:lnTo>
                    <a:pt x="15077" y="12950"/>
                  </a:lnTo>
                  <a:lnTo>
                    <a:pt x="14820" y="12803"/>
                  </a:lnTo>
                  <a:lnTo>
                    <a:pt x="14527" y="12693"/>
                  </a:lnTo>
                  <a:lnTo>
                    <a:pt x="14453" y="12693"/>
                  </a:lnTo>
                  <a:lnTo>
                    <a:pt x="14417" y="12729"/>
                  </a:lnTo>
                  <a:lnTo>
                    <a:pt x="14380" y="12803"/>
                  </a:lnTo>
                  <a:lnTo>
                    <a:pt x="14380" y="12876"/>
                  </a:lnTo>
                  <a:lnTo>
                    <a:pt x="14563" y="13096"/>
                  </a:lnTo>
                  <a:lnTo>
                    <a:pt x="14783" y="13316"/>
                  </a:lnTo>
                  <a:lnTo>
                    <a:pt x="14673" y="13463"/>
                  </a:lnTo>
                  <a:lnTo>
                    <a:pt x="14490" y="13720"/>
                  </a:lnTo>
                  <a:lnTo>
                    <a:pt x="14417" y="13867"/>
                  </a:lnTo>
                  <a:lnTo>
                    <a:pt x="14417" y="14013"/>
                  </a:lnTo>
                  <a:lnTo>
                    <a:pt x="14453" y="14087"/>
                  </a:lnTo>
                  <a:lnTo>
                    <a:pt x="14490" y="14123"/>
                  </a:lnTo>
                  <a:lnTo>
                    <a:pt x="14600" y="14123"/>
                  </a:lnTo>
                  <a:lnTo>
                    <a:pt x="14673" y="14087"/>
                  </a:lnTo>
                  <a:lnTo>
                    <a:pt x="14783" y="14050"/>
                  </a:lnTo>
                  <a:lnTo>
                    <a:pt x="14893" y="13903"/>
                  </a:lnTo>
                  <a:lnTo>
                    <a:pt x="15150" y="13573"/>
                  </a:lnTo>
                  <a:lnTo>
                    <a:pt x="15590" y="13903"/>
                  </a:lnTo>
                  <a:lnTo>
                    <a:pt x="15700" y="13940"/>
                  </a:lnTo>
                  <a:lnTo>
                    <a:pt x="15774" y="13940"/>
                  </a:lnTo>
                  <a:lnTo>
                    <a:pt x="15847" y="13903"/>
                  </a:lnTo>
                  <a:lnTo>
                    <a:pt x="15884" y="13830"/>
                  </a:lnTo>
                  <a:lnTo>
                    <a:pt x="15921" y="13757"/>
                  </a:lnTo>
                  <a:lnTo>
                    <a:pt x="15921" y="13647"/>
                  </a:lnTo>
                  <a:lnTo>
                    <a:pt x="15921" y="13573"/>
                  </a:lnTo>
                  <a:lnTo>
                    <a:pt x="15847" y="13500"/>
                  </a:lnTo>
                  <a:lnTo>
                    <a:pt x="15407" y="13170"/>
                  </a:lnTo>
                  <a:lnTo>
                    <a:pt x="15480" y="13096"/>
                  </a:lnTo>
                  <a:lnTo>
                    <a:pt x="15590" y="12876"/>
                  </a:lnTo>
                  <a:lnTo>
                    <a:pt x="15664" y="12803"/>
                  </a:lnTo>
                  <a:lnTo>
                    <a:pt x="15737" y="12766"/>
                  </a:lnTo>
                  <a:lnTo>
                    <a:pt x="15774" y="12729"/>
                  </a:lnTo>
                  <a:lnTo>
                    <a:pt x="15811" y="12693"/>
                  </a:lnTo>
                  <a:lnTo>
                    <a:pt x="15811" y="12656"/>
                  </a:lnTo>
                  <a:lnTo>
                    <a:pt x="15774" y="12656"/>
                  </a:lnTo>
                  <a:lnTo>
                    <a:pt x="15664" y="12583"/>
                  </a:lnTo>
                  <a:lnTo>
                    <a:pt x="15554" y="12546"/>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 name="Google Shape;410;p8"/>
            <p:cNvSpPr/>
            <p:nvPr/>
          </p:nvSpPr>
          <p:spPr>
            <a:xfrm>
              <a:off x="6844475" y="1037625"/>
              <a:ext cx="414525" cy="389750"/>
            </a:xfrm>
            <a:custGeom>
              <a:rect b="b" l="l" r="r" t="t"/>
              <a:pathLst>
                <a:path extrusionOk="0" h="15590" w="16581">
                  <a:moveTo>
                    <a:pt x="13793" y="2568"/>
                  </a:moveTo>
                  <a:lnTo>
                    <a:pt x="14123" y="2641"/>
                  </a:lnTo>
                  <a:lnTo>
                    <a:pt x="14123" y="2678"/>
                  </a:lnTo>
                  <a:lnTo>
                    <a:pt x="14086" y="2825"/>
                  </a:lnTo>
                  <a:lnTo>
                    <a:pt x="14013" y="2935"/>
                  </a:lnTo>
                  <a:lnTo>
                    <a:pt x="13866" y="3045"/>
                  </a:lnTo>
                  <a:lnTo>
                    <a:pt x="13756" y="3081"/>
                  </a:lnTo>
                  <a:lnTo>
                    <a:pt x="13573" y="2971"/>
                  </a:lnTo>
                  <a:lnTo>
                    <a:pt x="13609" y="2788"/>
                  </a:lnTo>
                  <a:lnTo>
                    <a:pt x="13683" y="2678"/>
                  </a:lnTo>
                  <a:lnTo>
                    <a:pt x="13720" y="2605"/>
                  </a:lnTo>
                  <a:lnTo>
                    <a:pt x="13793" y="2568"/>
                  </a:lnTo>
                  <a:close/>
                  <a:moveTo>
                    <a:pt x="9428" y="3705"/>
                  </a:moveTo>
                  <a:lnTo>
                    <a:pt x="9831" y="4475"/>
                  </a:lnTo>
                  <a:lnTo>
                    <a:pt x="10161" y="5246"/>
                  </a:lnTo>
                  <a:lnTo>
                    <a:pt x="8327" y="4402"/>
                  </a:lnTo>
                  <a:lnTo>
                    <a:pt x="8878" y="4035"/>
                  </a:lnTo>
                  <a:lnTo>
                    <a:pt x="9428" y="3705"/>
                  </a:lnTo>
                  <a:close/>
                  <a:moveTo>
                    <a:pt x="5283" y="3668"/>
                  </a:moveTo>
                  <a:lnTo>
                    <a:pt x="6383" y="4072"/>
                  </a:lnTo>
                  <a:lnTo>
                    <a:pt x="7410" y="4512"/>
                  </a:lnTo>
                  <a:lnTo>
                    <a:pt x="6383" y="5319"/>
                  </a:lnTo>
                  <a:lnTo>
                    <a:pt x="5393" y="6163"/>
                  </a:lnTo>
                  <a:lnTo>
                    <a:pt x="5319" y="5282"/>
                  </a:lnTo>
                  <a:lnTo>
                    <a:pt x="5283" y="4365"/>
                  </a:lnTo>
                  <a:lnTo>
                    <a:pt x="5283" y="3668"/>
                  </a:lnTo>
                  <a:close/>
                  <a:moveTo>
                    <a:pt x="13096" y="2494"/>
                  </a:moveTo>
                  <a:lnTo>
                    <a:pt x="13023" y="2641"/>
                  </a:lnTo>
                  <a:lnTo>
                    <a:pt x="12986" y="2825"/>
                  </a:lnTo>
                  <a:lnTo>
                    <a:pt x="12949" y="3008"/>
                  </a:lnTo>
                  <a:lnTo>
                    <a:pt x="12986" y="3191"/>
                  </a:lnTo>
                  <a:lnTo>
                    <a:pt x="13096" y="3412"/>
                  </a:lnTo>
                  <a:lnTo>
                    <a:pt x="13243" y="3595"/>
                  </a:lnTo>
                  <a:lnTo>
                    <a:pt x="13426" y="3705"/>
                  </a:lnTo>
                  <a:lnTo>
                    <a:pt x="13646" y="3778"/>
                  </a:lnTo>
                  <a:lnTo>
                    <a:pt x="13793" y="3815"/>
                  </a:lnTo>
                  <a:lnTo>
                    <a:pt x="13536" y="4512"/>
                  </a:lnTo>
                  <a:lnTo>
                    <a:pt x="13243" y="5209"/>
                  </a:lnTo>
                  <a:lnTo>
                    <a:pt x="12913" y="5869"/>
                  </a:lnTo>
                  <a:lnTo>
                    <a:pt x="12546" y="6529"/>
                  </a:lnTo>
                  <a:lnTo>
                    <a:pt x="11665" y="6016"/>
                  </a:lnTo>
                  <a:lnTo>
                    <a:pt x="10785" y="5576"/>
                  </a:lnTo>
                  <a:lnTo>
                    <a:pt x="10602" y="5026"/>
                  </a:lnTo>
                  <a:lnTo>
                    <a:pt x="10345" y="4475"/>
                  </a:lnTo>
                  <a:lnTo>
                    <a:pt x="10125" y="3962"/>
                  </a:lnTo>
                  <a:lnTo>
                    <a:pt x="9831" y="3448"/>
                  </a:lnTo>
                  <a:lnTo>
                    <a:pt x="10602" y="3045"/>
                  </a:lnTo>
                  <a:lnTo>
                    <a:pt x="11005" y="2898"/>
                  </a:lnTo>
                  <a:lnTo>
                    <a:pt x="11409" y="2751"/>
                  </a:lnTo>
                  <a:lnTo>
                    <a:pt x="11849" y="2641"/>
                  </a:lnTo>
                  <a:lnTo>
                    <a:pt x="12252" y="2568"/>
                  </a:lnTo>
                  <a:lnTo>
                    <a:pt x="12692" y="2494"/>
                  </a:lnTo>
                  <a:close/>
                  <a:moveTo>
                    <a:pt x="2605" y="6713"/>
                  </a:moveTo>
                  <a:lnTo>
                    <a:pt x="2678" y="6750"/>
                  </a:lnTo>
                  <a:lnTo>
                    <a:pt x="2752" y="6823"/>
                  </a:lnTo>
                  <a:lnTo>
                    <a:pt x="2788" y="6970"/>
                  </a:lnTo>
                  <a:lnTo>
                    <a:pt x="2752" y="7116"/>
                  </a:lnTo>
                  <a:lnTo>
                    <a:pt x="2715" y="7153"/>
                  </a:lnTo>
                  <a:lnTo>
                    <a:pt x="2605" y="7226"/>
                  </a:lnTo>
                  <a:lnTo>
                    <a:pt x="2458" y="7336"/>
                  </a:lnTo>
                  <a:lnTo>
                    <a:pt x="2165" y="7116"/>
                  </a:lnTo>
                  <a:lnTo>
                    <a:pt x="2275" y="6970"/>
                  </a:lnTo>
                  <a:lnTo>
                    <a:pt x="2275" y="6896"/>
                  </a:lnTo>
                  <a:lnTo>
                    <a:pt x="2458" y="6860"/>
                  </a:lnTo>
                  <a:lnTo>
                    <a:pt x="2715" y="6860"/>
                  </a:lnTo>
                  <a:lnTo>
                    <a:pt x="2715" y="6823"/>
                  </a:lnTo>
                  <a:lnTo>
                    <a:pt x="2678" y="6786"/>
                  </a:lnTo>
                  <a:lnTo>
                    <a:pt x="2605" y="6713"/>
                  </a:lnTo>
                  <a:close/>
                  <a:moveTo>
                    <a:pt x="8364" y="6529"/>
                  </a:moveTo>
                  <a:lnTo>
                    <a:pt x="8547" y="6566"/>
                  </a:lnTo>
                  <a:lnTo>
                    <a:pt x="8657" y="6603"/>
                  </a:lnTo>
                  <a:lnTo>
                    <a:pt x="8657" y="6713"/>
                  </a:lnTo>
                  <a:lnTo>
                    <a:pt x="8694" y="6860"/>
                  </a:lnTo>
                  <a:lnTo>
                    <a:pt x="8694" y="6970"/>
                  </a:lnTo>
                  <a:lnTo>
                    <a:pt x="8694" y="7116"/>
                  </a:lnTo>
                  <a:lnTo>
                    <a:pt x="8657" y="7226"/>
                  </a:lnTo>
                  <a:lnTo>
                    <a:pt x="8621" y="7336"/>
                  </a:lnTo>
                  <a:lnTo>
                    <a:pt x="8547" y="7446"/>
                  </a:lnTo>
                  <a:lnTo>
                    <a:pt x="8364" y="7446"/>
                  </a:lnTo>
                  <a:lnTo>
                    <a:pt x="8107" y="7520"/>
                  </a:lnTo>
                  <a:lnTo>
                    <a:pt x="7850" y="7593"/>
                  </a:lnTo>
                  <a:lnTo>
                    <a:pt x="7704" y="7483"/>
                  </a:lnTo>
                  <a:lnTo>
                    <a:pt x="7630" y="7336"/>
                  </a:lnTo>
                  <a:lnTo>
                    <a:pt x="7557" y="7190"/>
                  </a:lnTo>
                  <a:lnTo>
                    <a:pt x="7594" y="7006"/>
                  </a:lnTo>
                  <a:lnTo>
                    <a:pt x="7667" y="6750"/>
                  </a:lnTo>
                  <a:lnTo>
                    <a:pt x="7777" y="6750"/>
                  </a:lnTo>
                  <a:lnTo>
                    <a:pt x="7850" y="6786"/>
                  </a:lnTo>
                  <a:lnTo>
                    <a:pt x="7924" y="6750"/>
                  </a:lnTo>
                  <a:lnTo>
                    <a:pt x="7960" y="6713"/>
                  </a:lnTo>
                  <a:lnTo>
                    <a:pt x="8071" y="6566"/>
                  </a:lnTo>
                  <a:lnTo>
                    <a:pt x="8364" y="6529"/>
                  </a:lnTo>
                  <a:close/>
                  <a:moveTo>
                    <a:pt x="3155" y="3191"/>
                  </a:moveTo>
                  <a:lnTo>
                    <a:pt x="3595" y="3228"/>
                  </a:lnTo>
                  <a:lnTo>
                    <a:pt x="4036" y="3301"/>
                  </a:lnTo>
                  <a:lnTo>
                    <a:pt x="4439" y="3412"/>
                  </a:lnTo>
                  <a:lnTo>
                    <a:pt x="4879" y="3522"/>
                  </a:lnTo>
                  <a:lnTo>
                    <a:pt x="4843" y="4072"/>
                  </a:lnTo>
                  <a:lnTo>
                    <a:pt x="4843" y="4659"/>
                  </a:lnTo>
                  <a:lnTo>
                    <a:pt x="4879" y="5282"/>
                  </a:lnTo>
                  <a:lnTo>
                    <a:pt x="4989" y="6529"/>
                  </a:lnTo>
                  <a:lnTo>
                    <a:pt x="4182" y="7263"/>
                  </a:lnTo>
                  <a:lnTo>
                    <a:pt x="3779" y="7630"/>
                  </a:lnTo>
                  <a:lnTo>
                    <a:pt x="3375" y="8033"/>
                  </a:lnTo>
                  <a:lnTo>
                    <a:pt x="3265" y="7960"/>
                  </a:lnTo>
                  <a:lnTo>
                    <a:pt x="2898" y="7667"/>
                  </a:lnTo>
                  <a:lnTo>
                    <a:pt x="3008" y="7520"/>
                  </a:lnTo>
                  <a:lnTo>
                    <a:pt x="3119" y="7410"/>
                  </a:lnTo>
                  <a:lnTo>
                    <a:pt x="3155" y="7336"/>
                  </a:lnTo>
                  <a:lnTo>
                    <a:pt x="3192" y="7300"/>
                  </a:lnTo>
                  <a:lnTo>
                    <a:pt x="3192" y="7153"/>
                  </a:lnTo>
                  <a:lnTo>
                    <a:pt x="3229" y="6933"/>
                  </a:lnTo>
                  <a:lnTo>
                    <a:pt x="3192" y="6823"/>
                  </a:lnTo>
                  <a:lnTo>
                    <a:pt x="3155" y="6676"/>
                  </a:lnTo>
                  <a:lnTo>
                    <a:pt x="3119" y="6566"/>
                  </a:lnTo>
                  <a:lnTo>
                    <a:pt x="3045" y="6456"/>
                  </a:lnTo>
                  <a:lnTo>
                    <a:pt x="2972" y="6383"/>
                  </a:lnTo>
                  <a:lnTo>
                    <a:pt x="2862" y="6309"/>
                  </a:lnTo>
                  <a:lnTo>
                    <a:pt x="2752" y="6273"/>
                  </a:lnTo>
                  <a:lnTo>
                    <a:pt x="2605" y="6236"/>
                  </a:lnTo>
                  <a:lnTo>
                    <a:pt x="2495" y="6236"/>
                  </a:lnTo>
                  <a:lnTo>
                    <a:pt x="2348" y="6273"/>
                  </a:lnTo>
                  <a:lnTo>
                    <a:pt x="2128" y="6383"/>
                  </a:lnTo>
                  <a:lnTo>
                    <a:pt x="1908" y="6529"/>
                  </a:lnTo>
                  <a:lnTo>
                    <a:pt x="1761" y="6713"/>
                  </a:lnTo>
                  <a:lnTo>
                    <a:pt x="1321" y="6309"/>
                  </a:lnTo>
                  <a:lnTo>
                    <a:pt x="954" y="5833"/>
                  </a:lnTo>
                  <a:lnTo>
                    <a:pt x="734" y="5502"/>
                  </a:lnTo>
                  <a:lnTo>
                    <a:pt x="624" y="5172"/>
                  </a:lnTo>
                  <a:lnTo>
                    <a:pt x="551" y="4805"/>
                  </a:lnTo>
                  <a:lnTo>
                    <a:pt x="514" y="4439"/>
                  </a:lnTo>
                  <a:lnTo>
                    <a:pt x="551" y="4255"/>
                  </a:lnTo>
                  <a:lnTo>
                    <a:pt x="624" y="4072"/>
                  </a:lnTo>
                  <a:lnTo>
                    <a:pt x="734" y="3925"/>
                  </a:lnTo>
                  <a:lnTo>
                    <a:pt x="844" y="3778"/>
                  </a:lnTo>
                  <a:lnTo>
                    <a:pt x="991" y="3668"/>
                  </a:lnTo>
                  <a:lnTo>
                    <a:pt x="1174" y="3558"/>
                  </a:lnTo>
                  <a:lnTo>
                    <a:pt x="1541" y="3412"/>
                  </a:lnTo>
                  <a:lnTo>
                    <a:pt x="1908" y="3265"/>
                  </a:lnTo>
                  <a:lnTo>
                    <a:pt x="2312" y="3191"/>
                  </a:lnTo>
                  <a:close/>
                  <a:moveTo>
                    <a:pt x="11005" y="6199"/>
                  </a:moveTo>
                  <a:lnTo>
                    <a:pt x="12289" y="6896"/>
                  </a:lnTo>
                  <a:lnTo>
                    <a:pt x="11885" y="7483"/>
                  </a:lnTo>
                  <a:lnTo>
                    <a:pt x="11482" y="8033"/>
                  </a:lnTo>
                  <a:lnTo>
                    <a:pt x="11335" y="7410"/>
                  </a:lnTo>
                  <a:lnTo>
                    <a:pt x="11188" y="6750"/>
                  </a:lnTo>
                  <a:lnTo>
                    <a:pt x="11005" y="6199"/>
                  </a:lnTo>
                  <a:close/>
                  <a:moveTo>
                    <a:pt x="7264" y="8180"/>
                  </a:moveTo>
                  <a:lnTo>
                    <a:pt x="7410" y="8253"/>
                  </a:lnTo>
                  <a:lnTo>
                    <a:pt x="7594" y="8290"/>
                  </a:lnTo>
                  <a:lnTo>
                    <a:pt x="7960" y="8290"/>
                  </a:lnTo>
                  <a:lnTo>
                    <a:pt x="7704" y="8327"/>
                  </a:lnTo>
                  <a:lnTo>
                    <a:pt x="7557" y="8327"/>
                  </a:lnTo>
                  <a:lnTo>
                    <a:pt x="7447" y="8290"/>
                  </a:lnTo>
                  <a:lnTo>
                    <a:pt x="7337" y="8253"/>
                  </a:lnTo>
                  <a:lnTo>
                    <a:pt x="7264" y="8180"/>
                  </a:lnTo>
                  <a:close/>
                  <a:moveTo>
                    <a:pt x="8181" y="5979"/>
                  </a:moveTo>
                  <a:lnTo>
                    <a:pt x="7997" y="6016"/>
                  </a:lnTo>
                  <a:lnTo>
                    <a:pt x="7814" y="6089"/>
                  </a:lnTo>
                  <a:lnTo>
                    <a:pt x="7667" y="6236"/>
                  </a:lnTo>
                  <a:lnTo>
                    <a:pt x="7410" y="6346"/>
                  </a:lnTo>
                  <a:lnTo>
                    <a:pt x="7190" y="6529"/>
                  </a:lnTo>
                  <a:lnTo>
                    <a:pt x="6970" y="6713"/>
                  </a:lnTo>
                  <a:lnTo>
                    <a:pt x="6787" y="6933"/>
                  </a:lnTo>
                  <a:lnTo>
                    <a:pt x="6677" y="7080"/>
                  </a:lnTo>
                  <a:lnTo>
                    <a:pt x="6640" y="7263"/>
                  </a:lnTo>
                  <a:lnTo>
                    <a:pt x="6567" y="7410"/>
                  </a:lnTo>
                  <a:lnTo>
                    <a:pt x="6567" y="7593"/>
                  </a:lnTo>
                  <a:lnTo>
                    <a:pt x="6567" y="7923"/>
                  </a:lnTo>
                  <a:lnTo>
                    <a:pt x="6677" y="8253"/>
                  </a:lnTo>
                  <a:lnTo>
                    <a:pt x="6787" y="8437"/>
                  </a:lnTo>
                  <a:lnTo>
                    <a:pt x="6897" y="8584"/>
                  </a:lnTo>
                  <a:lnTo>
                    <a:pt x="7043" y="8694"/>
                  </a:lnTo>
                  <a:lnTo>
                    <a:pt x="7190" y="8767"/>
                  </a:lnTo>
                  <a:lnTo>
                    <a:pt x="7374" y="8804"/>
                  </a:lnTo>
                  <a:lnTo>
                    <a:pt x="7557" y="8840"/>
                  </a:lnTo>
                  <a:lnTo>
                    <a:pt x="7924" y="8840"/>
                  </a:lnTo>
                  <a:lnTo>
                    <a:pt x="8254" y="8767"/>
                  </a:lnTo>
                  <a:lnTo>
                    <a:pt x="8584" y="8620"/>
                  </a:lnTo>
                  <a:lnTo>
                    <a:pt x="8914" y="8364"/>
                  </a:lnTo>
                  <a:lnTo>
                    <a:pt x="9208" y="8070"/>
                  </a:lnTo>
                  <a:lnTo>
                    <a:pt x="9464" y="7740"/>
                  </a:lnTo>
                  <a:lnTo>
                    <a:pt x="9538" y="7593"/>
                  </a:lnTo>
                  <a:lnTo>
                    <a:pt x="9611" y="7410"/>
                  </a:lnTo>
                  <a:lnTo>
                    <a:pt x="9648" y="7226"/>
                  </a:lnTo>
                  <a:lnTo>
                    <a:pt x="9648" y="7043"/>
                  </a:lnTo>
                  <a:lnTo>
                    <a:pt x="9648" y="6860"/>
                  </a:lnTo>
                  <a:lnTo>
                    <a:pt x="9574" y="6713"/>
                  </a:lnTo>
                  <a:lnTo>
                    <a:pt x="9464" y="6529"/>
                  </a:lnTo>
                  <a:lnTo>
                    <a:pt x="9354" y="6419"/>
                  </a:lnTo>
                  <a:lnTo>
                    <a:pt x="9208" y="6273"/>
                  </a:lnTo>
                  <a:lnTo>
                    <a:pt x="9061" y="6199"/>
                  </a:lnTo>
                  <a:lnTo>
                    <a:pt x="8731" y="6053"/>
                  </a:lnTo>
                  <a:lnTo>
                    <a:pt x="8364" y="5979"/>
                  </a:lnTo>
                  <a:close/>
                  <a:moveTo>
                    <a:pt x="5063" y="7080"/>
                  </a:moveTo>
                  <a:lnTo>
                    <a:pt x="5246" y="8180"/>
                  </a:lnTo>
                  <a:lnTo>
                    <a:pt x="5466" y="9281"/>
                  </a:lnTo>
                  <a:lnTo>
                    <a:pt x="4622" y="8804"/>
                  </a:lnTo>
                  <a:lnTo>
                    <a:pt x="3779" y="8290"/>
                  </a:lnTo>
                  <a:lnTo>
                    <a:pt x="4439" y="7667"/>
                  </a:lnTo>
                  <a:lnTo>
                    <a:pt x="5063" y="7080"/>
                  </a:lnTo>
                  <a:close/>
                  <a:moveTo>
                    <a:pt x="7887" y="4732"/>
                  </a:moveTo>
                  <a:lnTo>
                    <a:pt x="9171" y="5282"/>
                  </a:lnTo>
                  <a:lnTo>
                    <a:pt x="10381" y="5869"/>
                  </a:lnTo>
                  <a:lnTo>
                    <a:pt x="10602" y="6529"/>
                  </a:lnTo>
                  <a:lnTo>
                    <a:pt x="10785" y="7190"/>
                  </a:lnTo>
                  <a:lnTo>
                    <a:pt x="10932" y="7850"/>
                  </a:lnTo>
                  <a:lnTo>
                    <a:pt x="11078" y="8547"/>
                  </a:lnTo>
                  <a:lnTo>
                    <a:pt x="10565" y="9097"/>
                  </a:lnTo>
                  <a:lnTo>
                    <a:pt x="10015" y="9647"/>
                  </a:lnTo>
                  <a:lnTo>
                    <a:pt x="9428" y="10161"/>
                  </a:lnTo>
                  <a:lnTo>
                    <a:pt x="8841" y="10674"/>
                  </a:lnTo>
                  <a:lnTo>
                    <a:pt x="8107" y="10418"/>
                  </a:lnTo>
                  <a:lnTo>
                    <a:pt x="7374" y="10161"/>
                  </a:lnTo>
                  <a:lnTo>
                    <a:pt x="6677" y="9867"/>
                  </a:lnTo>
                  <a:lnTo>
                    <a:pt x="5980" y="9537"/>
                  </a:lnTo>
                  <a:lnTo>
                    <a:pt x="5723" y="8143"/>
                  </a:lnTo>
                  <a:lnTo>
                    <a:pt x="5466" y="6713"/>
                  </a:lnTo>
                  <a:lnTo>
                    <a:pt x="6677" y="5722"/>
                  </a:lnTo>
                  <a:lnTo>
                    <a:pt x="7887" y="4732"/>
                  </a:lnTo>
                  <a:close/>
                  <a:moveTo>
                    <a:pt x="11152" y="9171"/>
                  </a:moveTo>
                  <a:lnTo>
                    <a:pt x="11225" y="10161"/>
                  </a:lnTo>
                  <a:lnTo>
                    <a:pt x="11225" y="11188"/>
                  </a:lnTo>
                  <a:lnTo>
                    <a:pt x="11225" y="11225"/>
                  </a:lnTo>
                  <a:lnTo>
                    <a:pt x="10308" y="11041"/>
                  </a:lnTo>
                  <a:lnTo>
                    <a:pt x="9391" y="10821"/>
                  </a:lnTo>
                  <a:lnTo>
                    <a:pt x="10015" y="10308"/>
                  </a:lnTo>
                  <a:lnTo>
                    <a:pt x="10565" y="9794"/>
                  </a:lnTo>
                  <a:lnTo>
                    <a:pt x="11152" y="9171"/>
                  </a:lnTo>
                  <a:close/>
                  <a:moveTo>
                    <a:pt x="12729" y="7153"/>
                  </a:moveTo>
                  <a:lnTo>
                    <a:pt x="13243" y="7483"/>
                  </a:lnTo>
                  <a:lnTo>
                    <a:pt x="13756" y="7813"/>
                  </a:lnTo>
                  <a:lnTo>
                    <a:pt x="14233" y="8180"/>
                  </a:lnTo>
                  <a:lnTo>
                    <a:pt x="14673" y="8584"/>
                  </a:lnTo>
                  <a:lnTo>
                    <a:pt x="15113" y="9024"/>
                  </a:lnTo>
                  <a:lnTo>
                    <a:pt x="15480" y="9464"/>
                  </a:lnTo>
                  <a:lnTo>
                    <a:pt x="15810" y="9941"/>
                  </a:lnTo>
                  <a:lnTo>
                    <a:pt x="16067" y="10454"/>
                  </a:lnTo>
                  <a:lnTo>
                    <a:pt x="16251" y="11005"/>
                  </a:lnTo>
                  <a:lnTo>
                    <a:pt x="16177" y="11041"/>
                  </a:lnTo>
                  <a:lnTo>
                    <a:pt x="15957" y="11188"/>
                  </a:lnTo>
                  <a:lnTo>
                    <a:pt x="15700" y="11298"/>
                  </a:lnTo>
                  <a:lnTo>
                    <a:pt x="15444" y="11371"/>
                  </a:lnTo>
                  <a:lnTo>
                    <a:pt x="15187" y="11445"/>
                  </a:lnTo>
                  <a:lnTo>
                    <a:pt x="15113" y="11371"/>
                  </a:lnTo>
                  <a:lnTo>
                    <a:pt x="15077" y="11408"/>
                  </a:lnTo>
                  <a:lnTo>
                    <a:pt x="14233" y="11445"/>
                  </a:lnTo>
                  <a:lnTo>
                    <a:pt x="13389" y="11408"/>
                  </a:lnTo>
                  <a:lnTo>
                    <a:pt x="12582" y="11371"/>
                  </a:lnTo>
                  <a:lnTo>
                    <a:pt x="11739" y="11298"/>
                  </a:lnTo>
                  <a:lnTo>
                    <a:pt x="11702" y="10198"/>
                  </a:lnTo>
                  <a:lnTo>
                    <a:pt x="11665" y="9464"/>
                  </a:lnTo>
                  <a:lnTo>
                    <a:pt x="11592" y="8694"/>
                  </a:lnTo>
                  <a:lnTo>
                    <a:pt x="12179" y="7923"/>
                  </a:lnTo>
                  <a:lnTo>
                    <a:pt x="12729" y="7153"/>
                  </a:lnTo>
                  <a:close/>
                  <a:moveTo>
                    <a:pt x="6126" y="10161"/>
                  </a:moveTo>
                  <a:lnTo>
                    <a:pt x="6787" y="10454"/>
                  </a:lnTo>
                  <a:lnTo>
                    <a:pt x="7447" y="10711"/>
                  </a:lnTo>
                  <a:lnTo>
                    <a:pt x="8327" y="11005"/>
                  </a:lnTo>
                  <a:lnTo>
                    <a:pt x="7557" y="11555"/>
                  </a:lnTo>
                  <a:lnTo>
                    <a:pt x="6713" y="11995"/>
                  </a:lnTo>
                  <a:lnTo>
                    <a:pt x="6603" y="12068"/>
                  </a:lnTo>
                  <a:lnTo>
                    <a:pt x="6346" y="11078"/>
                  </a:lnTo>
                  <a:lnTo>
                    <a:pt x="6126" y="10161"/>
                  </a:lnTo>
                  <a:close/>
                  <a:moveTo>
                    <a:pt x="3449" y="8657"/>
                  </a:moveTo>
                  <a:lnTo>
                    <a:pt x="3889" y="8950"/>
                  </a:lnTo>
                  <a:lnTo>
                    <a:pt x="4733" y="9427"/>
                  </a:lnTo>
                  <a:lnTo>
                    <a:pt x="5613" y="9904"/>
                  </a:lnTo>
                  <a:lnTo>
                    <a:pt x="5870" y="11078"/>
                  </a:lnTo>
                  <a:lnTo>
                    <a:pt x="6016" y="11665"/>
                  </a:lnTo>
                  <a:lnTo>
                    <a:pt x="6200" y="12288"/>
                  </a:lnTo>
                  <a:lnTo>
                    <a:pt x="5686" y="12509"/>
                  </a:lnTo>
                  <a:lnTo>
                    <a:pt x="5136" y="12729"/>
                  </a:lnTo>
                  <a:lnTo>
                    <a:pt x="4622" y="12875"/>
                  </a:lnTo>
                  <a:lnTo>
                    <a:pt x="4072" y="12985"/>
                  </a:lnTo>
                  <a:lnTo>
                    <a:pt x="3705" y="12985"/>
                  </a:lnTo>
                  <a:lnTo>
                    <a:pt x="3375" y="12949"/>
                  </a:lnTo>
                  <a:lnTo>
                    <a:pt x="3045" y="12875"/>
                  </a:lnTo>
                  <a:lnTo>
                    <a:pt x="2715" y="12692"/>
                  </a:lnTo>
                  <a:lnTo>
                    <a:pt x="2568" y="12582"/>
                  </a:lnTo>
                  <a:lnTo>
                    <a:pt x="2458" y="12435"/>
                  </a:lnTo>
                  <a:lnTo>
                    <a:pt x="2348" y="12288"/>
                  </a:lnTo>
                  <a:lnTo>
                    <a:pt x="2275" y="12105"/>
                  </a:lnTo>
                  <a:lnTo>
                    <a:pt x="2165" y="11775"/>
                  </a:lnTo>
                  <a:lnTo>
                    <a:pt x="2165" y="11371"/>
                  </a:lnTo>
                  <a:lnTo>
                    <a:pt x="2201" y="11005"/>
                  </a:lnTo>
                  <a:lnTo>
                    <a:pt x="2275" y="10638"/>
                  </a:lnTo>
                  <a:lnTo>
                    <a:pt x="2385" y="10271"/>
                  </a:lnTo>
                  <a:lnTo>
                    <a:pt x="2532" y="9941"/>
                  </a:lnTo>
                  <a:lnTo>
                    <a:pt x="2715" y="9574"/>
                  </a:lnTo>
                  <a:lnTo>
                    <a:pt x="2935" y="9281"/>
                  </a:lnTo>
                  <a:lnTo>
                    <a:pt x="3192" y="8950"/>
                  </a:lnTo>
                  <a:lnTo>
                    <a:pt x="3449" y="8657"/>
                  </a:lnTo>
                  <a:close/>
                  <a:moveTo>
                    <a:pt x="8291" y="14049"/>
                  </a:moveTo>
                  <a:lnTo>
                    <a:pt x="8401" y="14086"/>
                  </a:lnTo>
                  <a:lnTo>
                    <a:pt x="8401" y="14196"/>
                  </a:lnTo>
                  <a:lnTo>
                    <a:pt x="8401" y="14343"/>
                  </a:lnTo>
                  <a:lnTo>
                    <a:pt x="8364" y="14489"/>
                  </a:lnTo>
                  <a:lnTo>
                    <a:pt x="8291" y="14599"/>
                  </a:lnTo>
                  <a:lnTo>
                    <a:pt x="8181" y="14673"/>
                  </a:lnTo>
                  <a:lnTo>
                    <a:pt x="7960" y="14489"/>
                  </a:lnTo>
                  <a:lnTo>
                    <a:pt x="7777" y="14306"/>
                  </a:lnTo>
                  <a:lnTo>
                    <a:pt x="7850" y="14159"/>
                  </a:lnTo>
                  <a:lnTo>
                    <a:pt x="7997" y="14086"/>
                  </a:lnTo>
                  <a:lnTo>
                    <a:pt x="8144" y="14049"/>
                  </a:lnTo>
                  <a:close/>
                  <a:moveTo>
                    <a:pt x="8914" y="11188"/>
                  </a:moveTo>
                  <a:lnTo>
                    <a:pt x="10051" y="11481"/>
                  </a:lnTo>
                  <a:lnTo>
                    <a:pt x="11225" y="11702"/>
                  </a:lnTo>
                  <a:lnTo>
                    <a:pt x="11188" y="12288"/>
                  </a:lnTo>
                  <a:lnTo>
                    <a:pt x="11115" y="12839"/>
                  </a:lnTo>
                  <a:lnTo>
                    <a:pt x="10968" y="13426"/>
                  </a:lnTo>
                  <a:lnTo>
                    <a:pt x="10822" y="13976"/>
                  </a:lnTo>
                  <a:lnTo>
                    <a:pt x="10638" y="14269"/>
                  </a:lnTo>
                  <a:lnTo>
                    <a:pt x="10455" y="14563"/>
                  </a:lnTo>
                  <a:lnTo>
                    <a:pt x="10198" y="14819"/>
                  </a:lnTo>
                  <a:lnTo>
                    <a:pt x="9905" y="15003"/>
                  </a:lnTo>
                  <a:lnTo>
                    <a:pt x="9648" y="15113"/>
                  </a:lnTo>
                  <a:lnTo>
                    <a:pt x="9391" y="15150"/>
                  </a:lnTo>
                  <a:lnTo>
                    <a:pt x="9098" y="15113"/>
                  </a:lnTo>
                  <a:lnTo>
                    <a:pt x="8841" y="15040"/>
                  </a:lnTo>
                  <a:lnTo>
                    <a:pt x="8951" y="14856"/>
                  </a:lnTo>
                  <a:lnTo>
                    <a:pt x="8988" y="14673"/>
                  </a:lnTo>
                  <a:lnTo>
                    <a:pt x="9061" y="14453"/>
                  </a:lnTo>
                  <a:lnTo>
                    <a:pt x="9061" y="14269"/>
                  </a:lnTo>
                  <a:lnTo>
                    <a:pt x="9024" y="14086"/>
                  </a:lnTo>
                  <a:lnTo>
                    <a:pt x="8951" y="13976"/>
                  </a:lnTo>
                  <a:lnTo>
                    <a:pt x="8841" y="13829"/>
                  </a:lnTo>
                  <a:lnTo>
                    <a:pt x="8731" y="13756"/>
                  </a:lnTo>
                  <a:lnTo>
                    <a:pt x="8547" y="13646"/>
                  </a:lnTo>
                  <a:lnTo>
                    <a:pt x="8401" y="13609"/>
                  </a:lnTo>
                  <a:lnTo>
                    <a:pt x="8254" y="13572"/>
                  </a:lnTo>
                  <a:lnTo>
                    <a:pt x="8071" y="13572"/>
                  </a:lnTo>
                  <a:lnTo>
                    <a:pt x="7887" y="13609"/>
                  </a:lnTo>
                  <a:lnTo>
                    <a:pt x="7740" y="13682"/>
                  </a:lnTo>
                  <a:lnTo>
                    <a:pt x="7594" y="13792"/>
                  </a:lnTo>
                  <a:lnTo>
                    <a:pt x="7447" y="13902"/>
                  </a:lnTo>
                  <a:lnTo>
                    <a:pt x="7264" y="13609"/>
                  </a:lnTo>
                  <a:lnTo>
                    <a:pt x="7080" y="13242"/>
                  </a:lnTo>
                  <a:lnTo>
                    <a:pt x="6897" y="12912"/>
                  </a:lnTo>
                  <a:lnTo>
                    <a:pt x="6750" y="12545"/>
                  </a:lnTo>
                  <a:lnTo>
                    <a:pt x="7814" y="11958"/>
                  </a:lnTo>
                  <a:lnTo>
                    <a:pt x="8364" y="11591"/>
                  </a:lnTo>
                  <a:lnTo>
                    <a:pt x="8914" y="11188"/>
                  </a:lnTo>
                  <a:close/>
                  <a:moveTo>
                    <a:pt x="6493" y="0"/>
                  </a:moveTo>
                  <a:lnTo>
                    <a:pt x="6163" y="294"/>
                  </a:lnTo>
                  <a:lnTo>
                    <a:pt x="5870" y="624"/>
                  </a:lnTo>
                  <a:lnTo>
                    <a:pt x="5613" y="991"/>
                  </a:lnTo>
                  <a:lnTo>
                    <a:pt x="5429" y="1394"/>
                  </a:lnTo>
                  <a:lnTo>
                    <a:pt x="5246" y="1798"/>
                  </a:lnTo>
                  <a:lnTo>
                    <a:pt x="5099" y="2201"/>
                  </a:lnTo>
                  <a:lnTo>
                    <a:pt x="5026" y="2641"/>
                  </a:lnTo>
                  <a:lnTo>
                    <a:pt x="4953" y="3081"/>
                  </a:lnTo>
                  <a:lnTo>
                    <a:pt x="4219" y="2898"/>
                  </a:lnTo>
                  <a:lnTo>
                    <a:pt x="3485" y="2788"/>
                  </a:lnTo>
                  <a:lnTo>
                    <a:pt x="2752" y="2715"/>
                  </a:lnTo>
                  <a:lnTo>
                    <a:pt x="2385" y="2751"/>
                  </a:lnTo>
                  <a:lnTo>
                    <a:pt x="2055" y="2788"/>
                  </a:lnTo>
                  <a:lnTo>
                    <a:pt x="1725" y="2825"/>
                  </a:lnTo>
                  <a:lnTo>
                    <a:pt x="1394" y="2898"/>
                  </a:lnTo>
                  <a:lnTo>
                    <a:pt x="1101" y="3045"/>
                  </a:lnTo>
                  <a:lnTo>
                    <a:pt x="808" y="3191"/>
                  </a:lnTo>
                  <a:lnTo>
                    <a:pt x="551" y="3338"/>
                  </a:lnTo>
                  <a:lnTo>
                    <a:pt x="367" y="3558"/>
                  </a:lnTo>
                  <a:lnTo>
                    <a:pt x="184" y="3815"/>
                  </a:lnTo>
                  <a:lnTo>
                    <a:pt x="74" y="4108"/>
                  </a:lnTo>
                  <a:lnTo>
                    <a:pt x="1" y="4402"/>
                  </a:lnTo>
                  <a:lnTo>
                    <a:pt x="1" y="4732"/>
                  </a:lnTo>
                  <a:lnTo>
                    <a:pt x="37" y="5026"/>
                  </a:lnTo>
                  <a:lnTo>
                    <a:pt x="147" y="5356"/>
                  </a:lnTo>
                  <a:lnTo>
                    <a:pt x="257" y="5649"/>
                  </a:lnTo>
                  <a:lnTo>
                    <a:pt x="441" y="5943"/>
                  </a:lnTo>
                  <a:lnTo>
                    <a:pt x="624" y="6236"/>
                  </a:lnTo>
                  <a:lnTo>
                    <a:pt x="844" y="6493"/>
                  </a:lnTo>
                  <a:lnTo>
                    <a:pt x="1211" y="6860"/>
                  </a:lnTo>
                  <a:lnTo>
                    <a:pt x="1615" y="7263"/>
                  </a:lnTo>
                  <a:lnTo>
                    <a:pt x="1615" y="7300"/>
                  </a:lnTo>
                  <a:lnTo>
                    <a:pt x="1615" y="7520"/>
                  </a:lnTo>
                  <a:lnTo>
                    <a:pt x="1688" y="7777"/>
                  </a:lnTo>
                  <a:lnTo>
                    <a:pt x="1725" y="7887"/>
                  </a:lnTo>
                  <a:lnTo>
                    <a:pt x="1835" y="7960"/>
                  </a:lnTo>
                  <a:lnTo>
                    <a:pt x="1908" y="8033"/>
                  </a:lnTo>
                  <a:lnTo>
                    <a:pt x="2055" y="8070"/>
                  </a:lnTo>
                  <a:lnTo>
                    <a:pt x="2165" y="8107"/>
                  </a:lnTo>
                  <a:lnTo>
                    <a:pt x="2275" y="8070"/>
                  </a:lnTo>
                  <a:lnTo>
                    <a:pt x="2532" y="7997"/>
                  </a:lnTo>
                  <a:lnTo>
                    <a:pt x="3045" y="8400"/>
                  </a:lnTo>
                  <a:lnTo>
                    <a:pt x="2642" y="8914"/>
                  </a:lnTo>
                  <a:lnTo>
                    <a:pt x="2312" y="9464"/>
                  </a:lnTo>
                  <a:lnTo>
                    <a:pt x="2018" y="10051"/>
                  </a:lnTo>
                  <a:lnTo>
                    <a:pt x="1871" y="10344"/>
                  </a:lnTo>
                  <a:lnTo>
                    <a:pt x="1798" y="10674"/>
                  </a:lnTo>
                  <a:lnTo>
                    <a:pt x="1725" y="10968"/>
                  </a:lnTo>
                  <a:lnTo>
                    <a:pt x="1688" y="11261"/>
                  </a:lnTo>
                  <a:lnTo>
                    <a:pt x="1688" y="11555"/>
                  </a:lnTo>
                  <a:lnTo>
                    <a:pt x="1725" y="11885"/>
                  </a:lnTo>
                  <a:lnTo>
                    <a:pt x="1798" y="12142"/>
                  </a:lnTo>
                  <a:lnTo>
                    <a:pt x="1908" y="12435"/>
                  </a:lnTo>
                  <a:lnTo>
                    <a:pt x="2055" y="12692"/>
                  </a:lnTo>
                  <a:lnTo>
                    <a:pt x="2238" y="12912"/>
                  </a:lnTo>
                  <a:lnTo>
                    <a:pt x="2495" y="13132"/>
                  </a:lnTo>
                  <a:lnTo>
                    <a:pt x="2788" y="13279"/>
                  </a:lnTo>
                  <a:lnTo>
                    <a:pt x="3045" y="13389"/>
                  </a:lnTo>
                  <a:lnTo>
                    <a:pt x="3375" y="13426"/>
                  </a:lnTo>
                  <a:lnTo>
                    <a:pt x="3669" y="13462"/>
                  </a:lnTo>
                  <a:lnTo>
                    <a:pt x="3999" y="13462"/>
                  </a:lnTo>
                  <a:lnTo>
                    <a:pt x="4292" y="13426"/>
                  </a:lnTo>
                  <a:lnTo>
                    <a:pt x="4586" y="13389"/>
                  </a:lnTo>
                  <a:lnTo>
                    <a:pt x="5026" y="13242"/>
                  </a:lnTo>
                  <a:lnTo>
                    <a:pt x="5503" y="13095"/>
                  </a:lnTo>
                  <a:lnTo>
                    <a:pt x="5906" y="12949"/>
                  </a:lnTo>
                  <a:lnTo>
                    <a:pt x="6346" y="12729"/>
                  </a:lnTo>
                  <a:lnTo>
                    <a:pt x="6530" y="13169"/>
                  </a:lnTo>
                  <a:lnTo>
                    <a:pt x="6713" y="13572"/>
                  </a:lnTo>
                  <a:lnTo>
                    <a:pt x="6970" y="13976"/>
                  </a:lnTo>
                  <a:lnTo>
                    <a:pt x="7227" y="14343"/>
                  </a:lnTo>
                  <a:lnTo>
                    <a:pt x="7153" y="14526"/>
                  </a:lnTo>
                  <a:lnTo>
                    <a:pt x="7117" y="14709"/>
                  </a:lnTo>
                  <a:lnTo>
                    <a:pt x="7153" y="14893"/>
                  </a:lnTo>
                  <a:lnTo>
                    <a:pt x="7227" y="15076"/>
                  </a:lnTo>
                  <a:lnTo>
                    <a:pt x="7337" y="15223"/>
                  </a:lnTo>
                  <a:lnTo>
                    <a:pt x="7484" y="15333"/>
                  </a:lnTo>
                  <a:lnTo>
                    <a:pt x="7630" y="15406"/>
                  </a:lnTo>
                  <a:lnTo>
                    <a:pt x="7777" y="15480"/>
                  </a:lnTo>
                  <a:lnTo>
                    <a:pt x="7924" y="15516"/>
                  </a:lnTo>
                  <a:lnTo>
                    <a:pt x="8107" y="15516"/>
                  </a:lnTo>
                  <a:lnTo>
                    <a:pt x="8254" y="15480"/>
                  </a:lnTo>
                  <a:lnTo>
                    <a:pt x="8437" y="15406"/>
                  </a:lnTo>
                  <a:lnTo>
                    <a:pt x="8474" y="15406"/>
                  </a:lnTo>
                  <a:lnTo>
                    <a:pt x="8804" y="15516"/>
                  </a:lnTo>
                  <a:lnTo>
                    <a:pt x="9171" y="15590"/>
                  </a:lnTo>
                  <a:lnTo>
                    <a:pt x="9501" y="15590"/>
                  </a:lnTo>
                  <a:lnTo>
                    <a:pt x="9868" y="15516"/>
                  </a:lnTo>
                  <a:lnTo>
                    <a:pt x="10161" y="15406"/>
                  </a:lnTo>
                  <a:lnTo>
                    <a:pt x="10418" y="15260"/>
                  </a:lnTo>
                  <a:lnTo>
                    <a:pt x="10675" y="15040"/>
                  </a:lnTo>
                  <a:lnTo>
                    <a:pt x="10858" y="14819"/>
                  </a:lnTo>
                  <a:lnTo>
                    <a:pt x="11042" y="14563"/>
                  </a:lnTo>
                  <a:lnTo>
                    <a:pt x="11188" y="14269"/>
                  </a:lnTo>
                  <a:lnTo>
                    <a:pt x="11299" y="13976"/>
                  </a:lnTo>
                  <a:lnTo>
                    <a:pt x="11409" y="13682"/>
                  </a:lnTo>
                  <a:lnTo>
                    <a:pt x="11519" y="13242"/>
                  </a:lnTo>
                  <a:lnTo>
                    <a:pt x="11629" y="12765"/>
                  </a:lnTo>
                  <a:lnTo>
                    <a:pt x="11665" y="12252"/>
                  </a:lnTo>
                  <a:lnTo>
                    <a:pt x="11702" y="11775"/>
                  </a:lnTo>
                  <a:lnTo>
                    <a:pt x="12619" y="11848"/>
                  </a:lnTo>
                  <a:lnTo>
                    <a:pt x="13499" y="11922"/>
                  </a:lnTo>
                  <a:lnTo>
                    <a:pt x="14416" y="11922"/>
                  </a:lnTo>
                  <a:lnTo>
                    <a:pt x="15297" y="11885"/>
                  </a:lnTo>
                  <a:lnTo>
                    <a:pt x="15333" y="11848"/>
                  </a:lnTo>
                  <a:lnTo>
                    <a:pt x="15333" y="11775"/>
                  </a:lnTo>
                  <a:lnTo>
                    <a:pt x="15590" y="11702"/>
                  </a:lnTo>
                  <a:lnTo>
                    <a:pt x="15884" y="11628"/>
                  </a:lnTo>
                  <a:lnTo>
                    <a:pt x="16140" y="11481"/>
                  </a:lnTo>
                  <a:lnTo>
                    <a:pt x="16397" y="11335"/>
                  </a:lnTo>
                  <a:lnTo>
                    <a:pt x="16507" y="11335"/>
                  </a:lnTo>
                  <a:lnTo>
                    <a:pt x="16544" y="11298"/>
                  </a:lnTo>
                  <a:lnTo>
                    <a:pt x="16581" y="11225"/>
                  </a:lnTo>
                  <a:lnTo>
                    <a:pt x="16544" y="10931"/>
                  </a:lnTo>
                  <a:lnTo>
                    <a:pt x="16471" y="10638"/>
                  </a:lnTo>
                  <a:lnTo>
                    <a:pt x="16397" y="10344"/>
                  </a:lnTo>
                  <a:lnTo>
                    <a:pt x="16287" y="10088"/>
                  </a:lnTo>
                  <a:lnTo>
                    <a:pt x="15994" y="9537"/>
                  </a:lnTo>
                  <a:lnTo>
                    <a:pt x="15627" y="9060"/>
                  </a:lnTo>
                  <a:lnTo>
                    <a:pt x="15223" y="8584"/>
                  </a:lnTo>
                  <a:lnTo>
                    <a:pt x="14783" y="8143"/>
                  </a:lnTo>
                  <a:lnTo>
                    <a:pt x="14306" y="7740"/>
                  </a:lnTo>
                  <a:lnTo>
                    <a:pt x="13793" y="7336"/>
                  </a:lnTo>
                  <a:lnTo>
                    <a:pt x="12949" y="6786"/>
                  </a:lnTo>
                  <a:lnTo>
                    <a:pt x="13353" y="6053"/>
                  </a:lnTo>
                  <a:lnTo>
                    <a:pt x="13720" y="5319"/>
                  </a:lnTo>
                  <a:lnTo>
                    <a:pt x="14050" y="4549"/>
                  </a:lnTo>
                  <a:lnTo>
                    <a:pt x="14306" y="3778"/>
                  </a:lnTo>
                  <a:lnTo>
                    <a:pt x="14306" y="3632"/>
                  </a:lnTo>
                  <a:lnTo>
                    <a:pt x="14453" y="3522"/>
                  </a:lnTo>
                  <a:lnTo>
                    <a:pt x="14600" y="3375"/>
                  </a:lnTo>
                  <a:lnTo>
                    <a:pt x="14747" y="3155"/>
                  </a:lnTo>
                  <a:lnTo>
                    <a:pt x="14820" y="2935"/>
                  </a:lnTo>
                  <a:lnTo>
                    <a:pt x="14820" y="2678"/>
                  </a:lnTo>
                  <a:lnTo>
                    <a:pt x="14747" y="2421"/>
                  </a:lnTo>
                  <a:lnTo>
                    <a:pt x="14637" y="2238"/>
                  </a:lnTo>
                  <a:lnTo>
                    <a:pt x="14490" y="2054"/>
                  </a:lnTo>
                  <a:lnTo>
                    <a:pt x="14270" y="1944"/>
                  </a:lnTo>
                  <a:lnTo>
                    <a:pt x="14160" y="1908"/>
                  </a:lnTo>
                  <a:lnTo>
                    <a:pt x="14013" y="1908"/>
                  </a:lnTo>
                  <a:lnTo>
                    <a:pt x="13830" y="1944"/>
                  </a:lnTo>
                  <a:lnTo>
                    <a:pt x="13683" y="2018"/>
                  </a:lnTo>
                  <a:lnTo>
                    <a:pt x="13536" y="2091"/>
                  </a:lnTo>
                  <a:lnTo>
                    <a:pt x="13389" y="2201"/>
                  </a:lnTo>
                  <a:lnTo>
                    <a:pt x="12949" y="2128"/>
                  </a:lnTo>
                  <a:lnTo>
                    <a:pt x="12472" y="2164"/>
                  </a:lnTo>
                  <a:lnTo>
                    <a:pt x="12032" y="2201"/>
                  </a:lnTo>
                  <a:lnTo>
                    <a:pt x="11592" y="2274"/>
                  </a:lnTo>
                  <a:lnTo>
                    <a:pt x="11115" y="2421"/>
                  </a:lnTo>
                  <a:lnTo>
                    <a:pt x="10675" y="2568"/>
                  </a:lnTo>
                  <a:lnTo>
                    <a:pt x="10271" y="2751"/>
                  </a:lnTo>
                  <a:lnTo>
                    <a:pt x="9831" y="2971"/>
                  </a:lnTo>
                  <a:lnTo>
                    <a:pt x="9611" y="3081"/>
                  </a:lnTo>
                  <a:lnTo>
                    <a:pt x="9208" y="2421"/>
                  </a:lnTo>
                  <a:lnTo>
                    <a:pt x="8767" y="1761"/>
                  </a:lnTo>
                  <a:lnTo>
                    <a:pt x="8254" y="1137"/>
                  </a:lnTo>
                  <a:lnTo>
                    <a:pt x="7740" y="550"/>
                  </a:lnTo>
                  <a:lnTo>
                    <a:pt x="7630" y="477"/>
                  </a:lnTo>
                  <a:lnTo>
                    <a:pt x="7520" y="477"/>
                  </a:lnTo>
                  <a:lnTo>
                    <a:pt x="7117" y="624"/>
                  </a:lnTo>
                  <a:lnTo>
                    <a:pt x="6713" y="807"/>
                  </a:lnTo>
                  <a:lnTo>
                    <a:pt x="6640" y="844"/>
                  </a:lnTo>
                  <a:lnTo>
                    <a:pt x="6603" y="881"/>
                  </a:lnTo>
                  <a:lnTo>
                    <a:pt x="6640" y="991"/>
                  </a:lnTo>
                  <a:lnTo>
                    <a:pt x="6677" y="1064"/>
                  </a:lnTo>
                  <a:lnTo>
                    <a:pt x="6787" y="1064"/>
                  </a:lnTo>
                  <a:lnTo>
                    <a:pt x="7153" y="1027"/>
                  </a:lnTo>
                  <a:lnTo>
                    <a:pt x="7484" y="991"/>
                  </a:lnTo>
                  <a:lnTo>
                    <a:pt x="7960" y="1541"/>
                  </a:lnTo>
                  <a:lnTo>
                    <a:pt x="8401" y="2091"/>
                  </a:lnTo>
                  <a:lnTo>
                    <a:pt x="8841" y="2715"/>
                  </a:lnTo>
                  <a:lnTo>
                    <a:pt x="9208" y="3301"/>
                  </a:lnTo>
                  <a:lnTo>
                    <a:pt x="8511" y="3742"/>
                  </a:lnTo>
                  <a:lnTo>
                    <a:pt x="7850" y="4219"/>
                  </a:lnTo>
                  <a:lnTo>
                    <a:pt x="6603" y="3668"/>
                  </a:lnTo>
                  <a:lnTo>
                    <a:pt x="5980" y="3412"/>
                  </a:lnTo>
                  <a:lnTo>
                    <a:pt x="5319" y="3191"/>
                  </a:lnTo>
                  <a:lnTo>
                    <a:pt x="5393" y="2788"/>
                  </a:lnTo>
                  <a:lnTo>
                    <a:pt x="5466" y="2384"/>
                  </a:lnTo>
                  <a:lnTo>
                    <a:pt x="5576" y="1981"/>
                  </a:lnTo>
                  <a:lnTo>
                    <a:pt x="5723" y="1577"/>
                  </a:lnTo>
                  <a:lnTo>
                    <a:pt x="5906" y="1211"/>
                  </a:lnTo>
                  <a:lnTo>
                    <a:pt x="6126" y="844"/>
                  </a:lnTo>
                  <a:lnTo>
                    <a:pt x="6383" y="514"/>
                  </a:lnTo>
                  <a:lnTo>
                    <a:pt x="6640" y="184"/>
                  </a:lnTo>
                  <a:lnTo>
                    <a:pt x="6677" y="110"/>
                  </a:lnTo>
                  <a:lnTo>
                    <a:pt x="6677" y="37"/>
                  </a:lnTo>
                  <a:lnTo>
                    <a:pt x="6603"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 name="Google Shape;411;p8"/>
            <p:cNvSpPr/>
            <p:nvPr/>
          </p:nvSpPr>
          <p:spPr>
            <a:xfrm>
              <a:off x="6553775" y="1840025"/>
              <a:ext cx="234775" cy="276975"/>
            </a:xfrm>
            <a:custGeom>
              <a:rect b="b" l="l" r="r" t="t"/>
              <a:pathLst>
                <a:path extrusionOk="0" h="11079" w="9391">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 name="Google Shape;412;p8"/>
            <p:cNvSpPr/>
            <p:nvPr/>
          </p:nvSpPr>
          <p:spPr>
            <a:xfrm>
              <a:off x="6618875" y="2550725"/>
              <a:ext cx="408125" cy="156850"/>
            </a:xfrm>
            <a:custGeom>
              <a:rect b="b" l="l" r="r" t="t"/>
              <a:pathLst>
                <a:path extrusionOk="0" h="6274" w="16325">
                  <a:moveTo>
                    <a:pt x="14710" y="1"/>
                  </a:moveTo>
                  <a:lnTo>
                    <a:pt x="14527" y="74"/>
                  </a:lnTo>
                  <a:lnTo>
                    <a:pt x="14380" y="147"/>
                  </a:lnTo>
                  <a:lnTo>
                    <a:pt x="14270" y="221"/>
                  </a:lnTo>
                  <a:lnTo>
                    <a:pt x="14270" y="257"/>
                  </a:lnTo>
                  <a:lnTo>
                    <a:pt x="14197" y="221"/>
                  </a:lnTo>
                  <a:lnTo>
                    <a:pt x="14087" y="221"/>
                  </a:lnTo>
                  <a:lnTo>
                    <a:pt x="14013" y="294"/>
                  </a:lnTo>
                  <a:lnTo>
                    <a:pt x="13977" y="331"/>
                  </a:lnTo>
                  <a:lnTo>
                    <a:pt x="13977" y="441"/>
                  </a:lnTo>
                  <a:lnTo>
                    <a:pt x="14013" y="551"/>
                  </a:lnTo>
                  <a:lnTo>
                    <a:pt x="14050" y="587"/>
                  </a:lnTo>
                  <a:lnTo>
                    <a:pt x="14123" y="624"/>
                  </a:lnTo>
                  <a:lnTo>
                    <a:pt x="14343" y="624"/>
                  </a:lnTo>
                  <a:lnTo>
                    <a:pt x="14527" y="551"/>
                  </a:lnTo>
                  <a:lnTo>
                    <a:pt x="14710" y="477"/>
                  </a:lnTo>
                  <a:lnTo>
                    <a:pt x="14894" y="441"/>
                  </a:lnTo>
                  <a:lnTo>
                    <a:pt x="14967" y="477"/>
                  </a:lnTo>
                  <a:lnTo>
                    <a:pt x="15004" y="514"/>
                  </a:lnTo>
                  <a:lnTo>
                    <a:pt x="14967" y="587"/>
                  </a:lnTo>
                  <a:lnTo>
                    <a:pt x="14930" y="661"/>
                  </a:lnTo>
                  <a:lnTo>
                    <a:pt x="14747" y="881"/>
                  </a:lnTo>
                  <a:lnTo>
                    <a:pt x="14123" y="1725"/>
                  </a:lnTo>
                  <a:lnTo>
                    <a:pt x="14123" y="1798"/>
                  </a:lnTo>
                  <a:lnTo>
                    <a:pt x="14087" y="1871"/>
                  </a:lnTo>
                  <a:lnTo>
                    <a:pt x="14123" y="1981"/>
                  </a:lnTo>
                  <a:lnTo>
                    <a:pt x="14233" y="2055"/>
                  </a:lnTo>
                  <a:lnTo>
                    <a:pt x="14343" y="2091"/>
                  </a:lnTo>
                  <a:lnTo>
                    <a:pt x="14820" y="2091"/>
                  </a:lnTo>
                  <a:lnTo>
                    <a:pt x="15260" y="2055"/>
                  </a:lnTo>
                  <a:lnTo>
                    <a:pt x="15774" y="1945"/>
                  </a:lnTo>
                  <a:lnTo>
                    <a:pt x="16031" y="1871"/>
                  </a:lnTo>
                  <a:lnTo>
                    <a:pt x="16251" y="1761"/>
                  </a:lnTo>
                  <a:lnTo>
                    <a:pt x="16324" y="1651"/>
                  </a:lnTo>
                  <a:lnTo>
                    <a:pt x="16324" y="1541"/>
                  </a:lnTo>
                  <a:lnTo>
                    <a:pt x="16288" y="1468"/>
                  </a:lnTo>
                  <a:lnTo>
                    <a:pt x="16214" y="1431"/>
                  </a:lnTo>
                  <a:lnTo>
                    <a:pt x="16141" y="1394"/>
                  </a:lnTo>
                  <a:lnTo>
                    <a:pt x="15957" y="1431"/>
                  </a:lnTo>
                  <a:lnTo>
                    <a:pt x="15774" y="1468"/>
                  </a:lnTo>
                  <a:lnTo>
                    <a:pt x="15370" y="1541"/>
                  </a:lnTo>
                  <a:lnTo>
                    <a:pt x="14820" y="1615"/>
                  </a:lnTo>
                  <a:lnTo>
                    <a:pt x="14820" y="1615"/>
                  </a:lnTo>
                  <a:lnTo>
                    <a:pt x="15260" y="1028"/>
                  </a:lnTo>
                  <a:lnTo>
                    <a:pt x="15370" y="844"/>
                  </a:lnTo>
                  <a:lnTo>
                    <a:pt x="15481" y="698"/>
                  </a:lnTo>
                  <a:lnTo>
                    <a:pt x="15517" y="477"/>
                  </a:lnTo>
                  <a:lnTo>
                    <a:pt x="15517" y="404"/>
                  </a:lnTo>
                  <a:lnTo>
                    <a:pt x="15481" y="294"/>
                  </a:lnTo>
                  <a:lnTo>
                    <a:pt x="15370" y="184"/>
                  </a:lnTo>
                  <a:lnTo>
                    <a:pt x="15224" y="74"/>
                  </a:lnTo>
                  <a:lnTo>
                    <a:pt x="15077" y="37"/>
                  </a:lnTo>
                  <a:lnTo>
                    <a:pt x="14894" y="1"/>
                  </a:lnTo>
                  <a:close/>
                  <a:moveTo>
                    <a:pt x="6604" y="2788"/>
                  </a:moveTo>
                  <a:lnTo>
                    <a:pt x="6163" y="2898"/>
                  </a:lnTo>
                  <a:lnTo>
                    <a:pt x="5576" y="2972"/>
                  </a:lnTo>
                  <a:lnTo>
                    <a:pt x="5283" y="3045"/>
                  </a:lnTo>
                  <a:lnTo>
                    <a:pt x="4990" y="3118"/>
                  </a:lnTo>
                  <a:lnTo>
                    <a:pt x="4953" y="3155"/>
                  </a:lnTo>
                  <a:lnTo>
                    <a:pt x="4880" y="3229"/>
                  </a:lnTo>
                  <a:lnTo>
                    <a:pt x="4880" y="3302"/>
                  </a:lnTo>
                  <a:lnTo>
                    <a:pt x="4880" y="3339"/>
                  </a:lnTo>
                  <a:lnTo>
                    <a:pt x="4880" y="3412"/>
                  </a:lnTo>
                  <a:lnTo>
                    <a:pt x="4916" y="3485"/>
                  </a:lnTo>
                  <a:lnTo>
                    <a:pt x="4990" y="3522"/>
                  </a:lnTo>
                  <a:lnTo>
                    <a:pt x="5063" y="3522"/>
                  </a:lnTo>
                  <a:lnTo>
                    <a:pt x="5613" y="3485"/>
                  </a:lnTo>
                  <a:lnTo>
                    <a:pt x="6163" y="3412"/>
                  </a:lnTo>
                  <a:lnTo>
                    <a:pt x="6640" y="3339"/>
                  </a:lnTo>
                  <a:lnTo>
                    <a:pt x="6860" y="3265"/>
                  </a:lnTo>
                  <a:lnTo>
                    <a:pt x="6970" y="3192"/>
                  </a:lnTo>
                  <a:lnTo>
                    <a:pt x="7044" y="3118"/>
                  </a:lnTo>
                  <a:lnTo>
                    <a:pt x="7044" y="3008"/>
                  </a:lnTo>
                  <a:lnTo>
                    <a:pt x="7044" y="2972"/>
                  </a:lnTo>
                  <a:lnTo>
                    <a:pt x="7007" y="2898"/>
                  </a:lnTo>
                  <a:lnTo>
                    <a:pt x="6897" y="2862"/>
                  </a:lnTo>
                  <a:lnTo>
                    <a:pt x="6824" y="2825"/>
                  </a:lnTo>
                  <a:lnTo>
                    <a:pt x="6604" y="2788"/>
                  </a:lnTo>
                  <a:close/>
                  <a:moveTo>
                    <a:pt x="13500" y="1945"/>
                  </a:moveTo>
                  <a:lnTo>
                    <a:pt x="13280" y="1981"/>
                  </a:lnTo>
                  <a:lnTo>
                    <a:pt x="13060" y="2018"/>
                  </a:lnTo>
                  <a:lnTo>
                    <a:pt x="12876" y="2055"/>
                  </a:lnTo>
                  <a:lnTo>
                    <a:pt x="12693" y="2201"/>
                  </a:lnTo>
                  <a:lnTo>
                    <a:pt x="12546" y="2275"/>
                  </a:lnTo>
                  <a:lnTo>
                    <a:pt x="12436" y="2422"/>
                  </a:lnTo>
                  <a:lnTo>
                    <a:pt x="12289" y="2678"/>
                  </a:lnTo>
                  <a:lnTo>
                    <a:pt x="12179" y="3008"/>
                  </a:lnTo>
                  <a:lnTo>
                    <a:pt x="12179" y="3339"/>
                  </a:lnTo>
                  <a:lnTo>
                    <a:pt x="12179" y="3522"/>
                  </a:lnTo>
                  <a:lnTo>
                    <a:pt x="12216" y="3669"/>
                  </a:lnTo>
                  <a:lnTo>
                    <a:pt x="12289" y="3815"/>
                  </a:lnTo>
                  <a:lnTo>
                    <a:pt x="12363" y="3962"/>
                  </a:lnTo>
                  <a:lnTo>
                    <a:pt x="12473" y="4109"/>
                  </a:lnTo>
                  <a:lnTo>
                    <a:pt x="12583" y="4219"/>
                  </a:lnTo>
                  <a:lnTo>
                    <a:pt x="12729" y="4292"/>
                  </a:lnTo>
                  <a:lnTo>
                    <a:pt x="12876" y="4366"/>
                  </a:lnTo>
                  <a:lnTo>
                    <a:pt x="12986" y="4402"/>
                  </a:lnTo>
                  <a:lnTo>
                    <a:pt x="13096" y="4402"/>
                  </a:lnTo>
                  <a:lnTo>
                    <a:pt x="13353" y="4329"/>
                  </a:lnTo>
                  <a:lnTo>
                    <a:pt x="13757" y="4146"/>
                  </a:lnTo>
                  <a:lnTo>
                    <a:pt x="14197" y="3999"/>
                  </a:lnTo>
                  <a:lnTo>
                    <a:pt x="14417" y="3852"/>
                  </a:lnTo>
                  <a:lnTo>
                    <a:pt x="14564" y="3705"/>
                  </a:lnTo>
                  <a:lnTo>
                    <a:pt x="14600" y="3632"/>
                  </a:lnTo>
                  <a:lnTo>
                    <a:pt x="14564" y="3559"/>
                  </a:lnTo>
                  <a:lnTo>
                    <a:pt x="14527" y="3485"/>
                  </a:lnTo>
                  <a:lnTo>
                    <a:pt x="14453" y="3449"/>
                  </a:lnTo>
                  <a:lnTo>
                    <a:pt x="14343" y="3412"/>
                  </a:lnTo>
                  <a:lnTo>
                    <a:pt x="14197" y="3449"/>
                  </a:lnTo>
                  <a:lnTo>
                    <a:pt x="13940" y="3522"/>
                  </a:lnTo>
                  <a:lnTo>
                    <a:pt x="13426" y="3742"/>
                  </a:lnTo>
                  <a:lnTo>
                    <a:pt x="13280" y="3815"/>
                  </a:lnTo>
                  <a:lnTo>
                    <a:pt x="13133" y="3852"/>
                  </a:lnTo>
                  <a:lnTo>
                    <a:pt x="12986" y="3852"/>
                  </a:lnTo>
                  <a:lnTo>
                    <a:pt x="12839" y="3779"/>
                  </a:lnTo>
                  <a:lnTo>
                    <a:pt x="12766" y="3669"/>
                  </a:lnTo>
                  <a:lnTo>
                    <a:pt x="12729" y="3559"/>
                  </a:lnTo>
                  <a:lnTo>
                    <a:pt x="12656" y="3339"/>
                  </a:lnTo>
                  <a:lnTo>
                    <a:pt x="12656" y="3118"/>
                  </a:lnTo>
                  <a:lnTo>
                    <a:pt x="12729" y="2898"/>
                  </a:lnTo>
                  <a:lnTo>
                    <a:pt x="12839" y="2715"/>
                  </a:lnTo>
                  <a:lnTo>
                    <a:pt x="12986" y="2532"/>
                  </a:lnTo>
                  <a:lnTo>
                    <a:pt x="13133" y="2458"/>
                  </a:lnTo>
                  <a:lnTo>
                    <a:pt x="13280" y="2422"/>
                  </a:lnTo>
                  <a:lnTo>
                    <a:pt x="13610" y="2385"/>
                  </a:lnTo>
                  <a:lnTo>
                    <a:pt x="13940" y="2348"/>
                  </a:lnTo>
                  <a:lnTo>
                    <a:pt x="14307" y="2348"/>
                  </a:lnTo>
                  <a:lnTo>
                    <a:pt x="14307" y="2311"/>
                  </a:lnTo>
                  <a:lnTo>
                    <a:pt x="14307" y="2275"/>
                  </a:lnTo>
                  <a:lnTo>
                    <a:pt x="14307" y="2238"/>
                  </a:lnTo>
                  <a:lnTo>
                    <a:pt x="14123" y="2128"/>
                  </a:lnTo>
                  <a:lnTo>
                    <a:pt x="13903" y="2055"/>
                  </a:lnTo>
                  <a:lnTo>
                    <a:pt x="13720" y="1981"/>
                  </a:lnTo>
                  <a:lnTo>
                    <a:pt x="13500" y="1945"/>
                  </a:lnTo>
                  <a:close/>
                  <a:moveTo>
                    <a:pt x="6787" y="4182"/>
                  </a:moveTo>
                  <a:lnTo>
                    <a:pt x="6347" y="4292"/>
                  </a:lnTo>
                  <a:lnTo>
                    <a:pt x="5907" y="4366"/>
                  </a:lnTo>
                  <a:lnTo>
                    <a:pt x="5466" y="4439"/>
                  </a:lnTo>
                  <a:lnTo>
                    <a:pt x="5063" y="4549"/>
                  </a:lnTo>
                  <a:lnTo>
                    <a:pt x="4990" y="4622"/>
                  </a:lnTo>
                  <a:lnTo>
                    <a:pt x="4953" y="4696"/>
                  </a:lnTo>
                  <a:lnTo>
                    <a:pt x="4953" y="4806"/>
                  </a:lnTo>
                  <a:lnTo>
                    <a:pt x="5063" y="4843"/>
                  </a:lnTo>
                  <a:lnTo>
                    <a:pt x="5283" y="4879"/>
                  </a:lnTo>
                  <a:lnTo>
                    <a:pt x="5980" y="4879"/>
                  </a:lnTo>
                  <a:lnTo>
                    <a:pt x="6457" y="4769"/>
                  </a:lnTo>
                  <a:lnTo>
                    <a:pt x="6897" y="4659"/>
                  </a:lnTo>
                  <a:lnTo>
                    <a:pt x="6970" y="4622"/>
                  </a:lnTo>
                  <a:lnTo>
                    <a:pt x="7044" y="4586"/>
                  </a:lnTo>
                  <a:lnTo>
                    <a:pt x="7080" y="4512"/>
                  </a:lnTo>
                  <a:lnTo>
                    <a:pt x="7117" y="4439"/>
                  </a:lnTo>
                  <a:lnTo>
                    <a:pt x="7080" y="4292"/>
                  </a:lnTo>
                  <a:lnTo>
                    <a:pt x="7007" y="4219"/>
                  </a:lnTo>
                  <a:lnTo>
                    <a:pt x="6934" y="4182"/>
                  </a:lnTo>
                  <a:close/>
                  <a:moveTo>
                    <a:pt x="11079" y="2055"/>
                  </a:moveTo>
                  <a:lnTo>
                    <a:pt x="10785" y="2091"/>
                  </a:lnTo>
                  <a:lnTo>
                    <a:pt x="10565" y="2165"/>
                  </a:lnTo>
                  <a:lnTo>
                    <a:pt x="10382" y="2311"/>
                  </a:lnTo>
                  <a:lnTo>
                    <a:pt x="10235" y="2495"/>
                  </a:lnTo>
                  <a:lnTo>
                    <a:pt x="10198" y="2385"/>
                  </a:lnTo>
                  <a:lnTo>
                    <a:pt x="10088" y="2348"/>
                  </a:lnTo>
                  <a:lnTo>
                    <a:pt x="9942" y="2311"/>
                  </a:lnTo>
                  <a:lnTo>
                    <a:pt x="9611" y="2311"/>
                  </a:lnTo>
                  <a:lnTo>
                    <a:pt x="9501" y="2348"/>
                  </a:lnTo>
                  <a:lnTo>
                    <a:pt x="9208" y="2495"/>
                  </a:lnTo>
                  <a:lnTo>
                    <a:pt x="8988" y="2678"/>
                  </a:lnTo>
                  <a:lnTo>
                    <a:pt x="8951" y="2568"/>
                  </a:lnTo>
                  <a:lnTo>
                    <a:pt x="8915" y="2532"/>
                  </a:lnTo>
                  <a:lnTo>
                    <a:pt x="8878" y="2532"/>
                  </a:lnTo>
                  <a:lnTo>
                    <a:pt x="8804" y="2568"/>
                  </a:lnTo>
                  <a:lnTo>
                    <a:pt x="8731" y="2752"/>
                  </a:lnTo>
                  <a:lnTo>
                    <a:pt x="8658" y="2935"/>
                  </a:lnTo>
                  <a:lnTo>
                    <a:pt x="8621" y="3339"/>
                  </a:lnTo>
                  <a:lnTo>
                    <a:pt x="8584" y="3705"/>
                  </a:lnTo>
                  <a:lnTo>
                    <a:pt x="8621" y="4072"/>
                  </a:lnTo>
                  <a:lnTo>
                    <a:pt x="8694" y="4439"/>
                  </a:lnTo>
                  <a:lnTo>
                    <a:pt x="8768" y="4806"/>
                  </a:lnTo>
                  <a:lnTo>
                    <a:pt x="8804" y="4879"/>
                  </a:lnTo>
                  <a:lnTo>
                    <a:pt x="8878" y="4953"/>
                  </a:lnTo>
                  <a:lnTo>
                    <a:pt x="8951" y="4989"/>
                  </a:lnTo>
                  <a:lnTo>
                    <a:pt x="9061" y="4953"/>
                  </a:lnTo>
                  <a:lnTo>
                    <a:pt x="9135" y="4916"/>
                  </a:lnTo>
                  <a:lnTo>
                    <a:pt x="9208" y="4879"/>
                  </a:lnTo>
                  <a:lnTo>
                    <a:pt x="9245" y="4769"/>
                  </a:lnTo>
                  <a:lnTo>
                    <a:pt x="9208" y="4659"/>
                  </a:lnTo>
                  <a:lnTo>
                    <a:pt x="9135" y="4182"/>
                  </a:lnTo>
                  <a:lnTo>
                    <a:pt x="9098" y="3669"/>
                  </a:lnTo>
                  <a:lnTo>
                    <a:pt x="9135" y="3339"/>
                  </a:lnTo>
                  <a:lnTo>
                    <a:pt x="9208" y="3118"/>
                  </a:lnTo>
                  <a:lnTo>
                    <a:pt x="9391" y="2972"/>
                  </a:lnTo>
                  <a:lnTo>
                    <a:pt x="9575" y="2825"/>
                  </a:lnTo>
                  <a:lnTo>
                    <a:pt x="9795" y="2788"/>
                  </a:lnTo>
                  <a:lnTo>
                    <a:pt x="9868" y="4072"/>
                  </a:lnTo>
                  <a:lnTo>
                    <a:pt x="9905" y="4146"/>
                  </a:lnTo>
                  <a:lnTo>
                    <a:pt x="9942" y="4219"/>
                  </a:lnTo>
                  <a:lnTo>
                    <a:pt x="10015" y="4292"/>
                  </a:lnTo>
                  <a:lnTo>
                    <a:pt x="10125" y="4292"/>
                  </a:lnTo>
                  <a:lnTo>
                    <a:pt x="10198" y="4329"/>
                  </a:lnTo>
                  <a:lnTo>
                    <a:pt x="10272" y="4292"/>
                  </a:lnTo>
                  <a:lnTo>
                    <a:pt x="10308" y="4219"/>
                  </a:lnTo>
                  <a:lnTo>
                    <a:pt x="10345" y="4146"/>
                  </a:lnTo>
                  <a:lnTo>
                    <a:pt x="10455" y="3559"/>
                  </a:lnTo>
                  <a:lnTo>
                    <a:pt x="10565" y="3008"/>
                  </a:lnTo>
                  <a:lnTo>
                    <a:pt x="10602" y="2862"/>
                  </a:lnTo>
                  <a:lnTo>
                    <a:pt x="10675" y="2752"/>
                  </a:lnTo>
                  <a:lnTo>
                    <a:pt x="10785" y="2642"/>
                  </a:lnTo>
                  <a:lnTo>
                    <a:pt x="10895" y="2568"/>
                  </a:lnTo>
                  <a:lnTo>
                    <a:pt x="11079" y="2568"/>
                  </a:lnTo>
                  <a:lnTo>
                    <a:pt x="11115" y="2642"/>
                  </a:lnTo>
                  <a:lnTo>
                    <a:pt x="11115" y="2752"/>
                  </a:lnTo>
                  <a:lnTo>
                    <a:pt x="11115" y="2862"/>
                  </a:lnTo>
                  <a:lnTo>
                    <a:pt x="11189" y="3449"/>
                  </a:lnTo>
                  <a:lnTo>
                    <a:pt x="11299" y="4036"/>
                  </a:lnTo>
                  <a:lnTo>
                    <a:pt x="11372" y="4256"/>
                  </a:lnTo>
                  <a:lnTo>
                    <a:pt x="11446" y="4512"/>
                  </a:lnTo>
                  <a:lnTo>
                    <a:pt x="11556" y="4732"/>
                  </a:lnTo>
                  <a:lnTo>
                    <a:pt x="11629" y="4806"/>
                  </a:lnTo>
                  <a:lnTo>
                    <a:pt x="11739" y="4843"/>
                  </a:lnTo>
                  <a:lnTo>
                    <a:pt x="11849" y="4843"/>
                  </a:lnTo>
                  <a:lnTo>
                    <a:pt x="11922" y="4806"/>
                  </a:lnTo>
                  <a:lnTo>
                    <a:pt x="11996" y="4769"/>
                  </a:lnTo>
                  <a:lnTo>
                    <a:pt x="12032" y="4696"/>
                  </a:lnTo>
                  <a:lnTo>
                    <a:pt x="12069" y="4586"/>
                  </a:lnTo>
                  <a:lnTo>
                    <a:pt x="11996" y="4476"/>
                  </a:lnTo>
                  <a:lnTo>
                    <a:pt x="11922" y="4402"/>
                  </a:lnTo>
                  <a:lnTo>
                    <a:pt x="11886" y="4256"/>
                  </a:lnTo>
                  <a:lnTo>
                    <a:pt x="11812" y="4072"/>
                  </a:lnTo>
                  <a:lnTo>
                    <a:pt x="11776" y="3779"/>
                  </a:lnTo>
                  <a:lnTo>
                    <a:pt x="11666" y="3339"/>
                  </a:lnTo>
                  <a:lnTo>
                    <a:pt x="11629" y="2862"/>
                  </a:lnTo>
                  <a:lnTo>
                    <a:pt x="11629" y="2532"/>
                  </a:lnTo>
                  <a:lnTo>
                    <a:pt x="11592" y="2385"/>
                  </a:lnTo>
                  <a:lnTo>
                    <a:pt x="11482" y="2275"/>
                  </a:lnTo>
                  <a:lnTo>
                    <a:pt x="11299" y="2128"/>
                  </a:lnTo>
                  <a:lnTo>
                    <a:pt x="11189" y="2091"/>
                  </a:lnTo>
                  <a:lnTo>
                    <a:pt x="11079" y="2055"/>
                  </a:lnTo>
                  <a:close/>
                  <a:moveTo>
                    <a:pt x="2715" y="1138"/>
                  </a:moveTo>
                  <a:lnTo>
                    <a:pt x="2569" y="1174"/>
                  </a:lnTo>
                  <a:lnTo>
                    <a:pt x="2422" y="1284"/>
                  </a:lnTo>
                  <a:lnTo>
                    <a:pt x="2385" y="1358"/>
                  </a:lnTo>
                  <a:lnTo>
                    <a:pt x="2165" y="1284"/>
                  </a:lnTo>
                  <a:lnTo>
                    <a:pt x="1762" y="1284"/>
                  </a:lnTo>
                  <a:lnTo>
                    <a:pt x="1542" y="1358"/>
                  </a:lnTo>
                  <a:lnTo>
                    <a:pt x="771" y="1504"/>
                  </a:lnTo>
                  <a:lnTo>
                    <a:pt x="368" y="1651"/>
                  </a:lnTo>
                  <a:lnTo>
                    <a:pt x="184" y="1725"/>
                  </a:lnTo>
                  <a:lnTo>
                    <a:pt x="38" y="1835"/>
                  </a:lnTo>
                  <a:lnTo>
                    <a:pt x="1" y="1908"/>
                  </a:lnTo>
                  <a:lnTo>
                    <a:pt x="1" y="1981"/>
                  </a:lnTo>
                  <a:lnTo>
                    <a:pt x="38" y="2018"/>
                  </a:lnTo>
                  <a:lnTo>
                    <a:pt x="111" y="2055"/>
                  </a:lnTo>
                  <a:lnTo>
                    <a:pt x="74" y="2348"/>
                  </a:lnTo>
                  <a:lnTo>
                    <a:pt x="74" y="2642"/>
                  </a:lnTo>
                  <a:lnTo>
                    <a:pt x="74" y="3705"/>
                  </a:lnTo>
                  <a:lnTo>
                    <a:pt x="111" y="4843"/>
                  </a:lnTo>
                  <a:lnTo>
                    <a:pt x="148" y="5980"/>
                  </a:lnTo>
                  <a:lnTo>
                    <a:pt x="184" y="6090"/>
                  </a:lnTo>
                  <a:lnTo>
                    <a:pt x="294" y="6200"/>
                  </a:lnTo>
                  <a:lnTo>
                    <a:pt x="404" y="6236"/>
                  </a:lnTo>
                  <a:lnTo>
                    <a:pt x="514" y="6200"/>
                  </a:lnTo>
                  <a:lnTo>
                    <a:pt x="624" y="6236"/>
                  </a:lnTo>
                  <a:lnTo>
                    <a:pt x="845" y="6273"/>
                  </a:lnTo>
                  <a:lnTo>
                    <a:pt x="1028" y="6236"/>
                  </a:lnTo>
                  <a:lnTo>
                    <a:pt x="1395" y="6163"/>
                  </a:lnTo>
                  <a:lnTo>
                    <a:pt x="2385" y="5980"/>
                  </a:lnTo>
                  <a:lnTo>
                    <a:pt x="2605" y="5943"/>
                  </a:lnTo>
                  <a:lnTo>
                    <a:pt x="2752" y="5906"/>
                  </a:lnTo>
                  <a:lnTo>
                    <a:pt x="2899" y="5833"/>
                  </a:lnTo>
                  <a:lnTo>
                    <a:pt x="2972" y="5686"/>
                  </a:lnTo>
                  <a:lnTo>
                    <a:pt x="2972" y="5576"/>
                  </a:lnTo>
                  <a:lnTo>
                    <a:pt x="2935" y="5503"/>
                  </a:lnTo>
                  <a:lnTo>
                    <a:pt x="2825" y="5429"/>
                  </a:lnTo>
                  <a:lnTo>
                    <a:pt x="2679" y="5393"/>
                  </a:lnTo>
                  <a:lnTo>
                    <a:pt x="2532" y="5393"/>
                  </a:lnTo>
                  <a:lnTo>
                    <a:pt x="2385" y="5429"/>
                  </a:lnTo>
                  <a:lnTo>
                    <a:pt x="2055" y="5503"/>
                  </a:lnTo>
                  <a:lnTo>
                    <a:pt x="1762" y="5576"/>
                  </a:lnTo>
                  <a:lnTo>
                    <a:pt x="1028" y="5723"/>
                  </a:lnTo>
                  <a:lnTo>
                    <a:pt x="698" y="5796"/>
                  </a:lnTo>
                  <a:lnTo>
                    <a:pt x="661" y="4953"/>
                  </a:lnTo>
                  <a:lnTo>
                    <a:pt x="624" y="4109"/>
                  </a:lnTo>
                  <a:lnTo>
                    <a:pt x="845" y="4109"/>
                  </a:lnTo>
                  <a:lnTo>
                    <a:pt x="1028" y="4072"/>
                  </a:lnTo>
                  <a:lnTo>
                    <a:pt x="1431" y="3962"/>
                  </a:lnTo>
                  <a:lnTo>
                    <a:pt x="2459" y="3742"/>
                  </a:lnTo>
                  <a:lnTo>
                    <a:pt x="2495" y="3779"/>
                  </a:lnTo>
                  <a:lnTo>
                    <a:pt x="2605" y="3779"/>
                  </a:lnTo>
                  <a:lnTo>
                    <a:pt x="2679" y="3742"/>
                  </a:lnTo>
                  <a:lnTo>
                    <a:pt x="2752" y="3705"/>
                  </a:lnTo>
                  <a:lnTo>
                    <a:pt x="2789" y="3669"/>
                  </a:lnTo>
                  <a:lnTo>
                    <a:pt x="2862" y="3559"/>
                  </a:lnTo>
                  <a:lnTo>
                    <a:pt x="2899" y="3485"/>
                  </a:lnTo>
                  <a:lnTo>
                    <a:pt x="2899" y="3412"/>
                  </a:lnTo>
                  <a:lnTo>
                    <a:pt x="2862" y="3339"/>
                  </a:lnTo>
                  <a:lnTo>
                    <a:pt x="2825" y="3265"/>
                  </a:lnTo>
                  <a:lnTo>
                    <a:pt x="2715" y="3155"/>
                  </a:lnTo>
                  <a:lnTo>
                    <a:pt x="2532" y="3155"/>
                  </a:lnTo>
                  <a:lnTo>
                    <a:pt x="1431" y="3449"/>
                  </a:lnTo>
                  <a:lnTo>
                    <a:pt x="1028" y="3522"/>
                  </a:lnTo>
                  <a:lnTo>
                    <a:pt x="808" y="3595"/>
                  </a:lnTo>
                  <a:lnTo>
                    <a:pt x="624" y="3632"/>
                  </a:lnTo>
                  <a:lnTo>
                    <a:pt x="588" y="2788"/>
                  </a:lnTo>
                  <a:lnTo>
                    <a:pt x="588" y="2458"/>
                  </a:lnTo>
                  <a:lnTo>
                    <a:pt x="551" y="2091"/>
                  </a:lnTo>
                  <a:lnTo>
                    <a:pt x="1065" y="1981"/>
                  </a:lnTo>
                  <a:lnTo>
                    <a:pt x="1615" y="1835"/>
                  </a:lnTo>
                  <a:lnTo>
                    <a:pt x="1798" y="1798"/>
                  </a:lnTo>
                  <a:lnTo>
                    <a:pt x="2055" y="1798"/>
                  </a:lnTo>
                  <a:lnTo>
                    <a:pt x="2165" y="1871"/>
                  </a:lnTo>
                  <a:lnTo>
                    <a:pt x="2238" y="1908"/>
                  </a:lnTo>
                  <a:lnTo>
                    <a:pt x="2312" y="1945"/>
                  </a:lnTo>
                  <a:lnTo>
                    <a:pt x="2422" y="1945"/>
                  </a:lnTo>
                  <a:lnTo>
                    <a:pt x="2495" y="1908"/>
                  </a:lnTo>
                  <a:lnTo>
                    <a:pt x="3009" y="1651"/>
                  </a:lnTo>
                  <a:lnTo>
                    <a:pt x="3082" y="1615"/>
                  </a:lnTo>
                  <a:lnTo>
                    <a:pt x="3119" y="1578"/>
                  </a:lnTo>
                  <a:lnTo>
                    <a:pt x="3156" y="1431"/>
                  </a:lnTo>
                  <a:lnTo>
                    <a:pt x="3119" y="1284"/>
                  </a:lnTo>
                  <a:lnTo>
                    <a:pt x="3082" y="1248"/>
                  </a:lnTo>
                  <a:lnTo>
                    <a:pt x="3009" y="1174"/>
                  </a:lnTo>
                  <a:lnTo>
                    <a:pt x="2862" y="1138"/>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 name="Google Shape;413;p8"/>
            <p:cNvSpPr/>
            <p:nvPr/>
          </p:nvSpPr>
          <p:spPr>
            <a:xfrm>
              <a:off x="6336425" y="4507675"/>
              <a:ext cx="520000" cy="365000"/>
            </a:xfrm>
            <a:custGeom>
              <a:rect b="b" l="l" r="r" t="t"/>
              <a:pathLst>
                <a:path extrusionOk="0" h="14600" w="2080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 name="Google Shape;414;p8"/>
            <p:cNvSpPr/>
            <p:nvPr/>
          </p:nvSpPr>
          <p:spPr>
            <a:xfrm>
              <a:off x="6425400" y="3728200"/>
              <a:ext cx="342075" cy="360425"/>
            </a:xfrm>
            <a:custGeom>
              <a:rect b="b" l="l" r="r" t="t"/>
              <a:pathLst>
                <a:path extrusionOk="0" h="14417" w="13683">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 name="Google Shape;415;p8"/>
            <p:cNvSpPr/>
            <p:nvPr/>
          </p:nvSpPr>
          <p:spPr>
            <a:xfrm>
              <a:off x="6789450" y="3384325"/>
              <a:ext cx="262300" cy="186175"/>
            </a:xfrm>
            <a:custGeom>
              <a:rect b="b" l="l" r="r" t="t"/>
              <a:pathLst>
                <a:path extrusionOk="0" h="7447" w="10492">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6" name="Google Shape;416;p8"/>
            <p:cNvSpPr/>
            <p:nvPr/>
          </p:nvSpPr>
          <p:spPr>
            <a:xfrm>
              <a:off x="6950850" y="4617725"/>
              <a:ext cx="254050" cy="162350"/>
            </a:xfrm>
            <a:custGeom>
              <a:rect b="b" l="l" r="r" t="t"/>
              <a:pathLst>
                <a:path extrusionOk="0" h="6494" w="10162">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 name="Google Shape;417;p8"/>
            <p:cNvSpPr/>
            <p:nvPr/>
          </p:nvSpPr>
          <p:spPr>
            <a:xfrm>
              <a:off x="6051225" y="1090800"/>
              <a:ext cx="285225" cy="283400"/>
            </a:xfrm>
            <a:custGeom>
              <a:rect b="b" l="l" r="r" t="t"/>
              <a:pathLst>
                <a:path extrusionOk="0" h="11336" w="11409">
                  <a:moveTo>
                    <a:pt x="5173" y="4219"/>
                  </a:moveTo>
                  <a:lnTo>
                    <a:pt x="5136" y="4256"/>
                  </a:lnTo>
                  <a:lnTo>
                    <a:pt x="5100" y="4292"/>
                  </a:lnTo>
                  <a:lnTo>
                    <a:pt x="4990" y="4366"/>
                  </a:lnTo>
                  <a:lnTo>
                    <a:pt x="4916" y="4476"/>
                  </a:lnTo>
                  <a:lnTo>
                    <a:pt x="4916" y="4512"/>
                  </a:lnTo>
                  <a:lnTo>
                    <a:pt x="4843" y="4659"/>
                  </a:lnTo>
                  <a:lnTo>
                    <a:pt x="4843" y="4769"/>
                  </a:lnTo>
                  <a:lnTo>
                    <a:pt x="4880" y="4843"/>
                  </a:lnTo>
                  <a:lnTo>
                    <a:pt x="4990" y="4916"/>
                  </a:lnTo>
                  <a:lnTo>
                    <a:pt x="5100" y="4989"/>
                  </a:lnTo>
                  <a:lnTo>
                    <a:pt x="5283" y="4989"/>
                  </a:lnTo>
                  <a:lnTo>
                    <a:pt x="5430" y="4916"/>
                  </a:lnTo>
                  <a:lnTo>
                    <a:pt x="5540" y="4769"/>
                  </a:lnTo>
                  <a:lnTo>
                    <a:pt x="5577" y="4696"/>
                  </a:lnTo>
                  <a:lnTo>
                    <a:pt x="5613" y="4623"/>
                  </a:lnTo>
                  <a:lnTo>
                    <a:pt x="5577" y="4549"/>
                  </a:lnTo>
                  <a:lnTo>
                    <a:pt x="5577" y="4476"/>
                  </a:lnTo>
                  <a:lnTo>
                    <a:pt x="5430" y="4402"/>
                  </a:lnTo>
                  <a:lnTo>
                    <a:pt x="5320" y="4366"/>
                  </a:lnTo>
                  <a:lnTo>
                    <a:pt x="5320" y="4292"/>
                  </a:lnTo>
                  <a:lnTo>
                    <a:pt x="5246" y="4256"/>
                  </a:lnTo>
                  <a:lnTo>
                    <a:pt x="5173" y="4219"/>
                  </a:lnTo>
                  <a:close/>
                  <a:moveTo>
                    <a:pt x="5980" y="6016"/>
                  </a:moveTo>
                  <a:lnTo>
                    <a:pt x="6017" y="6053"/>
                  </a:lnTo>
                  <a:lnTo>
                    <a:pt x="6053" y="6126"/>
                  </a:lnTo>
                  <a:lnTo>
                    <a:pt x="6053" y="6200"/>
                  </a:lnTo>
                  <a:lnTo>
                    <a:pt x="5907" y="6237"/>
                  </a:lnTo>
                  <a:lnTo>
                    <a:pt x="5943" y="6090"/>
                  </a:lnTo>
                  <a:lnTo>
                    <a:pt x="5980" y="6016"/>
                  </a:lnTo>
                  <a:close/>
                  <a:moveTo>
                    <a:pt x="5833" y="5613"/>
                  </a:moveTo>
                  <a:lnTo>
                    <a:pt x="5723" y="5650"/>
                  </a:lnTo>
                  <a:lnTo>
                    <a:pt x="5650" y="5723"/>
                  </a:lnTo>
                  <a:lnTo>
                    <a:pt x="5613" y="5796"/>
                  </a:lnTo>
                  <a:lnTo>
                    <a:pt x="5613" y="5870"/>
                  </a:lnTo>
                  <a:lnTo>
                    <a:pt x="5687" y="5943"/>
                  </a:lnTo>
                  <a:lnTo>
                    <a:pt x="5577" y="6163"/>
                  </a:lnTo>
                  <a:lnTo>
                    <a:pt x="5540" y="6420"/>
                  </a:lnTo>
                  <a:lnTo>
                    <a:pt x="5577" y="6530"/>
                  </a:lnTo>
                  <a:lnTo>
                    <a:pt x="5687" y="6567"/>
                  </a:lnTo>
                  <a:lnTo>
                    <a:pt x="5833" y="6603"/>
                  </a:lnTo>
                  <a:lnTo>
                    <a:pt x="5980" y="6603"/>
                  </a:lnTo>
                  <a:lnTo>
                    <a:pt x="6090" y="6567"/>
                  </a:lnTo>
                  <a:lnTo>
                    <a:pt x="6237" y="6530"/>
                  </a:lnTo>
                  <a:lnTo>
                    <a:pt x="6347" y="6457"/>
                  </a:lnTo>
                  <a:lnTo>
                    <a:pt x="6420" y="6347"/>
                  </a:lnTo>
                  <a:lnTo>
                    <a:pt x="6457" y="6200"/>
                  </a:lnTo>
                  <a:lnTo>
                    <a:pt x="6457" y="6053"/>
                  </a:lnTo>
                  <a:lnTo>
                    <a:pt x="6420" y="5943"/>
                  </a:lnTo>
                  <a:lnTo>
                    <a:pt x="6347" y="5833"/>
                  </a:lnTo>
                  <a:lnTo>
                    <a:pt x="6274" y="5760"/>
                  </a:lnTo>
                  <a:lnTo>
                    <a:pt x="6163" y="5686"/>
                  </a:lnTo>
                  <a:lnTo>
                    <a:pt x="6053" y="5650"/>
                  </a:lnTo>
                  <a:lnTo>
                    <a:pt x="5943" y="5613"/>
                  </a:lnTo>
                  <a:close/>
                  <a:moveTo>
                    <a:pt x="3926" y="441"/>
                  </a:moveTo>
                  <a:lnTo>
                    <a:pt x="4623" y="478"/>
                  </a:lnTo>
                  <a:lnTo>
                    <a:pt x="5356" y="478"/>
                  </a:lnTo>
                  <a:lnTo>
                    <a:pt x="6824" y="551"/>
                  </a:lnTo>
                  <a:lnTo>
                    <a:pt x="7631" y="551"/>
                  </a:lnTo>
                  <a:lnTo>
                    <a:pt x="7704" y="734"/>
                  </a:lnTo>
                  <a:lnTo>
                    <a:pt x="7777" y="1064"/>
                  </a:lnTo>
                  <a:lnTo>
                    <a:pt x="7521" y="1174"/>
                  </a:lnTo>
                  <a:lnTo>
                    <a:pt x="7191" y="1211"/>
                  </a:lnTo>
                  <a:lnTo>
                    <a:pt x="7044" y="1211"/>
                  </a:lnTo>
                  <a:lnTo>
                    <a:pt x="6860" y="1174"/>
                  </a:lnTo>
                  <a:lnTo>
                    <a:pt x="6714" y="1174"/>
                  </a:lnTo>
                  <a:lnTo>
                    <a:pt x="6530" y="1211"/>
                  </a:lnTo>
                  <a:lnTo>
                    <a:pt x="6494" y="1248"/>
                  </a:lnTo>
                  <a:lnTo>
                    <a:pt x="6457" y="1321"/>
                  </a:lnTo>
                  <a:lnTo>
                    <a:pt x="6420" y="1395"/>
                  </a:lnTo>
                  <a:lnTo>
                    <a:pt x="6457" y="1468"/>
                  </a:lnTo>
                  <a:lnTo>
                    <a:pt x="6457" y="1505"/>
                  </a:lnTo>
                  <a:lnTo>
                    <a:pt x="6494" y="1578"/>
                  </a:lnTo>
                  <a:lnTo>
                    <a:pt x="6567" y="1651"/>
                  </a:lnTo>
                  <a:lnTo>
                    <a:pt x="6567" y="1871"/>
                  </a:lnTo>
                  <a:lnTo>
                    <a:pt x="6567" y="2092"/>
                  </a:lnTo>
                  <a:lnTo>
                    <a:pt x="6640" y="2642"/>
                  </a:lnTo>
                  <a:lnTo>
                    <a:pt x="6677" y="3192"/>
                  </a:lnTo>
                  <a:lnTo>
                    <a:pt x="6714" y="3632"/>
                  </a:lnTo>
                  <a:lnTo>
                    <a:pt x="6714" y="4072"/>
                  </a:lnTo>
                  <a:lnTo>
                    <a:pt x="6677" y="4586"/>
                  </a:lnTo>
                  <a:lnTo>
                    <a:pt x="6640" y="4843"/>
                  </a:lnTo>
                  <a:lnTo>
                    <a:pt x="6640" y="5099"/>
                  </a:lnTo>
                  <a:lnTo>
                    <a:pt x="6677" y="5246"/>
                  </a:lnTo>
                  <a:lnTo>
                    <a:pt x="6640" y="5319"/>
                  </a:lnTo>
                  <a:lnTo>
                    <a:pt x="6640" y="5393"/>
                  </a:lnTo>
                  <a:lnTo>
                    <a:pt x="6640" y="5466"/>
                  </a:lnTo>
                  <a:lnTo>
                    <a:pt x="6714" y="5540"/>
                  </a:lnTo>
                  <a:lnTo>
                    <a:pt x="7117" y="5796"/>
                  </a:lnTo>
                  <a:lnTo>
                    <a:pt x="7484" y="6016"/>
                  </a:lnTo>
                  <a:lnTo>
                    <a:pt x="7851" y="6310"/>
                  </a:lnTo>
                  <a:lnTo>
                    <a:pt x="8218" y="6640"/>
                  </a:lnTo>
                  <a:lnTo>
                    <a:pt x="8915" y="7300"/>
                  </a:lnTo>
                  <a:lnTo>
                    <a:pt x="8621" y="7337"/>
                  </a:lnTo>
                  <a:lnTo>
                    <a:pt x="8328" y="7300"/>
                  </a:lnTo>
                  <a:lnTo>
                    <a:pt x="8108" y="7227"/>
                  </a:lnTo>
                  <a:lnTo>
                    <a:pt x="7887" y="7154"/>
                  </a:lnTo>
                  <a:lnTo>
                    <a:pt x="7484" y="6933"/>
                  </a:lnTo>
                  <a:lnTo>
                    <a:pt x="7117" y="6823"/>
                  </a:lnTo>
                  <a:lnTo>
                    <a:pt x="6750" y="6787"/>
                  </a:lnTo>
                  <a:lnTo>
                    <a:pt x="6384" y="6823"/>
                  </a:lnTo>
                  <a:lnTo>
                    <a:pt x="5980" y="6933"/>
                  </a:lnTo>
                  <a:lnTo>
                    <a:pt x="5577" y="7044"/>
                  </a:lnTo>
                  <a:lnTo>
                    <a:pt x="5210" y="7227"/>
                  </a:lnTo>
                  <a:lnTo>
                    <a:pt x="4843" y="7374"/>
                  </a:lnTo>
                  <a:lnTo>
                    <a:pt x="4439" y="7520"/>
                  </a:lnTo>
                  <a:lnTo>
                    <a:pt x="4109" y="7557"/>
                  </a:lnTo>
                  <a:lnTo>
                    <a:pt x="3816" y="7594"/>
                  </a:lnTo>
                  <a:lnTo>
                    <a:pt x="3889" y="7557"/>
                  </a:lnTo>
                  <a:lnTo>
                    <a:pt x="3926" y="7484"/>
                  </a:lnTo>
                  <a:lnTo>
                    <a:pt x="3926" y="7374"/>
                  </a:lnTo>
                  <a:lnTo>
                    <a:pt x="3926" y="7300"/>
                  </a:lnTo>
                  <a:lnTo>
                    <a:pt x="3889" y="7227"/>
                  </a:lnTo>
                  <a:lnTo>
                    <a:pt x="3816" y="7190"/>
                  </a:lnTo>
                  <a:lnTo>
                    <a:pt x="2789" y="7190"/>
                  </a:lnTo>
                  <a:lnTo>
                    <a:pt x="2935" y="7044"/>
                  </a:lnTo>
                  <a:lnTo>
                    <a:pt x="3266" y="6677"/>
                  </a:lnTo>
                  <a:lnTo>
                    <a:pt x="3559" y="6713"/>
                  </a:lnTo>
                  <a:lnTo>
                    <a:pt x="3853" y="6713"/>
                  </a:lnTo>
                  <a:lnTo>
                    <a:pt x="4403" y="6677"/>
                  </a:lnTo>
                  <a:lnTo>
                    <a:pt x="4549" y="6640"/>
                  </a:lnTo>
                  <a:lnTo>
                    <a:pt x="4623" y="6530"/>
                  </a:lnTo>
                  <a:lnTo>
                    <a:pt x="4623" y="6457"/>
                  </a:lnTo>
                  <a:lnTo>
                    <a:pt x="4586" y="6383"/>
                  </a:lnTo>
                  <a:lnTo>
                    <a:pt x="4513" y="6310"/>
                  </a:lnTo>
                  <a:lnTo>
                    <a:pt x="4403" y="6273"/>
                  </a:lnTo>
                  <a:lnTo>
                    <a:pt x="3669" y="6273"/>
                  </a:lnTo>
                  <a:lnTo>
                    <a:pt x="3926" y="6016"/>
                  </a:lnTo>
                  <a:lnTo>
                    <a:pt x="4183" y="5723"/>
                  </a:lnTo>
                  <a:lnTo>
                    <a:pt x="4293" y="5723"/>
                  </a:lnTo>
                  <a:lnTo>
                    <a:pt x="4366" y="5686"/>
                  </a:lnTo>
                  <a:lnTo>
                    <a:pt x="4439" y="5576"/>
                  </a:lnTo>
                  <a:lnTo>
                    <a:pt x="4476" y="5466"/>
                  </a:lnTo>
                  <a:lnTo>
                    <a:pt x="4403" y="3449"/>
                  </a:lnTo>
                  <a:lnTo>
                    <a:pt x="4366" y="2495"/>
                  </a:lnTo>
                  <a:lnTo>
                    <a:pt x="4329" y="2018"/>
                  </a:lnTo>
                  <a:lnTo>
                    <a:pt x="4293" y="1541"/>
                  </a:lnTo>
                  <a:lnTo>
                    <a:pt x="4256" y="1431"/>
                  </a:lnTo>
                  <a:lnTo>
                    <a:pt x="4549" y="1505"/>
                  </a:lnTo>
                  <a:lnTo>
                    <a:pt x="4953" y="1578"/>
                  </a:lnTo>
                  <a:lnTo>
                    <a:pt x="5173" y="1578"/>
                  </a:lnTo>
                  <a:lnTo>
                    <a:pt x="5356" y="1505"/>
                  </a:lnTo>
                  <a:lnTo>
                    <a:pt x="5393" y="1468"/>
                  </a:lnTo>
                  <a:lnTo>
                    <a:pt x="5430" y="1431"/>
                  </a:lnTo>
                  <a:lnTo>
                    <a:pt x="5430" y="1358"/>
                  </a:lnTo>
                  <a:lnTo>
                    <a:pt x="5393" y="1321"/>
                  </a:lnTo>
                  <a:lnTo>
                    <a:pt x="5246" y="1211"/>
                  </a:lnTo>
                  <a:lnTo>
                    <a:pt x="5063" y="1174"/>
                  </a:lnTo>
                  <a:lnTo>
                    <a:pt x="4733" y="1138"/>
                  </a:lnTo>
                  <a:lnTo>
                    <a:pt x="4219" y="1064"/>
                  </a:lnTo>
                  <a:lnTo>
                    <a:pt x="4183" y="1028"/>
                  </a:lnTo>
                  <a:lnTo>
                    <a:pt x="4146" y="991"/>
                  </a:lnTo>
                  <a:lnTo>
                    <a:pt x="3999" y="991"/>
                  </a:lnTo>
                  <a:lnTo>
                    <a:pt x="3853" y="1028"/>
                  </a:lnTo>
                  <a:lnTo>
                    <a:pt x="3706" y="1064"/>
                  </a:lnTo>
                  <a:lnTo>
                    <a:pt x="3596" y="1064"/>
                  </a:lnTo>
                  <a:lnTo>
                    <a:pt x="3522" y="1028"/>
                  </a:lnTo>
                  <a:lnTo>
                    <a:pt x="3486" y="991"/>
                  </a:lnTo>
                  <a:lnTo>
                    <a:pt x="3412" y="881"/>
                  </a:lnTo>
                  <a:lnTo>
                    <a:pt x="3412" y="771"/>
                  </a:lnTo>
                  <a:lnTo>
                    <a:pt x="3412" y="698"/>
                  </a:lnTo>
                  <a:lnTo>
                    <a:pt x="3486" y="624"/>
                  </a:lnTo>
                  <a:lnTo>
                    <a:pt x="3559" y="551"/>
                  </a:lnTo>
                  <a:lnTo>
                    <a:pt x="3742" y="478"/>
                  </a:lnTo>
                  <a:lnTo>
                    <a:pt x="3926" y="441"/>
                  </a:lnTo>
                  <a:close/>
                  <a:moveTo>
                    <a:pt x="6090" y="8071"/>
                  </a:moveTo>
                  <a:lnTo>
                    <a:pt x="6127" y="8144"/>
                  </a:lnTo>
                  <a:lnTo>
                    <a:pt x="6127" y="8217"/>
                  </a:lnTo>
                  <a:lnTo>
                    <a:pt x="6090" y="8291"/>
                  </a:lnTo>
                  <a:lnTo>
                    <a:pt x="6053" y="8364"/>
                  </a:lnTo>
                  <a:lnTo>
                    <a:pt x="5980" y="8401"/>
                  </a:lnTo>
                  <a:lnTo>
                    <a:pt x="5907" y="8401"/>
                  </a:lnTo>
                  <a:lnTo>
                    <a:pt x="5833" y="8364"/>
                  </a:lnTo>
                  <a:lnTo>
                    <a:pt x="5760" y="8291"/>
                  </a:lnTo>
                  <a:lnTo>
                    <a:pt x="5760" y="8181"/>
                  </a:lnTo>
                  <a:lnTo>
                    <a:pt x="5833" y="8144"/>
                  </a:lnTo>
                  <a:lnTo>
                    <a:pt x="5943" y="8071"/>
                  </a:lnTo>
                  <a:lnTo>
                    <a:pt x="6017" y="8107"/>
                  </a:lnTo>
                  <a:lnTo>
                    <a:pt x="6053" y="8107"/>
                  </a:lnTo>
                  <a:lnTo>
                    <a:pt x="6090" y="8071"/>
                  </a:lnTo>
                  <a:close/>
                  <a:moveTo>
                    <a:pt x="5907" y="7630"/>
                  </a:moveTo>
                  <a:lnTo>
                    <a:pt x="5797" y="7667"/>
                  </a:lnTo>
                  <a:lnTo>
                    <a:pt x="5687" y="7704"/>
                  </a:lnTo>
                  <a:lnTo>
                    <a:pt x="5577" y="7777"/>
                  </a:lnTo>
                  <a:lnTo>
                    <a:pt x="5467" y="7887"/>
                  </a:lnTo>
                  <a:lnTo>
                    <a:pt x="5467" y="7924"/>
                  </a:lnTo>
                  <a:lnTo>
                    <a:pt x="5430" y="7997"/>
                  </a:lnTo>
                  <a:lnTo>
                    <a:pt x="5503" y="8071"/>
                  </a:lnTo>
                  <a:lnTo>
                    <a:pt x="5430" y="8217"/>
                  </a:lnTo>
                  <a:lnTo>
                    <a:pt x="5430" y="8364"/>
                  </a:lnTo>
                  <a:lnTo>
                    <a:pt x="5467" y="8474"/>
                  </a:lnTo>
                  <a:lnTo>
                    <a:pt x="5540" y="8584"/>
                  </a:lnTo>
                  <a:lnTo>
                    <a:pt x="5650" y="8694"/>
                  </a:lnTo>
                  <a:lnTo>
                    <a:pt x="5797" y="8731"/>
                  </a:lnTo>
                  <a:lnTo>
                    <a:pt x="5907" y="8768"/>
                  </a:lnTo>
                  <a:lnTo>
                    <a:pt x="6053" y="8768"/>
                  </a:lnTo>
                  <a:lnTo>
                    <a:pt x="6200" y="8731"/>
                  </a:lnTo>
                  <a:lnTo>
                    <a:pt x="6310" y="8658"/>
                  </a:lnTo>
                  <a:lnTo>
                    <a:pt x="6384" y="8584"/>
                  </a:lnTo>
                  <a:lnTo>
                    <a:pt x="6457" y="8474"/>
                  </a:lnTo>
                  <a:lnTo>
                    <a:pt x="6494" y="8327"/>
                  </a:lnTo>
                  <a:lnTo>
                    <a:pt x="6494" y="8217"/>
                  </a:lnTo>
                  <a:lnTo>
                    <a:pt x="6494" y="8071"/>
                  </a:lnTo>
                  <a:lnTo>
                    <a:pt x="6457" y="7961"/>
                  </a:lnTo>
                  <a:lnTo>
                    <a:pt x="6384" y="7851"/>
                  </a:lnTo>
                  <a:lnTo>
                    <a:pt x="6310" y="7777"/>
                  </a:lnTo>
                  <a:lnTo>
                    <a:pt x="6200" y="7704"/>
                  </a:lnTo>
                  <a:lnTo>
                    <a:pt x="6053" y="7667"/>
                  </a:lnTo>
                  <a:lnTo>
                    <a:pt x="5907" y="7630"/>
                  </a:lnTo>
                  <a:close/>
                  <a:moveTo>
                    <a:pt x="4476" y="9134"/>
                  </a:moveTo>
                  <a:lnTo>
                    <a:pt x="4513" y="9281"/>
                  </a:lnTo>
                  <a:lnTo>
                    <a:pt x="4476" y="9391"/>
                  </a:lnTo>
                  <a:lnTo>
                    <a:pt x="4403" y="9538"/>
                  </a:lnTo>
                  <a:lnTo>
                    <a:pt x="4256" y="9648"/>
                  </a:lnTo>
                  <a:lnTo>
                    <a:pt x="4183" y="9685"/>
                  </a:lnTo>
                  <a:lnTo>
                    <a:pt x="4109" y="9685"/>
                  </a:lnTo>
                  <a:lnTo>
                    <a:pt x="4036" y="9648"/>
                  </a:lnTo>
                  <a:lnTo>
                    <a:pt x="3963" y="9575"/>
                  </a:lnTo>
                  <a:lnTo>
                    <a:pt x="3926" y="9501"/>
                  </a:lnTo>
                  <a:lnTo>
                    <a:pt x="3926" y="9428"/>
                  </a:lnTo>
                  <a:lnTo>
                    <a:pt x="3963" y="9354"/>
                  </a:lnTo>
                  <a:lnTo>
                    <a:pt x="4036" y="9281"/>
                  </a:lnTo>
                  <a:lnTo>
                    <a:pt x="4219" y="9208"/>
                  </a:lnTo>
                  <a:lnTo>
                    <a:pt x="4403" y="9171"/>
                  </a:lnTo>
                  <a:lnTo>
                    <a:pt x="4439" y="9171"/>
                  </a:lnTo>
                  <a:lnTo>
                    <a:pt x="4476" y="9134"/>
                  </a:lnTo>
                  <a:close/>
                  <a:moveTo>
                    <a:pt x="7741" y="9391"/>
                  </a:moveTo>
                  <a:lnTo>
                    <a:pt x="7814" y="9464"/>
                  </a:lnTo>
                  <a:lnTo>
                    <a:pt x="7851" y="9575"/>
                  </a:lnTo>
                  <a:lnTo>
                    <a:pt x="7851" y="9685"/>
                  </a:lnTo>
                  <a:lnTo>
                    <a:pt x="7814" y="9795"/>
                  </a:lnTo>
                  <a:lnTo>
                    <a:pt x="7704" y="9868"/>
                  </a:lnTo>
                  <a:lnTo>
                    <a:pt x="7557" y="9905"/>
                  </a:lnTo>
                  <a:lnTo>
                    <a:pt x="7447" y="9905"/>
                  </a:lnTo>
                  <a:lnTo>
                    <a:pt x="7301" y="9868"/>
                  </a:lnTo>
                  <a:lnTo>
                    <a:pt x="7227" y="9795"/>
                  </a:lnTo>
                  <a:lnTo>
                    <a:pt x="7301" y="9648"/>
                  </a:lnTo>
                  <a:lnTo>
                    <a:pt x="7374" y="9538"/>
                  </a:lnTo>
                  <a:lnTo>
                    <a:pt x="7484" y="9464"/>
                  </a:lnTo>
                  <a:lnTo>
                    <a:pt x="7631" y="9428"/>
                  </a:lnTo>
                  <a:lnTo>
                    <a:pt x="7704" y="9391"/>
                  </a:lnTo>
                  <a:close/>
                  <a:moveTo>
                    <a:pt x="4439" y="8658"/>
                  </a:moveTo>
                  <a:lnTo>
                    <a:pt x="4293" y="8694"/>
                  </a:lnTo>
                  <a:lnTo>
                    <a:pt x="4146" y="8694"/>
                  </a:lnTo>
                  <a:lnTo>
                    <a:pt x="4073" y="8731"/>
                  </a:lnTo>
                  <a:lnTo>
                    <a:pt x="3999" y="8804"/>
                  </a:lnTo>
                  <a:lnTo>
                    <a:pt x="3963" y="8951"/>
                  </a:lnTo>
                  <a:lnTo>
                    <a:pt x="3742" y="9061"/>
                  </a:lnTo>
                  <a:lnTo>
                    <a:pt x="3596" y="9244"/>
                  </a:lnTo>
                  <a:lnTo>
                    <a:pt x="3559" y="9354"/>
                  </a:lnTo>
                  <a:lnTo>
                    <a:pt x="3522" y="9501"/>
                  </a:lnTo>
                  <a:lnTo>
                    <a:pt x="3559" y="9611"/>
                  </a:lnTo>
                  <a:lnTo>
                    <a:pt x="3596" y="9758"/>
                  </a:lnTo>
                  <a:lnTo>
                    <a:pt x="3706" y="9868"/>
                  </a:lnTo>
                  <a:lnTo>
                    <a:pt x="3779" y="9978"/>
                  </a:lnTo>
                  <a:lnTo>
                    <a:pt x="3926" y="10051"/>
                  </a:lnTo>
                  <a:lnTo>
                    <a:pt x="4036" y="10088"/>
                  </a:lnTo>
                  <a:lnTo>
                    <a:pt x="4366" y="10088"/>
                  </a:lnTo>
                  <a:lnTo>
                    <a:pt x="4513" y="10015"/>
                  </a:lnTo>
                  <a:lnTo>
                    <a:pt x="4623" y="9905"/>
                  </a:lnTo>
                  <a:lnTo>
                    <a:pt x="4733" y="9795"/>
                  </a:lnTo>
                  <a:lnTo>
                    <a:pt x="4843" y="9648"/>
                  </a:lnTo>
                  <a:lnTo>
                    <a:pt x="4880" y="9501"/>
                  </a:lnTo>
                  <a:lnTo>
                    <a:pt x="4916" y="9354"/>
                  </a:lnTo>
                  <a:lnTo>
                    <a:pt x="4916" y="9171"/>
                  </a:lnTo>
                  <a:lnTo>
                    <a:pt x="4880" y="9024"/>
                  </a:lnTo>
                  <a:lnTo>
                    <a:pt x="4806" y="8878"/>
                  </a:lnTo>
                  <a:lnTo>
                    <a:pt x="4733" y="8768"/>
                  </a:lnTo>
                  <a:lnTo>
                    <a:pt x="4586" y="8694"/>
                  </a:lnTo>
                  <a:lnTo>
                    <a:pt x="4439" y="8658"/>
                  </a:lnTo>
                  <a:close/>
                  <a:moveTo>
                    <a:pt x="7447" y="8951"/>
                  </a:moveTo>
                  <a:lnTo>
                    <a:pt x="7337" y="8988"/>
                  </a:lnTo>
                  <a:lnTo>
                    <a:pt x="7264" y="9061"/>
                  </a:lnTo>
                  <a:lnTo>
                    <a:pt x="7227" y="9134"/>
                  </a:lnTo>
                  <a:lnTo>
                    <a:pt x="7227" y="9208"/>
                  </a:lnTo>
                  <a:lnTo>
                    <a:pt x="7117" y="9318"/>
                  </a:lnTo>
                  <a:lnTo>
                    <a:pt x="7007" y="9391"/>
                  </a:lnTo>
                  <a:lnTo>
                    <a:pt x="6934" y="9501"/>
                  </a:lnTo>
                  <a:lnTo>
                    <a:pt x="6897" y="9611"/>
                  </a:lnTo>
                  <a:lnTo>
                    <a:pt x="6897" y="9575"/>
                  </a:lnTo>
                  <a:lnTo>
                    <a:pt x="6860" y="9611"/>
                  </a:lnTo>
                  <a:lnTo>
                    <a:pt x="6824" y="9758"/>
                  </a:lnTo>
                  <a:lnTo>
                    <a:pt x="6824" y="9905"/>
                  </a:lnTo>
                  <a:lnTo>
                    <a:pt x="6860" y="9978"/>
                  </a:lnTo>
                  <a:lnTo>
                    <a:pt x="6897" y="10051"/>
                  </a:lnTo>
                  <a:lnTo>
                    <a:pt x="7007" y="10125"/>
                  </a:lnTo>
                  <a:lnTo>
                    <a:pt x="7044" y="10161"/>
                  </a:lnTo>
                  <a:lnTo>
                    <a:pt x="7044" y="10198"/>
                  </a:lnTo>
                  <a:lnTo>
                    <a:pt x="7227" y="10271"/>
                  </a:lnTo>
                  <a:lnTo>
                    <a:pt x="7374" y="10345"/>
                  </a:lnTo>
                  <a:lnTo>
                    <a:pt x="7704" y="10345"/>
                  </a:lnTo>
                  <a:lnTo>
                    <a:pt x="7851" y="10271"/>
                  </a:lnTo>
                  <a:lnTo>
                    <a:pt x="7998" y="10198"/>
                  </a:lnTo>
                  <a:lnTo>
                    <a:pt x="8108" y="10088"/>
                  </a:lnTo>
                  <a:lnTo>
                    <a:pt x="8181" y="9941"/>
                  </a:lnTo>
                  <a:lnTo>
                    <a:pt x="8254" y="9795"/>
                  </a:lnTo>
                  <a:lnTo>
                    <a:pt x="8291" y="9611"/>
                  </a:lnTo>
                  <a:lnTo>
                    <a:pt x="8254" y="9464"/>
                  </a:lnTo>
                  <a:lnTo>
                    <a:pt x="8218" y="9318"/>
                  </a:lnTo>
                  <a:lnTo>
                    <a:pt x="8144" y="9171"/>
                  </a:lnTo>
                  <a:lnTo>
                    <a:pt x="7998" y="9024"/>
                  </a:lnTo>
                  <a:lnTo>
                    <a:pt x="7924" y="8988"/>
                  </a:lnTo>
                  <a:lnTo>
                    <a:pt x="7851" y="8951"/>
                  </a:lnTo>
                  <a:close/>
                  <a:moveTo>
                    <a:pt x="6970" y="7227"/>
                  </a:moveTo>
                  <a:lnTo>
                    <a:pt x="7227" y="7300"/>
                  </a:lnTo>
                  <a:lnTo>
                    <a:pt x="7741" y="7520"/>
                  </a:lnTo>
                  <a:lnTo>
                    <a:pt x="8071" y="7667"/>
                  </a:lnTo>
                  <a:lnTo>
                    <a:pt x="8474" y="7740"/>
                  </a:lnTo>
                  <a:lnTo>
                    <a:pt x="8658" y="7777"/>
                  </a:lnTo>
                  <a:lnTo>
                    <a:pt x="8878" y="7777"/>
                  </a:lnTo>
                  <a:lnTo>
                    <a:pt x="9061" y="7740"/>
                  </a:lnTo>
                  <a:lnTo>
                    <a:pt x="9245" y="7667"/>
                  </a:lnTo>
                  <a:lnTo>
                    <a:pt x="9575" y="8071"/>
                  </a:lnTo>
                  <a:lnTo>
                    <a:pt x="10125" y="8841"/>
                  </a:lnTo>
                  <a:lnTo>
                    <a:pt x="10639" y="9648"/>
                  </a:lnTo>
                  <a:lnTo>
                    <a:pt x="10785" y="9868"/>
                  </a:lnTo>
                  <a:lnTo>
                    <a:pt x="10822" y="10015"/>
                  </a:lnTo>
                  <a:lnTo>
                    <a:pt x="10785" y="10161"/>
                  </a:lnTo>
                  <a:lnTo>
                    <a:pt x="10749" y="10235"/>
                  </a:lnTo>
                  <a:lnTo>
                    <a:pt x="10639" y="10345"/>
                  </a:lnTo>
                  <a:lnTo>
                    <a:pt x="10455" y="10455"/>
                  </a:lnTo>
                  <a:lnTo>
                    <a:pt x="10235" y="10602"/>
                  </a:lnTo>
                  <a:lnTo>
                    <a:pt x="9758" y="10565"/>
                  </a:lnTo>
                  <a:lnTo>
                    <a:pt x="9281" y="10492"/>
                  </a:lnTo>
                  <a:lnTo>
                    <a:pt x="8328" y="10455"/>
                  </a:lnTo>
                  <a:lnTo>
                    <a:pt x="7374" y="10492"/>
                  </a:lnTo>
                  <a:lnTo>
                    <a:pt x="6420" y="10528"/>
                  </a:lnTo>
                  <a:lnTo>
                    <a:pt x="2092" y="10675"/>
                  </a:lnTo>
                  <a:lnTo>
                    <a:pt x="1065" y="10712"/>
                  </a:lnTo>
                  <a:lnTo>
                    <a:pt x="735" y="10712"/>
                  </a:lnTo>
                  <a:lnTo>
                    <a:pt x="625" y="10638"/>
                  </a:lnTo>
                  <a:lnTo>
                    <a:pt x="588" y="10602"/>
                  </a:lnTo>
                  <a:lnTo>
                    <a:pt x="551" y="10565"/>
                  </a:lnTo>
                  <a:lnTo>
                    <a:pt x="588" y="10418"/>
                  </a:lnTo>
                  <a:lnTo>
                    <a:pt x="735" y="10198"/>
                  </a:lnTo>
                  <a:lnTo>
                    <a:pt x="1065" y="9685"/>
                  </a:lnTo>
                  <a:lnTo>
                    <a:pt x="1542" y="9575"/>
                  </a:lnTo>
                  <a:lnTo>
                    <a:pt x="1762" y="9538"/>
                  </a:lnTo>
                  <a:lnTo>
                    <a:pt x="2018" y="9501"/>
                  </a:lnTo>
                  <a:lnTo>
                    <a:pt x="2092" y="9464"/>
                  </a:lnTo>
                  <a:lnTo>
                    <a:pt x="2128" y="9428"/>
                  </a:lnTo>
                  <a:lnTo>
                    <a:pt x="2165" y="9281"/>
                  </a:lnTo>
                  <a:lnTo>
                    <a:pt x="2128" y="9171"/>
                  </a:lnTo>
                  <a:lnTo>
                    <a:pt x="2092" y="9134"/>
                  </a:lnTo>
                  <a:lnTo>
                    <a:pt x="2018" y="9098"/>
                  </a:lnTo>
                  <a:lnTo>
                    <a:pt x="1872" y="9061"/>
                  </a:lnTo>
                  <a:lnTo>
                    <a:pt x="1725" y="9061"/>
                  </a:lnTo>
                  <a:lnTo>
                    <a:pt x="1395" y="9134"/>
                  </a:lnTo>
                  <a:lnTo>
                    <a:pt x="1395" y="9134"/>
                  </a:lnTo>
                  <a:lnTo>
                    <a:pt x="1798" y="8547"/>
                  </a:lnTo>
                  <a:lnTo>
                    <a:pt x="1835" y="8511"/>
                  </a:lnTo>
                  <a:lnTo>
                    <a:pt x="1945" y="8547"/>
                  </a:lnTo>
                  <a:lnTo>
                    <a:pt x="2092" y="8584"/>
                  </a:lnTo>
                  <a:lnTo>
                    <a:pt x="2459" y="8621"/>
                  </a:lnTo>
                  <a:lnTo>
                    <a:pt x="2972" y="8621"/>
                  </a:lnTo>
                  <a:lnTo>
                    <a:pt x="3082" y="8584"/>
                  </a:lnTo>
                  <a:lnTo>
                    <a:pt x="3156" y="8511"/>
                  </a:lnTo>
                  <a:lnTo>
                    <a:pt x="3192" y="8401"/>
                  </a:lnTo>
                  <a:lnTo>
                    <a:pt x="3156" y="8291"/>
                  </a:lnTo>
                  <a:lnTo>
                    <a:pt x="3082" y="8217"/>
                  </a:lnTo>
                  <a:lnTo>
                    <a:pt x="2972" y="8181"/>
                  </a:lnTo>
                  <a:lnTo>
                    <a:pt x="2055" y="8181"/>
                  </a:lnTo>
                  <a:lnTo>
                    <a:pt x="2532" y="7520"/>
                  </a:lnTo>
                  <a:lnTo>
                    <a:pt x="2752" y="7557"/>
                  </a:lnTo>
                  <a:lnTo>
                    <a:pt x="2899" y="7704"/>
                  </a:lnTo>
                  <a:lnTo>
                    <a:pt x="3046" y="7777"/>
                  </a:lnTo>
                  <a:lnTo>
                    <a:pt x="3192" y="7851"/>
                  </a:lnTo>
                  <a:lnTo>
                    <a:pt x="3376" y="7924"/>
                  </a:lnTo>
                  <a:lnTo>
                    <a:pt x="3742" y="7961"/>
                  </a:lnTo>
                  <a:lnTo>
                    <a:pt x="4073" y="7961"/>
                  </a:lnTo>
                  <a:lnTo>
                    <a:pt x="4549" y="7887"/>
                  </a:lnTo>
                  <a:lnTo>
                    <a:pt x="4953" y="7777"/>
                  </a:lnTo>
                  <a:lnTo>
                    <a:pt x="5797" y="7410"/>
                  </a:lnTo>
                  <a:lnTo>
                    <a:pt x="6237" y="7264"/>
                  </a:lnTo>
                  <a:lnTo>
                    <a:pt x="6494" y="7227"/>
                  </a:lnTo>
                  <a:close/>
                  <a:moveTo>
                    <a:pt x="4036" y="1"/>
                  </a:moveTo>
                  <a:lnTo>
                    <a:pt x="3816" y="37"/>
                  </a:lnTo>
                  <a:lnTo>
                    <a:pt x="3596" y="74"/>
                  </a:lnTo>
                  <a:lnTo>
                    <a:pt x="3412" y="147"/>
                  </a:lnTo>
                  <a:lnTo>
                    <a:pt x="3229" y="257"/>
                  </a:lnTo>
                  <a:lnTo>
                    <a:pt x="3119" y="404"/>
                  </a:lnTo>
                  <a:lnTo>
                    <a:pt x="3009" y="551"/>
                  </a:lnTo>
                  <a:lnTo>
                    <a:pt x="2972" y="771"/>
                  </a:lnTo>
                  <a:lnTo>
                    <a:pt x="3009" y="991"/>
                  </a:lnTo>
                  <a:lnTo>
                    <a:pt x="3082" y="1174"/>
                  </a:lnTo>
                  <a:lnTo>
                    <a:pt x="3156" y="1285"/>
                  </a:lnTo>
                  <a:lnTo>
                    <a:pt x="3266" y="1358"/>
                  </a:lnTo>
                  <a:lnTo>
                    <a:pt x="3412" y="1431"/>
                  </a:lnTo>
                  <a:lnTo>
                    <a:pt x="3559" y="1468"/>
                  </a:lnTo>
                  <a:lnTo>
                    <a:pt x="3706" y="1468"/>
                  </a:lnTo>
                  <a:lnTo>
                    <a:pt x="3853" y="1431"/>
                  </a:lnTo>
                  <a:lnTo>
                    <a:pt x="3999" y="1395"/>
                  </a:lnTo>
                  <a:lnTo>
                    <a:pt x="4073" y="1395"/>
                  </a:lnTo>
                  <a:lnTo>
                    <a:pt x="3963" y="1468"/>
                  </a:lnTo>
                  <a:lnTo>
                    <a:pt x="3926" y="1578"/>
                  </a:lnTo>
                  <a:lnTo>
                    <a:pt x="3889" y="2055"/>
                  </a:lnTo>
                  <a:lnTo>
                    <a:pt x="3889" y="2532"/>
                  </a:lnTo>
                  <a:lnTo>
                    <a:pt x="3926" y="3449"/>
                  </a:lnTo>
                  <a:lnTo>
                    <a:pt x="3926" y="5099"/>
                  </a:lnTo>
                  <a:lnTo>
                    <a:pt x="3926" y="5283"/>
                  </a:lnTo>
                  <a:lnTo>
                    <a:pt x="3963" y="5466"/>
                  </a:lnTo>
                  <a:lnTo>
                    <a:pt x="3963" y="5503"/>
                  </a:lnTo>
                  <a:lnTo>
                    <a:pt x="3742" y="5613"/>
                  </a:lnTo>
                  <a:lnTo>
                    <a:pt x="3559" y="5723"/>
                  </a:lnTo>
                  <a:lnTo>
                    <a:pt x="3229" y="6016"/>
                  </a:lnTo>
                  <a:lnTo>
                    <a:pt x="2899" y="6347"/>
                  </a:lnTo>
                  <a:lnTo>
                    <a:pt x="2605" y="6677"/>
                  </a:lnTo>
                  <a:lnTo>
                    <a:pt x="2239" y="7080"/>
                  </a:lnTo>
                  <a:lnTo>
                    <a:pt x="1908" y="7484"/>
                  </a:lnTo>
                  <a:lnTo>
                    <a:pt x="1285" y="8364"/>
                  </a:lnTo>
                  <a:lnTo>
                    <a:pt x="698" y="9244"/>
                  </a:lnTo>
                  <a:lnTo>
                    <a:pt x="148" y="10125"/>
                  </a:lnTo>
                  <a:lnTo>
                    <a:pt x="38" y="10308"/>
                  </a:lnTo>
                  <a:lnTo>
                    <a:pt x="1" y="10492"/>
                  </a:lnTo>
                  <a:lnTo>
                    <a:pt x="38" y="10675"/>
                  </a:lnTo>
                  <a:lnTo>
                    <a:pt x="111" y="10858"/>
                  </a:lnTo>
                  <a:lnTo>
                    <a:pt x="221" y="11005"/>
                  </a:lnTo>
                  <a:lnTo>
                    <a:pt x="368" y="11115"/>
                  </a:lnTo>
                  <a:lnTo>
                    <a:pt x="551" y="11225"/>
                  </a:lnTo>
                  <a:lnTo>
                    <a:pt x="771" y="11262"/>
                  </a:lnTo>
                  <a:lnTo>
                    <a:pt x="1321" y="11299"/>
                  </a:lnTo>
                  <a:lnTo>
                    <a:pt x="1872" y="11262"/>
                  </a:lnTo>
                  <a:lnTo>
                    <a:pt x="3009" y="11189"/>
                  </a:lnTo>
                  <a:lnTo>
                    <a:pt x="5503" y="11115"/>
                  </a:lnTo>
                  <a:lnTo>
                    <a:pt x="7447" y="11042"/>
                  </a:lnTo>
                  <a:lnTo>
                    <a:pt x="8401" y="11005"/>
                  </a:lnTo>
                  <a:lnTo>
                    <a:pt x="9355" y="11042"/>
                  </a:lnTo>
                  <a:lnTo>
                    <a:pt x="9391" y="11152"/>
                  </a:lnTo>
                  <a:lnTo>
                    <a:pt x="9465" y="11225"/>
                  </a:lnTo>
                  <a:lnTo>
                    <a:pt x="9612" y="11299"/>
                  </a:lnTo>
                  <a:lnTo>
                    <a:pt x="9795" y="11335"/>
                  </a:lnTo>
                  <a:lnTo>
                    <a:pt x="9978" y="11335"/>
                  </a:lnTo>
                  <a:lnTo>
                    <a:pt x="10125" y="11299"/>
                  </a:lnTo>
                  <a:lnTo>
                    <a:pt x="10272" y="11299"/>
                  </a:lnTo>
                  <a:lnTo>
                    <a:pt x="10382" y="11262"/>
                  </a:lnTo>
                  <a:lnTo>
                    <a:pt x="10455" y="11189"/>
                  </a:lnTo>
                  <a:lnTo>
                    <a:pt x="10565" y="11115"/>
                  </a:lnTo>
                  <a:lnTo>
                    <a:pt x="10785" y="10968"/>
                  </a:lnTo>
                  <a:lnTo>
                    <a:pt x="10969" y="10785"/>
                  </a:lnTo>
                  <a:lnTo>
                    <a:pt x="11152" y="10602"/>
                  </a:lnTo>
                  <a:lnTo>
                    <a:pt x="11299" y="10455"/>
                  </a:lnTo>
                  <a:lnTo>
                    <a:pt x="11336" y="10308"/>
                  </a:lnTo>
                  <a:lnTo>
                    <a:pt x="11372" y="10198"/>
                  </a:lnTo>
                  <a:lnTo>
                    <a:pt x="11409" y="10051"/>
                  </a:lnTo>
                  <a:lnTo>
                    <a:pt x="11372" y="9941"/>
                  </a:lnTo>
                  <a:lnTo>
                    <a:pt x="11299" y="9685"/>
                  </a:lnTo>
                  <a:lnTo>
                    <a:pt x="11189" y="9464"/>
                  </a:lnTo>
                  <a:lnTo>
                    <a:pt x="10859" y="8914"/>
                  </a:lnTo>
                  <a:lnTo>
                    <a:pt x="10492" y="8364"/>
                  </a:lnTo>
                  <a:lnTo>
                    <a:pt x="10125" y="7887"/>
                  </a:lnTo>
                  <a:lnTo>
                    <a:pt x="9722" y="7410"/>
                  </a:lnTo>
                  <a:lnTo>
                    <a:pt x="9318" y="6933"/>
                  </a:lnTo>
                  <a:lnTo>
                    <a:pt x="8878" y="6493"/>
                  </a:lnTo>
                  <a:lnTo>
                    <a:pt x="8474" y="6126"/>
                  </a:lnTo>
                  <a:lnTo>
                    <a:pt x="8071" y="5760"/>
                  </a:lnTo>
                  <a:lnTo>
                    <a:pt x="7851" y="5576"/>
                  </a:lnTo>
                  <a:lnTo>
                    <a:pt x="7594" y="5430"/>
                  </a:lnTo>
                  <a:lnTo>
                    <a:pt x="7374" y="5319"/>
                  </a:lnTo>
                  <a:lnTo>
                    <a:pt x="7117" y="5209"/>
                  </a:lnTo>
                  <a:lnTo>
                    <a:pt x="7117" y="5173"/>
                  </a:lnTo>
                  <a:lnTo>
                    <a:pt x="7191" y="4953"/>
                  </a:lnTo>
                  <a:lnTo>
                    <a:pt x="7227" y="4696"/>
                  </a:lnTo>
                  <a:lnTo>
                    <a:pt x="7227" y="4182"/>
                  </a:lnTo>
                  <a:lnTo>
                    <a:pt x="7227" y="3669"/>
                  </a:lnTo>
                  <a:lnTo>
                    <a:pt x="7191" y="3192"/>
                  </a:lnTo>
                  <a:lnTo>
                    <a:pt x="7154" y="2825"/>
                  </a:lnTo>
                  <a:lnTo>
                    <a:pt x="7117" y="2385"/>
                  </a:lnTo>
                  <a:lnTo>
                    <a:pt x="7044" y="2165"/>
                  </a:lnTo>
                  <a:lnTo>
                    <a:pt x="7007" y="1945"/>
                  </a:lnTo>
                  <a:lnTo>
                    <a:pt x="6934" y="1761"/>
                  </a:lnTo>
                  <a:lnTo>
                    <a:pt x="6824" y="1615"/>
                  </a:lnTo>
                  <a:lnTo>
                    <a:pt x="7191" y="1651"/>
                  </a:lnTo>
                  <a:lnTo>
                    <a:pt x="7521" y="1651"/>
                  </a:lnTo>
                  <a:lnTo>
                    <a:pt x="7851" y="1541"/>
                  </a:lnTo>
                  <a:lnTo>
                    <a:pt x="7998" y="1468"/>
                  </a:lnTo>
                  <a:lnTo>
                    <a:pt x="8144" y="1358"/>
                  </a:lnTo>
                  <a:lnTo>
                    <a:pt x="8254" y="1248"/>
                  </a:lnTo>
                  <a:lnTo>
                    <a:pt x="8254" y="1174"/>
                  </a:lnTo>
                  <a:lnTo>
                    <a:pt x="8254" y="1101"/>
                  </a:lnTo>
                  <a:lnTo>
                    <a:pt x="8144" y="624"/>
                  </a:lnTo>
                  <a:lnTo>
                    <a:pt x="8071" y="404"/>
                  </a:lnTo>
                  <a:lnTo>
                    <a:pt x="7998" y="294"/>
                  </a:lnTo>
                  <a:lnTo>
                    <a:pt x="7924" y="221"/>
                  </a:lnTo>
                  <a:lnTo>
                    <a:pt x="7851" y="147"/>
                  </a:lnTo>
                  <a:lnTo>
                    <a:pt x="7777" y="147"/>
                  </a:lnTo>
                  <a:lnTo>
                    <a:pt x="7631" y="111"/>
                  </a:lnTo>
                  <a:lnTo>
                    <a:pt x="6824" y="74"/>
                  </a:lnTo>
                  <a:lnTo>
                    <a:pt x="4036"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 name="Google Shape;418;p8"/>
            <p:cNvSpPr/>
            <p:nvPr/>
          </p:nvSpPr>
          <p:spPr>
            <a:xfrm>
              <a:off x="6849975" y="3631900"/>
              <a:ext cx="270550" cy="339350"/>
            </a:xfrm>
            <a:custGeom>
              <a:rect b="b" l="l" r="r" t="t"/>
              <a:pathLst>
                <a:path extrusionOk="0" h="13574" w="10822">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 name="Google Shape;419;p8"/>
            <p:cNvSpPr/>
            <p:nvPr/>
          </p:nvSpPr>
          <p:spPr>
            <a:xfrm>
              <a:off x="6351100" y="3281600"/>
              <a:ext cx="366850" cy="361350"/>
            </a:xfrm>
            <a:custGeom>
              <a:rect b="b" l="l" r="r" t="t"/>
              <a:pathLst>
                <a:path extrusionOk="0" h="14454" w="14674">
                  <a:moveTo>
                    <a:pt x="7887" y="3779"/>
                  </a:moveTo>
                  <a:lnTo>
                    <a:pt x="7961" y="3816"/>
                  </a:lnTo>
                  <a:lnTo>
                    <a:pt x="8071" y="3889"/>
                  </a:lnTo>
                  <a:lnTo>
                    <a:pt x="8218" y="4072"/>
                  </a:lnTo>
                  <a:lnTo>
                    <a:pt x="8291" y="4292"/>
                  </a:lnTo>
                  <a:lnTo>
                    <a:pt x="8364" y="4513"/>
                  </a:lnTo>
                  <a:lnTo>
                    <a:pt x="8401" y="4696"/>
                  </a:lnTo>
                  <a:lnTo>
                    <a:pt x="8401" y="4916"/>
                  </a:lnTo>
                  <a:lnTo>
                    <a:pt x="8401" y="5099"/>
                  </a:lnTo>
                  <a:lnTo>
                    <a:pt x="8291" y="5283"/>
                  </a:lnTo>
                  <a:lnTo>
                    <a:pt x="8144" y="4659"/>
                  </a:lnTo>
                  <a:lnTo>
                    <a:pt x="8034" y="4219"/>
                  </a:lnTo>
                  <a:lnTo>
                    <a:pt x="7961" y="3999"/>
                  </a:lnTo>
                  <a:lnTo>
                    <a:pt x="7887" y="3779"/>
                  </a:lnTo>
                  <a:close/>
                  <a:moveTo>
                    <a:pt x="4329" y="5063"/>
                  </a:moveTo>
                  <a:lnTo>
                    <a:pt x="4476" y="5209"/>
                  </a:lnTo>
                  <a:lnTo>
                    <a:pt x="4586" y="5356"/>
                  </a:lnTo>
                  <a:lnTo>
                    <a:pt x="4696" y="5503"/>
                  </a:lnTo>
                  <a:lnTo>
                    <a:pt x="4769" y="5686"/>
                  </a:lnTo>
                  <a:lnTo>
                    <a:pt x="4769" y="5870"/>
                  </a:lnTo>
                  <a:lnTo>
                    <a:pt x="4769" y="6053"/>
                  </a:lnTo>
                  <a:lnTo>
                    <a:pt x="4659" y="6126"/>
                  </a:lnTo>
                  <a:lnTo>
                    <a:pt x="4549" y="6237"/>
                  </a:lnTo>
                  <a:lnTo>
                    <a:pt x="4439" y="5980"/>
                  </a:lnTo>
                  <a:lnTo>
                    <a:pt x="4329" y="5686"/>
                  </a:lnTo>
                  <a:lnTo>
                    <a:pt x="4293" y="5393"/>
                  </a:lnTo>
                  <a:lnTo>
                    <a:pt x="4293" y="5209"/>
                  </a:lnTo>
                  <a:lnTo>
                    <a:pt x="4293" y="5136"/>
                  </a:lnTo>
                  <a:lnTo>
                    <a:pt x="4329" y="5063"/>
                  </a:lnTo>
                  <a:close/>
                  <a:moveTo>
                    <a:pt x="6604" y="7594"/>
                  </a:moveTo>
                  <a:lnTo>
                    <a:pt x="6714" y="7667"/>
                  </a:lnTo>
                  <a:lnTo>
                    <a:pt x="6787" y="7814"/>
                  </a:lnTo>
                  <a:lnTo>
                    <a:pt x="6934" y="8071"/>
                  </a:lnTo>
                  <a:lnTo>
                    <a:pt x="7337" y="8694"/>
                  </a:lnTo>
                  <a:lnTo>
                    <a:pt x="7117" y="8878"/>
                  </a:lnTo>
                  <a:lnTo>
                    <a:pt x="7080" y="8768"/>
                  </a:lnTo>
                  <a:lnTo>
                    <a:pt x="6860" y="8474"/>
                  </a:lnTo>
                  <a:lnTo>
                    <a:pt x="6677" y="8144"/>
                  </a:lnTo>
                  <a:lnTo>
                    <a:pt x="6567" y="7887"/>
                  </a:lnTo>
                  <a:lnTo>
                    <a:pt x="6420" y="7667"/>
                  </a:lnTo>
                  <a:lnTo>
                    <a:pt x="6604" y="7594"/>
                  </a:lnTo>
                  <a:close/>
                  <a:moveTo>
                    <a:pt x="5283" y="8107"/>
                  </a:moveTo>
                  <a:lnTo>
                    <a:pt x="5356" y="8144"/>
                  </a:lnTo>
                  <a:lnTo>
                    <a:pt x="5833" y="9428"/>
                  </a:lnTo>
                  <a:lnTo>
                    <a:pt x="5650" y="9501"/>
                  </a:lnTo>
                  <a:lnTo>
                    <a:pt x="5686" y="9318"/>
                  </a:lnTo>
                  <a:lnTo>
                    <a:pt x="5650" y="9208"/>
                  </a:lnTo>
                  <a:lnTo>
                    <a:pt x="5613" y="9061"/>
                  </a:lnTo>
                  <a:lnTo>
                    <a:pt x="5503" y="8768"/>
                  </a:lnTo>
                  <a:lnTo>
                    <a:pt x="5246" y="8107"/>
                  </a:lnTo>
                  <a:close/>
                  <a:moveTo>
                    <a:pt x="7337" y="9905"/>
                  </a:moveTo>
                  <a:lnTo>
                    <a:pt x="7337" y="10235"/>
                  </a:lnTo>
                  <a:lnTo>
                    <a:pt x="7190" y="9978"/>
                  </a:lnTo>
                  <a:lnTo>
                    <a:pt x="7337" y="9905"/>
                  </a:lnTo>
                  <a:close/>
                  <a:moveTo>
                    <a:pt x="9721" y="9061"/>
                  </a:moveTo>
                  <a:lnTo>
                    <a:pt x="9832" y="9281"/>
                  </a:lnTo>
                  <a:lnTo>
                    <a:pt x="9942" y="9501"/>
                  </a:lnTo>
                  <a:lnTo>
                    <a:pt x="10052" y="9685"/>
                  </a:lnTo>
                  <a:lnTo>
                    <a:pt x="10162" y="9868"/>
                  </a:lnTo>
                  <a:lnTo>
                    <a:pt x="10198" y="10015"/>
                  </a:lnTo>
                  <a:lnTo>
                    <a:pt x="10198" y="10161"/>
                  </a:lnTo>
                  <a:lnTo>
                    <a:pt x="10198" y="10308"/>
                  </a:lnTo>
                  <a:lnTo>
                    <a:pt x="10125" y="10455"/>
                  </a:lnTo>
                  <a:lnTo>
                    <a:pt x="10052" y="10345"/>
                  </a:lnTo>
                  <a:lnTo>
                    <a:pt x="9978" y="10308"/>
                  </a:lnTo>
                  <a:lnTo>
                    <a:pt x="9758" y="9758"/>
                  </a:lnTo>
                  <a:lnTo>
                    <a:pt x="9685" y="9464"/>
                  </a:lnTo>
                  <a:lnTo>
                    <a:pt x="9575" y="9171"/>
                  </a:lnTo>
                  <a:lnTo>
                    <a:pt x="9648" y="9134"/>
                  </a:lnTo>
                  <a:lnTo>
                    <a:pt x="9721" y="9061"/>
                  </a:lnTo>
                  <a:close/>
                  <a:moveTo>
                    <a:pt x="7667" y="9758"/>
                  </a:moveTo>
                  <a:lnTo>
                    <a:pt x="7777" y="9795"/>
                  </a:lnTo>
                  <a:lnTo>
                    <a:pt x="7924" y="9868"/>
                  </a:lnTo>
                  <a:lnTo>
                    <a:pt x="8071" y="10015"/>
                  </a:lnTo>
                  <a:lnTo>
                    <a:pt x="8181" y="10235"/>
                  </a:lnTo>
                  <a:lnTo>
                    <a:pt x="8291" y="10638"/>
                  </a:lnTo>
                  <a:lnTo>
                    <a:pt x="8328" y="10822"/>
                  </a:lnTo>
                  <a:lnTo>
                    <a:pt x="8328" y="10968"/>
                  </a:lnTo>
                  <a:lnTo>
                    <a:pt x="8291" y="11115"/>
                  </a:lnTo>
                  <a:lnTo>
                    <a:pt x="8181" y="11189"/>
                  </a:lnTo>
                  <a:lnTo>
                    <a:pt x="8181" y="11115"/>
                  </a:lnTo>
                  <a:lnTo>
                    <a:pt x="8144" y="11005"/>
                  </a:lnTo>
                  <a:lnTo>
                    <a:pt x="8071" y="10968"/>
                  </a:lnTo>
                  <a:lnTo>
                    <a:pt x="7997" y="10895"/>
                  </a:lnTo>
                  <a:lnTo>
                    <a:pt x="7887" y="10675"/>
                  </a:lnTo>
                  <a:lnTo>
                    <a:pt x="7814" y="10382"/>
                  </a:lnTo>
                  <a:lnTo>
                    <a:pt x="7741" y="9831"/>
                  </a:lnTo>
                  <a:lnTo>
                    <a:pt x="7667" y="9758"/>
                  </a:lnTo>
                  <a:close/>
                  <a:moveTo>
                    <a:pt x="10162" y="1321"/>
                  </a:moveTo>
                  <a:lnTo>
                    <a:pt x="10198" y="1541"/>
                  </a:lnTo>
                  <a:lnTo>
                    <a:pt x="10272" y="1725"/>
                  </a:lnTo>
                  <a:lnTo>
                    <a:pt x="10455" y="2092"/>
                  </a:lnTo>
                  <a:lnTo>
                    <a:pt x="10932" y="3229"/>
                  </a:lnTo>
                  <a:lnTo>
                    <a:pt x="10969" y="3302"/>
                  </a:lnTo>
                  <a:lnTo>
                    <a:pt x="10749" y="3375"/>
                  </a:lnTo>
                  <a:lnTo>
                    <a:pt x="10528" y="3449"/>
                  </a:lnTo>
                  <a:lnTo>
                    <a:pt x="9758" y="3742"/>
                  </a:lnTo>
                  <a:lnTo>
                    <a:pt x="8988" y="4146"/>
                  </a:lnTo>
                  <a:lnTo>
                    <a:pt x="8841" y="4219"/>
                  </a:lnTo>
                  <a:lnTo>
                    <a:pt x="8731" y="4329"/>
                  </a:lnTo>
                  <a:lnTo>
                    <a:pt x="8658" y="4072"/>
                  </a:lnTo>
                  <a:lnTo>
                    <a:pt x="8511" y="3816"/>
                  </a:lnTo>
                  <a:lnTo>
                    <a:pt x="8364" y="3595"/>
                  </a:lnTo>
                  <a:lnTo>
                    <a:pt x="8254" y="3522"/>
                  </a:lnTo>
                  <a:lnTo>
                    <a:pt x="8144" y="3449"/>
                  </a:lnTo>
                  <a:lnTo>
                    <a:pt x="7997" y="3412"/>
                  </a:lnTo>
                  <a:lnTo>
                    <a:pt x="7851" y="3375"/>
                  </a:lnTo>
                  <a:lnTo>
                    <a:pt x="7777" y="3375"/>
                  </a:lnTo>
                  <a:lnTo>
                    <a:pt x="7704" y="3412"/>
                  </a:lnTo>
                  <a:lnTo>
                    <a:pt x="7667" y="3485"/>
                  </a:lnTo>
                  <a:lnTo>
                    <a:pt x="7667" y="3559"/>
                  </a:lnTo>
                  <a:lnTo>
                    <a:pt x="7484" y="3595"/>
                  </a:lnTo>
                  <a:lnTo>
                    <a:pt x="7337" y="3706"/>
                  </a:lnTo>
                  <a:lnTo>
                    <a:pt x="7190" y="3852"/>
                  </a:lnTo>
                  <a:lnTo>
                    <a:pt x="7044" y="3999"/>
                  </a:lnTo>
                  <a:lnTo>
                    <a:pt x="7007" y="4109"/>
                  </a:lnTo>
                  <a:lnTo>
                    <a:pt x="7044" y="4219"/>
                  </a:lnTo>
                  <a:lnTo>
                    <a:pt x="7264" y="4696"/>
                  </a:lnTo>
                  <a:lnTo>
                    <a:pt x="7080" y="4769"/>
                  </a:lnTo>
                  <a:lnTo>
                    <a:pt x="6310" y="5026"/>
                  </a:lnTo>
                  <a:lnTo>
                    <a:pt x="5576" y="5283"/>
                  </a:lnTo>
                  <a:lnTo>
                    <a:pt x="5320" y="5356"/>
                  </a:lnTo>
                  <a:lnTo>
                    <a:pt x="5210" y="5393"/>
                  </a:lnTo>
                  <a:lnTo>
                    <a:pt x="5136" y="5466"/>
                  </a:lnTo>
                  <a:lnTo>
                    <a:pt x="5100" y="5356"/>
                  </a:lnTo>
                  <a:lnTo>
                    <a:pt x="4916" y="5063"/>
                  </a:lnTo>
                  <a:lnTo>
                    <a:pt x="4806" y="4879"/>
                  </a:lnTo>
                  <a:lnTo>
                    <a:pt x="4659" y="4733"/>
                  </a:lnTo>
                  <a:lnTo>
                    <a:pt x="4513" y="4623"/>
                  </a:lnTo>
                  <a:lnTo>
                    <a:pt x="4329" y="4549"/>
                  </a:lnTo>
                  <a:lnTo>
                    <a:pt x="4183" y="4513"/>
                  </a:lnTo>
                  <a:lnTo>
                    <a:pt x="4036" y="4586"/>
                  </a:lnTo>
                  <a:lnTo>
                    <a:pt x="3852" y="4586"/>
                  </a:lnTo>
                  <a:lnTo>
                    <a:pt x="3779" y="4623"/>
                  </a:lnTo>
                  <a:lnTo>
                    <a:pt x="3742" y="4696"/>
                  </a:lnTo>
                  <a:lnTo>
                    <a:pt x="3706" y="4989"/>
                  </a:lnTo>
                  <a:lnTo>
                    <a:pt x="3706" y="5283"/>
                  </a:lnTo>
                  <a:lnTo>
                    <a:pt x="3742" y="5576"/>
                  </a:lnTo>
                  <a:lnTo>
                    <a:pt x="3816" y="5870"/>
                  </a:lnTo>
                  <a:lnTo>
                    <a:pt x="3596" y="5833"/>
                  </a:lnTo>
                  <a:lnTo>
                    <a:pt x="3376" y="5870"/>
                  </a:lnTo>
                  <a:lnTo>
                    <a:pt x="2972" y="6016"/>
                  </a:lnTo>
                  <a:lnTo>
                    <a:pt x="2422" y="6163"/>
                  </a:lnTo>
                  <a:lnTo>
                    <a:pt x="2165" y="6273"/>
                  </a:lnTo>
                  <a:lnTo>
                    <a:pt x="2055" y="6347"/>
                  </a:lnTo>
                  <a:lnTo>
                    <a:pt x="1945" y="6457"/>
                  </a:lnTo>
                  <a:lnTo>
                    <a:pt x="1945" y="6530"/>
                  </a:lnTo>
                  <a:lnTo>
                    <a:pt x="1982" y="6567"/>
                  </a:lnTo>
                  <a:lnTo>
                    <a:pt x="2238" y="6603"/>
                  </a:lnTo>
                  <a:lnTo>
                    <a:pt x="2459" y="6567"/>
                  </a:lnTo>
                  <a:lnTo>
                    <a:pt x="2972" y="6457"/>
                  </a:lnTo>
                  <a:lnTo>
                    <a:pt x="3449" y="6347"/>
                  </a:lnTo>
                  <a:lnTo>
                    <a:pt x="3706" y="6237"/>
                  </a:lnTo>
                  <a:lnTo>
                    <a:pt x="3816" y="6163"/>
                  </a:lnTo>
                  <a:lnTo>
                    <a:pt x="3889" y="6090"/>
                  </a:lnTo>
                  <a:lnTo>
                    <a:pt x="4073" y="6383"/>
                  </a:lnTo>
                  <a:lnTo>
                    <a:pt x="4256" y="6677"/>
                  </a:lnTo>
                  <a:lnTo>
                    <a:pt x="4293" y="6713"/>
                  </a:lnTo>
                  <a:lnTo>
                    <a:pt x="4366" y="6823"/>
                  </a:lnTo>
                  <a:lnTo>
                    <a:pt x="4549" y="6970"/>
                  </a:lnTo>
                  <a:lnTo>
                    <a:pt x="4659" y="7007"/>
                  </a:lnTo>
                  <a:lnTo>
                    <a:pt x="4733" y="7044"/>
                  </a:lnTo>
                  <a:lnTo>
                    <a:pt x="4806" y="7007"/>
                  </a:lnTo>
                  <a:lnTo>
                    <a:pt x="4879" y="6933"/>
                  </a:lnTo>
                  <a:lnTo>
                    <a:pt x="5063" y="6640"/>
                  </a:lnTo>
                  <a:lnTo>
                    <a:pt x="5173" y="6347"/>
                  </a:lnTo>
                  <a:lnTo>
                    <a:pt x="5210" y="6053"/>
                  </a:lnTo>
                  <a:lnTo>
                    <a:pt x="5210" y="5760"/>
                  </a:lnTo>
                  <a:lnTo>
                    <a:pt x="5320" y="5760"/>
                  </a:lnTo>
                  <a:lnTo>
                    <a:pt x="5430" y="5723"/>
                  </a:lnTo>
                  <a:lnTo>
                    <a:pt x="5686" y="5650"/>
                  </a:lnTo>
                  <a:lnTo>
                    <a:pt x="6457" y="5430"/>
                  </a:lnTo>
                  <a:lnTo>
                    <a:pt x="7190" y="5173"/>
                  </a:lnTo>
                  <a:lnTo>
                    <a:pt x="7447" y="5063"/>
                  </a:lnTo>
                  <a:lnTo>
                    <a:pt x="7631" y="5430"/>
                  </a:lnTo>
                  <a:lnTo>
                    <a:pt x="7704" y="5613"/>
                  </a:lnTo>
                  <a:lnTo>
                    <a:pt x="7814" y="5760"/>
                  </a:lnTo>
                  <a:lnTo>
                    <a:pt x="7924" y="5833"/>
                  </a:lnTo>
                  <a:lnTo>
                    <a:pt x="8218" y="5833"/>
                  </a:lnTo>
                  <a:lnTo>
                    <a:pt x="8328" y="5760"/>
                  </a:lnTo>
                  <a:lnTo>
                    <a:pt x="8548" y="5576"/>
                  </a:lnTo>
                  <a:lnTo>
                    <a:pt x="8731" y="5356"/>
                  </a:lnTo>
                  <a:lnTo>
                    <a:pt x="8804" y="5173"/>
                  </a:lnTo>
                  <a:lnTo>
                    <a:pt x="8841" y="4989"/>
                  </a:lnTo>
                  <a:lnTo>
                    <a:pt x="8841" y="4806"/>
                  </a:lnTo>
                  <a:lnTo>
                    <a:pt x="8804" y="4586"/>
                  </a:lnTo>
                  <a:lnTo>
                    <a:pt x="8914" y="4586"/>
                  </a:lnTo>
                  <a:lnTo>
                    <a:pt x="9061" y="4513"/>
                  </a:lnTo>
                  <a:lnTo>
                    <a:pt x="9942" y="4109"/>
                  </a:lnTo>
                  <a:lnTo>
                    <a:pt x="10639" y="3852"/>
                  </a:lnTo>
                  <a:lnTo>
                    <a:pt x="10895" y="3742"/>
                  </a:lnTo>
                  <a:lnTo>
                    <a:pt x="11115" y="3669"/>
                  </a:lnTo>
                  <a:lnTo>
                    <a:pt x="11519" y="4586"/>
                  </a:lnTo>
                  <a:lnTo>
                    <a:pt x="11849" y="5540"/>
                  </a:lnTo>
                  <a:lnTo>
                    <a:pt x="12069" y="6237"/>
                  </a:lnTo>
                  <a:lnTo>
                    <a:pt x="12032" y="6347"/>
                  </a:lnTo>
                  <a:lnTo>
                    <a:pt x="11996" y="6457"/>
                  </a:lnTo>
                  <a:lnTo>
                    <a:pt x="11959" y="6457"/>
                  </a:lnTo>
                  <a:lnTo>
                    <a:pt x="11592" y="6603"/>
                  </a:lnTo>
                  <a:lnTo>
                    <a:pt x="10969" y="6787"/>
                  </a:lnTo>
                  <a:lnTo>
                    <a:pt x="9685" y="7227"/>
                  </a:lnTo>
                  <a:lnTo>
                    <a:pt x="8438" y="7630"/>
                  </a:lnTo>
                  <a:lnTo>
                    <a:pt x="7887" y="7777"/>
                  </a:lnTo>
                  <a:lnTo>
                    <a:pt x="7631" y="7924"/>
                  </a:lnTo>
                  <a:lnTo>
                    <a:pt x="7521" y="7997"/>
                  </a:lnTo>
                  <a:lnTo>
                    <a:pt x="7447" y="8107"/>
                  </a:lnTo>
                  <a:lnTo>
                    <a:pt x="7447" y="8144"/>
                  </a:lnTo>
                  <a:lnTo>
                    <a:pt x="7631" y="8181"/>
                  </a:lnTo>
                  <a:lnTo>
                    <a:pt x="7997" y="8181"/>
                  </a:lnTo>
                  <a:lnTo>
                    <a:pt x="8181" y="8107"/>
                  </a:lnTo>
                  <a:lnTo>
                    <a:pt x="8914" y="7887"/>
                  </a:lnTo>
                  <a:lnTo>
                    <a:pt x="10565" y="7374"/>
                  </a:lnTo>
                  <a:lnTo>
                    <a:pt x="12216" y="6860"/>
                  </a:lnTo>
                  <a:lnTo>
                    <a:pt x="12289" y="6823"/>
                  </a:lnTo>
                  <a:lnTo>
                    <a:pt x="12546" y="7777"/>
                  </a:lnTo>
                  <a:lnTo>
                    <a:pt x="12766" y="8474"/>
                  </a:lnTo>
                  <a:lnTo>
                    <a:pt x="12729" y="8511"/>
                  </a:lnTo>
                  <a:lnTo>
                    <a:pt x="12693" y="8584"/>
                  </a:lnTo>
                  <a:lnTo>
                    <a:pt x="11629" y="8988"/>
                  </a:lnTo>
                  <a:lnTo>
                    <a:pt x="11042" y="9208"/>
                  </a:lnTo>
                  <a:lnTo>
                    <a:pt x="10859" y="9281"/>
                  </a:lnTo>
                  <a:lnTo>
                    <a:pt x="10749" y="9391"/>
                  </a:lnTo>
                  <a:lnTo>
                    <a:pt x="10455" y="9575"/>
                  </a:lnTo>
                  <a:lnTo>
                    <a:pt x="10455" y="9611"/>
                  </a:lnTo>
                  <a:lnTo>
                    <a:pt x="10418" y="9501"/>
                  </a:lnTo>
                  <a:lnTo>
                    <a:pt x="10198" y="9024"/>
                  </a:lnTo>
                  <a:lnTo>
                    <a:pt x="10052" y="8804"/>
                  </a:lnTo>
                  <a:lnTo>
                    <a:pt x="9942" y="8731"/>
                  </a:lnTo>
                  <a:lnTo>
                    <a:pt x="9832" y="8694"/>
                  </a:lnTo>
                  <a:lnTo>
                    <a:pt x="9758" y="8694"/>
                  </a:lnTo>
                  <a:lnTo>
                    <a:pt x="9721" y="8768"/>
                  </a:lnTo>
                  <a:lnTo>
                    <a:pt x="9685" y="8841"/>
                  </a:lnTo>
                  <a:lnTo>
                    <a:pt x="9501" y="8841"/>
                  </a:lnTo>
                  <a:lnTo>
                    <a:pt x="9355" y="8804"/>
                  </a:lnTo>
                  <a:lnTo>
                    <a:pt x="9208" y="8841"/>
                  </a:lnTo>
                  <a:lnTo>
                    <a:pt x="9061" y="8878"/>
                  </a:lnTo>
                  <a:lnTo>
                    <a:pt x="8988" y="8988"/>
                  </a:lnTo>
                  <a:lnTo>
                    <a:pt x="8914" y="9098"/>
                  </a:lnTo>
                  <a:lnTo>
                    <a:pt x="8914" y="9208"/>
                  </a:lnTo>
                  <a:lnTo>
                    <a:pt x="9025" y="9611"/>
                  </a:lnTo>
                  <a:lnTo>
                    <a:pt x="9135" y="10051"/>
                  </a:lnTo>
                  <a:lnTo>
                    <a:pt x="8694" y="10161"/>
                  </a:lnTo>
                  <a:lnTo>
                    <a:pt x="8658" y="10198"/>
                  </a:lnTo>
                  <a:lnTo>
                    <a:pt x="8621" y="10235"/>
                  </a:lnTo>
                  <a:lnTo>
                    <a:pt x="8584" y="10345"/>
                  </a:lnTo>
                  <a:lnTo>
                    <a:pt x="8511" y="10125"/>
                  </a:lnTo>
                  <a:lnTo>
                    <a:pt x="8401" y="9905"/>
                  </a:lnTo>
                  <a:lnTo>
                    <a:pt x="8254" y="9685"/>
                  </a:lnTo>
                  <a:lnTo>
                    <a:pt x="8034" y="9501"/>
                  </a:lnTo>
                  <a:lnTo>
                    <a:pt x="7777" y="9391"/>
                  </a:lnTo>
                  <a:lnTo>
                    <a:pt x="7557" y="9391"/>
                  </a:lnTo>
                  <a:lnTo>
                    <a:pt x="7411" y="9428"/>
                  </a:lnTo>
                  <a:lnTo>
                    <a:pt x="7300" y="9464"/>
                  </a:lnTo>
                  <a:lnTo>
                    <a:pt x="7190" y="9538"/>
                  </a:lnTo>
                  <a:lnTo>
                    <a:pt x="7080" y="9611"/>
                  </a:lnTo>
                  <a:lnTo>
                    <a:pt x="7044" y="9721"/>
                  </a:lnTo>
                  <a:lnTo>
                    <a:pt x="7007" y="9868"/>
                  </a:lnTo>
                  <a:lnTo>
                    <a:pt x="7044" y="9941"/>
                  </a:lnTo>
                  <a:lnTo>
                    <a:pt x="7117" y="9978"/>
                  </a:lnTo>
                  <a:lnTo>
                    <a:pt x="7044" y="10235"/>
                  </a:lnTo>
                  <a:lnTo>
                    <a:pt x="7080" y="10492"/>
                  </a:lnTo>
                  <a:lnTo>
                    <a:pt x="4806" y="11152"/>
                  </a:lnTo>
                  <a:lnTo>
                    <a:pt x="4219" y="11335"/>
                  </a:lnTo>
                  <a:lnTo>
                    <a:pt x="3632" y="11519"/>
                  </a:lnTo>
                  <a:lnTo>
                    <a:pt x="3449" y="11629"/>
                  </a:lnTo>
                  <a:lnTo>
                    <a:pt x="3192" y="10602"/>
                  </a:lnTo>
                  <a:lnTo>
                    <a:pt x="2862" y="9611"/>
                  </a:lnTo>
                  <a:lnTo>
                    <a:pt x="3339" y="9538"/>
                  </a:lnTo>
                  <a:lnTo>
                    <a:pt x="3816" y="9428"/>
                  </a:lnTo>
                  <a:lnTo>
                    <a:pt x="4769" y="9134"/>
                  </a:lnTo>
                  <a:lnTo>
                    <a:pt x="4843" y="9318"/>
                  </a:lnTo>
                  <a:lnTo>
                    <a:pt x="4953" y="9501"/>
                  </a:lnTo>
                  <a:lnTo>
                    <a:pt x="5063" y="9685"/>
                  </a:lnTo>
                  <a:lnTo>
                    <a:pt x="5246" y="9831"/>
                  </a:lnTo>
                  <a:lnTo>
                    <a:pt x="5356" y="9868"/>
                  </a:lnTo>
                  <a:lnTo>
                    <a:pt x="5466" y="9905"/>
                  </a:lnTo>
                  <a:lnTo>
                    <a:pt x="5613" y="9905"/>
                  </a:lnTo>
                  <a:lnTo>
                    <a:pt x="5723" y="9868"/>
                  </a:lnTo>
                  <a:lnTo>
                    <a:pt x="5980" y="9758"/>
                  </a:lnTo>
                  <a:lnTo>
                    <a:pt x="6163" y="9648"/>
                  </a:lnTo>
                  <a:lnTo>
                    <a:pt x="6237" y="9538"/>
                  </a:lnTo>
                  <a:lnTo>
                    <a:pt x="6273" y="9501"/>
                  </a:lnTo>
                  <a:lnTo>
                    <a:pt x="6237" y="9428"/>
                  </a:lnTo>
                  <a:lnTo>
                    <a:pt x="5980" y="8731"/>
                  </a:lnTo>
                  <a:lnTo>
                    <a:pt x="6200" y="8731"/>
                  </a:lnTo>
                  <a:lnTo>
                    <a:pt x="6383" y="8658"/>
                  </a:lnTo>
                  <a:lnTo>
                    <a:pt x="6604" y="9244"/>
                  </a:lnTo>
                  <a:lnTo>
                    <a:pt x="6677" y="9318"/>
                  </a:lnTo>
                  <a:lnTo>
                    <a:pt x="6714" y="9354"/>
                  </a:lnTo>
                  <a:lnTo>
                    <a:pt x="6787" y="9354"/>
                  </a:lnTo>
                  <a:lnTo>
                    <a:pt x="7044" y="9318"/>
                  </a:lnTo>
                  <a:lnTo>
                    <a:pt x="7300" y="9208"/>
                  </a:lnTo>
                  <a:lnTo>
                    <a:pt x="7521" y="9061"/>
                  </a:lnTo>
                  <a:lnTo>
                    <a:pt x="7704" y="8878"/>
                  </a:lnTo>
                  <a:lnTo>
                    <a:pt x="7741" y="8841"/>
                  </a:lnTo>
                  <a:lnTo>
                    <a:pt x="7777" y="8768"/>
                  </a:lnTo>
                  <a:lnTo>
                    <a:pt x="7741" y="8658"/>
                  </a:lnTo>
                  <a:lnTo>
                    <a:pt x="7264" y="7887"/>
                  </a:lnTo>
                  <a:lnTo>
                    <a:pt x="7080" y="7520"/>
                  </a:lnTo>
                  <a:lnTo>
                    <a:pt x="6970" y="7337"/>
                  </a:lnTo>
                  <a:lnTo>
                    <a:pt x="6824" y="7227"/>
                  </a:lnTo>
                  <a:lnTo>
                    <a:pt x="6640" y="7154"/>
                  </a:lnTo>
                  <a:lnTo>
                    <a:pt x="6457" y="7190"/>
                  </a:lnTo>
                  <a:lnTo>
                    <a:pt x="6383" y="7227"/>
                  </a:lnTo>
                  <a:lnTo>
                    <a:pt x="6310" y="7264"/>
                  </a:lnTo>
                  <a:lnTo>
                    <a:pt x="6237" y="7337"/>
                  </a:lnTo>
                  <a:lnTo>
                    <a:pt x="6200" y="7410"/>
                  </a:lnTo>
                  <a:lnTo>
                    <a:pt x="6017" y="7447"/>
                  </a:lnTo>
                  <a:lnTo>
                    <a:pt x="5980" y="7484"/>
                  </a:lnTo>
                  <a:lnTo>
                    <a:pt x="5943" y="7520"/>
                  </a:lnTo>
                  <a:lnTo>
                    <a:pt x="5907" y="7594"/>
                  </a:lnTo>
                  <a:lnTo>
                    <a:pt x="5907" y="7667"/>
                  </a:lnTo>
                  <a:lnTo>
                    <a:pt x="6200" y="8291"/>
                  </a:lnTo>
                  <a:lnTo>
                    <a:pt x="6163" y="8364"/>
                  </a:lnTo>
                  <a:lnTo>
                    <a:pt x="6127" y="8401"/>
                  </a:lnTo>
                  <a:lnTo>
                    <a:pt x="6090" y="8401"/>
                  </a:lnTo>
                  <a:lnTo>
                    <a:pt x="6053" y="8437"/>
                  </a:lnTo>
                  <a:lnTo>
                    <a:pt x="5943" y="8474"/>
                  </a:lnTo>
                  <a:lnTo>
                    <a:pt x="5907" y="8511"/>
                  </a:lnTo>
                  <a:lnTo>
                    <a:pt x="5613" y="7814"/>
                  </a:lnTo>
                  <a:lnTo>
                    <a:pt x="5576" y="7777"/>
                  </a:lnTo>
                  <a:lnTo>
                    <a:pt x="5540" y="7704"/>
                  </a:lnTo>
                  <a:lnTo>
                    <a:pt x="5393" y="7704"/>
                  </a:lnTo>
                  <a:lnTo>
                    <a:pt x="5356" y="7667"/>
                  </a:lnTo>
                  <a:lnTo>
                    <a:pt x="5173" y="7667"/>
                  </a:lnTo>
                  <a:lnTo>
                    <a:pt x="4990" y="7704"/>
                  </a:lnTo>
                  <a:lnTo>
                    <a:pt x="4843" y="7814"/>
                  </a:lnTo>
                  <a:lnTo>
                    <a:pt x="4733" y="7961"/>
                  </a:lnTo>
                  <a:lnTo>
                    <a:pt x="4659" y="8144"/>
                  </a:lnTo>
                  <a:lnTo>
                    <a:pt x="4623" y="8327"/>
                  </a:lnTo>
                  <a:lnTo>
                    <a:pt x="4623" y="8511"/>
                  </a:lnTo>
                  <a:lnTo>
                    <a:pt x="4623" y="8694"/>
                  </a:lnTo>
                  <a:lnTo>
                    <a:pt x="3669" y="8951"/>
                  </a:lnTo>
                  <a:lnTo>
                    <a:pt x="3229" y="9134"/>
                  </a:lnTo>
                  <a:lnTo>
                    <a:pt x="2752" y="9318"/>
                  </a:lnTo>
                  <a:lnTo>
                    <a:pt x="2348" y="7997"/>
                  </a:lnTo>
                  <a:lnTo>
                    <a:pt x="1908" y="6677"/>
                  </a:lnTo>
                  <a:lnTo>
                    <a:pt x="1541" y="5356"/>
                  </a:lnTo>
                  <a:lnTo>
                    <a:pt x="1395" y="4696"/>
                  </a:lnTo>
                  <a:lnTo>
                    <a:pt x="1285" y="3999"/>
                  </a:lnTo>
                  <a:lnTo>
                    <a:pt x="1505" y="3962"/>
                  </a:lnTo>
                  <a:lnTo>
                    <a:pt x="1725" y="3926"/>
                  </a:lnTo>
                  <a:lnTo>
                    <a:pt x="2165" y="3816"/>
                  </a:lnTo>
                  <a:lnTo>
                    <a:pt x="3302" y="3485"/>
                  </a:lnTo>
                  <a:lnTo>
                    <a:pt x="5760" y="2825"/>
                  </a:lnTo>
                  <a:lnTo>
                    <a:pt x="6934" y="2495"/>
                  </a:lnTo>
                  <a:lnTo>
                    <a:pt x="8071" y="2092"/>
                  </a:lnTo>
                  <a:lnTo>
                    <a:pt x="9135" y="1725"/>
                  </a:lnTo>
                  <a:lnTo>
                    <a:pt x="9758" y="1505"/>
                  </a:lnTo>
                  <a:lnTo>
                    <a:pt x="9978" y="1395"/>
                  </a:lnTo>
                  <a:lnTo>
                    <a:pt x="10088" y="1358"/>
                  </a:lnTo>
                  <a:lnTo>
                    <a:pt x="10162" y="1321"/>
                  </a:lnTo>
                  <a:close/>
                  <a:moveTo>
                    <a:pt x="12876" y="8988"/>
                  </a:moveTo>
                  <a:lnTo>
                    <a:pt x="13023" y="9575"/>
                  </a:lnTo>
                  <a:lnTo>
                    <a:pt x="13096" y="9905"/>
                  </a:lnTo>
                  <a:lnTo>
                    <a:pt x="13206" y="10198"/>
                  </a:lnTo>
                  <a:lnTo>
                    <a:pt x="12619" y="10271"/>
                  </a:lnTo>
                  <a:lnTo>
                    <a:pt x="12069" y="10418"/>
                  </a:lnTo>
                  <a:lnTo>
                    <a:pt x="11519" y="10565"/>
                  </a:lnTo>
                  <a:lnTo>
                    <a:pt x="10969" y="10748"/>
                  </a:lnTo>
                  <a:lnTo>
                    <a:pt x="9685" y="11225"/>
                  </a:lnTo>
                  <a:lnTo>
                    <a:pt x="8438" y="11702"/>
                  </a:lnTo>
                  <a:lnTo>
                    <a:pt x="5980" y="12619"/>
                  </a:lnTo>
                  <a:lnTo>
                    <a:pt x="4879" y="13023"/>
                  </a:lnTo>
                  <a:lnTo>
                    <a:pt x="4329" y="13243"/>
                  </a:lnTo>
                  <a:lnTo>
                    <a:pt x="3816" y="13499"/>
                  </a:lnTo>
                  <a:lnTo>
                    <a:pt x="3669" y="12692"/>
                  </a:lnTo>
                  <a:lnTo>
                    <a:pt x="3522" y="11885"/>
                  </a:lnTo>
                  <a:lnTo>
                    <a:pt x="3742" y="11885"/>
                  </a:lnTo>
                  <a:lnTo>
                    <a:pt x="3999" y="11812"/>
                  </a:lnTo>
                  <a:lnTo>
                    <a:pt x="5173" y="11482"/>
                  </a:lnTo>
                  <a:lnTo>
                    <a:pt x="7190" y="10932"/>
                  </a:lnTo>
                  <a:lnTo>
                    <a:pt x="7374" y="11335"/>
                  </a:lnTo>
                  <a:lnTo>
                    <a:pt x="7594" y="11702"/>
                  </a:lnTo>
                  <a:lnTo>
                    <a:pt x="7631" y="11775"/>
                  </a:lnTo>
                  <a:lnTo>
                    <a:pt x="7814" y="11775"/>
                  </a:lnTo>
                  <a:lnTo>
                    <a:pt x="7887" y="11702"/>
                  </a:lnTo>
                  <a:lnTo>
                    <a:pt x="7961" y="11629"/>
                  </a:lnTo>
                  <a:lnTo>
                    <a:pt x="8107" y="11592"/>
                  </a:lnTo>
                  <a:lnTo>
                    <a:pt x="8401" y="11519"/>
                  </a:lnTo>
                  <a:lnTo>
                    <a:pt x="8474" y="11445"/>
                  </a:lnTo>
                  <a:lnTo>
                    <a:pt x="8548" y="11372"/>
                  </a:lnTo>
                  <a:lnTo>
                    <a:pt x="8658" y="11189"/>
                  </a:lnTo>
                  <a:lnTo>
                    <a:pt x="8694" y="11005"/>
                  </a:lnTo>
                  <a:lnTo>
                    <a:pt x="8694" y="10785"/>
                  </a:lnTo>
                  <a:lnTo>
                    <a:pt x="8658" y="10602"/>
                  </a:lnTo>
                  <a:lnTo>
                    <a:pt x="8621" y="10418"/>
                  </a:lnTo>
                  <a:lnTo>
                    <a:pt x="8658" y="10492"/>
                  </a:lnTo>
                  <a:lnTo>
                    <a:pt x="8768" y="10528"/>
                  </a:lnTo>
                  <a:lnTo>
                    <a:pt x="9025" y="10492"/>
                  </a:lnTo>
                  <a:lnTo>
                    <a:pt x="9281" y="10418"/>
                  </a:lnTo>
                  <a:lnTo>
                    <a:pt x="9428" y="10638"/>
                  </a:lnTo>
                  <a:lnTo>
                    <a:pt x="9611" y="10822"/>
                  </a:lnTo>
                  <a:lnTo>
                    <a:pt x="9758" y="10895"/>
                  </a:lnTo>
                  <a:lnTo>
                    <a:pt x="9942" y="10932"/>
                  </a:lnTo>
                  <a:lnTo>
                    <a:pt x="10088" y="10932"/>
                  </a:lnTo>
                  <a:lnTo>
                    <a:pt x="10235" y="10858"/>
                  </a:lnTo>
                  <a:lnTo>
                    <a:pt x="10382" y="10785"/>
                  </a:lnTo>
                  <a:lnTo>
                    <a:pt x="10492" y="10638"/>
                  </a:lnTo>
                  <a:lnTo>
                    <a:pt x="10565" y="10492"/>
                  </a:lnTo>
                  <a:lnTo>
                    <a:pt x="10602" y="10345"/>
                  </a:lnTo>
                  <a:lnTo>
                    <a:pt x="10639" y="10161"/>
                  </a:lnTo>
                  <a:lnTo>
                    <a:pt x="10602" y="9978"/>
                  </a:lnTo>
                  <a:lnTo>
                    <a:pt x="10492" y="9648"/>
                  </a:lnTo>
                  <a:lnTo>
                    <a:pt x="10749" y="9648"/>
                  </a:lnTo>
                  <a:lnTo>
                    <a:pt x="11005" y="9611"/>
                  </a:lnTo>
                  <a:lnTo>
                    <a:pt x="11629" y="9428"/>
                  </a:lnTo>
                  <a:lnTo>
                    <a:pt x="12876" y="8988"/>
                  </a:lnTo>
                  <a:close/>
                  <a:moveTo>
                    <a:pt x="13206" y="10675"/>
                  </a:moveTo>
                  <a:lnTo>
                    <a:pt x="13096" y="10712"/>
                  </a:lnTo>
                  <a:lnTo>
                    <a:pt x="11592" y="11262"/>
                  </a:lnTo>
                  <a:lnTo>
                    <a:pt x="8731" y="12362"/>
                  </a:lnTo>
                  <a:lnTo>
                    <a:pt x="7300" y="12876"/>
                  </a:lnTo>
                  <a:lnTo>
                    <a:pt x="6604" y="13133"/>
                  </a:lnTo>
                  <a:lnTo>
                    <a:pt x="5870" y="13316"/>
                  </a:lnTo>
                  <a:lnTo>
                    <a:pt x="4696" y="13573"/>
                  </a:lnTo>
                  <a:lnTo>
                    <a:pt x="5393" y="13279"/>
                  </a:lnTo>
                  <a:lnTo>
                    <a:pt x="6090" y="13023"/>
                  </a:lnTo>
                  <a:lnTo>
                    <a:pt x="8438" y="12179"/>
                  </a:lnTo>
                  <a:lnTo>
                    <a:pt x="9611" y="11702"/>
                  </a:lnTo>
                  <a:lnTo>
                    <a:pt x="10822" y="11299"/>
                  </a:lnTo>
                  <a:lnTo>
                    <a:pt x="11409" y="11078"/>
                  </a:lnTo>
                  <a:lnTo>
                    <a:pt x="11996" y="10895"/>
                  </a:lnTo>
                  <a:lnTo>
                    <a:pt x="12619" y="10748"/>
                  </a:lnTo>
                  <a:lnTo>
                    <a:pt x="13206" y="10675"/>
                  </a:lnTo>
                  <a:close/>
                  <a:moveTo>
                    <a:pt x="10492" y="478"/>
                  </a:moveTo>
                  <a:lnTo>
                    <a:pt x="10712" y="1064"/>
                  </a:lnTo>
                  <a:lnTo>
                    <a:pt x="10969" y="1688"/>
                  </a:lnTo>
                  <a:lnTo>
                    <a:pt x="11482" y="2862"/>
                  </a:lnTo>
                  <a:lnTo>
                    <a:pt x="11996" y="4182"/>
                  </a:lnTo>
                  <a:lnTo>
                    <a:pt x="12473" y="5466"/>
                  </a:lnTo>
                  <a:lnTo>
                    <a:pt x="12876" y="6713"/>
                  </a:lnTo>
                  <a:lnTo>
                    <a:pt x="13280" y="7924"/>
                  </a:lnTo>
                  <a:lnTo>
                    <a:pt x="13683" y="9171"/>
                  </a:lnTo>
                  <a:lnTo>
                    <a:pt x="14013" y="10418"/>
                  </a:lnTo>
                  <a:lnTo>
                    <a:pt x="13793" y="10418"/>
                  </a:lnTo>
                  <a:lnTo>
                    <a:pt x="13573" y="10492"/>
                  </a:lnTo>
                  <a:lnTo>
                    <a:pt x="13573" y="10418"/>
                  </a:lnTo>
                  <a:lnTo>
                    <a:pt x="13573" y="10308"/>
                  </a:lnTo>
                  <a:lnTo>
                    <a:pt x="13646" y="10235"/>
                  </a:lnTo>
                  <a:lnTo>
                    <a:pt x="13646" y="10125"/>
                  </a:lnTo>
                  <a:lnTo>
                    <a:pt x="13610" y="9831"/>
                  </a:lnTo>
                  <a:lnTo>
                    <a:pt x="13610" y="9758"/>
                  </a:lnTo>
                  <a:lnTo>
                    <a:pt x="13610" y="9721"/>
                  </a:lnTo>
                  <a:lnTo>
                    <a:pt x="13426" y="9024"/>
                  </a:lnTo>
                  <a:lnTo>
                    <a:pt x="13096" y="7777"/>
                  </a:lnTo>
                  <a:lnTo>
                    <a:pt x="12693" y="6603"/>
                  </a:lnTo>
                  <a:lnTo>
                    <a:pt x="12289" y="5430"/>
                  </a:lnTo>
                  <a:lnTo>
                    <a:pt x="11849" y="4256"/>
                  </a:lnTo>
                  <a:lnTo>
                    <a:pt x="11372" y="3119"/>
                  </a:lnTo>
                  <a:lnTo>
                    <a:pt x="10859" y="1981"/>
                  </a:lnTo>
                  <a:lnTo>
                    <a:pt x="10675" y="1651"/>
                  </a:lnTo>
                  <a:lnTo>
                    <a:pt x="10492" y="1358"/>
                  </a:lnTo>
                  <a:lnTo>
                    <a:pt x="10602" y="1285"/>
                  </a:lnTo>
                  <a:lnTo>
                    <a:pt x="10639" y="1174"/>
                  </a:lnTo>
                  <a:lnTo>
                    <a:pt x="10602" y="1064"/>
                  </a:lnTo>
                  <a:lnTo>
                    <a:pt x="10565" y="991"/>
                  </a:lnTo>
                  <a:lnTo>
                    <a:pt x="10528" y="954"/>
                  </a:lnTo>
                  <a:lnTo>
                    <a:pt x="10455" y="918"/>
                  </a:lnTo>
                  <a:lnTo>
                    <a:pt x="10272" y="881"/>
                  </a:lnTo>
                  <a:lnTo>
                    <a:pt x="10088" y="918"/>
                  </a:lnTo>
                  <a:lnTo>
                    <a:pt x="9391" y="1138"/>
                  </a:lnTo>
                  <a:lnTo>
                    <a:pt x="8658" y="1431"/>
                  </a:lnTo>
                  <a:lnTo>
                    <a:pt x="7924" y="1688"/>
                  </a:lnTo>
                  <a:lnTo>
                    <a:pt x="7190" y="1945"/>
                  </a:lnTo>
                  <a:lnTo>
                    <a:pt x="5650" y="2422"/>
                  </a:lnTo>
                  <a:lnTo>
                    <a:pt x="4109" y="2862"/>
                  </a:lnTo>
                  <a:lnTo>
                    <a:pt x="2569" y="3265"/>
                  </a:lnTo>
                  <a:lnTo>
                    <a:pt x="1762" y="3485"/>
                  </a:lnTo>
                  <a:lnTo>
                    <a:pt x="1358" y="3632"/>
                  </a:lnTo>
                  <a:lnTo>
                    <a:pt x="1175" y="3706"/>
                  </a:lnTo>
                  <a:lnTo>
                    <a:pt x="1028" y="3816"/>
                  </a:lnTo>
                  <a:lnTo>
                    <a:pt x="991" y="3816"/>
                  </a:lnTo>
                  <a:lnTo>
                    <a:pt x="955" y="3889"/>
                  </a:lnTo>
                  <a:lnTo>
                    <a:pt x="918" y="3962"/>
                  </a:lnTo>
                  <a:lnTo>
                    <a:pt x="991" y="4586"/>
                  </a:lnTo>
                  <a:lnTo>
                    <a:pt x="1101" y="5209"/>
                  </a:lnTo>
                  <a:lnTo>
                    <a:pt x="1248" y="5796"/>
                  </a:lnTo>
                  <a:lnTo>
                    <a:pt x="1395" y="6420"/>
                  </a:lnTo>
                  <a:lnTo>
                    <a:pt x="1725" y="7594"/>
                  </a:lnTo>
                  <a:lnTo>
                    <a:pt x="2128" y="8768"/>
                  </a:lnTo>
                  <a:lnTo>
                    <a:pt x="2532" y="9978"/>
                  </a:lnTo>
                  <a:lnTo>
                    <a:pt x="2899" y="11152"/>
                  </a:lnTo>
                  <a:lnTo>
                    <a:pt x="3045" y="11739"/>
                  </a:lnTo>
                  <a:lnTo>
                    <a:pt x="3192" y="12362"/>
                  </a:lnTo>
                  <a:lnTo>
                    <a:pt x="3302" y="12949"/>
                  </a:lnTo>
                  <a:lnTo>
                    <a:pt x="3412" y="13573"/>
                  </a:lnTo>
                  <a:lnTo>
                    <a:pt x="3412" y="13683"/>
                  </a:lnTo>
                  <a:lnTo>
                    <a:pt x="3486" y="13720"/>
                  </a:lnTo>
                  <a:lnTo>
                    <a:pt x="3559" y="13756"/>
                  </a:lnTo>
                  <a:lnTo>
                    <a:pt x="3632" y="13793"/>
                  </a:lnTo>
                  <a:lnTo>
                    <a:pt x="3669" y="13830"/>
                  </a:lnTo>
                  <a:lnTo>
                    <a:pt x="3742" y="13830"/>
                  </a:lnTo>
                  <a:lnTo>
                    <a:pt x="4036" y="13756"/>
                  </a:lnTo>
                  <a:lnTo>
                    <a:pt x="3706" y="13903"/>
                  </a:lnTo>
                  <a:lnTo>
                    <a:pt x="3412" y="14086"/>
                  </a:lnTo>
                  <a:lnTo>
                    <a:pt x="2569" y="11115"/>
                  </a:lnTo>
                  <a:lnTo>
                    <a:pt x="2128" y="9611"/>
                  </a:lnTo>
                  <a:lnTo>
                    <a:pt x="1725" y="8144"/>
                  </a:lnTo>
                  <a:lnTo>
                    <a:pt x="955" y="5136"/>
                  </a:lnTo>
                  <a:lnTo>
                    <a:pt x="808" y="4439"/>
                  </a:lnTo>
                  <a:lnTo>
                    <a:pt x="661" y="3999"/>
                  </a:lnTo>
                  <a:lnTo>
                    <a:pt x="588" y="3779"/>
                  </a:lnTo>
                  <a:lnTo>
                    <a:pt x="478" y="3632"/>
                  </a:lnTo>
                  <a:lnTo>
                    <a:pt x="1065" y="3522"/>
                  </a:lnTo>
                  <a:lnTo>
                    <a:pt x="1652" y="3412"/>
                  </a:lnTo>
                  <a:lnTo>
                    <a:pt x="2825" y="3045"/>
                  </a:lnTo>
                  <a:lnTo>
                    <a:pt x="4183" y="2642"/>
                  </a:lnTo>
                  <a:lnTo>
                    <a:pt x="5503" y="2202"/>
                  </a:lnTo>
                  <a:lnTo>
                    <a:pt x="8034" y="1358"/>
                  </a:lnTo>
                  <a:lnTo>
                    <a:pt x="9281" y="918"/>
                  </a:lnTo>
                  <a:lnTo>
                    <a:pt x="9905" y="734"/>
                  </a:lnTo>
                  <a:lnTo>
                    <a:pt x="10198" y="624"/>
                  </a:lnTo>
                  <a:lnTo>
                    <a:pt x="10492" y="478"/>
                  </a:lnTo>
                  <a:close/>
                  <a:moveTo>
                    <a:pt x="10455" y="1"/>
                  </a:moveTo>
                  <a:lnTo>
                    <a:pt x="10162" y="37"/>
                  </a:lnTo>
                  <a:lnTo>
                    <a:pt x="9832" y="147"/>
                  </a:lnTo>
                  <a:lnTo>
                    <a:pt x="9245" y="367"/>
                  </a:lnTo>
                  <a:lnTo>
                    <a:pt x="7997" y="808"/>
                  </a:lnTo>
                  <a:lnTo>
                    <a:pt x="5503" y="1651"/>
                  </a:lnTo>
                  <a:lnTo>
                    <a:pt x="2935" y="2495"/>
                  </a:lnTo>
                  <a:lnTo>
                    <a:pt x="1615" y="2899"/>
                  </a:lnTo>
                  <a:lnTo>
                    <a:pt x="918" y="3082"/>
                  </a:lnTo>
                  <a:lnTo>
                    <a:pt x="258" y="3339"/>
                  </a:lnTo>
                  <a:lnTo>
                    <a:pt x="184" y="3412"/>
                  </a:lnTo>
                  <a:lnTo>
                    <a:pt x="148" y="3522"/>
                  </a:lnTo>
                  <a:lnTo>
                    <a:pt x="38" y="3559"/>
                  </a:lnTo>
                  <a:lnTo>
                    <a:pt x="1" y="3595"/>
                  </a:lnTo>
                  <a:lnTo>
                    <a:pt x="1" y="3632"/>
                  </a:lnTo>
                  <a:lnTo>
                    <a:pt x="38" y="3779"/>
                  </a:lnTo>
                  <a:lnTo>
                    <a:pt x="111" y="3926"/>
                  </a:lnTo>
                  <a:lnTo>
                    <a:pt x="184" y="4036"/>
                  </a:lnTo>
                  <a:lnTo>
                    <a:pt x="221" y="4146"/>
                  </a:lnTo>
                  <a:lnTo>
                    <a:pt x="294" y="4366"/>
                  </a:lnTo>
                  <a:lnTo>
                    <a:pt x="588" y="5796"/>
                  </a:lnTo>
                  <a:lnTo>
                    <a:pt x="955" y="7227"/>
                  </a:lnTo>
                  <a:lnTo>
                    <a:pt x="1285" y="8658"/>
                  </a:lnTo>
                  <a:lnTo>
                    <a:pt x="2055" y="11482"/>
                  </a:lnTo>
                  <a:lnTo>
                    <a:pt x="2459" y="12876"/>
                  </a:lnTo>
                  <a:lnTo>
                    <a:pt x="2899" y="14233"/>
                  </a:lnTo>
                  <a:lnTo>
                    <a:pt x="2935" y="14380"/>
                  </a:lnTo>
                  <a:lnTo>
                    <a:pt x="3045" y="14416"/>
                  </a:lnTo>
                  <a:lnTo>
                    <a:pt x="3155" y="14453"/>
                  </a:lnTo>
                  <a:lnTo>
                    <a:pt x="3302" y="14416"/>
                  </a:lnTo>
                  <a:lnTo>
                    <a:pt x="3596" y="14343"/>
                  </a:lnTo>
                  <a:lnTo>
                    <a:pt x="3889" y="14270"/>
                  </a:lnTo>
                  <a:lnTo>
                    <a:pt x="4513" y="14086"/>
                  </a:lnTo>
                  <a:lnTo>
                    <a:pt x="5980" y="13793"/>
                  </a:lnTo>
                  <a:lnTo>
                    <a:pt x="6714" y="13610"/>
                  </a:lnTo>
                  <a:lnTo>
                    <a:pt x="7447" y="13353"/>
                  </a:lnTo>
                  <a:lnTo>
                    <a:pt x="8878" y="12839"/>
                  </a:lnTo>
                  <a:lnTo>
                    <a:pt x="11739" y="11775"/>
                  </a:lnTo>
                  <a:lnTo>
                    <a:pt x="13133" y="11225"/>
                  </a:lnTo>
                  <a:lnTo>
                    <a:pt x="13646" y="11078"/>
                  </a:lnTo>
                  <a:lnTo>
                    <a:pt x="13903" y="10968"/>
                  </a:lnTo>
                  <a:lnTo>
                    <a:pt x="14160" y="10822"/>
                  </a:lnTo>
                  <a:lnTo>
                    <a:pt x="14197" y="10932"/>
                  </a:lnTo>
                  <a:lnTo>
                    <a:pt x="14270" y="10968"/>
                  </a:lnTo>
                  <a:lnTo>
                    <a:pt x="14380" y="11005"/>
                  </a:lnTo>
                  <a:lnTo>
                    <a:pt x="14490" y="11005"/>
                  </a:lnTo>
                  <a:lnTo>
                    <a:pt x="14563" y="10932"/>
                  </a:lnTo>
                  <a:lnTo>
                    <a:pt x="14637" y="10895"/>
                  </a:lnTo>
                  <a:lnTo>
                    <a:pt x="14674" y="10785"/>
                  </a:lnTo>
                  <a:lnTo>
                    <a:pt x="14637" y="10675"/>
                  </a:lnTo>
                  <a:lnTo>
                    <a:pt x="14270" y="9318"/>
                  </a:lnTo>
                  <a:lnTo>
                    <a:pt x="13867" y="7997"/>
                  </a:lnTo>
                  <a:lnTo>
                    <a:pt x="13426" y="6640"/>
                  </a:lnTo>
                  <a:lnTo>
                    <a:pt x="12949" y="5356"/>
                  </a:lnTo>
                  <a:lnTo>
                    <a:pt x="12473" y="4036"/>
                  </a:lnTo>
                  <a:lnTo>
                    <a:pt x="11922" y="2752"/>
                  </a:lnTo>
                  <a:lnTo>
                    <a:pt x="11409" y="1468"/>
                  </a:lnTo>
                  <a:lnTo>
                    <a:pt x="11115" y="881"/>
                  </a:lnTo>
                  <a:lnTo>
                    <a:pt x="10785" y="257"/>
                  </a:lnTo>
                  <a:lnTo>
                    <a:pt x="10749" y="221"/>
                  </a:lnTo>
                  <a:lnTo>
                    <a:pt x="10675" y="184"/>
                  </a:lnTo>
                  <a:lnTo>
                    <a:pt x="10639" y="111"/>
                  </a:lnTo>
                  <a:lnTo>
                    <a:pt x="10602" y="74"/>
                  </a:lnTo>
                  <a:lnTo>
                    <a:pt x="10528" y="37"/>
                  </a:lnTo>
                  <a:lnTo>
                    <a:pt x="10455"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0" name="Google Shape;420;p8"/>
            <p:cNvSpPr/>
            <p:nvPr/>
          </p:nvSpPr>
          <p:spPr>
            <a:xfrm>
              <a:off x="6316250" y="3040425"/>
              <a:ext cx="137600" cy="122000"/>
            </a:xfrm>
            <a:custGeom>
              <a:rect b="b" l="l" r="r" t="t"/>
              <a:pathLst>
                <a:path extrusionOk="0" h="4880" w="5504">
                  <a:moveTo>
                    <a:pt x="5173" y="0"/>
                  </a:moveTo>
                  <a:lnTo>
                    <a:pt x="5063" y="37"/>
                  </a:lnTo>
                  <a:lnTo>
                    <a:pt x="4990" y="110"/>
                  </a:lnTo>
                  <a:lnTo>
                    <a:pt x="4770" y="404"/>
                  </a:lnTo>
                  <a:lnTo>
                    <a:pt x="4513" y="624"/>
                  </a:lnTo>
                  <a:lnTo>
                    <a:pt x="4219" y="844"/>
                  </a:lnTo>
                  <a:lnTo>
                    <a:pt x="3926" y="991"/>
                  </a:lnTo>
                  <a:lnTo>
                    <a:pt x="3742" y="1064"/>
                  </a:lnTo>
                  <a:lnTo>
                    <a:pt x="3559" y="1101"/>
                  </a:lnTo>
                  <a:lnTo>
                    <a:pt x="3229" y="1101"/>
                  </a:lnTo>
                  <a:lnTo>
                    <a:pt x="2862" y="1028"/>
                  </a:lnTo>
                  <a:lnTo>
                    <a:pt x="2532" y="917"/>
                  </a:lnTo>
                  <a:lnTo>
                    <a:pt x="2239" y="807"/>
                  </a:lnTo>
                  <a:lnTo>
                    <a:pt x="1908" y="734"/>
                  </a:lnTo>
                  <a:lnTo>
                    <a:pt x="1578" y="661"/>
                  </a:lnTo>
                  <a:lnTo>
                    <a:pt x="1248" y="624"/>
                  </a:lnTo>
                  <a:lnTo>
                    <a:pt x="918" y="661"/>
                  </a:lnTo>
                  <a:lnTo>
                    <a:pt x="625" y="771"/>
                  </a:lnTo>
                  <a:lnTo>
                    <a:pt x="478" y="844"/>
                  </a:lnTo>
                  <a:lnTo>
                    <a:pt x="368" y="954"/>
                  </a:lnTo>
                  <a:lnTo>
                    <a:pt x="258" y="1064"/>
                  </a:lnTo>
                  <a:lnTo>
                    <a:pt x="148" y="1211"/>
                  </a:lnTo>
                  <a:lnTo>
                    <a:pt x="111" y="1284"/>
                  </a:lnTo>
                  <a:lnTo>
                    <a:pt x="111" y="1321"/>
                  </a:lnTo>
                  <a:lnTo>
                    <a:pt x="148" y="1431"/>
                  </a:lnTo>
                  <a:lnTo>
                    <a:pt x="258" y="1468"/>
                  </a:lnTo>
                  <a:lnTo>
                    <a:pt x="368" y="1468"/>
                  </a:lnTo>
                  <a:lnTo>
                    <a:pt x="698" y="1284"/>
                  </a:lnTo>
                  <a:lnTo>
                    <a:pt x="1028" y="1174"/>
                  </a:lnTo>
                  <a:lnTo>
                    <a:pt x="1028" y="2531"/>
                  </a:lnTo>
                  <a:lnTo>
                    <a:pt x="955" y="3228"/>
                  </a:lnTo>
                  <a:lnTo>
                    <a:pt x="881" y="3925"/>
                  </a:lnTo>
                  <a:lnTo>
                    <a:pt x="698" y="3852"/>
                  </a:lnTo>
                  <a:lnTo>
                    <a:pt x="551" y="3742"/>
                  </a:lnTo>
                  <a:lnTo>
                    <a:pt x="368" y="3632"/>
                  </a:lnTo>
                  <a:lnTo>
                    <a:pt x="184" y="3522"/>
                  </a:lnTo>
                  <a:lnTo>
                    <a:pt x="111" y="3522"/>
                  </a:lnTo>
                  <a:lnTo>
                    <a:pt x="38" y="3595"/>
                  </a:lnTo>
                  <a:lnTo>
                    <a:pt x="1" y="3669"/>
                  </a:lnTo>
                  <a:lnTo>
                    <a:pt x="1" y="3779"/>
                  </a:lnTo>
                  <a:lnTo>
                    <a:pt x="38" y="3962"/>
                  </a:lnTo>
                  <a:lnTo>
                    <a:pt x="148" y="4145"/>
                  </a:lnTo>
                  <a:lnTo>
                    <a:pt x="294" y="4256"/>
                  </a:lnTo>
                  <a:lnTo>
                    <a:pt x="514" y="4402"/>
                  </a:lnTo>
                  <a:lnTo>
                    <a:pt x="735" y="4476"/>
                  </a:lnTo>
                  <a:lnTo>
                    <a:pt x="1175" y="4476"/>
                  </a:lnTo>
                  <a:lnTo>
                    <a:pt x="1248" y="4439"/>
                  </a:lnTo>
                  <a:lnTo>
                    <a:pt x="1321" y="4402"/>
                  </a:lnTo>
                  <a:lnTo>
                    <a:pt x="1395" y="4256"/>
                  </a:lnTo>
                  <a:lnTo>
                    <a:pt x="1505" y="3485"/>
                  </a:lnTo>
                  <a:lnTo>
                    <a:pt x="1578" y="2715"/>
                  </a:lnTo>
                  <a:lnTo>
                    <a:pt x="1578" y="1908"/>
                  </a:lnTo>
                  <a:lnTo>
                    <a:pt x="1542" y="1504"/>
                  </a:lnTo>
                  <a:lnTo>
                    <a:pt x="1505" y="1138"/>
                  </a:lnTo>
                  <a:lnTo>
                    <a:pt x="1762" y="1174"/>
                  </a:lnTo>
                  <a:lnTo>
                    <a:pt x="2128" y="1321"/>
                  </a:lnTo>
                  <a:lnTo>
                    <a:pt x="2459" y="1431"/>
                  </a:lnTo>
                  <a:lnTo>
                    <a:pt x="2825" y="1578"/>
                  </a:lnTo>
                  <a:lnTo>
                    <a:pt x="3192" y="1651"/>
                  </a:lnTo>
                  <a:lnTo>
                    <a:pt x="3486" y="1651"/>
                  </a:lnTo>
                  <a:lnTo>
                    <a:pt x="3449" y="2531"/>
                  </a:lnTo>
                  <a:lnTo>
                    <a:pt x="3412" y="3449"/>
                  </a:lnTo>
                  <a:lnTo>
                    <a:pt x="3412" y="3999"/>
                  </a:lnTo>
                  <a:lnTo>
                    <a:pt x="3412" y="4256"/>
                  </a:lnTo>
                  <a:lnTo>
                    <a:pt x="3412" y="4366"/>
                  </a:lnTo>
                  <a:lnTo>
                    <a:pt x="3412" y="4402"/>
                  </a:lnTo>
                  <a:lnTo>
                    <a:pt x="3449" y="4402"/>
                  </a:lnTo>
                  <a:lnTo>
                    <a:pt x="3412" y="4476"/>
                  </a:lnTo>
                  <a:lnTo>
                    <a:pt x="3376" y="4512"/>
                  </a:lnTo>
                  <a:lnTo>
                    <a:pt x="3376" y="4659"/>
                  </a:lnTo>
                  <a:lnTo>
                    <a:pt x="3376" y="4696"/>
                  </a:lnTo>
                  <a:lnTo>
                    <a:pt x="3412" y="4806"/>
                  </a:lnTo>
                  <a:lnTo>
                    <a:pt x="3522" y="4879"/>
                  </a:lnTo>
                  <a:lnTo>
                    <a:pt x="3632" y="4879"/>
                  </a:lnTo>
                  <a:lnTo>
                    <a:pt x="3742" y="4842"/>
                  </a:lnTo>
                  <a:lnTo>
                    <a:pt x="3853" y="4732"/>
                  </a:lnTo>
                  <a:lnTo>
                    <a:pt x="3926" y="4586"/>
                  </a:lnTo>
                  <a:lnTo>
                    <a:pt x="3926" y="4439"/>
                  </a:lnTo>
                  <a:lnTo>
                    <a:pt x="3926" y="4256"/>
                  </a:lnTo>
                  <a:lnTo>
                    <a:pt x="3963" y="3045"/>
                  </a:lnTo>
                  <a:lnTo>
                    <a:pt x="3963" y="1871"/>
                  </a:lnTo>
                  <a:lnTo>
                    <a:pt x="3963" y="1541"/>
                  </a:lnTo>
                  <a:lnTo>
                    <a:pt x="4366" y="1394"/>
                  </a:lnTo>
                  <a:lnTo>
                    <a:pt x="4733" y="1138"/>
                  </a:lnTo>
                  <a:lnTo>
                    <a:pt x="5063" y="844"/>
                  </a:lnTo>
                  <a:lnTo>
                    <a:pt x="5320" y="551"/>
                  </a:lnTo>
                  <a:lnTo>
                    <a:pt x="5467" y="367"/>
                  </a:lnTo>
                  <a:lnTo>
                    <a:pt x="5503" y="257"/>
                  </a:lnTo>
                  <a:lnTo>
                    <a:pt x="5503" y="184"/>
                  </a:lnTo>
                  <a:lnTo>
                    <a:pt x="5430" y="74"/>
                  </a:lnTo>
                  <a:lnTo>
                    <a:pt x="5356" y="37"/>
                  </a:lnTo>
                  <a:lnTo>
                    <a:pt x="5283"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1" name="Google Shape;421;p8"/>
            <p:cNvSpPr/>
            <p:nvPr/>
          </p:nvSpPr>
          <p:spPr>
            <a:xfrm>
              <a:off x="6879325" y="4294925"/>
              <a:ext cx="344825" cy="254975"/>
            </a:xfrm>
            <a:custGeom>
              <a:rect b="b" l="l" r="r" t="t"/>
              <a:pathLst>
                <a:path extrusionOk="0" h="10199" w="13793">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2" name="Google Shape;422;p8"/>
            <p:cNvSpPr/>
            <p:nvPr/>
          </p:nvSpPr>
          <p:spPr>
            <a:xfrm>
              <a:off x="6114500" y="2324225"/>
              <a:ext cx="158675" cy="329225"/>
            </a:xfrm>
            <a:custGeom>
              <a:rect b="b" l="l" r="r" t="t"/>
              <a:pathLst>
                <a:path extrusionOk="0" h="13169" w="6347">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3" name="Google Shape;423;p8"/>
            <p:cNvSpPr/>
            <p:nvPr/>
          </p:nvSpPr>
          <p:spPr>
            <a:xfrm>
              <a:off x="6335525" y="1405350"/>
              <a:ext cx="442025" cy="375100"/>
            </a:xfrm>
            <a:custGeom>
              <a:rect b="b" l="l" r="r" t="t"/>
              <a:pathLst>
                <a:path extrusionOk="0" h="15004" w="17681">
                  <a:moveTo>
                    <a:pt x="6823" y="1981"/>
                  </a:moveTo>
                  <a:lnTo>
                    <a:pt x="6676" y="2018"/>
                  </a:lnTo>
                  <a:lnTo>
                    <a:pt x="6566" y="2055"/>
                  </a:lnTo>
                  <a:lnTo>
                    <a:pt x="6493" y="2201"/>
                  </a:lnTo>
                  <a:lnTo>
                    <a:pt x="6420" y="2385"/>
                  </a:lnTo>
                  <a:lnTo>
                    <a:pt x="6383" y="2531"/>
                  </a:lnTo>
                  <a:lnTo>
                    <a:pt x="6383" y="2641"/>
                  </a:lnTo>
                  <a:lnTo>
                    <a:pt x="6420" y="2752"/>
                  </a:lnTo>
                  <a:lnTo>
                    <a:pt x="6493" y="2825"/>
                  </a:lnTo>
                  <a:lnTo>
                    <a:pt x="6566" y="2862"/>
                  </a:lnTo>
                  <a:lnTo>
                    <a:pt x="6713" y="2862"/>
                  </a:lnTo>
                  <a:lnTo>
                    <a:pt x="6860" y="2825"/>
                  </a:lnTo>
                  <a:lnTo>
                    <a:pt x="6933" y="2752"/>
                  </a:lnTo>
                  <a:lnTo>
                    <a:pt x="7006" y="2641"/>
                  </a:lnTo>
                  <a:lnTo>
                    <a:pt x="7080" y="2531"/>
                  </a:lnTo>
                  <a:lnTo>
                    <a:pt x="7080" y="2421"/>
                  </a:lnTo>
                  <a:lnTo>
                    <a:pt x="7080" y="2275"/>
                  </a:lnTo>
                  <a:lnTo>
                    <a:pt x="7006" y="2165"/>
                  </a:lnTo>
                  <a:lnTo>
                    <a:pt x="6933" y="2055"/>
                  </a:lnTo>
                  <a:lnTo>
                    <a:pt x="6823" y="1981"/>
                  </a:lnTo>
                  <a:close/>
                  <a:moveTo>
                    <a:pt x="5282" y="2641"/>
                  </a:moveTo>
                  <a:lnTo>
                    <a:pt x="5209" y="2678"/>
                  </a:lnTo>
                  <a:lnTo>
                    <a:pt x="5136" y="2715"/>
                  </a:lnTo>
                  <a:lnTo>
                    <a:pt x="5062" y="2788"/>
                  </a:lnTo>
                  <a:lnTo>
                    <a:pt x="5062" y="2898"/>
                  </a:lnTo>
                  <a:lnTo>
                    <a:pt x="5062" y="2935"/>
                  </a:lnTo>
                  <a:lnTo>
                    <a:pt x="4989" y="2972"/>
                  </a:lnTo>
                  <a:lnTo>
                    <a:pt x="4952" y="3045"/>
                  </a:lnTo>
                  <a:lnTo>
                    <a:pt x="4952" y="3118"/>
                  </a:lnTo>
                  <a:lnTo>
                    <a:pt x="4952" y="3228"/>
                  </a:lnTo>
                  <a:lnTo>
                    <a:pt x="5026" y="3338"/>
                  </a:lnTo>
                  <a:lnTo>
                    <a:pt x="5099" y="3412"/>
                  </a:lnTo>
                  <a:lnTo>
                    <a:pt x="5319" y="3412"/>
                  </a:lnTo>
                  <a:lnTo>
                    <a:pt x="5429" y="3338"/>
                  </a:lnTo>
                  <a:lnTo>
                    <a:pt x="5502" y="3265"/>
                  </a:lnTo>
                  <a:lnTo>
                    <a:pt x="5576" y="3155"/>
                  </a:lnTo>
                  <a:lnTo>
                    <a:pt x="5613" y="3008"/>
                  </a:lnTo>
                  <a:lnTo>
                    <a:pt x="5576" y="2862"/>
                  </a:lnTo>
                  <a:lnTo>
                    <a:pt x="5502" y="2752"/>
                  </a:lnTo>
                  <a:lnTo>
                    <a:pt x="5392" y="2678"/>
                  </a:lnTo>
                  <a:lnTo>
                    <a:pt x="5282" y="2641"/>
                  </a:lnTo>
                  <a:close/>
                  <a:moveTo>
                    <a:pt x="6786" y="3559"/>
                  </a:moveTo>
                  <a:lnTo>
                    <a:pt x="6640" y="3595"/>
                  </a:lnTo>
                  <a:lnTo>
                    <a:pt x="6493" y="3705"/>
                  </a:lnTo>
                  <a:lnTo>
                    <a:pt x="6383" y="3815"/>
                  </a:lnTo>
                  <a:lnTo>
                    <a:pt x="6309" y="3962"/>
                  </a:lnTo>
                  <a:lnTo>
                    <a:pt x="6273" y="4109"/>
                  </a:lnTo>
                  <a:lnTo>
                    <a:pt x="6273" y="4255"/>
                  </a:lnTo>
                  <a:lnTo>
                    <a:pt x="6273" y="4366"/>
                  </a:lnTo>
                  <a:lnTo>
                    <a:pt x="6383" y="4439"/>
                  </a:lnTo>
                  <a:lnTo>
                    <a:pt x="6493" y="4476"/>
                  </a:lnTo>
                  <a:lnTo>
                    <a:pt x="6603" y="4439"/>
                  </a:lnTo>
                  <a:lnTo>
                    <a:pt x="6750" y="4329"/>
                  </a:lnTo>
                  <a:lnTo>
                    <a:pt x="6860" y="4329"/>
                  </a:lnTo>
                  <a:lnTo>
                    <a:pt x="6970" y="4292"/>
                  </a:lnTo>
                  <a:lnTo>
                    <a:pt x="7080" y="4182"/>
                  </a:lnTo>
                  <a:lnTo>
                    <a:pt x="7153" y="4035"/>
                  </a:lnTo>
                  <a:lnTo>
                    <a:pt x="7153" y="3852"/>
                  </a:lnTo>
                  <a:lnTo>
                    <a:pt x="7080" y="3705"/>
                  </a:lnTo>
                  <a:lnTo>
                    <a:pt x="7043" y="3632"/>
                  </a:lnTo>
                  <a:lnTo>
                    <a:pt x="6970" y="3595"/>
                  </a:lnTo>
                  <a:lnTo>
                    <a:pt x="6786" y="3559"/>
                  </a:lnTo>
                  <a:close/>
                  <a:moveTo>
                    <a:pt x="4806" y="5979"/>
                  </a:moveTo>
                  <a:lnTo>
                    <a:pt x="4622" y="6090"/>
                  </a:lnTo>
                  <a:lnTo>
                    <a:pt x="4439" y="6200"/>
                  </a:lnTo>
                  <a:lnTo>
                    <a:pt x="4402" y="6236"/>
                  </a:lnTo>
                  <a:lnTo>
                    <a:pt x="4329" y="6310"/>
                  </a:lnTo>
                  <a:lnTo>
                    <a:pt x="4255" y="6383"/>
                  </a:lnTo>
                  <a:lnTo>
                    <a:pt x="4219" y="6493"/>
                  </a:lnTo>
                  <a:lnTo>
                    <a:pt x="4219" y="6566"/>
                  </a:lnTo>
                  <a:lnTo>
                    <a:pt x="4255" y="6713"/>
                  </a:lnTo>
                  <a:lnTo>
                    <a:pt x="4329" y="6860"/>
                  </a:lnTo>
                  <a:lnTo>
                    <a:pt x="4365" y="6897"/>
                  </a:lnTo>
                  <a:lnTo>
                    <a:pt x="4475" y="6970"/>
                  </a:lnTo>
                  <a:lnTo>
                    <a:pt x="4585" y="7007"/>
                  </a:lnTo>
                  <a:lnTo>
                    <a:pt x="4696" y="7043"/>
                  </a:lnTo>
                  <a:lnTo>
                    <a:pt x="4842" y="7007"/>
                  </a:lnTo>
                  <a:lnTo>
                    <a:pt x="4952" y="6970"/>
                  </a:lnTo>
                  <a:lnTo>
                    <a:pt x="5026" y="6897"/>
                  </a:lnTo>
                  <a:lnTo>
                    <a:pt x="5209" y="6750"/>
                  </a:lnTo>
                  <a:lnTo>
                    <a:pt x="5282" y="6640"/>
                  </a:lnTo>
                  <a:lnTo>
                    <a:pt x="5319" y="6493"/>
                  </a:lnTo>
                  <a:lnTo>
                    <a:pt x="5356" y="6346"/>
                  </a:lnTo>
                  <a:lnTo>
                    <a:pt x="5356" y="6236"/>
                  </a:lnTo>
                  <a:lnTo>
                    <a:pt x="5282" y="6126"/>
                  </a:lnTo>
                  <a:lnTo>
                    <a:pt x="5209" y="6053"/>
                  </a:lnTo>
                  <a:lnTo>
                    <a:pt x="5136" y="5979"/>
                  </a:lnTo>
                  <a:close/>
                  <a:moveTo>
                    <a:pt x="4219" y="4916"/>
                  </a:moveTo>
                  <a:lnTo>
                    <a:pt x="4219" y="5062"/>
                  </a:lnTo>
                  <a:lnTo>
                    <a:pt x="4255" y="5136"/>
                  </a:lnTo>
                  <a:lnTo>
                    <a:pt x="4292" y="5173"/>
                  </a:lnTo>
                  <a:lnTo>
                    <a:pt x="4439" y="5209"/>
                  </a:lnTo>
                  <a:lnTo>
                    <a:pt x="4549" y="5173"/>
                  </a:lnTo>
                  <a:lnTo>
                    <a:pt x="4585" y="5136"/>
                  </a:lnTo>
                  <a:lnTo>
                    <a:pt x="4622" y="5062"/>
                  </a:lnTo>
                  <a:lnTo>
                    <a:pt x="4659" y="5026"/>
                  </a:lnTo>
                  <a:lnTo>
                    <a:pt x="4989" y="5136"/>
                  </a:lnTo>
                  <a:lnTo>
                    <a:pt x="5319" y="5209"/>
                  </a:lnTo>
                  <a:lnTo>
                    <a:pt x="5392" y="5319"/>
                  </a:lnTo>
                  <a:lnTo>
                    <a:pt x="5466" y="5429"/>
                  </a:lnTo>
                  <a:lnTo>
                    <a:pt x="5686" y="5613"/>
                  </a:lnTo>
                  <a:lnTo>
                    <a:pt x="5869" y="5833"/>
                  </a:lnTo>
                  <a:lnTo>
                    <a:pt x="5979" y="6053"/>
                  </a:lnTo>
                  <a:lnTo>
                    <a:pt x="6016" y="6273"/>
                  </a:lnTo>
                  <a:lnTo>
                    <a:pt x="5979" y="6530"/>
                  </a:lnTo>
                  <a:lnTo>
                    <a:pt x="5943" y="6676"/>
                  </a:lnTo>
                  <a:lnTo>
                    <a:pt x="5869" y="6823"/>
                  </a:lnTo>
                  <a:lnTo>
                    <a:pt x="5686" y="7080"/>
                  </a:lnTo>
                  <a:lnTo>
                    <a:pt x="5466" y="7227"/>
                  </a:lnTo>
                  <a:lnTo>
                    <a:pt x="5209" y="7373"/>
                  </a:lnTo>
                  <a:lnTo>
                    <a:pt x="4916" y="7447"/>
                  </a:lnTo>
                  <a:lnTo>
                    <a:pt x="4622" y="7483"/>
                  </a:lnTo>
                  <a:lnTo>
                    <a:pt x="4329" y="7520"/>
                  </a:lnTo>
                  <a:lnTo>
                    <a:pt x="4035" y="7483"/>
                  </a:lnTo>
                  <a:lnTo>
                    <a:pt x="3778" y="7447"/>
                  </a:lnTo>
                  <a:lnTo>
                    <a:pt x="3485" y="7337"/>
                  </a:lnTo>
                  <a:lnTo>
                    <a:pt x="3338" y="7227"/>
                  </a:lnTo>
                  <a:lnTo>
                    <a:pt x="3228" y="7080"/>
                  </a:lnTo>
                  <a:lnTo>
                    <a:pt x="3155" y="6897"/>
                  </a:lnTo>
                  <a:lnTo>
                    <a:pt x="3118" y="6713"/>
                  </a:lnTo>
                  <a:lnTo>
                    <a:pt x="3082" y="6383"/>
                  </a:lnTo>
                  <a:lnTo>
                    <a:pt x="3155" y="6090"/>
                  </a:lnTo>
                  <a:lnTo>
                    <a:pt x="3228" y="5796"/>
                  </a:lnTo>
                  <a:lnTo>
                    <a:pt x="3375" y="5539"/>
                  </a:lnTo>
                  <a:lnTo>
                    <a:pt x="3558" y="5319"/>
                  </a:lnTo>
                  <a:lnTo>
                    <a:pt x="3742" y="5173"/>
                  </a:lnTo>
                  <a:lnTo>
                    <a:pt x="3962" y="5026"/>
                  </a:lnTo>
                  <a:lnTo>
                    <a:pt x="4219" y="4916"/>
                  </a:lnTo>
                  <a:close/>
                  <a:moveTo>
                    <a:pt x="11628" y="7190"/>
                  </a:moveTo>
                  <a:lnTo>
                    <a:pt x="11958" y="7263"/>
                  </a:lnTo>
                  <a:lnTo>
                    <a:pt x="12252" y="7263"/>
                  </a:lnTo>
                  <a:lnTo>
                    <a:pt x="12362" y="7227"/>
                  </a:lnTo>
                  <a:lnTo>
                    <a:pt x="12435" y="7447"/>
                  </a:lnTo>
                  <a:lnTo>
                    <a:pt x="12509" y="7704"/>
                  </a:lnTo>
                  <a:lnTo>
                    <a:pt x="12509" y="7814"/>
                  </a:lnTo>
                  <a:lnTo>
                    <a:pt x="12472" y="7814"/>
                  </a:lnTo>
                  <a:lnTo>
                    <a:pt x="12399" y="7850"/>
                  </a:lnTo>
                  <a:lnTo>
                    <a:pt x="12399" y="7887"/>
                  </a:lnTo>
                  <a:lnTo>
                    <a:pt x="12252" y="7814"/>
                  </a:lnTo>
                  <a:lnTo>
                    <a:pt x="11738" y="7557"/>
                  </a:lnTo>
                  <a:lnTo>
                    <a:pt x="11702" y="7483"/>
                  </a:lnTo>
                  <a:lnTo>
                    <a:pt x="11628" y="7373"/>
                  </a:lnTo>
                  <a:lnTo>
                    <a:pt x="11628" y="7190"/>
                  </a:lnTo>
                  <a:close/>
                  <a:moveTo>
                    <a:pt x="4329" y="4402"/>
                  </a:moveTo>
                  <a:lnTo>
                    <a:pt x="4255" y="4476"/>
                  </a:lnTo>
                  <a:lnTo>
                    <a:pt x="4035" y="4512"/>
                  </a:lnTo>
                  <a:lnTo>
                    <a:pt x="3815" y="4622"/>
                  </a:lnTo>
                  <a:lnTo>
                    <a:pt x="3632" y="4732"/>
                  </a:lnTo>
                  <a:lnTo>
                    <a:pt x="3448" y="4842"/>
                  </a:lnTo>
                  <a:lnTo>
                    <a:pt x="3265" y="4989"/>
                  </a:lnTo>
                  <a:lnTo>
                    <a:pt x="3082" y="5173"/>
                  </a:lnTo>
                  <a:lnTo>
                    <a:pt x="2971" y="5356"/>
                  </a:lnTo>
                  <a:lnTo>
                    <a:pt x="2825" y="5576"/>
                  </a:lnTo>
                  <a:lnTo>
                    <a:pt x="2715" y="5906"/>
                  </a:lnTo>
                  <a:lnTo>
                    <a:pt x="2641" y="6236"/>
                  </a:lnTo>
                  <a:lnTo>
                    <a:pt x="2641" y="6603"/>
                  </a:lnTo>
                  <a:lnTo>
                    <a:pt x="2678" y="6933"/>
                  </a:lnTo>
                  <a:lnTo>
                    <a:pt x="2825" y="7263"/>
                  </a:lnTo>
                  <a:lnTo>
                    <a:pt x="3008" y="7520"/>
                  </a:lnTo>
                  <a:lnTo>
                    <a:pt x="3118" y="7667"/>
                  </a:lnTo>
                  <a:lnTo>
                    <a:pt x="3265" y="7740"/>
                  </a:lnTo>
                  <a:lnTo>
                    <a:pt x="3412" y="7850"/>
                  </a:lnTo>
                  <a:lnTo>
                    <a:pt x="3595" y="7887"/>
                  </a:lnTo>
                  <a:lnTo>
                    <a:pt x="3962" y="7997"/>
                  </a:lnTo>
                  <a:lnTo>
                    <a:pt x="4292" y="8034"/>
                  </a:lnTo>
                  <a:lnTo>
                    <a:pt x="4659" y="7997"/>
                  </a:lnTo>
                  <a:lnTo>
                    <a:pt x="5026" y="7960"/>
                  </a:lnTo>
                  <a:lnTo>
                    <a:pt x="5356" y="7850"/>
                  </a:lnTo>
                  <a:lnTo>
                    <a:pt x="5686" y="7704"/>
                  </a:lnTo>
                  <a:lnTo>
                    <a:pt x="5979" y="7483"/>
                  </a:lnTo>
                  <a:lnTo>
                    <a:pt x="6236" y="7227"/>
                  </a:lnTo>
                  <a:lnTo>
                    <a:pt x="6383" y="6933"/>
                  </a:lnTo>
                  <a:lnTo>
                    <a:pt x="6456" y="6640"/>
                  </a:lnTo>
                  <a:lnTo>
                    <a:pt x="6530" y="6346"/>
                  </a:lnTo>
                  <a:lnTo>
                    <a:pt x="6493" y="6016"/>
                  </a:lnTo>
                  <a:lnTo>
                    <a:pt x="6420" y="5759"/>
                  </a:lnTo>
                  <a:lnTo>
                    <a:pt x="6273" y="5503"/>
                  </a:lnTo>
                  <a:lnTo>
                    <a:pt x="6163" y="5393"/>
                  </a:lnTo>
                  <a:lnTo>
                    <a:pt x="5979" y="5246"/>
                  </a:lnTo>
                  <a:lnTo>
                    <a:pt x="5833" y="5099"/>
                  </a:lnTo>
                  <a:lnTo>
                    <a:pt x="5796" y="5026"/>
                  </a:lnTo>
                  <a:lnTo>
                    <a:pt x="5796" y="4952"/>
                  </a:lnTo>
                  <a:lnTo>
                    <a:pt x="5759" y="4879"/>
                  </a:lnTo>
                  <a:lnTo>
                    <a:pt x="5723" y="4806"/>
                  </a:lnTo>
                  <a:lnTo>
                    <a:pt x="5649" y="4732"/>
                  </a:lnTo>
                  <a:lnTo>
                    <a:pt x="5539" y="4696"/>
                  </a:lnTo>
                  <a:lnTo>
                    <a:pt x="5209" y="4659"/>
                  </a:lnTo>
                  <a:lnTo>
                    <a:pt x="5136" y="4586"/>
                  </a:lnTo>
                  <a:lnTo>
                    <a:pt x="5136" y="4512"/>
                  </a:lnTo>
                  <a:lnTo>
                    <a:pt x="5062" y="4439"/>
                  </a:lnTo>
                  <a:lnTo>
                    <a:pt x="4585" y="4439"/>
                  </a:lnTo>
                  <a:lnTo>
                    <a:pt x="4475" y="4402"/>
                  </a:lnTo>
                  <a:close/>
                  <a:moveTo>
                    <a:pt x="1761" y="7447"/>
                  </a:moveTo>
                  <a:lnTo>
                    <a:pt x="1908" y="7483"/>
                  </a:lnTo>
                  <a:lnTo>
                    <a:pt x="2054" y="7520"/>
                  </a:lnTo>
                  <a:lnTo>
                    <a:pt x="2164" y="7630"/>
                  </a:lnTo>
                  <a:lnTo>
                    <a:pt x="2275" y="7740"/>
                  </a:lnTo>
                  <a:lnTo>
                    <a:pt x="2348" y="7887"/>
                  </a:lnTo>
                  <a:lnTo>
                    <a:pt x="2348" y="8070"/>
                  </a:lnTo>
                  <a:lnTo>
                    <a:pt x="2348" y="8107"/>
                  </a:lnTo>
                  <a:lnTo>
                    <a:pt x="2311" y="8144"/>
                  </a:lnTo>
                  <a:lnTo>
                    <a:pt x="2238" y="8144"/>
                  </a:lnTo>
                  <a:lnTo>
                    <a:pt x="2128" y="8070"/>
                  </a:lnTo>
                  <a:lnTo>
                    <a:pt x="2018" y="7960"/>
                  </a:lnTo>
                  <a:lnTo>
                    <a:pt x="1908" y="7814"/>
                  </a:lnTo>
                  <a:lnTo>
                    <a:pt x="1724" y="7520"/>
                  </a:lnTo>
                  <a:lnTo>
                    <a:pt x="1651" y="7447"/>
                  </a:lnTo>
                  <a:close/>
                  <a:moveTo>
                    <a:pt x="14233" y="7630"/>
                  </a:moveTo>
                  <a:lnTo>
                    <a:pt x="14159" y="7667"/>
                  </a:lnTo>
                  <a:lnTo>
                    <a:pt x="14123" y="7740"/>
                  </a:lnTo>
                  <a:lnTo>
                    <a:pt x="14013" y="7960"/>
                  </a:lnTo>
                  <a:lnTo>
                    <a:pt x="14013" y="8070"/>
                  </a:lnTo>
                  <a:lnTo>
                    <a:pt x="14049" y="8180"/>
                  </a:lnTo>
                  <a:lnTo>
                    <a:pt x="14086" y="8254"/>
                  </a:lnTo>
                  <a:lnTo>
                    <a:pt x="14159" y="8290"/>
                  </a:lnTo>
                  <a:lnTo>
                    <a:pt x="14306" y="8290"/>
                  </a:lnTo>
                  <a:lnTo>
                    <a:pt x="14416" y="8254"/>
                  </a:lnTo>
                  <a:lnTo>
                    <a:pt x="14453" y="8180"/>
                  </a:lnTo>
                  <a:lnTo>
                    <a:pt x="14490" y="8107"/>
                  </a:lnTo>
                  <a:lnTo>
                    <a:pt x="14490" y="7997"/>
                  </a:lnTo>
                  <a:lnTo>
                    <a:pt x="14490" y="7924"/>
                  </a:lnTo>
                  <a:lnTo>
                    <a:pt x="14490" y="7777"/>
                  </a:lnTo>
                  <a:lnTo>
                    <a:pt x="14453" y="7704"/>
                  </a:lnTo>
                  <a:lnTo>
                    <a:pt x="14416" y="7667"/>
                  </a:lnTo>
                  <a:lnTo>
                    <a:pt x="14306" y="7630"/>
                  </a:lnTo>
                  <a:close/>
                  <a:moveTo>
                    <a:pt x="7410" y="6236"/>
                  </a:moveTo>
                  <a:lnTo>
                    <a:pt x="7300" y="6310"/>
                  </a:lnTo>
                  <a:lnTo>
                    <a:pt x="7227" y="6346"/>
                  </a:lnTo>
                  <a:lnTo>
                    <a:pt x="7190" y="6420"/>
                  </a:lnTo>
                  <a:lnTo>
                    <a:pt x="7153" y="6566"/>
                  </a:lnTo>
                  <a:lnTo>
                    <a:pt x="7153" y="6750"/>
                  </a:lnTo>
                  <a:lnTo>
                    <a:pt x="7190" y="6933"/>
                  </a:lnTo>
                  <a:lnTo>
                    <a:pt x="7227" y="7007"/>
                  </a:lnTo>
                  <a:lnTo>
                    <a:pt x="7300" y="7080"/>
                  </a:lnTo>
                  <a:lnTo>
                    <a:pt x="7667" y="7153"/>
                  </a:lnTo>
                  <a:lnTo>
                    <a:pt x="7410" y="7373"/>
                  </a:lnTo>
                  <a:lnTo>
                    <a:pt x="7263" y="7520"/>
                  </a:lnTo>
                  <a:lnTo>
                    <a:pt x="7190" y="7593"/>
                  </a:lnTo>
                  <a:lnTo>
                    <a:pt x="7153" y="7704"/>
                  </a:lnTo>
                  <a:lnTo>
                    <a:pt x="7153" y="7887"/>
                  </a:lnTo>
                  <a:lnTo>
                    <a:pt x="7227" y="8070"/>
                  </a:lnTo>
                  <a:lnTo>
                    <a:pt x="7337" y="8180"/>
                  </a:lnTo>
                  <a:lnTo>
                    <a:pt x="7483" y="8290"/>
                  </a:lnTo>
                  <a:lnTo>
                    <a:pt x="7520" y="8400"/>
                  </a:lnTo>
                  <a:lnTo>
                    <a:pt x="7557" y="8474"/>
                  </a:lnTo>
                  <a:lnTo>
                    <a:pt x="7593" y="8511"/>
                  </a:lnTo>
                  <a:lnTo>
                    <a:pt x="7740" y="8511"/>
                  </a:lnTo>
                  <a:lnTo>
                    <a:pt x="7813" y="8437"/>
                  </a:lnTo>
                  <a:lnTo>
                    <a:pt x="7850" y="8364"/>
                  </a:lnTo>
                  <a:lnTo>
                    <a:pt x="7923" y="8217"/>
                  </a:lnTo>
                  <a:lnTo>
                    <a:pt x="7923" y="8144"/>
                  </a:lnTo>
                  <a:lnTo>
                    <a:pt x="7887" y="8070"/>
                  </a:lnTo>
                  <a:lnTo>
                    <a:pt x="7850" y="7997"/>
                  </a:lnTo>
                  <a:lnTo>
                    <a:pt x="7777" y="7960"/>
                  </a:lnTo>
                  <a:lnTo>
                    <a:pt x="7667" y="7924"/>
                  </a:lnTo>
                  <a:lnTo>
                    <a:pt x="7630" y="7887"/>
                  </a:lnTo>
                  <a:lnTo>
                    <a:pt x="7630" y="7814"/>
                  </a:lnTo>
                  <a:lnTo>
                    <a:pt x="7630" y="7777"/>
                  </a:lnTo>
                  <a:lnTo>
                    <a:pt x="7703" y="7667"/>
                  </a:lnTo>
                  <a:lnTo>
                    <a:pt x="7850" y="7593"/>
                  </a:lnTo>
                  <a:lnTo>
                    <a:pt x="7997" y="7410"/>
                  </a:lnTo>
                  <a:lnTo>
                    <a:pt x="8107" y="7190"/>
                  </a:lnTo>
                  <a:lnTo>
                    <a:pt x="8107" y="7080"/>
                  </a:lnTo>
                  <a:lnTo>
                    <a:pt x="8070" y="6970"/>
                  </a:lnTo>
                  <a:lnTo>
                    <a:pt x="8034" y="6897"/>
                  </a:lnTo>
                  <a:lnTo>
                    <a:pt x="7960" y="6823"/>
                  </a:lnTo>
                  <a:lnTo>
                    <a:pt x="7740" y="6750"/>
                  </a:lnTo>
                  <a:lnTo>
                    <a:pt x="7520" y="6713"/>
                  </a:lnTo>
                  <a:lnTo>
                    <a:pt x="7557" y="6566"/>
                  </a:lnTo>
                  <a:lnTo>
                    <a:pt x="7593" y="6493"/>
                  </a:lnTo>
                  <a:lnTo>
                    <a:pt x="7667" y="6456"/>
                  </a:lnTo>
                  <a:lnTo>
                    <a:pt x="7703" y="6383"/>
                  </a:lnTo>
                  <a:lnTo>
                    <a:pt x="7667" y="6310"/>
                  </a:lnTo>
                  <a:lnTo>
                    <a:pt x="7593" y="6236"/>
                  </a:lnTo>
                  <a:close/>
                  <a:moveTo>
                    <a:pt x="1651" y="6897"/>
                  </a:moveTo>
                  <a:lnTo>
                    <a:pt x="1578" y="6933"/>
                  </a:lnTo>
                  <a:lnTo>
                    <a:pt x="1541" y="7007"/>
                  </a:lnTo>
                  <a:lnTo>
                    <a:pt x="1504" y="7080"/>
                  </a:lnTo>
                  <a:lnTo>
                    <a:pt x="1504" y="7227"/>
                  </a:lnTo>
                  <a:lnTo>
                    <a:pt x="1541" y="7300"/>
                  </a:lnTo>
                  <a:lnTo>
                    <a:pt x="1578" y="7373"/>
                  </a:lnTo>
                  <a:lnTo>
                    <a:pt x="1541" y="7410"/>
                  </a:lnTo>
                  <a:lnTo>
                    <a:pt x="1504" y="7410"/>
                  </a:lnTo>
                  <a:lnTo>
                    <a:pt x="1468" y="7483"/>
                  </a:lnTo>
                  <a:lnTo>
                    <a:pt x="1431" y="7557"/>
                  </a:lnTo>
                  <a:lnTo>
                    <a:pt x="1468" y="7814"/>
                  </a:lnTo>
                  <a:lnTo>
                    <a:pt x="1578" y="8034"/>
                  </a:lnTo>
                  <a:lnTo>
                    <a:pt x="1724" y="8254"/>
                  </a:lnTo>
                  <a:lnTo>
                    <a:pt x="1908" y="8437"/>
                  </a:lnTo>
                  <a:lnTo>
                    <a:pt x="2128" y="8547"/>
                  </a:lnTo>
                  <a:lnTo>
                    <a:pt x="2238" y="8584"/>
                  </a:lnTo>
                  <a:lnTo>
                    <a:pt x="2348" y="8621"/>
                  </a:lnTo>
                  <a:lnTo>
                    <a:pt x="2458" y="8621"/>
                  </a:lnTo>
                  <a:lnTo>
                    <a:pt x="2568" y="8547"/>
                  </a:lnTo>
                  <a:lnTo>
                    <a:pt x="2641" y="8474"/>
                  </a:lnTo>
                  <a:lnTo>
                    <a:pt x="2715" y="8364"/>
                  </a:lnTo>
                  <a:lnTo>
                    <a:pt x="2788" y="8144"/>
                  </a:lnTo>
                  <a:lnTo>
                    <a:pt x="2788" y="7960"/>
                  </a:lnTo>
                  <a:lnTo>
                    <a:pt x="2751" y="7740"/>
                  </a:lnTo>
                  <a:lnTo>
                    <a:pt x="2678" y="7557"/>
                  </a:lnTo>
                  <a:lnTo>
                    <a:pt x="2531" y="7373"/>
                  </a:lnTo>
                  <a:lnTo>
                    <a:pt x="2385" y="7227"/>
                  </a:lnTo>
                  <a:lnTo>
                    <a:pt x="2201" y="7117"/>
                  </a:lnTo>
                  <a:lnTo>
                    <a:pt x="1981" y="7043"/>
                  </a:lnTo>
                  <a:lnTo>
                    <a:pt x="1908" y="6933"/>
                  </a:lnTo>
                  <a:lnTo>
                    <a:pt x="1834" y="6897"/>
                  </a:lnTo>
                  <a:close/>
                  <a:moveTo>
                    <a:pt x="14306" y="7227"/>
                  </a:moveTo>
                  <a:lnTo>
                    <a:pt x="14453" y="7263"/>
                  </a:lnTo>
                  <a:lnTo>
                    <a:pt x="14563" y="7300"/>
                  </a:lnTo>
                  <a:lnTo>
                    <a:pt x="14636" y="7410"/>
                  </a:lnTo>
                  <a:lnTo>
                    <a:pt x="14673" y="7520"/>
                  </a:lnTo>
                  <a:lnTo>
                    <a:pt x="14673" y="7667"/>
                  </a:lnTo>
                  <a:lnTo>
                    <a:pt x="14673" y="7814"/>
                  </a:lnTo>
                  <a:lnTo>
                    <a:pt x="14600" y="8070"/>
                  </a:lnTo>
                  <a:lnTo>
                    <a:pt x="14490" y="8290"/>
                  </a:lnTo>
                  <a:lnTo>
                    <a:pt x="14343" y="8511"/>
                  </a:lnTo>
                  <a:lnTo>
                    <a:pt x="14269" y="8584"/>
                  </a:lnTo>
                  <a:lnTo>
                    <a:pt x="14196" y="8621"/>
                  </a:lnTo>
                  <a:lnTo>
                    <a:pt x="14123" y="8621"/>
                  </a:lnTo>
                  <a:lnTo>
                    <a:pt x="14049" y="8584"/>
                  </a:lnTo>
                  <a:lnTo>
                    <a:pt x="14013" y="8547"/>
                  </a:lnTo>
                  <a:lnTo>
                    <a:pt x="13976" y="8474"/>
                  </a:lnTo>
                  <a:lnTo>
                    <a:pt x="13903" y="8290"/>
                  </a:lnTo>
                  <a:lnTo>
                    <a:pt x="13939" y="8034"/>
                  </a:lnTo>
                  <a:lnTo>
                    <a:pt x="13976" y="7777"/>
                  </a:lnTo>
                  <a:lnTo>
                    <a:pt x="14086" y="7263"/>
                  </a:lnTo>
                  <a:lnTo>
                    <a:pt x="14306" y="7227"/>
                  </a:lnTo>
                  <a:close/>
                  <a:moveTo>
                    <a:pt x="14233" y="6750"/>
                  </a:moveTo>
                  <a:lnTo>
                    <a:pt x="14123" y="6786"/>
                  </a:lnTo>
                  <a:lnTo>
                    <a:pt x="13866" y="6786"/>
                  </a:lnTo>
                  <a:lnTo>
                    <a:pt x="13829" y="6823"/>
                  </a:lnTo>
                  <a:lnTo>
                    <a:pt x="13756" y="6933"/>
                  </a:lnTo>
                  <a:lnTo>
                    <a:pt x="13609" y="7373"/>
                  </a:lnTo>
                  <a:lnTo>
                    <a:pt x="13499" y="7850"/>
                  </a:lnTo>
                  <a:lnTo>
                    <a:pt x="13462" y="8107"/>
                  </a:lnTo>
                  <a:lnTo>
                    <a:pt x="13462" y="8327"/>
                  </a:lnTo>
                  <a:lnTo>
                    <a:pt x="13499" y="8584"/>
                  </a:lnTo>
                  <a:lnTo>
                    <a:pt x="13572" y="8804"/>
                  </a:lnTo>
                  <a:lnTo>
                    <a:pt x="13683" y="8914"/>
                  </a:lnTo>
                  <a:lnTo>
                    <a:pt x="13829" y="9024"/>
                  </a:lnTo>
                  <a:lnTo>
                    <a:pt x="13976" y="9097"/>
                  </a:lnTo>
                  <a:lnTo>
                    <a:pt x="14123" y="9134"/>
                  </a:lnTo>
                  <a:lnTo>
                    <a:pt x="14343" y="9097"/>
                  </a:lnTo>
                  <a:lnTo>
                    <a:pt x="14490" y="9024"/>
                  </a:lnTo>
                  <a:lnTo>
                    <a:pt x="14600" y="8877"/>
                  </a:lnTo>
                  <a:lnTo>
                    <a:pt x="14746" y="8731"/>
                  </a:lnTo>
                  <a:lnTo>
                    <a:pt x="14966" y="8400"/>
                  </a:lnTo>
                  <a:lnTo>
                    <a:pt x="15076" y="8180"/>
                  </a:lnTo>
                  <a:lnTo>
                    <a:pt x="15113" y="7997"/>
                  </a:lnTo>
                  <a:lnTo>
                    <a:pt x="15150" y="7814"/>
                  </a:lnTo>
                  <a:lnTo>
                    <a:pt x="15150" y="7593"/>
                  </a:lnTo>
                  <a:lnTo>
                    <a:pt x="15113" y="7410"/>
                  </a:lnTo>
                  <a:lnTo>
                    <a:pt x="15040" y="7190"/>
                  </a:lnTo>
                  <a:lnTo>
                    <a:pt x="15003" y="7080"/>
                  </a:lnTo>
                  <a:lnTo>
                    <a:pt x="14893" y="7007"/>
                  </a:lnTo>
                  <a:lnTo>
                    <a:pt x="14673" y="6823"/>
                  </a:lnTo>
                  <a:lnTo>
                    <a:pt x="14526" y="6786"/>
                  </a:lnTo>
                  <a:lnTo>
                    <a:pt x="14379" y="6750"/>
                  </a:lnTo>
                  <a:close/>
                  <a:moveTo>
                    <a:pt x="6273" y="7887"/>
                  </a:moveTo>
                  <a:lnTo>
                    <a:pt x="6199" y="7924"/>
                  </a:lnTo>
                  <a:lnTo>
                    <a:pt x="6126" y="7997"/>
                  </a:lnTo>
                  <a:lnTo>
                    <a:pt x="5979" y="8107"/>
                  </a:lnTo>
                  <a:lnTo>
                    <a:pt x="5869" y="8290"/>
                  </a:lnTo>
                  <a:lnTo>
                    <a:pt x="5796" y="8474"/>
                  </a:lnTo>
                  <a:lnTo>
                    <a:pt x="5796" y="8584"/>
                  </a:lnTo>
                  <a:lnTo>
                    <a:pt x="5833" y="8657"/>
                  </a:lnTo>
                  <a:lnTo>
                    <a:pt x="5906" y="8694"/>
                  </a:lnTo>
                  <a:lnTo>
                    <a:pt x="6236" y="8694"/>
                  </a:lnTo>
                  <a:lnTo>
                    <a:pt x="6420" y="8767"/>
                  </a:lnTo>
                  <a:lnTo>
                    <a:pt x="6199" y="9024"/>
                  </a:lnTo>
                  <a:lnTo>
                    <a:pt x="6199" y="9061"/>
                  </a:lnTo>
                  <a:lnTo>
                    <a:pt x="6199" y="9134"/>
                  </a:lnTo>
                  <a:lnTo>
                    <a:pt x="6236" y="9244"/>
                  </a:lnTo>
                  <a:lnTo>
                    <a:pt x="6346" y="9354"/>
                  </a:lnTo>
                  <a:lnTo>
                    <a:pt x="6456" y="9391"/>
                  </a:lnTo>
                  <a:lnTo>
                    <a:pt x="6713" y="9391"/>
                  </a:lnTo>
                  <a:lnTo>
                    <a:pt x="6786" y="9318"/>
                  </a:lnTo>
                  <a:lnTo>
                    <a:pt x="6860" y="9207"/>
                  </a:lnTo>
                  <a:lnTo>
                    <a:pt x="6823" y="9097"/>
                  </a:lnTo>
                  <a:lnTo>
                    <a:pt x="6750" y="9024"/>
                  </a:lnTo>
                  <a:lnTo>
                    <a:pt x="6860" y="8951"/>
                  </a:lnTo>
                  <a:lnTo>
                    <a:pt x="6933" y="8877"/>
                  </a:lnTo>
                  <a:lnTo>
                    <a:pt x="6933" y="8804"/>
                  </a:lnTo>
                  <a:lnTo>
                    <a:pt x="6933" y="8731"/>
                  </a:lnTo>
                  <a:lnTo>
                    <a:pt x="6896" y="8621"/>
                  </a:lnTo>
                  <a:lnTo>
                    <a:pt x="6750" y="8511"/>
                  </a:lnTo>
                  <a:lnTo>
                    <a:pt x="6603" y="8437"/>
                  </a:lnTo>
                  <a:lnTo>
                    <a:pt x="6456" y="8364"/>
                  </a:lnTo>
                  <a:lnTo>
                    <a:pt x="6273" y="8327"/>
                  </a:lnTo>
                  <a:lnTo>
                    <a:pt x="6346" y="8180"/>
                  </a:lnTo>
                  <a:lnTo>
                    <a:pt x="6420" y="8034"/>
                  </a:lnTo>
                  <a:lnTo>
                    <a:pt x="6420" y="7960"/>
                  </a:lnTo>
                  <a:lnTo>
                    <a:pt x="6383" y="7924"/>
                  </a:lnTo>
                  <a:lnTo>
                    <a:pt x="6346" y="7924"/>
                  </a:lnTo>
                  <a:lnTo>
                    <a:pt x="6273" y="7887"/>
                  </a:lnTo>
                  <a:close/>
                  <a:moveTo>
                    <a:pt x="7630" y="551"/>
                  </a:moveTo>
                  <a:lnTo>
                    <a:pt x="7777" y="587"/>
                  </a:lnTo>
                  <a:lnTo>
                    <a:pt x="7923" y="661"/>
                  </a:lnTo>
                  <a:lnTo>
                    <a:pt x="8437" y="1101"/>
                  </a:lnTo>
                  <a:lnTo>
                    <a:pt x="8657" y="1321"/>
                  </a:lnTo>
                  <a:lnTo>
                    <a:pt x="8877" y="1578"/>
                  </a:lnTo>
                  <a:lnTo>
                    <a:pt x="9061" y="1834"/>
                  </a:lnTo>
                  <a:lnTo>
                    <a:pt x="9207" y="2128"/>
                  </a:lnTo>
                  <a:lnTo>
                    <a:pt x="9281" y="2421"/>
                  </a:lnTo>
                  <a:lnTo>
                    <a:pt x="9317" y="2752"/>
                  </a:lnTo>
                  <a:lnTo>
                    <a:pt x="9281" y="3082"/>
                  </a:lnTo>
                  <a:lnTo>
                    <a:pt x="9244" y="3375"/>
                  </a:lnTo>
                  <a:lnTo>
                    <a:pt x="9024" y="3962"/>
                  </a:lnTo>
                  <a:lnTo>
                    <a:pt x="8804" y="4512"/>
                  </a:lnTo>
                  <a:lnTo>
                    <a:pt x="8584" y="5099"/>
                  </a:lnTo>
                  <a:lnTo>
                    <a:pt x="8547" y="5356"/>
                  </a:lnTo>
                  <a:lnTo>
                    <a:pt x="8510" y="5613"/>
                  </a:lnTo>
                  <a:lnTo>
                    <a:pt x="8510" y="5869"/>
                  </a:lnTo>
                  <a:lnTo>
                    <a:pt x="8547" y="6163"/>
                  </a:lnTo>
                  <a:lnTo>
                    <a:pt x="8584" y="6310"/>
                  </a:lnTo>
                  <a:lnTo>
                    <a:pt x="8657" y="6493"/>
                  </a:lnTo>
                  <a:lnTo>
                    <a:pt x="8804" y="6823"/>
                  </a:lnTo>
                  <a:lnTo>
                    <a:pt x="8987" y="7117"/>
                  </a:lnTo>
                  <a:lnTo>
                    <a:pt x="9134" y="7447"/>
                  </a:lnTo>
                  <a:lnTo>
                    <a:pt x="9207" y="7777"/>
                  </a:lnTo>
                  <a:lnTo>
                    <a:pt x="9244" y="8144"/>
                  </a:lnTo>
                  <a:lnTo>
                    <a:pt x="9207" y="8474"/>
                  </a:lnTo>
                  <a:lnTo>
                    <a:pt x="9097" y="8804"/>
                  </a:lnTo>
                  <a:lnTo>
                    <a:pt x="8951" y="9134"/>
                  </a:lnTo>
                  <a:lnTo>
                    <a:pt x="8767" y="9428"/>
                  </a:lnTo>
                  <a:lnTo>
                    <a:pt x="8510" y="9684"/>
                  </a:lnTo>
                  <a:lnTo>
                    <a:pt x="8254" y="9904"/>
                  </a:lnTo>
                  <a:lnTo>
                    <a:pt x="7960" y="10051"/>
                  </a:lnTo>
                  <a:lnTo>
                    <a:pt x="7667" y="10198"/>
                  </a:lnTo>
                  <a:lnTo>
                    <a:pt x="7373" y="10308"/>
                  </a:lnTo>
                  <a:lnTo>
                    <a:pt x="7043" y="10345"/>
                  </a:lnTo>
                  <a:lnTo>
                    <a:pt x="6676" y="10418"/>
                  </a:lnTo>
                  <a:lnTo>
                    <a:pt x="6493" y="10381"/>
                  </a:lnTo>
                  <a:lnTo>
                    <a:pt x="6309" y="10345"/>
                  </a:lnTo>
                  <a:lnTo>
                    <a:pt x="6163" y="10235"/>
                  </a:lnTo>
                  <a:lnTo>
                    <a:pt x="6016" y="10088"/>
                  </a:lnTo>
                  <a:lnTo>
                    <a:pt x="5906" y="9941"/>
                  </a:lnTo>
                  <a:lnTo>
                    <a:pt x="5759" y="9831"/>
                  </a:lnTo>
                  <a:lnTo>
                    <a:pt x="5649" y="9758"/>
                  </a:lnTo>
                  <a:lnTo>
                    <a:pt x="5502" y="9684"/>
                  </a:lnTo>
                  <a:lnTo>
                    <a:pt x="5209" y="9611"/>
                  </a:lnTo>
                  <a:lnTo>
                    <a:pt x="4916" y="9611"/>
                  </a:lnTo>
                  <a:lnTo>
                    <a:pt x="4622" y="9684"/>
                  </a:lnTo>
                  <a:lnTo>
                    <a:pt x="3999" y="9868"/>
                  </a:lnTo>
                  <a:lnTo>
                    <a:pt x="3705" y="9978"/>
                  </a:lnTo>
                  <a:lnTo>
                    <a:pt x="3412" y="10051"/>
                  </a:lnTo>
                  <a:lnTo>
                    <a:pt x="3118" y="10088"/>
                  </a:lnTo>
                  <a:lnTo>
                    <a:pt x="2825" y="10051"/>
                  </a:lnTo>
                  <a:lnTo>
                    <a:pt x="2495" y="10014"/>
                  </a:lnTo>
                  <a:lnTo>
                    <a:pt x="2201" y="9904"/>
                  </a:lnTo>
                  <a:lnTo>
                    <a:pt x="1944" y="9794"/>
                  </a:lnTo>
                  <a:lnTo>
                    <a:pt x="1651" y="9648"/>
                  </a:lnTo>
                  <a:lnTo>
                    <a:pt x="1394" y="9464"/>
                  </a:lnTo>
                  <a:lnTo>
                    <a:pt x="1174" y="9281"/>
                  </a:lnTo>
                  <a:lnTo>
                    <a:pt x="954" y="8987"/>
                  </a:lnTo>
                  <a:lnTo>
                    <a:pt x="771" y="8694"/>
                  </a:lnTo>
                  <a:lnTo>
                    <a:pt x="624" y="8364"/>
                  </a:lnTo>
                  <a:lnTo>
                    <a:pt x="550" y="8034"/>
                  </a:lnTo>
                  <a:lnTo>
                    <a:pt x="514" y="7667"/>
                  </a:lnTo>
                  <a:lnTo>
                    <a:pt x="514" y="7337"/>
                  </a:lnTo>
                  <a:lnTo>
                    <a:pt x="587" y="6970"/>
                  </a:lnTo>
                  <a:lnTo>
                    <a:pt x="661" y="6640"/>
                  </a:lnTo>
                  <a:lnTo>
                    <a:pt x="807" y="6310"/>
                  </a:lnTo>
                  <a:lnTo>
                    <a:pt x="991" y="6016"/>
                  </a:lnTo>
                  <a:lnTo>
                    <a:pt x="1211" y="5759"/>
                  </a:lnTo>
                  <a:lnTo>
                    <a:pt x="1468" y="5539"/>
                  </a:lnTo>
                  <a:lnTo>
                    <a:pt x="2018" y="5099"/>
                  </a:lnTo>
                  <a:lnTo>
                    <a:pt x="2568" y="4622"/>
                  </a:lnTo>
                  <a:lnTo>
                    <a:pt x="2788" y="4366"/>
                  </a:lnTo>
                  <a:lnTo>
                    <a:pt x="2971" y="4109"/>
                  </a:lnTo>
                  <a:lnTo>
                    <a:pt x="3082" y="3815"/>
                  </a:lnTo>
                  <a:lnTo>
                    <a:pt x="3192" y="3485"/>
                  </a:lnTo>
                  <a:lnTo>
                    <a:pt x="3265" y="3118"/>
                  </a:lnTo>
                  <a:lnTo>
                    <a:pt x="3302" y="2715"/>
                  </a:lnTo>
                  <a:lnTo>
                    <a:pt x="3375" y="2348"/>
                  </a:lnTo>
                  <a:lnTo>
                    <a:pt x="3448" y="2165"/>
                  </a:lnTo>
                  <a:lnTo>
                    <a:pt x="3558" y="1981"/>
                  </a:lnTo>
                  <a:lnTo>
                    <a:pt x="3705" y="1798"/>
                  </a:lnTo>
                  <a:lnTo>
                    <a:pt x="3852" y="1651"/>
                  </a:lnTo>
                  <a:lnTo>
                    <a:pt x="4072" y="1541"/>
                  </a:lnTo>
                  <a:lnTo>
                    <a:pt x="4292" y="1468"/>
                  </a:lnTo>
                  <a:lnTo>
                    <a:pt x="4512" y="1431"/>
                  </a:lnTo>
                  <a:lnTo>
                    <a:pt x="4769" y="1394"/>
                  </a:lnTo>
                  <a:lnTo>
                    <a:pt x="4989" y="1394"/>
                  </a:lnTo>
                  <a:lnTo>
                    <a:pt x="5209" y="1468"/>
                  </a:lnTo>
                  <a:lnTo>
                    <a:pt x="4952" y="1688"/>
                  </a:lnTo>
                  <a:lnTo>
                    <a:pt x="4916" y="1761"/>
                  </a:lnTo>
                  <a:lnTo>
                    <a:pt x="4879" y="1834"/>
                  </a:lnTo>
                  <a:lnTo>
                    <a:pt x="4916" y="1981"/>
                  </a:lnTo>
                  <a:lnTo>
                    <a:pt x="4989" y="2091"/>
                  </a:lnTo>
                  <a:lnTo>
                    <a:pt x="5062" y="2128"/>
                  </a:lnTo>
                  <a:lnTo>
                    <a:pt x="5136" y="2128"/>
                  </a:lnTo>
                  <a:lnTo>
                    <a:pt x="5319" y="2091"/>
                  </a:lnTo>
                  <a:lnTo>
                    <a:pt x="5429" y="2018"/>
                  </a:lnTo>
                  <a:lnTo>
                    <a:pt x="5539" y="1945"/>
                  </a:lnTo>
                  <a:lnTo>
                    <a:pt x="5613" y="1798"/>
                  </a:lnTo>
                  <a:lnTo>
                    <a:pt x="5759" y="1651"/>
                  </a:lnTo>
                  <a:lnTo>
                    <a:pt x="5833" y="1614"/>
                  </a:lnTo>
                  <a:lnTo>
                    <a:pt x="5869" y="1578"/>
                  </a:lnTo>
                  <a:lnTo>
                    <a:pt x="6420" y="1138"/>
                  </a:lnTo>
                  <a:lnTo>
                    <a:pt x="7006" y="771"/>
                  </a:lnTo>
                  <a:lnTo>
                    <a:pt x="7337" y="624"/>
                  </a:lnTo>
                  <a:lnTo>
                    <a:pt x="7483" y="551"/>
                  </a:lnTo>
                  <a:close/>
                  <a:moveTo>
                    <a:pt x="10821" y="9281"/>
                  </a:moveTo>
                  <a:lnTo>
                    <a:pt x="10968" y="9538"/>
                  </a:lnTo>
                  <a:lnTo>
                    <a:pt x="11115" y="9758"/>
                  </a:lnTo>
                  <a:lnTo>
                    <a:pt x="11335" y="9978"/>
                  </a:lnTo>
                  <a:lnTo>
                    <a:pt x="11592" y="10161"/>
                  </a:lnTo>
                  <a:lnTo>
                    <a:pt x="11408" y="10418"/>
                  </a:lnTo>
                  <a:lnTo>
                    <a:pt x="11188" y="10198"/>
                  </a:lnTo>
                  <a:lnTo>
                    <a:pt x="10968" y="9978"/>
                  </a:lnTo>
                  <a:lnTo>
                    <a:pt x="10711" y="9831"/>
                  </a:lnTo>
                  <a:lnTo>
                    <a:pt x="10455" y="9648"/>
                  </a:lnTo>
                  <a:lnTo>
                    <a:pt x="10601" y="9464"/>
                  </a:lnTo>
                  <a:lnTo>
                    <a:pt x="10821" y="9281"/>
                  </a:lnTo>
                  <a:close/>
                  <a:moveTo>
                    <a:pt x="13903" y="9941"/>
                  </a:moveTo>
                  <a:lnTo>
                    <a:pt x="13829" y="9978"/>
                  </a:lnTo>
                  <a:lnTo>
                    <a:pt x="13756" y="10014"/>
                  </a:lnTo>
                  <a:lnTo>
                    <a:pt x="13719" y="10014"/>
                  </a:lnTo>
                  <a:lnTo>
                    <a:pt x="13719" y="10051"/>
                  </a:lnTo>
                  <a:lnTo>
                    <a:pt x="13646" y="10161"/>
                  </a:lnTo>
                  <a:lnTo>
                    <a:pt x="13609" y="10271"/>
                  </a:lnTo>
                  <a:lnTo>
                    <a:pt x="13646" y="10418"/>
                  </a:lnTo>
                  <a:lnTo>
                    <a:pt x="13719" y="10565"/>
                  </a:lnTo>
                  <a:lnTo>
                    <a:pt x="13829" y="10638"/>
                  </a:lnTo>
                  <a:lnTo>
                    <a:pt x="13939" y="10675"/>
                  </a:lnTo>
                  <a:lnTo>
                    <a:pt x="14049" y="10638"/>
                  </a:lnTo>
                  <a:lnTo>
                    <a:pt x="14159" y="10601"/>
                  </a:lnTo>
                  <a:lnTo>
                    <a:pt x="14269" y="10491"/>
                  </a:lnTo>
                  <a:lnTo>
                    <a:pt x="14343" y="10418"/>
                  </a:lnTo>
                  <a:lnTo>
                    <a:pt x="14379" y="10308"/>
                  </a:lnTo>
                  <a:lnTo>
                    <a:pt x="14379" y="10271"/>
                  </a:lnTo>
                  <a:lnTo>
                    <a:pt x="14379" y="10198"/>
                  </a:lnTo>
                  <a:lnTo>
                    <a:pt x="14306" y="10124"/>
                  </a:lnTo>
                  <a:lnTo>
                    <a:pt x="14233" y="10051"/>
                  </a:lnTo>
                  <a:lnTo>
                    <a:pt x="14159" y="10014"/>
                  </a:lnTo>
                  <a:lnTo>
                    <a:pt x="14086" y="9978"/>
                  </a:lnTo>
                  <a:lnTo>
                    <a:pt x="13939" y="9941"/>
                  </a:lnTo>
                  <a:close/>
                  <a:moveTo>
                    <a:pt x="7593" y="0"/>
                  </a:moveTo>
                  <a:lnTo>
                    <a:pt x="7447" y="37"/>
                  </a:lnTo>
                  <a:lnTo>
                    <a:pt x="7190" y="110"/>
                  </a:lnTo>
                  <a:lnTo>
                    <a:pt x="6970" y="221"/>
                  </a:lnTo>
                  <a:lnTo>
                    <a:pt x="6566" y="441"/>
                  </a:lnTo>
                  <a:lnTo>
                    <a:pt x="6199" y="697"/>
                  </a:lnTo>
                  <a:lnTo>
                    <a:pt x="5502" y="1211"/>
                  </a:lnTo>
                  <a:lnTo>
                    <a:pt x="5209" y="1064"/>
                  </a:lnTo>
                  <a:lnTo>
                    <a:pt x="4916" y="991"/>
                  </a:lnTo>
                  <a:lnTo>
                    <a:pt x="4585" y="991"/>
                  </a:lnTo>
                  <a:lnTo>
                    <a:pt x="4255" y="1027"/>
                  </a:lnTo>
                  <a:lnTo>
                    <a:pt x="3999" y="1101"/>
                  </a:lnTo>
                  <a:lnTo>
                    <a:pt x="3778" y="1211"/>
                  </a:lnTo>
                  <a:lnTo>
                    <a:pt x="3595" y="1358"/>
                  </a:lnTo>
                  <a:lnTo>
                    <a:pt x="3412" y="1504"/>
                  </a:lnTo>
                  <a:lnTo>
                    <a:pt x="3228" y="1688"/>
                  </a:lnTo>
                  <a:lnTo>
                    <a:pt x="3118" y="1908"/>
                  </a:lnTo>
                  <a:lnTo>
                    <a:pt x="3008" y="2128"/>
                  </a:lnTo>
                  <a:lnTo>
                    <a:pt x="2935" y="2348"/>
                  </a:lnTo>
                  <a:lnTo>
                    <a:pt x="2861" y="2678"/>
                  </a:lnTo>
                  <a:lnTo>
                    <a:pt x="2788" y="3008"/>
                  </a:lnTo>
                  <a:lnTo>
                    <a:pt x="2751" y="3338"/>
                  </a:lnTo>
                  <a:lnTo>
                    <a:pt x="2641" y="3669"/>
                  </a:lnTo>
                  <a:lnTo>
                    <a:pt x="2605" y="3852"/>
                  </a:lnTo>
                  <a:lnTo>
                    <a:pt x="2495" y="3999"/>
                  </a:lnTo>
                  <a:lnTo>
                    <a:pt x="2275" y="4255"/>
                  </a:lnTo>
                  <a:lnTo>
                    <a:pt x="2018" y="4476"/>
                  </a:lnTo>
                  <a:lnTo>
                    <a:pt x="1761" y="4696"/>
                  </a:lnTo>
                  <a:lnTo>
                    <a:pt x="1284" y="5062"/>
                  </a:lnTo>
                  <a:lnTo>
                    <a:pt x="844" y="5466"/>
                  </a:lnTo>
                  <a:lnTo>
                    <a:pt x="661" y="5649"/>
                  </a:lnTo>
                  <a:lnTo>
                    <a:pt x="514" y="5906"/>
                  </a:lnTo>
                  <a:lnTo>
                    <a:pt x="367" y="6126"/>
                  </a:lnTo>
                  <a:lnTo>
                    <a:pt x="220" y="6420"/>
                  </a:lnTo>
                  <a:lnTo>
                    <a:pt x="110" y="6713"/>
                  </a:lnTo>
                  <a:lnTo>
                    <a:pt x="37" y="7007"/>
                  </a:lnTo>
                  <a:lnTo>
                    <a:pt x="0" y="7263"/>
                  </a:lnTo>
                  <a:lnTo>
                    <a:pt x="0" y="7557"/>
                  </a:lnTo>
                  <a:lnTo>
                    <a:pt x="37" y="7850"/>
                  </a:lnTo>
                  <a:lnTo>
                    <a:pt x="74" y="8144"/>
                  </a:lnTo>
                  <a:lnTo>
                    <a:pt x="147" y="8400"/>
                  </a:lnTo>
                  <a:lnTo>
                    <a:pt x="220" y="8657"/>
                  </a:lnTo>
                  <a:lnTo>
                    <a:pt x="367" y="8914"/>
                  </a:lnTo>
                  <a:lnTo>
                    <a:pt x="514" y="9171"/>
                  </a:lnTo>
                  <a:lnTo>
                    <a:pt x="661" y="9391"/>
                  </a:lnTo>
                  <a:lnTo>
                    <a:pt x="844" y="9611"/>
                  </a:lnTo>
                  <a:lnTo>
                    <a:pt x="1064" y="9831"/>
                  </a:lnTo>
                  <a:lnTo>
                    <a:pt x="1284" y="10014"/>
                  </a:lnTo>
                  <a:lnTo>
                    <a:pt x="1541" y="10161"/>
                  </a:lnTo>
                  <a:lnTo>
                    <a:pt x="1798" y="10308"/>
                  </a:lnTo>
                  <a:lnTo>
                    <a:pt x="2054" y="10381"/>
                  </a:lnTo>
                  <a:lnTo>
                    <a:pt x="2348" y="10491"/>
                  </a:lnTo>
                  <a:lnTo>
                    <a:pt x="2641" y="10528"/>
                  </a:lnTo>
                  <a:lnTo>
                    <a:pt x="2898" y="10565"/>
                  </a:lnTo>
                  <a:lnTo>
                    <a:pt x="3192" y="10565"/>
                  </a:lnTo>
                  <a:lnTo>
                    <a:pt x="3485" y="10528"/>
                  </a:lnTo>
                  <a:lnTo>
                    <a:pt x="3742" y="10491"/>
                  </a:lnTo>
                  <a:lnTo>
                    <a:pt x="4035" y="10418"/>
                  </a:lnTo>
                  <a:lnTo>
                    <a:pt x="4365" y="10271"/>
                  </a:lnTo>
                  <a:lnTo>
                    <a:pt x="4696" y="10161"/>
                  </a:lnTo>
                  <a:lnTo>
                    <a:pt x="4879" y="10124"/>
                  </a:lnTo>
                  <a:lnTo>
                    <a:pt x="5209" y="10124"/>
                  </a:lnTo>
                  <a:lnTo>
                    <a:pt x="5392" y="10161"/>
                  </a:lnTo>
                  <a:lnTo>
                    <a:pt x="5502" y="10271"/>
                  </a:lnTo>
                  <a:lnTo>
                    <a:pt x="5613" y="10381"/>
                  </a:lnTo>
                  <a:lnTo>
                    <a:pt x="5833" y="10601"/>
                  </a:lnTo>
                  <a:lnTo>
                    <a:pt x="5979" y="10711"/>
                  </a:lnTo>
                  <a:lnTo>
                    <a:pt x="6089" y="10785"/>
                  </a:lnTo>
                  <a:lnTo>
                    <a:pt x="6273" y="10858"/>
                  </a:lnTo>
                  <a:lnTo>
                    <a:pt x="6420" y="10895"/>
                  </a:lnTo>
                  <a:lnTo>
                    <a:pt x="6933" y="10895"/>
                  </a:lnTo>
                  <a:lnTo>
                    <a:pt x="7227" y="10858"/>
                  </a:lnTo>
                  <a:lnTo>
                    <a:pt x="7483" y="10821"/>
                  </a:lnTo>
                  <a:lnTo>
                    <a:pt x="7740" y="10748"/>
                  </a:lnTo>
                  <a:lnTo>
                    <a:pt x="7997" y="10638"/>
                  </a:lnTo>
                  <a:lnTo>
                    <a:pt x="8217" y="10528"/>
                  </a:lnTo>
                  <a:lnTo>
                    <a:pt x="8437" y="10381"/>
                  </a:lnTo>
                  <a:lnTo>
                    <a:pt x="8657" y="10198"/>
                  </a:lnTo>
                  <a:lnTo>
                    <a:pt x="8877" y="10014"/>
                  </a:lnTo>
                  <a:lnTo>
                    <a:pt x="9061" y="9831"/>
                  </a:lnTo>
                  <a:lnTo>
                    <a:pt x="9207" y="9611"/>
                  </a:lnTo>
                  <a:lnTo>
                    <a:pt x="9354" y="9391"/>
                  </a:lnTo>
                  <a:lnTo>
                    <a:pt x="9501" y="9171"/>
                  </a:lnTo>
                  <a:lnTo>
                    <a:pt x="9574" y="8914"/>
                  </a:lnTo>
                  <a:lnTo>
                    <a:pt x="9684" y="8694"/>
                  </a:lnTo>
                  <a:lnTo>
                    <a:pt x="9721" y="8400"/>
                  </a:lnTo>
                  <a:lnTo>
                    <a:pt x="9721" y="8144"/>
                  </a:lnTo>
                  <a:lnTo>
                    <a:pt x="9721" y="7887"/>
                  </a:lnTo>
                  <a:lnTo>
                    <a:pt x="9684" y="7630"/>
                  </a:lnTo>
                  <a:lnTo>
                    <a:pt x="9611" y="7373"/>
                  </a:lnTo>
                  <a:lnTo>
                    <a:pt x="9537" y="7117"/>
                  </a:lnTo>
                  <a:lnTo>
                    <a:pt x="9281" y="6640"/>
                  </a:lnTo>
                  <a:lnTo>
                    <a:pt x="9171" y="6383"/>
                  </a:lnTo>
                  <a:lnTo>
                    <a:pt x="9061" y="6090"/>
                  </a:lnTo>
                  <a:lnTo>
                    <a:pt x="9061" y="5833"/>
                  </a:lnTo>
                  <a:lnTo>
                    <a:pt x="9061" y="5576"/>
                  </a:lnTo>
                  <a:lnTo>
                    <a:pt x="9097" y="5319"/>
                  </a:lnTo>
                  <a:lnTo>
                    <a:pt x="9134" y="5062"/>
                  </a:lnTo>
                  <a:lnTo>
                    <a:pt x="9317" y="4512"/>
                  </a:lnTo>
                  <a:lnTo>
                    <a:pt x="9501" y="4035"/>
                  </a:lnTo>
                  <a:lnTo>
                    <a:pt x="9684" y="3559"/>
                  </a:lnTo>
                  <a:lnTo>
                    <a:pt x="9794" y="3082"/>
                  </a:lnTo>
                  <a:lnTo>
                    <a:pt x="9831" y="2825"/>
                  </a:lnTo>
                  <a:lnTo>
                    <a:pt x="9831" y="2568"/>
                  </a:lnTo>
                  <a:lnTo>
                    <a:pt x="9794" y="2311"/>
                  </a:lnTo>
                  <a:lnTo>
                    <a:pt x="9721" y="2055"/>
                  </a:lnTo>
                  <a:lnTo>
                    <a:pt x="9611" y="1834"/>
                  </a:lnTo>
                  <a:lnTo>
                    <a:pt x="9501" y="1578"/>
                  </a:lnTo>
                  <a:lnTo>
                    <a:pt x="9354" y="1358"/>
                  </a:lnTo>
                  <a:lnTo>
                    <a:pt x="9207" y="1174"/>
                  </a:lnTo>
                  <a:lnTo>
                    <a:pt x="8841" y="771"/>
                  </a:lnTo>
                  <a:lnTo>
                    <a:pt x="8400" y="404"/>
                  </a:lnTo>
                  <a:lnTo>
                    <a:pt x="7960" y="110"/>
                  </a:lnTo>
                  <a:lnTo>
                    <a:pt x="7850" y="37"/>
                  </a:lnTo>
                  <a:lnTo>
                    <a:pt x="7703" y="0"/>
                  </a:lnTo>
                  <a:close/>
                  <a:moveTo>
                    <a:pt x="12912" y="10675"/>
                  </a:moveTo>
                  <a:lnTo>
                    <a:pt x="12839" y="10711"/>
                  </a:lnTo>
                  <a:lnTo>
                    <a:pt x="12765" y="10785"/>
                  </a:lnTo>
                  <a:lnTo>
                    <a:pt x="12729" y="10858"/>
                  </a:lnTo>
                  <a:lnTo>
                    <a:pt x="12729" y="11005"/>
                  </a:lnTo>
                  <a:lnTo>
                    <a:pt x="12765" y="11115"/>
                  </a:lnTo>
                  <a:lnTo>
                    <a:pt x="12876" y="11225"/>
                  </a:lnTo>
                  <a:lnTo>
                    <a:pt x="13022" y="11262"/>
                  </a:lnTo>
                  <a:lnTo>
                    <a:pt x="13132" y="11225"/>
                  </a:lnTo>
                  <a:lnTo>
                    <a:pt x="13242" y="11115"/>
                  </a:lnTo>
                  <a:lnTo>
                    <a:pt x="13279" y="11005"/>
                  </a:lnTo>
                  <a:lnTo>
                    <a:pt x="13279" y="10858"/>
                  </a:lnTo>
                  <a:lnTo>
                    <a:pt x="13242" y="10785"/>
                  </a:lnTo>
                  <a:lnTo>
                    <a:pt x="13169" y="10711"/>
                  </a:lnTo>
                  <a:lnTo>
                    <a:pt x="13096" y="10675"/>
                  </a:lnTo>
                  <a:close/>
                  <a:moveTo>
                    <a:pt x="13572" y="11262"/>
                  </a:moveTo>
                  <a:lnTo>
                    <a:pt x="13499" y="11298"/>
                  </a:lnTo>
                  <a:lnTo>
                    <a:pt x="13462" y="11372"/>
                  </a:lnTo>
                  <a:lnTo>
                    <a:pt x="13389" y="11408"/>
                  </a:lnTo>
                  <a:lnTo>
                    <a:pt x="13316" y="11445"/>
                  </a:lnTo>
                  <a:lnTo>
                    <a:pt x="13242" y="11555"/>
                  </a:lnTo>
                  <a:lnTo>
                    <a:pt x="13242" y="11702"/>
                  </a:lnTo>
                  <a:lnTo>
                    <a:pt x="13242" y="11775"/>
                  </a:lnTo>
                  <a:lnTo>
                    <a:pt x="13279" y="11849"/>
                  </a:lnTo>
                  <a:lnTo>
                    <a:pt x="13352" y="11959"/>
                  </a:lnTo>
                  <a:lnTo>
                    <a:pt x="13609" y="11959"/>
                  </a:lnTo>
                  <a:lnTo>
                    <a:pt x="13719" y="11922"/>
                  </a:lnTo>
                  <a:lnTo>
                    <a:pt x="13829" y="11849"/>
                  </a:lnTo>
                  <a:lnTo>
                    <a:pt x="13866" y="11738"/>
                  </a:lnTo>
                  <a:lnTo>
                    <a:pt x="13939" y="11628"/>
                  </a:lnTo>
                  <a:lnTo>
                    <a:pt x="13939" y="11555"/>
                  </a:lnTo>
                  <a:lnTo>
                    <a:pt x="13939" y="11518"/>
                  </a:lnTo>
                  <a:lnTo>
                    <a:pt x="13903" y="11445"/>
                  </a:lnTo>
                  <a:lnTo>
                    <a:pt x="13866" y="11372"/>
                  </a:lnTo>
                  <a:lnTo>
                    <a:pt x="13829" y="11298"/>
                  </a:lnTo>
                  <a:lnTo>
                    <a:pt x="13719" y="11262"/>
                  </a:lnTo>
                  <a:close/>
                  <a:moveTo>
                    <a:pt x="12215" y="11555"/>
                  </a:moveTo>
                  <a:lnTo>
                    <a:pt x="12142" y="11592"/>
                  </a:lnTo>
                  <a:lnTo>
                    <a:pt x="12069" y="11702"/>
                  </a:lnTo>
                  <a:lnTo>
                    <a:pt x="12032" y="11812"/>
                  </a:lnTo>
                  <a:lnTo>
                    <a:pt x="12032" y="11959"/>
                  </a:lnTo>
                  <a:lnTo>
                    <a:pt x="12032" y="12069"/>
                  </a:lnTo>
                  <a:lnTo>
                    <a:pt x="12105" y="12362"/>
                  </a:lnTo>
                  <a:lnTo>
                    <a:pt x="12252" y="12582"/>
                  </a:lnTo>
                  <a:lnTo>
                    <a:pt x="12325" y="12619"/>
                  </a:lnTo>
                  <a:lnTo>
                    <a:pt x="12399" y="12656"/>
                  </a:lnTo>
                  <a:lnTo>
                    <a:pt x="12509" y="12656"/>
                  </a:lnTo>
                  <a:lnTo>
                    <a:pt x="12582" y="12582"/>
                  </a:lnTo>
                  <a:lnTo>
                    <a:pt x="12619" y="12545"/>
                  </a:lnTo>
                  <a:lnTo>
                    <a:pt x="12692" y="12545"/>
                  </a:lnTo>
                  <a:lnTo>
                    <a:pt x="12802" y="12619"/>
                  </a:lnTo>
                  <a:lnTo>
                    <a:pt x="12876" y="12619"/>
                  </a:lnTo>
                  <a:lnTo>
                    <a:pt x="12949" y="12582"/>
                  </a:lnTo>
                  <a:lnTo>
                    <a:pt x="12986" y="12545"/>
                  </a:lnTo>
                  <a:lnTo>
                    <a:pt x="13022" y="12435"/>
                  </a:lnTo>
                  <a:lnTo>
                    <a:pt x="12986" y="12325"/>
                  </a:lnTo>
                  <a:lnTo>
                    <a:pt x="12912" y="12215"/>
                  </a:lnTo>
                  <a:lnTo>
                    <a:pt x="12802" y="12179"/>
                  </a:lnTo>
                  <a:lnTo>
                    <a:pt x="12655" y="12142"/>
                  </a:lnTo>
                  <a:lnTo>
                    <a:pt x="12545" y="12142"/>
                  </a:lnTo>
                  <a:lnTo>
                    <a:pt x="12472" y="12179"/>
                  </a:lnTo>
                  <a:lnTo>
                    <a:pt x="12399" y="12032"/>
                  </a:lnTo>
                  <a:lnTo>
                    <a:pt x="12399" y="11849"/>
                  </a:lnTo>
                  <a:lnTo>
                    <a:pt x="12399" y="11665"/>
                  </a:lnTo>
                  <a:lnTo>
                    <a:pt x="12362" y="11592"/>
                  </a:lnTo>
                  <a:lnTo>
                    <a:pt x="12289" y="11555"/>
                  </a:lnTo>
                  <a:close/>
                  <a:moveTo>
                    <a:pt x="14049" y="5466"/>
                  </a:moveTo>
                  <a:lnTo>
                    <a:pt x="14196" y="5503"/>
                  </a:lnTo>
                  <a:lnTo>
                    <a:pt x="14490" y="5649"/>
                  </a:lnTo>
                  <a:lnTo>
                    <a:pt x="14673" y="5723"/>
                  </a:lnTo>
                  <a:lnTo>
                    <a:pt x="14930" y="5906"/>
                  </a:lnTo>
                  <a:lnTo>
                    <a:pt x="15150" y="6090"/>
                  </a:lnTo>
                  <a:lnTo>
                    <a:pt x="15370" y="6310"/>
                  </a:lnTo>
                  <a:lnTo>
                    <a:pt x="15590" y="6566"/>
                  </a:lnTo>
                  <a:lnTo>
                    <a:pt x="15773" y="6860"/>
                  </a:lnTo>
                  <a:lnTo>
                    <a:pt x="15883" y="7190"/>
                  </a:lnTo>
                  <a:lnTo>
                    <a:pt x="15993" y="7520"/>
                  </a:lnTo>
                  <a:lnTo>
                    <a:pt x="16067" y="7850"/>
                  </a:lnTo>
                  <a:lnTo>
                    <a:pt x="16104" y="8217"/>
                  </a:lnTo>
                  <a:lnTo>
                    <a:pt x="16104" y="8547"/>
                  </a:lnTo>
                  <a:lnTo>
                    <a:pt x="16067" y="9244"/>
                  </a:lnTo>
                  <a:lnTo>
                    <a:pt x="15957" y="9941"/>
                  </a:lnTo>
                  <a:lnTo>
                    <a:pt x="15773" y="10601"/>
                  </a:lnTo>
                  <a:lnTo>
                    <a:pt x="15517" y="11225"/>
                  </a:lnTo>
                  <a:lnTo>
                    <a:pt x="15370" y="11555"/>
                  </a:lnTo>
                  <a:lnTo>
                    <a:pt x="15186" y="11849"/>
                  </a:lnTo>
                  <a:lnTo>
                    <a:pt x="15003" y="12105"/>
                  </a:lnTo>
                  <a:lnTo>
                    <a:pt x="14783" y="12362"/>
                  </a:lnTo>
                  <a:lnTo>
                    <a:pt x="14526" y="12619"/>
                  </a:lnTo>
                  <a:lnTo>
                    <a:pt x="14269" y="12839"/>
                  </a:lnTo>
                  <a:lnTo>
                    <a:pt x="14013" y="13022"/>
                  </a:lnTo>
                  <a:lnTo>
                    <a:pt x="13719" y="13169"/>
                  </a:lnTo>
                  <a:lnTo>
                    <a:pt x="13389" y="13316"/>
                  </a:lnTo>
                  <a:lnTo>
                    <a:pt x="13059" y="13463"/>
                  </a:lnTo>
                  <a:lnTo>
                    <a:pt x="12802" y="13499"/>
                  </a:lnTo>
                  <a:lnTo>
                    <a:pt x="12509" y="13536"/>
                  </a:lnTo>
                  <a:lnTo>
                    <a:pt x="12325" y="13499"/>
                  </a:lnTo>
                  <a:lnTo>
                    <a:pt x="12179" y="13426"/>
                  </a:lnTo>
                  <a:lnTo>
                    <a:pt x="12032" y="13279"/>
                  </a:lnTo>
                  <a:lnTo>
                    <a:pt x="11922" y="13169"/>
                  </a:lnTo>
                  <a:lnTo>
                    <a:pt x="11482" y="12692"/>
                  </a:lnTo>
                  <a:lnTo>
                    <a:pt x="11298" y="12435"/>
                  </a:lnTo>
                  <a:lnTo>
                    <a:pt x="11225" y="12289"/>
                  </a:lnTo>
                  <a:lnTo>
                    <a:pt x="11188" y="12105"/>
                  </a:lnTo>
                  <a:lnTo>
                    <a:pt x="11188" y="11922"/>
                  </a:lnTo>
                  <a:lnTo>
                    <a:pt x="11262" y="11738"/>
                  </a:lnTo>
                  <a:lnTo>
                    <a:pt x="11445" y="11408"/>
                  </a:lnTo>
                  <a:lnTo>
                    <a:pt x="11812" y="10785"/>
                  </a:lnTo>
                  <a:lnTo>
                    <a:pt x="12142" y="10161"/>
                  </a:lnTo>
                  <a:lnTo>
                    <a:pt x="12472" y="9501"/>
                  </a:lnTo>
                  <a:lnTo>
                    <a:pt x="12765" y="8877"/>
                  </a:lnTo>
                  <a:lnTo>
                    <a:pt x="12876" y="8547"/>
                  </a:lnTo>
                  <a:lnTo>
                    <a:pt x="12949" y="8217"/>
                  </a:lnTo>
                  <a:lnTo>
                    <a:pt x="12986" y="7887"/>
                  </a:lnTo>
                  <a:lnTo>
                    <a:pt x="12949" y="7593"/>
                  </a:lnTo>
                  <a:lnTo>
                    <a:pt x="12876" y="7263"/>
                  </a:lnTo>
                  <a:lnTo>
                    <a:pt x="12765" y="6970"/>
                  </a:lnTo>
                  <a:lnTo>
                    <a:pt x="12729" y="6750"/>
                  </a:lnTo>
                  <a:lnTo>
                    <a:pt x="12692" y="6566"/>
                  </a:lnTo>
                  <a:lnTo>
                    <a:pt x="12729" y="6346"/>
                  </a:lnTo>
                  <a:lnTo>
                    <a:pt x="12802" y="6200"/>
                  </a:lnTo>
                  <a:lnTo>
                    <a:pt x="12876" y="6016"/>
                  </a:lnTo>
                  <a:lnTo>
                    <a:pt x="12986" y="5869"/>
                  </a:lnTo>
                  <a:lnTo>
                    <a:pt x="13132" y="5723"/>
                  </a:lnTo>
                  <a:lnTo>
                    <a:pt x="13279" y="5613"/>
                  </a:lnTo>
                  <a:lnTo>
                    <a:pt x="13316" y="5686"/>
                  </a:lnTo>
                  <a:lnTo>
                    <a:pt x="13389" y="5723"/>
                  </a:lnTo>
                  <a:lnTo>
                    <a:pt x="13536" y="5759"/>
                  </a:lnTo>
                  <a:lnTo>
                    <a:pt x="13646" y="5686"/>
                  </a:lnTo>
                  <a:lnTo>
                    <a:pt x="13719" y="5649"/>
                  </a:lnTo>
                  <a:lnTo>
                    <a:pt x="13756" y="5576"/>
                  </a:lnTo>
                  <a:lnTo>
                    <a:pt x="13829" y="5503"/>
                  </a:lnTo>
                  <a:lnTo>
                    <a:pt x="13939" y="5466"/>
                  </a:lnTo>
                  <a:close/>
                  <a:moveTo>
                    <a:pt x="13646" y="3852"/>
                  </a:moveTo>
                  <a:lnTo>
                    <a:pt x="13609" y="3925"/>
                  </a:lnTo>
                  <a:lnTo>
                    <a:pt x="13499" y="4182"/>
                  </a:lnTo>
                  <a:lnTo>
                    <a:pt x="13462" y="4476"/>
                  </a:lnTo>
                  <a:lnTo>
                    <a:pt x="13462" y="4732"/>
                  </a:lnTo>
                  <a:lnTo>
                    <a:pt x="13499" y="5026"/>
                  </a:lnTo>
                  <a:lnTo>
                    <a:pt x="13316" y="5099"/>
                  </a:lnTo>
                  <a:lnTo>
                    <a:pt x="13132" y="5173"/>
                  </a:lnTo>
                  <a:lnTo>
                    <a:pt x="13022" y="4769"/>
                  </a:lnTo>
                  <a:lnTo>
                    <a:pt x="12839" y="4439"/>
                  </a:lnTo>
                  <a:lnTo>
                    <a:pt x="12802" y="4402"/>
                  </a:lnTo>
                  <a:lnTo>
                    <a:pt x="12729" y="4402"/>
                  </a:lnTo>
                  <a:lnTo>
                    <a:pt x="12692" y="4439"/>
                  </a:lnTo>
                  <a:lnTo>
                    <a:pt x="12692" y="4476"/>
                  </a:lnTo>
                  <a:lnTo>
                    <a:pt x="12655" y="4732"/>
                  </a:lnTo>
                  <a:lnTo>
                    <a:pt x="12692" y="4952"/>
                  </a:lnTo>
                  <a:lnTo>
                    <a:pt x="12802" y="5429"/>
                  </a:lnTo>
                  <a:lnTo>
                    <a:pt x="12582" y="5649"/>
                  </a:lnTo>
                  <a:lnTo>
                    <a:pt x="12399" y="5466"/>
                  </a:lnTo>
                  <a:lnTo>
                    <a:pt x="12142" y="5173"/>
                  </a:lnTo>
                  <a:lnTo>
                    <a:pt x="12105" y="5136"/>
                  </a:lnTo>
                  <a:lnTo>
                    <a:pt x="12032" y="5173"/>
                  </a:lnTo>
                  <a:lnTo>
                    <a:pt x="11995" y="5209"/>
                  </a:lnTo>
                  <a:lnTo>
                    <a:pt x="11995" y="5283"/>
                  </a:lnTo>
                  <a:lnTo>
                    <a:pt x="12032" y="5466"/>
                  </a:lnTo>
                  <a:lnTo>
                    <a:pt x="12142" y="5649"/>
                  </a:lnTo>
                  <a:lnTo>
                    <a:pt x="12252" y="5796"/>
                  </a:lnTo>
                  <a:lnTo>
                    <a:pt x="12435" y="5906"/>
                  </a:lnTo>
                  <a:lnTo>
                    <a:pt x="12399" y="6016"/>
                  </a:lnTo>
                  <a:lnTo>
                    <a:pt x="12362" y="6053"/>
                  </a:lnTo>
                  <a:lnTo>
                    <a:pt x="12142" y="6016"/>
                  </a:lnTo>
                  <a:lnTo>
                    <a:pt x="11738" y="5833"/>
                  </a:lnTo>
                  <a:lnTo>
                    <a:pt x="11665" y="5686"/>
                  </a:lnTo>
                  <a:lnTo>
                    <a:pt x="11628" y="5649"/>
                  </a:lnTo>
                  <a:lnTo>
                    <a:pt x="11592" y="5686"/>
                  </a:lnTo>
                  <a:lnTo>
                    <a:pt x="11555" y="5833"/>
                  </a:lnTo>
                  <a:lnTo>
                    <a:pt x="11518" y="5906"/>
                  </a:lnTo>
                  <a:lnTo>
                    <a:pt x="11518" y="5979"/>
                  </a:lnTo>
                  <a:lnTo>
                    <a:pt x="11555" y="6053"/>
                  </a:lnTo>
                  <a:lnTo>
                    <a:pt x="11628" y="6126"/>
                  </a:lnTo>
                  <a:lnTo>
                    <a:pt x="11775" y="6236"/>
                  </a:lnTo>
                  <a:lnTo>
                    <a:pt x="11995" y="6346"/>
                  </a:lnTo>
                  <a:lnTo>
                    <a:pt x="12289" y="6456"/>
                  </a:lnTo>
                  <a:lnTo>
                    <a:pt x="12252" y="6676"/>
                  </a:lnTo>
                  <a:lnTo>
                    <a:pt x="12289" y="6897"/>
                  </a:lnTo>
                  <a:lnTo>
                    <a:pt x="11555" y="6897"/>
                  </a:lnTo>
                  <a:lnTo>
                    <a:pt x="11445" y="6933"/>
                  </a:lnTo>
                  <a:lnTo>
                    <a:pt x="11408" y="7007"/>
                  </a:lnTo>
                  <a:lnTo>
                    <a:pt x="11408" y="7153"/>
                  </a:lnTo>
                  <a:lnTo>
                    <a:pt x="11408" y="7337"/>
                  </a:lnTo>
                  <a:lnTo>
                    <a:pt x="11482" y="7483"/>
                  </a:lnTo>
                  <a:lnTo>
                    <a:pt x="11555" y="7593"/>
                  </a:lnTo>
                  <a:lnTo>
                    <a:pt x="11592" y="7630"/>
                  </a:lnTo>
                  <a:lnTo>
                    <a:pt x="11922" y="7960"/>
                  </a:lnTo>
                  <a:lnTo>
                    <a:pt x="12142" y="8107"/>
                  </a:lnTo>
                  <a:lnTo>
                    <a:pt x="12252" y="8180"/>
                  </a:lnTo>
                  <a:lnTo>
                    <a:pt x="12362" y="8217"/>
                  </a:lnTo>
                  <a:lnTo>
                    <a:pt x="12472" y="8217"/>
                  </a:lnTo>
                  <a:lnTo>
                    <a:pt x="12362" y="8547"/>
                  </a:lnTo>
                  <a:lnTo>
                    <a:pt x="12252" y="8804"/>
                  </a:lnTo>
                  <a:lnTo>
                    <a:pt x="12215" y="8841"/>
                  </a:lnTo>
                  <a:lnTo>
                    <a:pt x="12179" y="8877"/>
                  </a:lnTo>
                  <a:lnTo>
                    <a:pt x="11812" y="8731"/>
                  </a:lnTo>
                  <a:lnTo>
                    <a:pt x="11555" y="8584"/>
                  </a:lnTo>
                  <a:lnTo>
                    <a:pt x="11335" y="8364"/>
                  </a:lnTo>
                  <a:lnTo>
                    <a:pt x="11225" y="8364"/>
                  </a:lnTo>
                  <a:lnTo>
                    <a:pt x="11188" y="8437"/>
                  </a:lnTo>
                  <a:lnTo>
                    <a:pt x="11188" y="8511"/>
                  </a:lnTo>
                  <a:lnTo>
                    <a:pt x="11335" y="8731"/>
                  </a:lnTo>
                  <a:lnTo>
                    <a:pt x="11555" y="8951"/>
                  </a:lnTo>
                  <a:lnTo>
                    <a:pt x="11812" y="9134"/>
                  </a:lnTo>
                  <a:lnTo>
                    <a:pt x="12069" y="9244"/>
                  </a:lnTo>
                  <a:lnTo>
                    <a:pt x="11848" y="9648"/>
                  </a:lnTo>
                  <a:lnTo>
                    <a:pt x="11738" y="9648"/>
                  </a:lnTo>
                  <a:lnTo>
                    <a:pt x="11665" y="9721"/>
                  </a:lnTo>
                  <a:lnTo>
                    <a:pt x="11262" y="9428"/>
                  </a:lnTo>
                  <a:lnTo>
                    <a:pt x="10895" y="9134"/>
                  </a:lnTo>
                  <a:lnTo>
                    <a:pt x="10858" y="9097"/>
                  </a:lnTo>
                  <a:lnTo>
                    <a:pt x="10821" y="9134"/>
                  </a:lnTo>
                  <a:lnTo>
                    <a:pt x="10601" y="9391"/>
                  </a:lnTo>
                  <a:lnTo>
                    <a:pt x="10381" y="9648"/>
                  </a:lnTo>
                  <a:lnTo>
                    <a:pt x="10308" y="9648"/>
                  </a:lnTo>
                  <a:lnTo>
                    <a:pt x="10234" y="9684"/>
                  </a:lnTo>
                  <a:lnTo>
                    <a:pt x="10198" y="9758"/>
                  </a:lnTo>
                  <a:lnTo>
                    <a:pt x="10234" y="9831"/>
                  </a:lnTo>
                  <a:lnTo>
                    <a:pt x="10748" y="10308"/>
                  </a:lnTo>
                  <a:lnTo>
                    <a:pt x="11188" y="10821"/>
                  </a:lnTo>
                  <a:lnTo>
                    <a:pt x="10968" y="11262"/>
                  </a:lnTo>
                  <a:lnTo>
                    <a:pt x="10785" y="11152"/>
                  </a:lnTo>
                  <a:lnTo>
                    <a:pt x="10601" y="11078"/>
                  </a:lnTo>
                  <a:lnTo>
                    <a:pt x="10381" y="11042"/>
                  </a:lnTo>
                  <a:lnTo>
                    <a:pt x="10308" y="11005"/>
                  </a:lnTo>
                  <a:lnTo>
                    <a:pt x="10198" y="10968"/>
                  </a:lnTo>
                  <a:lnTo>
                    <a:pt x="10161" y="10931"/>
                  </a:lnTo>
                  <a:lnTo>
                    <a:pt x="10088" y="10931"/>
                  </a:lnTo>
                  <a:lnTo>
                    <a:pt x="9978" y="10968"/>
                  </a:lnTo>
                  <a:lnTo>
                    <a:pt x="9941" y="11078"/>
                  </a:lnTo>
                  <a:lnTo>
                    <a:pt x="9941" y="11152"/>
                  </a:lnTo>
                  <a:lnTo>
                    <a:pt x="9978" y="11188"/>
                  </a:lnTo>
                  <a:lnTo>
                    <a:pt x="10124" y="11335"/>
                  </a:lnTo>
                  <a:lnTo>
                    <a:pt x="10308" y="11445"/>
                  </a:lnTo>
                  <a:lnTo>
                    <a:pt x="10565" y="11555"/>
                  </a:lnTo>
                  <a:lnTo>
                    <a:pt x="10675" y="11592"/>
                  </a:lnTo>
                  <a:lnTo>
                    <a:pt x="10785" y="11592"/>
                  </a:lnTo>
                  <a:lnTo>
                    <a:pt x="10748" y="11775"/>
                  </a:lnTo>
                  <a:lnTo>
                    <a:pt x="10711" y="11959"/>
                  </a:lnTo>
                  <a:lnTo>
                    <a:pt x="10675" y="12179"/>
                  </a:lnTo>
                  <a:lnTo>
                    <a:pt x="10711" y="12362"/>
                  </a:lnTo>
                  <a:lnTo>
                    <a:pt x="10785" y="12582"/>
                  </a:lnTo>
                  <a:lnTo>
                    <a:pt x="10638" y="12692"/>
                  </a:lnTo>
                  <a:lnTo>
                    <a:pt x="10455" y="12876"/>
                  </a:lnTo>
                  <a:lnTo>
                    <a:pt x="10381" y="12949"/>
                  </a:lnTo>
                  <a:lnTo>
                    <a:pt x="10308" y="12949"/>
                  </a:lnTo>
                  <a:lnTo>
                    <a:pt x="10271" y="12986"/>
                  </a:lnTo>
                  <a:lnTo>
                    <a:pt x="10234" y="13059"/>
                  </a:lnTo>
                  <a:lnTo>
                    <a:pt x="10234" y="13169"/>
                  </a:lnTo>
                  <a:lnTo>
                    <a:pt x="10271" y="13206"/>
                  </a:lnTo>
                  <a:lnTo>
                    <a:pt x="10308" y="13242"/>
                  </a:lnTo>
                  <a:lnTo>
                    <a:pt x="10455" y="13242"/>
                  </a:lnTo>
                  <a:lnTo>
                    <a:pt x="10565" y="13206"/>
                  </a:lnTo>
                  <a:lnTo>
                    <a:pt x="10748" y="13059"/>
                  </a:lnTo>
                  <a:lnTo>
                    <a:pt x="11005" y="12912"/>
                  </a:lnTo>
                  <a:lnTo>
                    <a:pt x="11408" y="13352"/>
                  </a:lnTo>
                  <a:lnTo>
                    <a:pt x="11482" y="13426"/>
                  </a:lnTo>
                  <a:lnTo>
                    <a:pt x="11335" y="13609"/>
                  </a:lnTo>
                  <a:lnTo>
                    <a:pt x="11262" y="13829"/>
                  </a:lnTo>
                  <a:lnTo>
                    <a:pt x="11188" y="13829"/>
                  </a:lnTo>
                  <a:lnTo>
                    <a:pt x="11115" y="13866"/>
                  </a:lnTo>
                  <a:lnTo>
                    <a:pt x="11005" y="13939"/>
                  </a:lnTo>
                  <a:lnTo>
                    <a:pt x="10968" y="14013"/>
                  </a:lnTo>
                  <a:lnTo>
                    <a:pt x="11005" y="14123"/>
                  </a:lnTo>
                  <a:lnTo>
                    <a:pt x="11041" y="14233"/>
                  </a:lnTo>
                  <a:lnTo>
                    <a:pt x="11151" y="14306"/>
                  </a:lnTo>
                  <a:lnTo>
                    <a:pt x="11262" y="14343"/>
                  </a:lnTo>
                  <a:lnTo>
                    <a:pt x="11372" y="14343"/>
                  </a:lnTo>
                  <a:lnTo>
                    <a:pt x="11482" y="14270"/>
                  </a:lnTo>
                  <a:lnTo>
                    <a:pt x="11555" y="14196"/>
                  </a:lnTo>
                  <a:lnTo>
                    <a:pt x="11628" y="14086"/>
                  </a:lnTo>
                  <a:lnTo>
                    <a:pt x="11665" y="13976"/>
                  </a:lnTo>
                  <a:lnTo>
                    <a:pt x="11665" y="13866"/>
                  </a:lnTo>
                  <a:lnTo>
                    <a:pt x="11738" y="13719"/>
                  </a:lnTo>
                  <a:lnTo>
                    <a:pt x="11848" y="13829"/>
                  </a:lnTo>
                  <a:lnTo>
                    <a:pt x="11995" y="13903"/>
                  </a:lnTo>
                  <a:lnTo>
                    <a:pt x="12142" y="13976"/>
                  </a:lnTo>
                  <a:lnTo>
                    <a:pt x="12325" y="14013"/>
                  </a:lnTo>
                  <a:lnTo>
                    <a:pt x="12362" y="14049"/>
                  </a:lnTo>
                  <a:lnTo>
                    <a:pt x="12252" y="14270"/>
                  </a:lnTo>
                  <a:lnTo>
                    <a:pt x="12179" y="14453"/>
                  </a:lnTo>
                  <a:lnTo>
                    <a:pt x="12105" y="14563"/>
                  </a:lnTo>
                  <a:lnTo>
                    <a:pt x="11995" y="14600"/>
                  </a:lnTo>
                  <a:lnTo>
                    <a:pt x="11958" y="14600"/>
                  </a:lnTo>
                  <a:lnTo>
                    <a:pt x="11885" y="14636"/>
                  </a:lnTo>
                  <a:lnTo>
                    <a:pt x="11848" y="14746"/>
                  </a:lnTo>
                  <a:lnTo>
                    <a:pt x="11848" y="14856"/>
                  </a:lnTo>
                  <a:lnTo>
                    <a:pt x="11922" y="14930"/>
                  </a:lnTo>
                  <a:lnTo>
                    <a:pt x="11995" y="15003"/>
                  </a:lnTo>
                  <a:lnTo>
                    <a:pt x="12069" y="15003"/>
                  </a:lnTo>
                  <a:lnTo>
                    <a:pt x="12215" y="14966"/>
                  </a:lnTo>
                  <a:lnTo>
                    <a:pt x="12362" y="14856"/>
                  </a:lnTo>
                  <a:lnTo>
                    <a:pt x="12472" y="14746"/>
                  </a:lnTo>
                  <a:lnTo>
                    <a:pt x="12545" y="14563"/>
                  </a:lnTo>
                  <a:lnTo>
                    <a:pt x="12619" y="14416"/>
                  </a:lnTo>
                  <a:lnTo>
                    <a:pt x="12692" y="14049"/>
                  </a:lnTo>
                  <a:lnTo>
                    <a:pt x="13132" y="13976"/>
                  </a:lnTo>
                  <a:lnTo>
                    <a:pt x="13536" y="13829"/>
                  </a:lnTo>
                  <a:lnTo>
                    <a:pt x="13279" y="14526"/>
                  </a:lnTo>
                  <a:lnTo>
                    <a:pt x="13206" y="14710"/>
                  </a:lnTo>
                  <a:lnTo>
                    <a:pt x="13206" y="14820"/>
                  </a:lnTo>
                  <a:lnTo>
                    <a:pt x="13242" y="14856"/>
                  </a:lnTo>
                  <a:lnTo>
                    <a:pt x="13279" y="14930"/>
                  </a:lnTo>
                  <a:lnTo>
                    <a:pt x="13352" y="14966"/>
                  </a:lnTo>
                  <a:lnTo>
                    <a:pt x="13426" y="14966"/>
                  </a:lnTo>
                  <a:lnTo>
                    <a:pt x="13499" y="14930"/>
                  </a:lnTo>
                  <a:lnTo>
                    <a:pt x="13572" y="14893"/>
                  </a:lnTo>
                  <a:lnTo>
                    <a:pt x="13609" y="14820"/>
                  </a:lnTo>
                  <a:lnTo>
                    <a:pt x="13719" y="14563"/>
                  </a:lnTo>
                  <a:lnTo>
                    <a:pt x="13793" y="14270"/>
                  </a:lnTo>
                  <a:lnTo>
                    <a:pt x="13829" y="13976"/>
                  </a:lnTo>
                  <a:lnTo>
                    <a:pt x="13829" y="13719"/>
                  </a:lnTo>
                  <a:lnTo>
                    <a:pt x="14269" y="13463"/>
                  </a:lnTo>
                  <a:lnTo>
                    <a:pt x="14306" y="13939"/>
                  </a:lnTo>
                  <a:lnTo>
                    <a:pt x="14343" y="14049"/>
                  </a:lnTo>
                  <a:lnTo>
                    <a:pt x="14379" y="14123"/>
                  </a:lnTo>
                  <a:lnTo>
                    <a:pt x="14379" y="14159"/>
                  </a:lnTo>
                  <a:lnTo>
                    <a:pt x="14416" y="14270"/>
                  </a:lnTo>
                  <a:lnTo>
                    <a:pt x="14490" y="14343"/>
                  </a:lnTo>
                  <a:lnTo>
                    <a:pt x="14673" y="14343"/>
                  </a:lnTo>
                  <a:lnTo>
                    <a:pt x="14673" y="14306"/>
                  </a:lnTo>
                  <a:lnTo>
                    <a:pt x="14746" y="14233"/>
                  </a:lnTo>
                  <a:lnTo>
                    <a:pt x="14783" y="14159"/>
                  </a:lnTo>
                  <a:lnTo>
                    <a:pt x="14710" y="13903"/>
                  </a:lnTo>
                  <a:lnTo>
                    <a:pt x="14673" y="13646"/>
                  </a:lnTo>
                  <a:lnTo>
                    <a:pt x="14563" y="13279"/>
                  </a:lnTo>
                  <a:lnTo>
                    <a:pt x="15003" y="12876"/>
                  </a:lnTo>
                  <a:lnTo>
                    <a:pt x="15113" y="13022"/>
                  </a:lnTo>
                  <a:lnTo>
                    <a:pt x="15223" y="13132"/>
                  </a:lnTo>
                  <a:lnTo>
                    <a:pt x="15370" y="13352"/>
                  </a:lnTo>
                  <a:lnTo>
                    <a:pt x="15480" y="13463"/>
                  </a:lnTo>
                  <a:lnTo>
                    <a:pt x="15590" y="13536"/>
                  </a:lnTo>
                  <a:lnTo>
                    <a:pt x="15663" y="13536"/>
                  </a:lnTo>
                  <a:lnTo>
                    <a:pt x="15737" y="13463"/>
                  </a:lnTo>
                  <a:lnTo>
                    <a:pt x="15773" y="13389"/>
                  </a:lnTo>
                  <a:lnTo>
                    <a:pt x="15773" y="13316"/>
                  </a:lnTo>
                  <a:lnTo>
                    <a:pt x="15737" y="13132"/>
                  </a:lnTo>
                  <a:lnTo>
                    <a:pt x="15627" y="12986"/>
                  </a:lnTo>
                  <a:lnTo>
                    <a:pt x="15480" y="12876"/>
                  </a:lnTo>
                  <a:lnTo>
                    <a:pt x="15370" y="12729"/>
                  </a:lnTo>
                  <a:lnTo>
                    <a:pt x="15260" y="12582"/>
                  </a:lnTo>
                  <a:lnTo>
                    <a:pt x="15480" y="12289"/>
                  </a:lnTo>
                  <a:lnTo>
                    <a:pt x="15700" y="11995"/>
                  </a:lnTo>
                  <a:lnTo>
                    <a:pt x="15773" y="12069"/>
                  </a:lnTo>
                  <a:lnTo>
                    <a:pt x="15993" y="12215"/>
                  </a:lnTo>
                  <a:lnTo>
                    <a:pt x="16177" y="12399"/>
                  </a:lnTo>
                  <a:lnTo>
                    <a:pt x="16250" y="12435"/>
                  </a:lnTo>
                  <a:lnTo>
                    <a:pt x="16397" y="12435"/>
                  </a:lnTo>
                  <a:lnTo>
                    <a:pt x="16434" y="12399"/>
                  </a:lnTo>
                  <a:lnTo>
                    <a:pt x="16470" y="12325"/>
                  </a:lnTo>
                  <a:lnTo>
                    <a:pt x="16507" y="12252"/>
                  </a:lnTo>
                  <a:lnTo>
                    <a:pt x="16507" y="12179"/>
                  </a:lnTo>
                  <a:lnTo>
                    <a:pt x="16434" y="12105"/>
                  </a:lnTo>
                  <a:lnTo>
                    <a:pt x="16250" y="11922"/>
                  </a:lnTo>
                  <a:lnTo>
                    <a:pt x="16030" y="11775"/>
                  </a:lnTo>
                  <a:lnTo>
                    <a:pt x="15883" y="11702"/>
                  </a:lnTo>
                  <a:lnTo>
                    <a:pt x="16140" y="11115"/>
                  </a:lnTo>
                  <a:lnTo>
                    <a:pt x="16324" y="11225"/>
                  </a:lnTo>
                  <a:lnTo>
                    <a:pt x="16617" y="11335"/>
                  </a:lnTo>
                  <a:lnTo>
                    <a:pt x="16984" y="11408"/>
                  </a:lnTo>
                  <a:lnTo>
                    <a:pt x="17057" y="11408"/>
                  </a:lnTo>
                  <a:lnTo>
                    <a:pt x="17094" y="11372"/>
                  </a:lnTo>
                  <a:lnTo>
                    <a:pt x="17131" y="11298"/>
                  </a:lnTo>
                  <a:lnTo>
                    <a:pt x="17167" y="11225"/>
                  </a:lnTo>
                  <a:lnTo>
                    <a:pt x="17167" y="11152"/>
                  </a:lnTo>
                  <a:lnTo>
                    <a:pt x="17131" y="11078"/>
                  </a:lnTo>
                  <a:lnTo>
                    <a:pt x="17094" y="11042"/>
                  </a:lnTo>
                  <a:lnTo>
                    <a:pt x="17021" y="11005"/>
                  </a:lnTo>
                  <a:lnTo>
                    <a:pt x="16764" y="10968"/>
                  </a:lnTo>
                  <a:lnTo>
                    <a:pt x="16544" y="10895"/>
                  </a:lnTo>
                  <a:lnTo>
                    <a:pt x="16250" y="10821"/>
                  </a:lnTo>
                  <a:lnTo>
                    <a:pt x="16397" y="10345"/>
                  </a:lnTo>
                  <a:lnTo>
                    <a:pt x="16507" y="9831"/>
                  </a:lnTo>
                  <a:lnTo>
                    <a:pt x="16727" y="9941"/>
                  </a:lnTo>
                  <a:lnTo>
                    <a:pt x="16984" y="9978"/>
                  </a:lnTo>
                  <a:lnTo>
                    <a:pt x="17131" y="10014"/>
                  </a:lnTo>
                  <a:lnTo>
                    <a:pt x="17277" y="10014"/>
                  </a:lnTo>
                  <a:lnTo>
                    <a:pt x="17424" y="9978"/>
                  </a:lnTo>
                  <a:lnTo>
                    <a:pt x="17461" y="9904"/>
                  </a:lnTo>
                  <a:lnTo>
                    <a:pt x="17497" y="9831"/>
                  </a:lnTo>
                  <a:lnTo>
                    <a:pt x="17497" y="9794"/>
                  </a:lnTo>
                  <a:lnTo>
                    <a:pt x="17497" y="9721"/>
                  </a:lnTo>
                  <a:lnTo>
                    <a:pt x="17387" y="9648"/>
                  </a:lnTo>
                  <a:lnTo>
                    <a:pt x="17277" y="9611"/>
                  </a:lnTo>
                  <a:lnTo>
                    <a:pt x="17167" y="9574"/>
                  </a:lnTo>
                  <a:lnTo>
                    <a:pt x="16544" y="9501"/>
                  </a:lnTo>
                  <a:lnTo>
                    <a:pt x="16544" y="9464"/>
                  </a:lnTo>
                  <a:lnTo>
                    <a:pt x="16580" y="8987"/>
                  </a:lnTo>
                  <a:lnTo>
                    <a:pt x="16617" y="8511"/>
                  </a:lnTo>
                  <a:lnTo>
                    <a:pt x="16800" y="8584"/>
                  </a:lnTo>
                  <a:lnTo>
                    <a:pt x="17021" y="8621"/>
                  </a:lnTo>
                  <a:lnTo>
                    <a:pt x="17204" y="8657"/>
                  </a:lnTo>
                  <a:lnTo>
                    <a:pt x="17424" y="8621"/>
                  </a:lnTo>
                  <a:lnTo>
                    <a:pt x="17571" y="8584"/>
                  </a:lnTo>
                  <a:lnTo>
                    <a:pt x="17644" y="8511"/>
                  </a:lnTo>
                  <a:lnTo>
                    <a:pt x="17681" y="8437"/>
                  </a:lnTo>
                  <a:lnTo>
                    <a:pt x="17681" y="8364"/>
                  </a:lnTo>
                  <a:lnTo>
                    <a:pt x="17644" y="8290"/>
                  </a:lnTo>
                  <a:lnTo>
                    <a:pt x="17534" y="8217"/>
                  </a:lnTo>
                  <a:lnTo>
                    <a:pt x="17387" y="8217"/>
                  </a:lnTo>
                  <a:lnTo>
                    <a:pt x="17094" y="8254"/>
                  </a:lnTo>
                  <a:lnTo>
                    <a:pt x="16617" y="8217"/>
                  </a:lnTo>
                  <a:lnTo>
                    <a:pt x="16580" y="7814"/>
                  </a:lnTo>
                  <a:lnTo>
                    <a:pt x="16507" y="7410"/>
                  </a:lnTo>
                  <a:lnTo>
                    <a:pt x="16507" y="7410"/>
                  </a:lnTo>
                  <a:lnTo>
                    <a:pt x="16690" y="7447"/>
                  </a:lnTo>
                  <a:lnTo>
                    <a:pt x="16874" y="7447"/>
                  </a:lnTo>
                  <a:lnTo>
                    <a:pt x="17021" y="7410"/>
                  </a:lnTo>
                  <a:lnTo>
                    <a:pt x="17204" y="7337"/>
                  </a:lnTo>
                  <a:lnTo>
                    <a:pt x="17351" y="7263"/>
                  </a:lnTo>
                  <a:lnTo>
                    <a:pt x="17387" y="7190"/>
                  </a:lnTo>
                  <a:lnTo>
                    <a:pt x="17424" y="7117"/>
                  </a:lnTo>
                  <a:lnTo>
                    <a:pt x="17424" y="7043"/>
                  </a:lnTo>
                  <a:lnTo>
                    <a:pt x="17424" y="7007"/>
                  </a:lnTo>
                  <a:lnTo>
                    <a:pt x="17351" y="6933"/>
                  </a:lnTo>
                  <a:lnTo>
                    <a:pt x="17314" y="6897"/>
                  </a:lnTo>
                  <a:lnTo>
                    <a:pt x="17131" y="6897"/>
                  </a:lnTo>
                  <a:lnTo>
                    <a:pt x="16947" y="6970"/>
                  </a:lnTo>
                  <a:lnTo>
                    <a:pt x="16764" y="7007"/>
                  </a:lnTo>
                  <a:lnTo>
                    <a:pt x="16397" y="7080"/>
                  </a:lnTo>
                  <a:lnTo>
                    <a:pt x="16324" y="6897"/>
                  </a:lnTo>
                  <a:lnTo>
                    <a:pt x="16140" y="6493"/>
                  </a:lnTo>
                  <a:lnTo>
                    <a:pt x="16397" y="6420"/>
                  </a:lnTo>
                  <a:lnTo>
                    <a:pt x="16764" y="6273"/>
                  </a:lnTo>
                  <a:lnTo>
                    <a:pt x="16947" y="6200"/>
                  </a:lnTo>
                  <a:lnTo>
                    <a:pt x="17094" y="6090"/>
                  </a:lnTo>
                  <a:lnTo>
                    <a:pt x="17131" y="6053"/>
                  </a:lnTo>
                  <a:lnTo>
                    <a:pt x="17131" y="5979"/>
                  </a:lnTo>
                  <a:lnTo>
                    <a:pt x="17131" y="5906"/>
                  </a:lnTo>
                  <a:lnTo>
                    <a:pt x="17021" y="5833"/>
                  </a:lnTo>
                  <a:lnTo>
                    <a:pt x="16910" y="5796"/>
                  </a:lnTo>
                  <a:lnTo>
                    <a:pt x="16764" y="5833"/>
                  </a:lnTo>
                  <a:lnTo>
                    <a:pt x="16580" y="5906"/>
                  </a:lnTo>
                  <a:lnTo>
                    <a:pt x="16250" y="6090"/>
                  </a:lnTo>
                  <a:lnTo>
                    <a:pt x="16104" y="6163"/>
                  </a:lnTo>
                  <a:lnTo>
                    <a:pt x="15957" y="6236"/>
                  </a:lnTo>
                  <a:lnTo>
                    <a:pt x="15957" y="6200"/>
                  </a:lnTo>
                  <a:lnTo>
                    <a:pt x="15957" y="6163"/>
                  </a:lnTo>
                  <a:lnTo>
                    <a:pt x="15920" y="6163"/>
                  </a:lnTo>
                  <a:lnTo>
                    <a:pt x="15590" y="5796"/>
                  </a:lnTo>
                  <a:lnTo>
                    <a:pt x="15920" y="5503"/>
                  </a:lnTo>
                  <a:lnTo>
                    <a:pt x="16250" y="5173"/>
                  </a:lnTo>
                  <a:lnTo>
                    <a:pt x="16287" y="5099"/>
                  </a:lnTo>
                  <a:lnTo>
                    <a:pt x="16324" y="4989"/>
                  </a:lnTo>
                  <a:lnTo>
                    <a:pt x="16287" y="4916"/>
                  </a:lnTo>
                  <a:lnTo>
                    <a:pt x="16250" y="4879"/>
                  </a:lnTo>
                  <a:lnTo>
                    <a:pt x="16177" y="4806"/>
                  </a:lnTo>
                  <a:lnTo>
                    <a:pt x="16030" y="4806"/>
                  </a:lnTo>
                  <a:lnTo>
                    <a:pt x="15957" y="4842"/>
                  </a:lnTo>
                  <a:lnTo>
                    <a:pt x="15627" y="5209"/>
                  </a:lnTo>
                  <a:lnTo>
                    <a:pt x="15333" y="5576"/>
                  </a:lnTo>
                  <a:lnTo>
                    <a:pt x="15076" y="5393"/>
                  </a:lnTo>
                  <a:lnTo>
                    <a:pt x="14820" y="5246"/>
                  </a:lnTo>
                  <a:lnTo>
                    <a:pt x="14673" y="5173"/>
                  </a:lnTo>
                  <a:lnTo>
                    <a:pt x="14746" y="5026"/>
                  </a:lnTo>
                  <a:lnTo>
                    <a:pt x="14966" y="4659"/>
                  </a:lnTo>
                  <a:lnTo>
                    <a:pt x="15003" y="4586"/>
                  </a:lnTo>
                  <a:lnTo>
                    <a:pt x="15003" y="4512"/>
                  </a:lnTo>
                  <a:lnTo>
                    <a:pt x="14930" y="4402"/>
                  </a:lnTo>
                  <a:lnTo>
                    <a:pt x="14856" y="4366"/>
                  </a:lnTo>
                  <a:lnTo>
                    <a:pt x="14746" y="4366"/>
                  </a:lnTo>
                  <a:lnTo>
                    <a:pt x="14673" y="4439"/>
                  </a:lnTo>
                  <a:lnTo>
                    <a:pt x="14526" y="4622"/>
                  </a:lnTo>
                  <a:lnTo>
                    <a:pt x="14416" y="4842"/>
                  </a:lnTo>
                  <a:lnTo>
                    <a:pt x="14343" y="5026"/>
                  </a:lnTo>
                  <a:lnTo>
                    <a:pt x="14159" y="4989"/>
                  </a:lnTo>
                  <a:lnTo>
                    <a:pt x="13939" y="4989"/>
                  </a:lnTo>
                  <a:lnTo>
                    <a:pt x="13903" y="4732"/>
                  </a:lnTo>
                  <a:lnTo>
                    <a:pt x="13866" y="4476"/>
                  </a:lnTo>
                  <a:lnTo>
                    <a:pt x="13829" y="3962"/>
                  </a:lnTo>
                  <a:lnTo>
                    <a:pt x="13829" y="3889"/>
                  </a:lnTo>
                  <a:lnTo>
                    <a:pt x="13756" y="3852"/>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4" name="Google Shape;424;p8"/>
            <p:cNvSpPr/>
            <p:nvPr/>
          </p:nvSpPr>
          <p:spPr>
            <a:xfrm>
              <a:off x="6059500" y="3516375"/>
              <a:ext cx="268700" cy="232025"/>
            </a:xfrm>
            <a:custGeom>
              <a:rect b="b" l="l" r="r" t="t"/>
              <a:pathLst>
                <a:path extrusionOk="0" h="9281" w="10748">
                  <a:moveTo>
                    <a:pt x="4072" y="550"/>
                  </a:moveTo>
                  <a:lnTo>
                    <a:pt x="4329" y="587"/>
                  </a:lnTo>
                  <a:lnTo>
                    <a:pt x="4585" y="697"/>
                  </a:lnTo>
                  <a:lnTo>
                    <a:pt x="4842" y="844"/>
                  </a:lnTo>
                  <a:lnTo>
                    <a:pt x="5025" y="1064"/>
                  </a:lnTo>
                  <a:lnTo>
                    <a:pt x="5136" y="1211"/>
                  </a:lnTo>
                  <a:lnTo>
                    <a:pt x="5209" y="1394"/>
                  </a:lnTo>
                  <a:lnTo>
                    <a:pt x="5246" y="1541"/>
                  </a:lnTo>
                  <a:lnTo>
                    <a:pt x="5282" y="1724"/>
                  </a:lnTo>
                  <a:lnTo>
                    <a:pt x="5282" y="2091"/>
                  </a:lnTo>
                  <a:lnTo>
                    <a:pt x="5246" y="2458"/>
                  </a:lnTo>
                  <a:lnTo>
                    <a:pt x="5209" y="2641"/>
                  </a:lnTo>
                  <a:lnTo>
                    <a:pt x="4695" y="1761"/>
                  </a:lnTo>
                  <a:lnTo>
                    <a:pt x="4072" y="550"/>
                  </a:lnTo>
                  <a:close/>
                  <a:moveTo>
                    <a:pt x="1357" y="3008"/>
                  </a:moveTo>
                  <a:lnTo>
                    <a:pt x="1504" y="3265"/>
                  </a:lnTo>
                  <a:lnTo>
                    <a:pt x="1614" y="3558"/>
                  </a:lnTo>
                  <a:lnTo>
                    <a:pt x="1797" y="3852"/>
                  </a:lnTo>
                  <a:lnTo>
                    <a:pt x="1467" y="3778"/>
                  </a:lnTo>
                  <a:lnTo>
                    <a:pt x="1137" y="3742"/>
                  </a:lnTo>
                  <a:lnTo>
                    <a:pt x="1321" y="3118"/>
                  </a:lnTo>
                  <a:lnTo>
                    <a:pt x="1357" y="3008"/>
                  </a:lnTo>
                  <a:close/>
                  <a:moveTo>
                    <a:pt x="3815" y="550"/>
                  </a:moveTo>
                  <a:lnTo>
                    <a:pt x="4072" y="1174"/>
                  </a:lnTo>
                  <a:lnTo>
                    <a:pt x="4329" y="1798"/>
                  </a:lnTo>
                  <a:lnTo>
                    <a:pt x="4695" y="2531"/>
                  </a:lnTo>
                  <a:lnTo>
                    <a:pt x="5099" y="3265"/>
                  </a:lnTo>
                  <a:lnTo>
                    <a:pt x="4989" y="3852"/>
                  </a:lnTo>
                  <a:lnTo>
                    <a:pt x="4732" y="3191"/>
                  </a:lnTo>
                  <a:lnTo>
                    <a:pt x="4475" y="2531"/>
                  </a:lnTo>
                  <a:lnTo>
                    <a:pt x="4255" y="1981"/>
                  </a:lnTo>
                  <a:lnTo>
                    <a:pt x="4035" y="1467"/>
                  </a:lnTo>
                  <a:lnTo>
                    <a:pt x="3742" y="880"/>
                  </a:lnTo>
                  <a:lnTo>
                    <a:pt x="3558" y="587"/>
                  </a:lnTo>
                  <a:lnTo>
                    <a:pt x="3815" y="550"/>
                  </a:lnTo>
                  <a:close/>
                  <a:moveTo>
                    <a:pt x="1761" y="1724"/>
                  </a:moveTo>
                  <a:lnTo>
                    <a:pt x="1724" y="1798"/>
                  </a:lnTo>
                  <a:lnTo>
                    <a:pt x="1761" y="1944"/>
                  </a:lnTo>
                  <a:lnTo>
                    <a:pt x="1834" y="2018"/>
                  </a:lnTo>
                  <a:lnTo>
                    <a:pt x="1944" y="2054"/>
                  </a:lnTo>
                  <a:lnTo>
                    <a:pt x="2054" y="2054"/>
                  </a:lnTo>
                  <a:lnTo>
                    <a:pt x="2274" y="2531"/>
                  </a:lnTo>
                  <a:lnTo>
                    <a:pt x="2458" y="2971"/>
                  </a:lnTo>
                  <a:lnTo>
                    <a:pt x="3008" y="4182"/>
                  </a:lnTo>
                  <a:lnTo>
                    <a:pt x="3081" y="4329"/>
                  </a:lnTo>
                  <a:lnTo>
                    <a:pt x="2825" y="4255"/>
                  </a:lnTo>
                  <a:lnTo>
                    <a:pt x="2458" y="4072"/>
                  </a:lnTo>
                  <a:lnTo>
                    <a:pt x="2164" y="3742"/>
                  </a:lnTo>
                  <a:lnTo>
                    <a:pt x="1944" y="3375"/>
                  </a:lnTo>
                  <a:lnTo>
                    <a:pt x="1724" y="2935"/>
                  </a:lnTo>
                  <a:lnTo>
                    <a:pt x="1651" y="2715"/>
                  </a:lnTo>
                  <a:lnTo>
                    <a:pt x="1504" y="2494"/>
                  </a:lnTo>
                  <a:lnTo>
                    <a:pt x="1724" y="1761"/>
                  </a:lnTo>
                  <a:lnTo>
                    <a:pt x="1761" y="1724"/>
                  </a:lnTo>
                  <a:close/>
                  <a:moveTo>
                    <a:pt x="2604" y="1174"/>
                  </a:moveTo>
                  <a:lnTo>
                    <a:pt x="2715" y="1614"/>
                  </a:lnTo>
                  <a:lnTo>
                    <a:pt x="2861" y="2054"/>
                  </a:lnTo>
                  <a:lnTo>
                    <a:pt x="3228" y="2898"/>
                  </a:lnTo>
                  <a:lnTo>
                    <a:pt x="3998" y="4695"/>
                  </a:lnTo>
                  <a:lnTo>
                    <a:pt x="3632" y="4549"/>
                  </a:lnTo>
                  <a:lnTo>
                    <a:pt x="3522" y="4365"/>
                  </a:lnTo>
                  <a:lnTo>
                    <a:pt x="3301" y="3888"/>
                  </a:lnTo>
                  <a:lnTo>
                    <a:pt x="2861" y="2935"/>
                  </a:lnTo>
                  <a:lnTo>
                    <a:pt x="2274" y="1834"/>
                  </a:lnTo>
                  <a:lnTo>
                    <a:pt x="2311" y="1651"/>
                  </a:lnTo>
                  <a:lnTo>
                    <a:pt x="2421" y="1467"/>
                  </a:lnTo>
                  <a:lnTo>
                    <a:pt x="2604" y="1174"/>
                  </a:lnTo>
                  <a:close/>
                  <a:moveTo>
                    <a:pt x="3338" y="660"/>
                  </a:moveTo>
                  <a:lnTo>
                    <a:pt x="3375" y="770"/>
                  </a:lnTo>
                  <a:lnTo>
                    <a:pt x="3668" y="1467"/>
                  </a:lnTo>
                  <a:lnTo>
                    <a:pt x="3962" y="2164"/>
                  </a:lnTo>
                  <a:lnTo>
                    <a:pt x="4182" y="2788"/>
                  </a:lnTo>
                  <a:lnTo>
                    <a:pt x="4402" y="3412"/>
                  </a:lnTo>
                  <a:lnTo>
                    <a:pt x="4769" y="4659"/>
                  </a:lnTo>
                  <a:lnTo>
                    <a:pt x="4732" y="4805"/>
                  </a:lnTo>
                  <a:lnTo>
                    <a:pt x="4659" y="4805"/>
                  </a:lnTo>
                  <a:lnTo>
                    <a:pt x="4549" y="4842"/>
                  </a:lnTo>
                  <a:lnTo>
                    <a:pt x="3668" y="2971"/>
                  </a:lnTo>
                  <a:lnTo>
                    <a:pt x="3191" y="1981"/>
                  </a:lnTo>
                  <a:lnTo>
                    <a:pt x="2971" y="1504"/>
                  </a:lnTo>
                  <a:lnTo>
                    <a:pt x="2788" y="991"/>
                  </a:lnTo>
                  <a:lnTo>
                    <a:pt x="3045" y="807"/>
                  </a:lnTo>
                  <a:lnTo>
                    <a:pt x="3338" y="660"/>
                  </a:lnTo>
                  <a:close/>
                  <a:moveTo>
                    <a:pt x="7703" y="4952"/>
                  </a:moveTo>
                  <a:lnTo>
                    <a:pt x="7960" y="5246"/>
                  </a:lnTo>
                  <a:lnTo>
                    <a:pt x="7960" y="5246"/>
                  </a:lnTo>
                  <a:lnTo>
                    <a:pt x="7887" y="5209"/>
                  </a:lnTo>
                  <a:lnTo>
                    <a:pt x="7593" y="5319"/>
                  </a:lnTo>
                  <a:lnTo>
                    <a:pt x="7300" y="5466"/>
                  </a:lnTo>
                  <a:lnTo>
                    <a:pt x="7190" y="5356"/>
                  </a:lnTo>
                  <a:lnTo>
                    <a:pt x="7080" y="5246"/>
                  </a:lnTo>
                  <a:lnTo>
                    <a:pt x="7373" y="5099"/>
                  </a:lnTo>
                  <a:lnTo>
                    <a:pt x="7703" y="4952"/>
                  </a:lnTo>
                  <a:close/>
                  <a:moveTo>
                    <a:pt x="8070" y="5356"/>
                  </a:moveTo>
                  <a:lnTo>
                    <a:pt x="8180" y="5466"/>
                  </a:lnTo>
                  <a:lnTo>
                    <a:pt x="7923" y="5576"/>
                  </a:lnTo>
                  <a:lnTo>
                    <a:pt x="7923" y="5576"/>
                  </a:lnTo>
                  <a:lnTo>
                    <a:pt x="8033" y="5429"/>
                  </a:lnTo>
                  <a:lnTo>
                    <a:pt x="8070" y="5356"/>
                  </a:lnTo>
                  <a:close/>
                  <a:moveTo>
                    <a:pt x="7556" y="5612"/>
                  </a:moveTo>
                  <a:lnTo>
                    <a:pt x="7483" y="5722"/>
                  </a:lnTo>
                  <a:lnTo>
                    <a:pt x="7483" y="5686"/>
                  </a:lnTo>
                  <a:lnTo>
                    <a:pt x="7556" y="5612"/>
                  </a:lnTo>
                  <a:close/>
                  <a:moveTo>
                    <a:pt x="8327" y="5649"/>
                  </a:moveTo>
                  <a:lnTo>
                    <a:pt x="8327" y="5686"/>
                  </a:lnTo>
                  <a:lnTo>
                    <a:pt x="7850" y="6163"/>
                  </a:lnTo>
                  <a:lnTo>
                    <a:pt x="7740" y="6016"/>
                  </a:lnTo>
                  <a:lnTo>
                    <a:pt x="7997" y="5796"/>
                  </a:lnTo>
                  <a:lnTo>
                    <a:pt x="8327" y="5649"/>
                  </a:lnTo>
                  <a:close/>
                  <a:moveTo>
                    <a:pt x="8437" y="5796"/>
                  </a:moveTo>
                  <a:lnTo>
                    <a:pt x="8584" y="6053"/>
                  </a:lnTo>
                  <a:lnTo>
                    <a:pt x="8143" y="6163"/>
                  </a:lnTo>
                  <a:lnTo>
                    <a:pt x="8437" y="5796"/>
                  </a:lnTo>
                  <a:close/>
                  <a:moveTo>
                    <a:pt x="8437" y="6346"/>
                  </a:moveTo>
                  <a:lnTo>
                    <a:pt x="8180" y="6676"/>
                  </a:lnTo>
                  <a:lnTo>
                    <a:pt x="8107" y="6493"/>
                  </a:lnTo>
                  <a:lnTo>
                    <a:pt x="8437" y="6346"/>
                  </a:lnTo>
                  <a:close/>
                  <a:moveTo>
                    <a:pt x="8767" y="6309"/>
                  </a:moveTo>
                  <a:lnTo>
                    <a:pt x="8840" y="6419"/>
                  </a:lnTo>
                  <a:lnTo>
                    <a:pt x="8547" y="6676"/>
                  </a:lnTo>
                  <a:lnTo>
                    <a:pt x="8767" y="6309"/>
                  </a:lnTo>
                  <a:close/>
                  <a:moveTo>
                    <a:pt x="9024" y="4695"/>
                  </a:moveTo>
                  <a:lnTo>
                    <a:pt x="9244" y="4732"/>
                  </a:lnTo>
                  <a:lnTo>
                    <a:pt x="9464" y="4805"/>
                  </a:lnTo>
                  <a:lnTo>
                    <a:pt x="9647" y="4915"/>
                  </a:lnTo>
                  <a:lnTo>
                    <a:pt x="9831" y="5062"/>
                  </a:lnTo>
                  <a:lnTo>
                    <a:pt x="9904" y="5099"/>
                  </a:lnTo>
                  <a:lnTo>
                    <a:pt x="9941" y="5099"/>
                  </a:lnTo>
                  <a:lnTo>
                    <a:pt x="10051" y="5209"/>
                  </a:lnTo>
                  <a:lnTo>
                    <a:pt x="10161" y="5429"/>
                  </a:lnTo>
                  <a:lnTo>
                    <a:pt x="10198" y="5649"/>
                  </a:lnTo>
                  <a:lnTo>
                    <a:pt x="10234" y="5869"/>
                  </a:lnTo>
                  <a:lnTo>
                    <a:pt x="10198" y="6089"/>
                  </a:lnTo>
                  <a:lnTo>
                    <a:pt x="10161" y="6346"/>
                  </a:lnTo>
                  <a:lnTo>
                    <a:pt x="10088" y="6566"/>
                  </a:lnTo>
                  <a:lnTo>
                    <a:pt x="9941" y="7006"/>
                  </a:lnTo>
                  <a:lnTo>
                    <a:pt x="9904" y="7080"/>
                  </a:lnTo>
                  <a:lnTo>
                    <a:pt x="9647" y="6676"/>
                  </a:lnTo>
                  <a:lnTo>
                    <a:pt x="9024" y="5832"/>
                  </a:lnTo>
                  <a:lnTo>
                    <a:pt x="8620" y="5282"/>
                  </a:lnTo>
                  <a:lnTo>
                    <a:pt x="8400" y="5025"/>
                  </a:lnTo>
                  <a:lnTo>
                    <a:pt x="8143" y="4842"/>
                  </a:lnTo>
                  <a:lnTo>
                    <a:pt x="8584" y="4732"/>
                  </a:lnTo>
                  <a:lnTo>
                    <a:pt x="8804" y="4695"/>
                  </a:lnTo>
                  <a:close/>
                  <a:moveTo>
                    <a:pt x="1064" y="3962"/>
                  </a:moveTo>
                  <a:lnTo>
                    <a:pt x="1357" y="4182"/>
                  </a:lnTo>
                  <a:lnTo>
                    <a:pt x="1651" y="4329"/>
                  </a:lnTo>
                  <a:lnTo>
                    <a:pt x="2348" y="4585"/>
                  </a:lnTo>
                  <a:lnTo>
                    <a:pt x="2458" y="4659"/>
                  </a:lnTo>
                  <a:lnTo>
                    <a:pt x="2494" y="4695"/>
                  </a:lnTo>
                  <a:lnTo>
                    <a:pt x="2568" y="4732"/>
                  </a:lnTo>
                  <a:lnTo>
                    <a:pt x="2641" y="4695"/>
                  </a:lnTo>
                  <a:lnTo>
                    <a:pt x="4329" y="5319"/>
                  </a:lnTo>
                  <a:lnTo>
                    <a:pt x="4329" y="5356"/>
                  </a:lnTo>
                  <a:lnTo>
                    <a:pt x="4292" y="5319"/>
                  </a:lnTo>
                  <a:lnTo>
                    <a:pt x="3888" y="5172"/>
                  </a:lnTo>
                  <a:lnTo>
                    <a:pt x="3705" y="5136"/>
                  </a:lnTo>
                  <a:lnTo>
                    <a:pt x="3485" y="5099"/>
                  </a:lnTo>
                  <a:lnTo>
                    <a:pt x="3448" y="5136"/>
                  </a:lnTo>
                  <a:lnTo>
                    <a:pt x="3411" y="5172"/>
                  </a:lnTo>
                  <a:lnTo>
                    <a:pt x="3448" y="5246"/>
                  </a:lnTo>
                  <a:lnTo>
                    <a:pt x="3595" y="5392"/>
                  </a:lnTo>
                  <a:lnTo>
                    <a:pt x="3852" y="5539"/>
                  </a:lnTo>
                  <a:lnTo>
                    <a:pt x="4108" y="5686"/>
                  </a:lnTo>
                  <a:lnTo>
                    <a:pt x="4402" y="5759"/>
                  </a:lnTo>
                  <a:lnTo>
                    <a:pt x="4365" y="5906"/>
                  </a:lnTo>
                  <a:lnTo>
                    <a:pt x="4035" y="5906"/>
                  </a:lnTo>
                  <a:lnTo>
                    <a:pt x="3742" y="5869"/>
                  </a:lnTo>
                  <a:lnTo>
                    <a:pt x="3411" y="5759"/>
                  </a:lnTo>
                  <a:lnTo>
                    <a:pt x="3228" y="5686"/>
                  </a:lnTo>
                  <a:lnTo>
                    <a:pt x="3191" y="5612"/>
                  </a:lnTo>
                  <a:lnTo>
                    <a:pt x="3155" y="5576"/>
                  </a:lnTo>
                  <a:lnTo>
                    <a:pt x="3118" y="5539"/>
                  </a:lnTo>
                  <a:lnTo>
                    <a:pt x="3081" y="5502"/>
                  </a:lnTo>
                  <a:lnTo>
                    <a:pt x="3045" y="5502"/>
                  </a:lnTo>
                  <a:lnTo>
                    <a:pt x="3008" y="5539"/>
                  </a:lnTo>
                  <a:lnTo>
                    <a:pt x="2971" y="5649"/>
                  </a:lnTo>
                  <a:lnTo>
                    <a:pt x="2971" y="5722"/>
                  </a:lnTo>
                  <a:lnTo>
                    <a:pt x="3008" y="5796"/>
                  </a:lnTo>
                  <a:lnTo>
                    <a:pt x="3045" y="5869"/>
                  </a:lnTo>
                  <a:lnTo>
                    <a:pt x="3191" y="6016"/>
                  </a:lnTo>
                  <a:lnTo>
                    <a:pt x="3338" y="6126"/>
                  </a:lnTo>
                  <a:lnTo>
                    <a:pt x="3522" y="6199"/>
                  </a:lnTo>
                  <a:lnTo>
                    <a:pt x="3742" y="6273"/>
                  </a:lnTo>
                  <a:lnTo>
                    <a:pt x="3962" y="6309"/>
                  </a:lnTo>
                  <a:lnTo>
                    <a:pt x="4182" y="6309"/>
                  </a:lnTo>
                  <a:lnTo>
                    <a:pt x="3962" y="6676"/>
                  </a:lnTo>
                  <a:lnTo>
                    <a:pt x="3742" y="6603"/>
                  </a:lnTo>
                  <a:lnTo>
                    <a:pt x="3228" y="6456"/>
                  </a:lnTo>
                  <a:lnTo>
                    <a:pt x="2971" y="6419"/>
                  </a:lnTo>
                  <a:lnTo>
                    <a:pt x="2715" y="6383"/>
                  </a:lnTo>
                  <a:lnTo>
                    <a:pt x="2641" y="6383"/>
                  </a:lnTo>
                  <a:lnTo>
                    <a:pt x="2641" y="6456"/>
                  </a:lnTo>
                  <a:lnTo>
                    <a:pt x="2641" y="6493"/>
                  </a:lnTo>
                  <a:lnTo>
                    <a:pt x="2678" y="6529"/>
                  </a:lnTo>
                  <a:lnTo>
                    <a:pt x="2861" y="6676"/>
                  </a:lnTo>
                  <a:lnTo>
                    <a:pt x="3081" y="6786"/>
                  </a:lnTo>
                  <a:lnTo>
                    <a:pt x="3522" y="6970"/>
                  </a:lnTo>
                  <a:lnTo>
                    <a:pt x="3742" y="7080"/>
                  </a:lnTo>
                  <a:lnTo>
                    <a:pt x="3632" y="7226"/>
                  </a:lnTo>
                  <a:lnTo>
                    <a:pt x="3522" y="7336"/>
                  </a:lnTo>
                  <a:lnTo>
                    <a:pt x="2935" y="7080"/>
                  </a:lnTo>
                  <a:lnTo>
                    <a:pt x="2311" y="6823"/>
                  </a:lnTo>
                  <a:lnTo>
                    <a:pt x="2238" y="6823"/>
                  </a:lnTo>
                  <a:lnTo>
                    <a:pt x="2201" y="6860"/>
                  </a:lnTo>
                  <a:lnTo>
                    <a:pt x="2201" y="6896"/>
                  </a:lnTo>
                  <a:lnTo>
                    <a:pt x="2201" y="6970"/>
                  </a:lnTo>
                  <a:lnTo>
                    <a:pt x="2458" y="7190"/>
                  </a:lnTo>
                  <a:lnTo>
                    <a:pt x="2678" y="7410"/>
                  </a:lnTo>
                  <a:lnTo>
                    <a:pt x="2971" y="7557"/>
                  </a:lnTo>
                  <a:lnTo>
                    <a:pt x="3265" y="7703"/>
                  </a:lnTo>
                  <a:lnTo>
                    <a:pt x="2971" y="7960"/>
                  </a:lnTo>
                  <a:lnTo>
                    <a:pt x="2641" y="7960"/>
                  </a:lnTo>
                  <a:lnTo>
                    <a:pt x="2311" y="7887"/>
                  </a:lnTo>
                  <a:lnTo>
                    <a:pt x="1981" y="7777"/>
                  </a:lnTo>
                  <a:lnTo>
                    <a:pt x="1871" y="7777"/>
                  </a:lnTo>
                  <a:lnTo>
                    <a:pt x="1834" y="7813"/>
                  </a:lnTo>
                  <a:lnTo>
                    <a:pt x="1797" y="7850"/>
                  </a:lnTo>
                  <a:lnTo>
                    <a:pt x="1797" y="7923"/>
                  </a:lnTo>
                  <a:lnTo>
                    <a:pt x="1834" y="8070"/>
                  </a:lnTo>
                  <a:lnTo>
                    <a:pt x="1944" y="8143"/>
                  </a:lnTo>
                  <a:lnTo>
                    <a:pt x="2091" y="8217"/>
                  </a:lnTo>
                  <a:lnTo>
                    <a:pt x="2238" y="8290"/>
                  </a:lnTo>
                  <a:lnTo>
                    <a:pt x="2348" y="8327"/>
                  </a:lnTo>
                  <a:lnTo>
                    <a:pt x="2164" y="8364"/>
                  </a:lnTo>
                  <a:lnTo>
                    <a:pt x="1944" y="8364"/>
                  </a:lnTo>
                  <a:lnTo>
                    <a:pt x="1761" y="8327"/>
                  </a:lnTo>
                  <a:lnTo>
                    <a:pt x="1541" y="8253"/>
                  </a:lnTo>
                  <a:lnTo>
                    <a:pt x="1247" y="8070"/>
                  </a:lnTo>
                  <a:lnTo>
                    <a:pt x="1027" y="7850"/>
                  </a:lnTo>
                  <a:lnTo>
                    <a:pt x="844" y="7593"/>
                  </a:lnTo>
                  <a:lnTo>
                    <a:pt x="697" y="7300"/>
                  </a:lnTo>
                  <a:lnTo>
                    <a:pt x="624" y="6970"/>
                  </a:lnTo>
                  <a:lnTo>
                    <a:pt x="550" y="6676"/>
                  </a:lnTo>
                  <a:lnTo>
                    <a:pt x="550" y="6346"/>
                  </a:lnTo>
                  <a:lnTo>
                    <a:pt x="550" y="6016"/>
                  </a:lnTo>
                  <a:lnTo>
                    <a:pt x="624" y="5502"/>
                  </a:lnTo>
                  <a:lnTo>
                    <a:pt x="734" y="4989"/>
                  </a:lnTo>
                  <a:lnTo>
                    <a:pt x="1064" y="3962"/>
                  </a:lnTo>
                  <a:close/>
                  <a:moveTo>
                    <a:pt x="6786" y="5429"/>
                  </a:moveTo>
                  <a:lnTo>
                    <a:pt x="6860" y="5649"/>
                  </a:lnTo>
                  <a:lnTo>
                    <a:pt x="6970" y="5832"/>
                  </a:lnTo>
                  <a:lnTo>
                    <a:pt x="7006" y="5906"/>
                  </a:lnTo>
                  <a:lnTo>
                    <a:pt x="7043" y="5979"/>
                  </a:lnTo>
                  <a:lnTo>
                    <a:pt x="7116" y="6016"/>
                  </a:lnTo>
                  <a:lnTo>
                    <a:pt x="7813" y="7006"/>
                  </a:lnTo>
                  <a:lnTo>
                    <a:pt x="8143" y="7520"/>
                  </a:lnTo>
                  <a:lnTo>
                    <a:pt x="8143" y="7667"/>
                  </a:lnTo>
                  <a:lnTo>
                    <a:pt x="8143" y="7740"/>
                  </a:lnTo>
                  <a:lnTo>
                    <a:pt x="8217" y="7813"/>
                  </a:lnTo>
                  <a:lnTo>
                    <a:pt x="8290" y="7850"/>
                  </a:lnTo>
                  <a:lnTo>
                    <a:pt x="8363" y="7850"/>
                  </a:lnTo>
                  <a:lnTo>
                    <a:pt x="8400" y="7813"/>
                  </a:lnTo>
                  <a:lnTo>
                    <a:pt x="8510" y="7887"/>
                  </a:lnTo>
                  <a:lnTo>
                    <a:pt x="8584" y="7923"/>
                  </a:lnTo>
                  <a:lnTo>
                    <a:pt x="8694" y="7960"/>
                  </a:lnTo>
                  <a:lnTo>
                    <a:pt x="8767" y="7923"/>
                  </a:lnTo>
                  <a:lnTo>
                    <a:pt x="8877" y="7997"/>
                  </a:lnTo>
                  <a:lnTo>
                    <a:pt x="8987" y="7997"/>
                  </a:lnTo>
                  <a:lnTo>
                    <a:pt x="9060" y="8033"/>
                  </a:lnTo>
                  <a:lnTo>
                    <a:pt x="9134" y="7997"/>
                  </a:lnTo>
                  <a:lnTo>
                    <a:pt x="9207" y="7923"/>
                  </a:lnTo>
                  <a:lnTo>
                    <a:pt x="9207" y="7813"/>
                  </a:lnTo>
                  <a:lnTo>
                    <a:pt x="9207" y="7740"/>
                  </a:lnTo>
                  <a:lnTo>
                    <a:pt x="9134" y="7667"/>
                  </a:lnTo>
                  <a:lnTo>
                    <a:pt x="9170" y="7557"/>
                  </a:lnTo>
                  <a:lnTo>
                    <a:pt x="9207" y="7483"/>
                  </a:lnTo>
                  <a:lnTo>
                    <a:pt x="9244" y="7410"/>
                  </a:lnTo>
                  <a:lnTo>
                    <a:pt x="9244" y="7373"/>
                  </a:lnTo>
                  <a:lnTo>
                    <a:pt x="9207" y="7300"/>
                  </a:lnTo>
                  <a:lnTo>
                    <a:pt x="9170" y="7263"/>
                  </a:lnTo>
                  <a:lnTo>
                    <a:pt x="9134" y="7226"/>
                  </a:lnTo>
                  <a:lnTo>
                    <a:pt x="8987" y="7226"/>
                  </a:lnTo>
                  <a:lnTo>
                    <a:pt x="8694" y="7336"/>
                  </a:lnTo>
                  <a:lnTo>
                    <a:pt x="8694" y="7300"/>
                  </a:lnTo>
                  <a:lnTo>
                    <a:pt x="8877" y="7153"/>
                  </a:lnTo>
                  <a:lnTo>
                    <a:pt x="9060" y="6970"/>
                  </a:lnTo>
                  <a:lnTo>
                    <a:pt x="9134" y="6860"/>
                  </a:lnTo>
                  <a:lnTo>
                    <a:pt x="9244" y="7043"/>
                  </a:lnTo>
                  <a:lnTo>
                    <a:pt x="9501" y="7446"/>
                  </a:lnTo>
                  <a:lnTo>
                    <a:pt x="9537" y="7593"/>
                  </a:lnTo>
                  <a:lnTo>
                    <a:pt x="9317" y="7887"/>
                  </a:lnTo>
                  <a:lnTo>
                    <a:pt x="9024" y="8143"/>
                  </a:lnTo>
                  <a:lnTo>
                    <a:pt x="8730" y="8364"/>
                  </a:lnTo>
                  <a:lnTo>
                    <a:pt x="8400" y="8547"/>
                  </a:lnTo>
                  <a:lnTo>
                    <a:pt x="8070" y="8657"/>
                  </a:lnTo>
                  <a:lnTo>
                    <a:pt x="7703" y="8694"/>
                  </a:lnTo>
                  <a:lnTo>
                    <a:pt x="7520" y="8694"/>
                  </a:lnTo>
                  <a:lnTo>
                    <a:pt x="7373" y="8657"/>
                  </a:lnTo>
                  <a:lnTo>
                    <a:pt x="7190" y="8620"/>
                  </a:lnTo>
                  <a:lnTo>
                    <a:pt x="7006" y="8547"/>
                  </a:lnTo>
                  <a:lnTo>
                    <a:pt x="6823" y="8437"/>
                  </a:lnTo>
                  <a:lnTo>
                    <a:pt x="6676" y="8290"/>
                  </a:lnTo>
                  <a:lnTo>
                    <a:pt x="6419" y="7997"/>
                  </a:lnTo>
                  <a:lnTo>
                    <a:pt x="6199" y="7667"/>
                  </a:lnTo>
                  <a:lnTo>
                    <a:pt x="6053" y="7300"/>
                  </a:lnTo>
                  <a:lnTo>
                    <a:pt x="6016" y="6896"/>
                  </a:lnTo>
                  <a:lnTo>
                    <a:pt x="6016" y="6676"/>
                  </a:lnTo>
                  <a:lnTo>
                    <a:pt x="6053" y="6493"/>
                  </a:lnTo>
                  <a:lnTo>
                    <a:pt x="6089" y="6309"/>
                  </a:lnTo>
                  <a:lnTo>
                    <a:pt x="6163" y="6126"/>
                  </a:lnTo>
                  <a:lnTo>
                    <a:pt x="6273" y="5943"/>
                  </a:lnTo>
                  <a:lnTo>
                    <a:pt x="6383" y="5759"/>
                  </a:lnTo>
                  <a:lnTo>
                    <a:pt x="6566" y="5576"/>
                  </a:lnTo>
                  <a:lnTo>
                    <a:pt x="6786" y="5429"/>
                  </a:lnTo>
                  <a:close/>
                  <a:moveTo>
                    <a:pt x="3852" y="0"/>
                  </a:moveTo>
                  <a:lnTo>
                    <a:pt x="3522" y="37"/>
                  </a:lnTo>
                  <a:lnTo>
                    <a:pt x="3191" y="110"/>
                  </a:lnTo>
                  <a:lnTo>
                    <a:pt x="2898" y="257"/>
                  </a:lnTo>
                  <a:lnTo>
                    <a:pt x="2604" y="440"/>
                  </a:lnTo>
                  <a:lnTo>
                    <a:pt x="2348" y="660"/>
                  </a:lnTo>
                  <a:lnTo>
                    <a:pt x="2091" y="660"/>
                  </a:lnTo>
                  <a:lnTo>
                    <a:pt x="1871" y="734"/>
                  </a:lnTo>
                  <a:lnTo>
                    <a:pt x="1687" y="880"/>
                  </a:lnTo>
                  <a:lnTo>
                    <a:pt x="1541" y="1064"/>
                  </a:lnTo>
                  <a:lnTo>
                    <a:pt x="1394" y="1284"/>
                  </a:lnTo>
                  <a:lnTo>
                    <a:pt x="1321" y="1504"/>
                  </a:lnTo>
                  <a:lnTo>
                    <a:pt x="1137" y="1944"/>
                  </a:lnTo>
                  <a:lnTo>
                    <a:pt x="660" y="3522"/>
                  </a:lnTo>
                  <a:lnTo>
                    <a:pt x="404" y="4292"/>
                  </a:lnTo>
                  <a:lnTo>
                    <a:pt x="183" y="5062"/>
                  </a:lnTo>
                  <a:lnTo>
                    <a:pt x="37" y="5759"/>
                  </a:lnTo>
                  <a:lnTo>
                    <a:pt x="0" y="6126"/>
                  </a:lnTo>
                  <a:lnTo>
                    <a:pt x="0" y="6456"/>
                  </a:lnTo>
                  <a:lnTo>
                    <a:pt x="0" y="6786"/>
                  </a:lnTo>
                  <a:lnTo>
                    <a:pt x="73" y="7153"/>
                  </a:lnTo>
                  <a:lnTo>
                    <a:pt x="183" y="7483"/>
                  </a:lnTo>
                  <a:lnTo>
                    <a:pt x="330" y="7813"/>
                  </a:lnTo>
                  <a:lnTo>
                    <a:pt x="477" y="8033"/>
                  </a:lnTo>
                  <a:lnTo>
                    <a:pt x="660" y="8253"/>
                  </a:lnTo>
                  <a:lnTo>
                    <a:pt x="880" y="8474"/>
                  </a:lnTo>
                  <a:lnTo>
                    <a:pt x="1101" y="8657"/>
                  </a:lnTo>
                  <a:lnTo>
                    <a:pt x="1357" y="8767"/>
                  </a:lnTo>
                  <a:lnTo>
                    <a:pt x="1651" y="8877"/>
                  </a:lnTo>
                  <a:lnTo>
                    <a:pt x="1908" y="8914"/>
                  </a:lnTo>
                  <a:lnTo>
                    <a:pt x="2201" y="8950"/>
                  </a:lnTo>
                  <a:lnTo>
                    <a:pt x="2458" y="8914"/>
                  </a:lnTo>
                  <a:lnTo>
                    <a:pt x="2678" y="8840"/>
                  </a:lnTo>
                  <a:lnTo>
                    <a:pt x="2898" y="8730"/>
                  </a:lnTo>
                  <a:lnTo>
                    <a:pt x="3081" y="8620"/>
                  </a:lnTo>
                  <a:lnTo>
                    <a:pt x="3448" y="8290"/>
                  </a:lnTo>
                  <a:lnTo>
                    <a:pt x="3778" y="7923"/>
                  </a:lnTo>
                  <a:lnTo>
                    <a:pt x="3815" y="7960"/>
                  </a:lnTo>
                  <a:lnTo>
                    <a:pt x="3925" y="7960"/>
                  </a:lnTo>
                  <a:lnTo>
                    <a:pt x="4035" y="7887"/>
                  </a:lnTo>
                  <a:lnTo>
                    <a:pt x="4108" y="7813"/>
                  </a:lnTo>
                  <a:lnTo>
                    <a:pt x="4108" y="7740"/>
                  </a:lnTo>
                  <a:lnTo>
                    <a:pt x="4072" y="7593"/>
                  </a:lnTo>
                  <a:lnTo>
                    <a:pt x="4182" y="7446"/>
                  </a:lnTo>
                  <a:lnTo>
                    <a:pt x="4512" y="6896"/>
                  </a:lnTo>
                  <a:lnTo>
                    <a:pt x="4769" y="6309"/>
                  </a:lnTo>
                  <a:lnTo>
                    <a:pt x="5025" y="5722"/>
                  </a:lnTo>
                  <a:lnTo>
                    <a:pt x="5209" y="5099"/>
                  </a:lnTo>
                  <a:lnTo>
                    <a:pt x="5246" y="5062"/>
                  </a:lnTo>
                  <a:lnTo>
                    <a:pt x="5282" y="4989"/>
                  </a:lnTo>
                  <a:lnTo>
                    <a:pt x="5282" y="4915"/>
                  </a:lnTo>
                  <a:lnTo>
                    <a:pt x="5466" y="4292"/>
                  </a:lnTo>
                  <a:lnTo>
                    <a:pt x="5612" y="3632"/>
                  </a:lnTo>
                  <a:lnTo>
                    <a:pt x="5722" y="2971"/>
                  </a:lnTo>
                  <a:lnTo>
                    <a:pt x="5796" y="2311"/>
                  </a:lnTo>
                  <a:lnTo>
                    <a:pt x="5832" y="1981"/>
                  </a:lnTo>
                  <a:lnTo>
                    <a:pt x="5796" y="1651"/>
                  </a:lnTo>
                  <a:lnTo>
                    <a:pt x="5759" y="1357"/>
                  </a:lnTo>
                  <a:lnTo>
                    <a:pt x="5649" y="1064"/>
                  </a:lnTo>
                  <a:lnTo>
                    <a:pt x="5539" y="807"/>
                  </a:lnTo>
                  <a:lnTo>
                    <a:pt x="5356" y="587"/>
                  </a:lnTo>
                  <a:lnTo>
                    <a:pt x="5099" y="367"/>
                  </a:lnTo>
                  <a:lnTo>
                    <a:pt x="4842" y="184"/>
                  </a:lnTo>
                  <a:lnTo>
                    <a:pt x="4512" y="73"/>
                  </a:lnTo>
                  <a:lnTo>
                    <a:pt x="4182" y="0"/>
                  </a:lnTo>
                  <a:close/>
                  <a:moveTo>
                    <a:pt x="8730" y="3962"/>
                  </a:moveTo>
                  <a:lnTo>
                    <a:pt x="8584" y="4072"/>
                  </a:lnTo>
                  <a:lnTo>
                    <a:pt x="8437" y="4182"/>
                  </a:lnTo>
                  <a:lnTo>
                    <a:pt x="8327" y="4329"/>
                  </a:lnTo>
                  <a:lnTo>
                    <a:pt x="7887" y="4439"/>
                  </a:lnTo>
                  <a:lnTo>
                    <a:pt x="7336" y="4585"/>
                  </a:lnTo>
                  <a:lnTo>
                    <a:pt x="6786" y="4842"/>
                  </a:lnTo>
                  <a:lnTo>
                    <a:pt x="6566" y="4989"/>
                  </a:lnTo>
                  <a:lnTo>
                    <a:pt x="6309" y="5172"/>
                  </a:lnTo>
                  <a:lnTo>
                    <a:pt x="6089" y="5356"/>
                  </a:lnTo>
                  <a:lnTo>
                    <a:pt x="5906" y="5576"/>
                  </a:lnTo>
                  <a:lnTo>
                    <a:pt x="5759" y="5796"/>
                  </a:lnTo>
                  <a:lnTo>
                    <a:pt x="5612" y="6053"/>
                  </a:lnTo>
                  <a:lnTo>
                    <a:pt x="5539" y="6309"/>
                  </a:lnTo>
                  <a:lnTo>
                    <a:pt x="5502" y="6603"/>
                  </a:lnTo>
                  <a:lnTo>
                    <a:pt x="5466" y="6860"/>
                  </a:lnTo>
                  <a:lnTo>
                    <a:pt x="5502" y="7116"/>
                  </a:lnTo>
                  <a:lnTo>
                    <a:pt x="5539" y="7373"/>
                  </a:lnTo>
                  <a:lnTo>
                    <a:pt x="5612" y="7630"/>
                  </a:lnTo>
                  <a:lnTo>
                    <a:pt x="5722" y="7887"/>
                  </a:lnTo>
                  <a:lnTo>
                    <a:pt x="5869" y="8107"/>
                  </a:lnTo>
                  <a:lnTo>
                    <a:pt x="6016" y="8327"/>
                  </a:lnTo>
                  <a:lnTo>
                    <a:pt x="6199" y="8547"/>
                  </a:lnTo>
                  <a:lnTo>
                    <a:pt x="6419" y="8730"/>
                  </a:lnTo>
                  <a:lnTo>
                    <a:pt x="6639" y="8914"/>
                  </a:lnTo>
                  <a:lnTo>
                    <a:pt x="6860" y="9060"/>
                  </a:lnTo>
                  <a:lnTo>
                    <a:pt x="7116" y="9170"/>
                  </a:lnTo>
                  <a:lnTo>
                    <a:pt x="7410" y="9244"/>
                  </a:lnTo>
                  <a:lnTo>
                    <a:pt x="7703" y="9281"/>
                  </a:lnTo>
                  <a:lnTo>
                    <a:pt x="8033" y="9244"/>
                  </a:lnTo>
                  <a:lnTo>
                    <a:pt x="8327" y="9170"/>
                  </a:lnTo>
                  <a:lnTo>
                    <a:pt x="8620" y="9024"/>
                  </a:lnTo>
                  <a:lnTo>
                    <a:pt x="8877" y="8877"/>
                  </a:lnTo>
                  <a:lnTo>
                    <a:pt x="9391" y="8547"/>
                  </a:lnTo>
                  <a:lnTo>
                    <a:pt x="9611" y="8364"/>
                  </a:lnTo>
                  <a:lnTo>
                    <a:pt x="9794" y="8143"/>
                  </a:lnTo>
                  <a:lnTo>
                    <a:pt x="9977" y="7923"/>
                  </a:lnTo>
                  <a:lnTo>
                    <a:pt x="10161" y="7703"/>
                  </a:lnTo>
                  <a:lnTo>
                    <a:pt x="10418" y="7190"/>
                  </a:lnTo>
                  <a:lnTo>
                    <a:pt x="10638" y="6676"/>
                  </a:lnTo>
                  <a:lnTo>
                    <a:pt x="10711" y="6346"/>
                  </a:lnTo>
                  <a:lnTo>
                    <a:pt x="10748" y="6053"/>
                  </a:lnTo>
                  <a:lnTo>
                    <a:pt x="10748" y="5722"/>
                  </a:lnTo>
                  <a:lnTo>
                    <a:pt x="10711" y="5466"/>
                  </a:lnTo>
                  <a:lnTo>
                    <a:pt x="10601" y="5172"/>
                  </a:lnTo>
                  <a:lnTo>
                    <a:pt x="10454" y="4915"/>
                  </a:lnTo>
                  <a:lnTo>
                    <a:pt x="10271" y="4659"/>
                  </a:lnTo>
                  <a:lnTo>
                    <a:pt x="10051" y="4439"/>
                  </a:lnTo>
                  <a:lnTo>
                    <a:pt x="9794" y="4255"/>
                  </a:lnTo>
                  <a:lnTo>
                    <a:pt x="9537" y="4108"/>
                  </a:lnTo>
                  <a:lnTo>
                    <a:pt x="9244" y="3998"/>
                  </a:lnTo>
                  <a:lnTo>
                    <a:pt x="8950" y="3962"/>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5" name="Google Shape;425;p8"/>
            <p:cNvSpPr/>
            <p:nvPr/>
          </p:nvSpPr>
          <p:spPr>
            <a:xfrm>
              <a:off x="6385050" y="4208725"/>
              <a:ext cx="422775" cy="298975"/>
            </a:xfrm>
            <a:custGeom>
              <a:rect b="b" l="l" r="r" t="t"/>
              <a:pathLst>
                <a:path extrusionOk="0" h="11959" w="16911">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6" name="Google Shape;426;p8"/>
            <p:cNvSpPr/>
            <p:nvPr/>
          </p:nvSpPr>
          <p:spPr>
            <a:xfrm>
              <a:off x="7121425" y="2437925"/>
              <a:ext cx="246700" cy="315500"/>
            </a:xfrm>
            <a:custGeom>
              <a:rect b="b" l="l" r="r" t="t"/>
              <a:pathLst>
                <a:path extrusionOk="0" h="12620" w="9868">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7" name="Google Shape;427;p8"/>
            <p:cNvSpPr/>
            <p:nvPr/>
          </p:nvSpPr>
          <p:spPr>
            <a:xfrm>
              <a:off x="6062250" y="3853825"/>
              <a:ext cx="332900" cy="376025"/>
            </a:xfrm>
            <a:custGeom>
              <a:rect b="b" l="l" r="r" t="t"/>
              <a:pathLst>
                <a:path extrusionOk="0" h="15041" w="13316">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8" name="Google Shape;428;p8"/>
            <p:cNvSpPr/>
            <p:nvPr/>
          </p:nvSpPr>
          <p:spPr>
            <a:xfrm>
              <a:off x="6023725" y="3167900"/>
              <a:ext cx="340250" cy="227450"/>
            </a:xfrm>
            <a:custGeom>
              <a:rect b="b" l="l" r="r" t="t"/>
              <a:pathLst>
                <a:path extrusionOk="0" h="9098" w="1361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9" name="Google Shape;429;p8"/>
            <p:cNvSpPr/>
            <p:nvPr/>
          </p:nvSpPr>
          <p:spPr>
            <a:xfrm>
              <a:off x="7109500" y="3449425"/>
              <a:ext cx="154100" cy="165100"/>
            </a:xfrm>
            <a:custGeom>
              <a:rect b="b" l="l" r="r" t="t"/>
              <a:pathLst>
                <a:path extrusionOk="0" h="6604" w="6164">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cxnSp>
        <p:nvCxnSpPr>
          <p:cNvPr id="430" name="Google Shape;430;p8"/>
          <p:cNvCxnSpPr/>
          <p:nvPr/>
        </p:nvCxnSpPr>
        <p:spPr>
          <a:xfrm>
            <a:off x="850475" y="1031425"/>
            <a:ext cx="6037800" cy="0"/>
          </a:xfrm>
          <a:prstGeom prst="straightConnector1">
            <a:avLst/>
          </a:prstGeom>
          <a:noFill/>
          <a:ln cap="rnd" cmpd="sng" w="19050">
            <a:solidFill>
              <a:srgbClr val="A4C2F4"/>
            </a:solidFill>
            <a:prstDash val="dash"/>
            <a:round/>
            <a:headEnd len="med" w="med" type="none"/>
            <a:tailEnd len="med" w="med" type="none"/>
          </a:ln>
        </p:spPr>
      </p:cxnSp>
      <p:sp>
        <p:nvSpPr>
          <p:cNvPr id="431" name="Google Shape;431;p8"/>
          <p:cNvSpPr txBox="1"/>
          <p:nvPr>
            <p:ph idx="12" type="sldNum"/>
          </p:nvPr>
        </p:nvSpPr>
        <p:spPr>
          <a:xfrm>
            <a:off x="90619" y="4722737"/>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32" name="Shape 432"/>
        <p:cNvGrpSpPr/>
        <p:nvPr/>
      </p:nvGrpSpPr>
      <p:grpSpPr>
        <a:xfrm>
          <a:off x="0" y="0"/>
          <a:ext cx="0" cy="0"/>
          <a:chOff x="0" y="0"/>
          <a:chExt cx="0" cy="0"/>
        </a:xfrm>
      </p:grpSpPr>
      <p:sp>
        <p:nvSpPr>
          <p:cNvPr id="433" name="Google Shape;433;p9"/>
          <p:cNvSpPr txBox="1"/>
          <p:nvPr>
            <p:ph idx="1" type="body"/>
          </p:nvPr>
        </p:nvSpPr>
        <p:spPr>
          <a:xfrm>
            <a:off x="457200" y="4406309"/>
            <a:ext cx="8229600" cy="519600"/>
          </a:xfrm>
          <a:prstGeom prst="rect">
            <a:avLst/>
          </a:prstGeom>
        </p:spPr>
        <p:txBody>
          <a:bodyPr anchorCtr="0" anchor="t" bIns="91425" lIns="91425" spcFirstLastPara="1" rIns="91425" wrap="square" tIns="91425">
            <a:noAutofit/>
          </a:bodyPr>
          <a:lstStyle>
            <a:lvl1pPr indent="-228600" lvl="0" marL="457200" algn="ctr">
              <a:spcBef>
                <a:spcPts val="360"/>
              </a:spcBef>
              <a:spcAft>
                <a:spcPts val="0"/>
              </a:spcAft>
              <a:buSzPts val="1800"/>
              <a:buNone/>
              <a:defRPr sz="1800"/>
            </a:lvl1pPr>
          </a:lstStyle>
          <a:p/>
        </p:txBody>
      </p:sp>
      <p:sp>
        <p:nvSpPr>
          <p:cNvPr id="434" name="Google Shape;434;p9"/>
          <p:cNvSpPr/>
          <p:nvPr/>
        </p:nvSpPr>
        <p:spPr>
          <a:xfrm>
            <a:off x="7302880" y="-294362"/>
            <a:ext cx="450550" cy="558734"/>
          </a:xfrm>
          <a:custGeom>
            <a:rect b="b" l="l" r="r" t="t"/>
            <a:pathLst>
              <a:path extrusionOk="0" h="19698" w="15884">
                <a:moveTo>
                  <a:pt x="9355" y="4108"/>
                </a:moveTo>
                <a:lnTo>
                  <a:pt x="9465" y="4145"/>
                </a:lnTo>
                <a:lnTo>
                  <a:pt x="9538" y="4182"/>
                </a:lnTo>
                <a:lnTo>
                  <a:pt x="9648" y="4328"/>
                </a:lnTo>
                <a:lnTo>
                  <a:pt x="9721" y="4549"/>
                </a:lnTo>
                <a:lnTo>
                  <a:pt x="9721" y="4769"/>
                </a:lnTo>
                <a:lnTo>
                  <a:pt x="9721" y="4842"/>
                </a:lnTo>
                <a:lnTo>
                  <a:pt x="9685" y="4879"/>
                </a:lnTo>
                <a:lnTo>
                  <a:pt x="9575" y="4952"/>
                </a:lnTo>
                <a:lnTo>
                  <a:pt x="9391" y="4952"/>
                </a:lnTo>
                <a:lnTo>
                  <a:pt x="9355" y="4915"/>
                </a:lnTo>
                <a:lnTo>
                  <a:pt x="9281" y="4842"/>
                </a:lnTo>
                <a:lnTo>
                  <a:pt x="9208" y="4695"/>
                </a:lnTo>
                <a:lnTo>
                  <a:pt x="9171" y="4549"/>
                </a:lnTo>
                <a:lnTo>
                  <a:pt x="9171" y="4438"/>
                </a:lnTo>
                <a:lnTo>
                  <a:pt x="9171" y="4328"/>
                </a:lnTo>
                <a:lnTo>
                  <a:pt x="9245" y="4108"/>
                </a:lnTo>
                <a:close/>
                <a:moveTo>
                  <a:pt x="9355" y="3705"/>
                </a:moveTo>
                <a:lnTo>
                  <a:pt x="9245" y="3742"/>
                </a:lnTo>
                <a:lnTo>
                  <a:pt x="9135" y="3778"/>
                </a:lnTo>
                <a:lnTo>
                  <a:pt x="9025" y="3852"/>
                </a:lnTo>
                <a:lnTo>
                  <a:pt x="8988" y="3925"/>
                </a:lnTo>
                <a:lnTo>
                  <a:pt x="8914" y="3998"/>
                </a:lnTo>
                <a:lnTo>
                  <a:pt x="8841" y="4218"/>
                </a:lnTo>
                <a:lnTo>
                  <a:pt x="8804" y="4475"/>
                </a:lnTo>
                <a:lnTo>
                  <a:pt x="8804" y="4659"/>
                </a:lnTo>
                <a:lnTo>
                  <a:pt x="8841" y="4805"/>
                </a:lnTo>
                <a:lnTo>
                  <a:pt x="8878" y="4952"/>
                </a:lnTo>
                <a:lnTo>
                  <a:pt x="8988" y="5099"/>
                </a:lnTo>
                <a:lnTo>
                  <a:pt x="9098" y="5209"/>
                </a:lnTo>
                <a:lnTo>
                  <a:pt x="9245" y="5282"/>
                </a:lnTo>
                <a:lnTo>
                  <a:pt x="9391" y="5355"/>
                </a:lnTo>
                <a:lnTo>
                  <a:pt x="9538" y="5355"/>
                </a:lnTo>
                <a:lnTo>
                  <a:pt x="9721" y="5319"/>
                </a:lnTo>
                <a:lnTo>
                  <a:pt x="9868" y="5245"/>
                </a:lnTo>
                <a:lnTo>
                  <a:pt x="10015" y="5135"/>
                </a:lnTo>
                <a:lnTo>
                  <a:pt x="10088" y="4989"/>
                </a:lnTo>
                <a:lnTo>
                  <a:pt x="10125" y="4805"/>
                </a:lnTo>
                <a:lnTo>
                  <a:pt x="10125" y="4659"/>
                </a:lnTo>
                <a:lnTo>
                  <a:pt x="10088" y="4475"/>
                </a:lnTo>
                <a:lnTo>
                  <a:pt x="10052" y="4292"/>
                </a:lnTo>
                <a:lnTo>
                  <a:pt x="9978" y="4145"/>
                </a:lnTo>
                <a:lnTo>
                  <a:pt x="9905" y="3998"/>
                </a:lnTo>
                <a:lnTo>
                  <a:pt x="9795" y="3888"/>
                </a:lnTo>
                <a:lnTo>
                  <a:pt x="9648" y="3778"/>
                </a:lnTo>
                <a:lnTo>
                  <a:pt x="9501" y="3742"/>
                </a:lnTo>
                <a:lnTo>
                  <a:pt x="9355" y="3705"/>
                </a:lnTo>
                <a:close/>
                <a:moveTo>
                  <a:pt x="11262" y="6676"/>
                </a:moveTo>
                <a:lnTo>
                  <a:pt x="11262" y="6786"/>
                </a:lnTo>
                <a:lnTo>
                  <a:pt x="11225" y="6859"/>
                </a:lnTo>
                <a:lnTo>
                  <a:pt x="11152" y="6933"/>
                </a:lnTo>
                <a:lnTo>
                  <a:pt x="11042" y="7006"/>
                </a:lnTo>
                <a:lnTo>
                  <a:pt x="10785" y="7116"/>
                </a:lnTo>
                <a:lnTo>
                  <a:pt x="10602" y="7190"/>
                </a:lnTo>
                <a:lnTo>
                  <a:pt x="9795" y="7556"/>
                </a:lnTo>
                <a:lnTo>
                  <a:pt x="9721" y="7263"/>
                </a:lnTo>
                <a:lnTo>
                  <a:pt x="10639" y="6823"/>
                </a:lnTo>
                <a:lnTo>
                  <a:pt x="11079" y="6676"/>
                </a:lnTo>
                <a:close/>
                <a:moveTo>
                  <a:pt x="11115" y="6273"/>
                </a:moveTo>
                <a:lnTo>
                  <a:pt x="10859" y="6346"/>
                </a:lnTo>
                <a:lnTo>
                  <a:pt x="10052" y="6639"/>
                </a:lnTo>
                <a:lnTo>
                  <a:pt x="9648" y="6823"/>
                </a:lnTo>
                <a:lnTo>
                  <a:pt x="9281" y="7006"/>
                </a:lnTo>
                <a:lnTo>
                  <a:pt x="9208" y="7080"/>
                </a:lnTo>
                <a:lnTo>
                  <a:pt x="9208" y="7116"/>
                </a:lnTo>
                <a:lnTo>
                  <a:pt x="9208" y="7190"/>
                </a:lnTo>
                <a:lnTo>
                  <a:pt x="9208" y="7263"/>
                </a:lnTo>
                <a:lnTo>
                  <a:pt x="9318" y="7336"/>
                </a:lnTo>
                <a:lnTo>
                  <a:pt x="9465" y="7336"/>
                </a:lnTo>
                <a:lnTo>
                  <a:pt x="9465" y="7593"/>
                </a:lnTo>
                <a:lnTo>
                  <a:pt x="9538" y="7813"/>
                </a:lnTo>
                <a:lnTo>
                  <a:pt x="9575" y="7887"/>
                </a:lnTo>
                <a:lnTo>
                  <a:pt x="9648" y="7923"/>
                </a:lnTo>
                <a:lnTo>
                  <a:pt x="9758" y="7923"/>
                </a:lnTo>
                <a:lnTo>
                  <a:pt x="10492" y="7630"/>
                </a:lnTo>
                <a:lnTo>
                  <a:pt x="10859" y="7483"/>
                </a:lnTo>
                <a:lnTo>
                  <a:pt x="11225" y="7336"/>
                </a:lnTo>
                <a:lnTo>
                  <a:pt x="11409" y="7190"/>
                </a:lnTo>
                <a:lnTo>
                  <a:pt x="11556" y="7006"/>
                </a:lnTo>
                <a:lnTo>
                  <a:pt x="11629" y="6896"/>
                </a:lnTo>
                <a:lnTo>
                  <a:pt x="11629" y="6786"/>
                </a:lnTo>
                <a:lnTo>
                  <a:pt x="11629" y="6676"/>
                </a:lnTo>
                <a:lnTo>
                  <a:pt x="11592" y="6566"/>
                </a:lnTo>
                <a:lnTo>
                  <a:pt x="11556" y="6419"/>
                </a:lnTo>
                <a:lnTo>
                  <a:pt x="11482" y="6346"/>
                </a:lnTo>
                <a:lnTo>
                  <a:pt x="11372" y="6273"/>
                </a:lnTo>
                <a:close/>
                <a:moveTo>
                  <a:pt x="10198" y="2861"/>
                </a:moveTo>
                <a:lnTo>
                  <a:pt x="10235" y="3228"/>
                </a:lnTo>
                <a:lnTo>
                  <a:pt x="10345" y="3595"/>
                </a:lnTo>
                <a:lnTo>
                  <a:pt x="10565" y="4292"/>
                </a:lnTo>
                <a:lnTo>
                  <a:pt x="10822" y="5062"/>
                </a:lnTo>
                <a:lnTo>
                  <a:pt x="10895" y="5282"/>
                </a:lnTo>
                <a:lnTo>
                  <a:pt x="9025" y="6052"/>
                </a:lnTo>
                <a:lnTo>
                  <a:pt x="7154" y="6786"/>
                </a:lnTo>
                <a:lnTo>
                  <a:pt x="5173" y="7593"/>
                </a:lnTo>
                <a:lnTo>
                  <a:pt x="4146" y="7997"/>
                </a:lnTo>
                <a:lnTo>
                  <a:pt x="3816" y="8143"/>
                </a:lnTo>
                <a:lnTo>
                  <a:pt x="3486" y="8290"/>
                </a:lnTo>
                <a:lnTo>
                  <a:pt x="3266" y="7887"/>
                </a:lnTo>
                <a:lnTo>
                  <a:pt x="3045" y="7446"/>
                </a:lnTo>
                <a:lnTo>
                  <a:pt x="2679" y="6566"/>
                </a:lnTo>
                <a:lnTo>
                  <a:pt x="2532" y="6162"/>
                </a:lnTo>
                <a:lnTo>
                  <a:pt x="2385" y="5869"/>
                </a:lnTo>
                <a:lnTo>
                  <a:pt x="2238" y="5612"/>
                </a:lnTo>
                <a:lnTo>
                  <a:pt x="2715" y="5539"/>
                </a:lnTo>
                <a:lnTo>
                  <a:pt x="3192" y="5429"/>
                </a:lnTo>
                <a:lnTo>
                  <a:pt x="3669" y="5282"/>
                </a:lnTo>
                <a:lnTo>
                  <a:pt x="4146" y="5099"/>
                </a:lnTo>
                <a:lnTo>
                  <a:pt x="5210" y="4659"/>
                </a:lnTo>
                <a:lnTo>
                  <a:pt x="6273" y="4218"/>
                </a:lnTo>
                <a:lnTo>
                  <a:pt x="6824" y="4035"/>
                </a:lnTo>
                <a:lnTo>
                  <a:pt x="7374" y="3852"/>
                </a:lnTo>
                <a:lnTo>
                  <a:pt x="8474" y="3558"/>
                </a:lnTo>
                <a:lnTo>
                  <a:pt x="9025" y="3411"/>
                </a:lnTo>
                <a:lnTo>
                  <a:pt x="9538" y="3191"/>
                </a:lnTo>
                <a:lnTo>
                  <a:pt x="9868" y="3081"/>
                </a:lnTo>
                <a:lnTo>
                  <a:pt x="10015" y="2971"/>
                </a:lnTo>
                <a:lnTo>
                  <a:pt x="10198" y="2861"/>
                </a:lnTo>
                <a:close/>
                <a:moveTo>
                  <a:pt x="8658" y="7740"/>
                </a:moveTo>
                <a:lnTo>
                  <a:pt x="8694" y="7923"/>
                </a:lnTo>
                <a:lnTo>
                  <a:pt x="8071" y="8253"/>
                </a:lnTo>
                <a:lnTo>
                  <a:pt x="7704" y="8437"/>
                </a:lnTo>
                <a:lnTo>
                  <a:pt x="7594" y="8437"/>
                </a:lnTo>
                <a:lnTo>
                  <a:pt x="7557" y="8363"/>
                </a:lnTo>
                <a:lnTo>
                  <a:pt x="7557" y="8180"/>
                </a:lnTo>
                <a:lnTo>
                  <a:pt x="8658" y="7740"/>
                </a:lnTo>
                <a:close/>
                <a:moveTo>
                  <a:pt x="10198" y="2384"/>
                </a:moveTo>
                <a:lnTo>
                  <a:pt x="9978" y="2458"/>
                </a:lnTo>
                <a:lnTo>
                  <a:pt x="9795" y="2568"/>
                </a:lnTo>
                <a:lnTo>
                  <a:pt x="9391" y="2788"/>
                </a:lnTo>
                <a:lnTo>
                  <a:pt x="8841" y="2971"/>
                </a:lnTo>
                <a:lnTo>
                  <a:pt x="8328" y="3155"/>
                </a:lnTo>
                <a:lnTo>
                  <a:pt x="7264" y="3411"/>
                </a:lnTo>
                <a:lnTo>
                  <a:pt x="6750" y="3558"/>
                </a:lnTo>
                <a:lnTo>
                  <a:pt x="6237" y="3742"/>
                </a:lnTo>
                <a:lnTo>
                  <a:pt x="5210" y="4145"/>
                </a:lnTo>
                <a:lnTo>
                  <a:pt x="4219" y="4585"/>
                </a:lnTo>
                <a:lnTo>
                  <a:pt x="3669" y="4805"/>
                </a:lnTo>
                <a:lnTo>
                  <a:pt x="3119" y="4989"/>
                </a:lnTo>
                <a:lnTo>
                  <a:pt x="2018" y="5319"/>
                </a:lnTo>
                <a:lnTo>
                  <a:pt x="1945" y="5355"/>
                </a:lnTo>
                <a:lnTo>
                  <a:pt x="1908" y="5392"/>
                </a:lnTo>
                <a:lnTo>
                  <a:pt x="1908" y="5466"/>
                </a:lnTo>
                <a:lnTo>
                  <a:pt x="1945" y="5539"/>
                </a:lnTo>
                <a:lnTo>
                  <a:pt x="1982" y="5576"/>
                </a:lnTo>
                <a:lnTo>
                  <a:pt x="1945" y="5686"/>
                </a:lnTo>
                <a:lnTo>
                  <a:pt x="1945" y="5759"/>
                </a:lnTo>
                <a:lnTo>
                  <a:pt x="2018" y="5979"/>
                </a:lnTo>
                <a:lnTo>
                  <a:pt x="2165" y="6456"/>
                </a:lnTo>
                <a:lnTo>
                  <a:pt x="2385" y="6933"/>
                </a:lnTo>
                <a:lnTo>
                  <a:pt x="2752" y="7850"/>
                </a:lnTo>
                <a:lnTo>
                  <a:pt x="2972" y="8290"/>
                </a:lnTo>
                <a:lnTo>
                  <a:pt x="3192" y="8694"/>
                </a:lnTo>
                <a:lnTo>
                  <a:pt x="3266" y="8767"/>
                </a:lnTo>
                <a:lnTo>
                  <a:pt x="3302" y="8804"/>
                </a:lnTo>
                <a:lnTo>
                  <a:pt x="3412" y="8804"/>
                </a:lnTo>
                <a:lnTo>
                  <a:pt x="3522" y="8730"/>
                </a:lnTo>
                <a:lnTo>
                  <a:pt x="3596" y="8620"/>
                </a:lnTo>
                <a:lnTo>
                  <a:pt x="3999" y="8510"/>
                </a:lnTo>
                <a:lnTo>
                  <a:pt x="4403" y="8363"/>
                </a:lnTo>
                <a:lnTo>
                  <a:pt x="5173" y="8033"/>
                </a:lnTo>
                <a:lnTo>
                  <a:pt x="7300" y="7190"/>
                </a:lnTo>
                <a:lnTo>
                  <a:pt x="9281" y="6419"/>
                </a:lnTo>
                <a:lnTo>
                  <a:pt x="10235" y="6052"/>
                </a:lnTo>
                <a:lnTo>
                  <a:pt x="10712" y="5832"/>
                </a:lnTo>
                <a:lnTo>
                  <a:pt x="11152" y="5612"/>
                </a:lnTo>
                <a:lnTo>
                  <a:pt x="11262" y="5612"/>
                </a:lnTo>
                <a:lnTo>
                  <a:pt x="11335" y="5539"/>
                </a:lnTo>
                <a:lnTo>
                  <a:pt x="11372" y="5392"/>
                </a:lnTo>
                <a:lnTo>
                  <a:pt x="11372" y="5282"/>
                </a:lnTo>
                <a:lnTo>
                  <a:pt x="11299" y="5025"/>
                </a:lnTo>
                <a:lnTo>
                  <a:pt x="11042" y="4255"/>
                </a:lnTo>
                <a:lnTo>
                  <a:pt x="10785" y="3485"/>
                </a:lnTo>
                <a:lnTo>
                  <a:pt x="10639" y="3118"/>
                </a:lnTo>
                <a:lnTo>
                  <a:pt x="10455" y="2751"/>
                </a:lnTo>
                <a:lnTo>
                  <a:pt x="10418" y="2714"/>
                </a:lnTo>
                <a:lnTo>
                  <a:pt x="10345" y="2678"/>
                </a:lnTo>
                <a:lnTo>
                  <a:pt x="10382" y="2568"/>
                </a:lnTo>
                <a:lnTo>
                  <a:pt x="10382" y="2494"/>
                </a:lnTo>
                <a:lnTo>
                  <a:pt x="10308" y="2421"/>
                </a:lnTo>
                <a:lnTo>
                  <a:pt x="10198" y="2384"/>
                </a:lnTo>
                <a:close/>
                <a:moveTo>
                  <a:pt x="8694" y="7263"/>
                </a:moveTo>
                <a:lnTo>
                  <a:pt x="7337" y="7813"/>
                </a:lnTo>
                <a:lnTo>
                  <a:pt x="7264" y="7850"/>
                </a:lnTo>
                <a:lnTo>
                  <a:pt x="7227" y="7923"/>
                </a:lnTo>
                <a:lnTo>
                  <a:pt x="7190" y="7997"/>
                </a:lnTo>
                <a:lnTo>
                  <a:pt x="7227" y="8070"/>
                </a:lnTo>
                <a:lnTo>
                  <a:pt x="7190" y="8143"/>
                </a:lnTo>
                <a:lnTo>
                  <a:pt x="7154" y="8363"/>
                </a:lnTo>
                <a:lnTo>
                  <a:pt x="7190" y="8620"/>
                </a:lnTo>
                <a:lnTo>
                  <a:pt x="7227" y="8730"/>
                </a:lnTo>
                <a:lnTo>
                  <a:pt x="7300" y="8840"/>
                </a:lnTo>
                <a:lnTo>
                  <a:pt x="7411" y="8877"/>
                </a:lnTo>
                <a:lnTo>
                  <a:pt x="7557" y="8877"/>
                </a:lnTo>
                <a:lnTo>
                  <a:pt x="7704" y="8840"/>
                </a:lnTo>
                <a:lnTo>
                  <a:pt x="7887" y="8804"/>
                </a:lnTo>
                <a:lnTo>
                  <a:pt x="8218" y="8620"/>
                </a:lnTo>
                <a:lnTo>
                  <a:pt x="9061" y="8217"/>
                </a:lnTo>
                <a:lnTo>
                  <a:pt x="9098" y="8180"/>
                </a:lnTo>
                <a:lnTo>
                  <a:pt x="9171" y="8107"/>
                </a:lnTo>
                <a:lnTo>
                  <a:pt x="9171" y="8033"/>
                </a:lnTo>
                <a:lnTo>
                  <a:pt x="9171" y="7960"/>
                </a:lnTo>
                <a:lnTo>
                  <a:pt x="8951" y="7410"/>
                </a:lnTo>
                <a:lnTo>
                  <a:pt x="8914" y="7336"/>
                </a:lnTo>
                <a:lnTo>
                  <a:pt x="8841" y="7300"/>
                </a:lnTo>
                <a:lnTo>
                  <a:pt x="8768" y="7263"/>
                </a:lnTo>
                <a:close/>
                <a:moveTo>
                  <a:pt x="11702" y="8327"/>
                </a:moveTo>
                <a:lnTo>
                  <a:pt x="11886" y="8694"/>
                </a:lnTo>
                <a:lnTo>
                  <a:pt x="12106" y="9060"/>
                </a:lnTo>
                <a:lnTo>
                  <a:pt x="11702" y="9244"/>
                </a:lnTo>
                <a:lnTo>
                  <a:pt x="11335" y="9390"/>
                </a:lnTo>
                <a:lnTo>
                  <a:pt x="10932" y="9500"/>
                </a:lnTo>
                <a:lnTo>
                  <a:pt x="10528" y="9611"/>
                </a:lnTo>
                <a:lnTo>
                  <a:pt x="10382" y="9244"/>
                </a:lnTo>
                <a:lnTo>
                  <a:pt x="10198" y="8877"/>
                </a:lnTo>
                <a:lnTo>
                  <a:pt x="10162" y="8840"/>
                </a:lnTo>
                <a:lnTo>
                  <a:pt x="10565" y="8730"/>
                </a:lnTo>
                <a:lnTo>
                  <a:pt x="10932" y="8620"/>
                </a:lnTo>
                <a:lnTo>
                  <a:pt x="11702" y="8327"/>
                </a:lnTo>
                <a:close/>
                <a:moveTo>
                  <a:pt x="11776" y="7887"/>
                </a:moveTo>
                <a:lnTo>
                  <a:pt x="11299" y="8070"/>
                </a:lnTo>
                <a:lnTo>
                  <a:pt x="10822" y="8217"/>
                </a:lnTo>
                <a:lnTo>
                  <a:pt x="9868" y="8510"/>
                </a:lnTo>
                <a:lnTo>
                  <a:pt x="9832" y="8510"/>
                </a:lnTo>
                <a:lnTo>
                  <a:pt x="9795" y="8583"/>
                </a:lnTo>
                <a:lnTo>
                  <a:pt x="9758" y="8694"/>
                </a:lnTo>
                <a:lnTo>
                  <a:pt x="9832" y="8804"/>
                </a:lnTo>
                <a:lnTo>
                  <a:pt x="9868" y="8840"/>
                </a:lnTo>
                <a:lnTo>
                  <a:pt x="9942" y="8877"/>
                </a:lnTo>
                <a:lnTo>
                  <a:pt x="9905" y="8950"/>
                </a:lnTo>
                <a:lnTo>
                  <a:pt x="9905" y="9024"/>
                </a:lnTo>
                <a:lnTo>
                  <a:pt x="10088" y="9427"/>
                </a:lnTo>
                <a:lnTo>
                  <a:pt x="10198" y="9867"/>
                </a:lnTo>
                <a:lnTo>
                  <a:pt x="10235" y="9941"/>
                </a:lnTo>
                <a:lnTo>
                  <a:pt x="10272" y="9977"/>
                </a:lnTo>
                <a:lnTo>
                  <a:pt x="10308" y="10014"/>
                </a:lnTo>
                <a:lnTo>
                  <a:pt x="10382" y="10051"/>
                </a:lnTo>
                <a:lnTo>
                  <a:pt x="10932" y="9904"/>
                </a:lnTo>
                <a:lnTo>
                  <a:pt x="11446" y="9757"/>
                </a:lnTo>
                <a:lnTo>
                  <a:pt x="11959" y="9574"/>
                </a:lnTo>
                <a:lnTo>
                  <a:pt x="12436" y="9317"/>
                </a:lnTo>
                <a:lnTo>
                  <a:pt x="12509" y="9280"/>
                </a:lnTo>
                <a:lnTo>
                  <a:pt x="12583" y="9207"/>
                </a:lnTo>
                <a:lnTo>
                  <a:pt x="12583" y="9097"/>
                </a:lnTo>
                <a:lnTo>
                  <a:pt x="12546" y="9024"/>
                </a:lnTo>
                <a:lnTo>
                  <a:pt x="12253" y="8547"/>
                </a:lnTo>
                <a:lnTo>
                  <a:pt x="11996" y="7997"/>
                </a:lnTo>
                <a:lnTo>
                  <a:pt x="11959" y="7923"/>
                </a:lnTo>
                <a:lnTo>
                  <a:pt x="11922" y="7887"/>
                </a:lnTo>
                <a:close/>
                <a:moveTo>
                  <a:pt x="8914" y="9354"/>
                </a:moveTo>
                <a:lnTo>
                  <a:pt x="9061" y="9757"/>
                </a:lnTo>
                <a:lnTo>
                  <a:pt x="9281" y="10161"/>
                </a:lnTo>
                <a:lnTo>
                  <a:pt x="8658" y="10491"/>
                </a:lnTo>
                <a:lnTo>
                  <a:pt x="7961" y="10784"/>
                </a:lnTo>
                <a:lnTo>
                  <a:pt x="7814" y="10858"/>
                </a:lnTo>
                <a:lnTo>
                  <a:pt x="7741" y="10858"/>
                </a:lnTo>
                <a:lnTo>
                  <a:pt x="7704" y="10821"/>
                </a:lnTo>
                <a:lnTo>
                  <a:pt x="7631" y="10674"/>
                </a:lnTo>
                <a:lnTo>
                  <a:pt x="7594" y="10491"/>
                </a:lnTo>
                <a:lnTo>
                  <a:pt x="7521" y="10161"/>
                </a:lnTo>
                <a:lnTo>
                  <a:pt x="7374" y="9867"/>
                </a:lnTo>
                <a:lnTo>
                  <a:pt x="8914" y="9354"/>
                </a:lnTo>
                <a:close/>
                <a:moveTo>
                  <a:pt x="8951" y="8950"/>
                </a:moveTo>
                <a:lnTo>
                  <a:pt x="7154" y="9537"/>
                </a:lnTo>
                <a:lnTo>
                  <a:pt x="7117" y="9574"/>
                </a:lnTo>
                <a:lnTo>
                  <a:pt x="7080" y="9611"/>
                </a:lnTo>
                <a:lnTo>
                  <a:pt x="7044" y="9721"/>
                </a:lnTo>
                <a:lnTo>
                  <a:pt x="7080" y="9831"/>
                </a:lnTo>
                <a:lnTo>
                  <a:pt x="7190" y="9904"/>
                </a:lnTo>
                <a:lnTo>
                  <a:pt x="7190" y="10124"/>
                </a:lnTo>
                <a:lnTo>
                  <a:pt x="7227" y="10381"/>
                </a:lnTo>
                <a:lnTo>
                  <a:pt x="7374" y="10858"/>
                </a:lnTo>
                <a:lnTo>
                  <a:pt x="7411" y="11004"/>
                </a:lnTo>
                <a:lnTo>
                  <a:pt x="7521" y="11114"/>
                </a:lnTo>
                <a:lnTo>
                  <a:pt x="7631" y="11188"/>
                </a:lnTo>
                <a:lnTo>
                  <a:pt x="7777" y="11225"/>
                </a:lnTo>
                <a:lnTo>
                  <a:pt x="8034" y="11151"/>
                </a:lnTo>
                <a:lnTo>
                  <a:pt x="8291" y="11078"/>
                </a:lnTo>
                <a:lnTo>
                  <a:pt x="8768" y="10858"/>
                </a:lnTo>
                <a:lnTo>
                  <a:pt x="9245" y="10601"/>
                </a:lnTo>
                <a:lnTo>
                  <a:pt x="9685" y="10344"/>
                </a:lnTo>
                <a:lnTo>
                  <a:pt x="9721" y="10271"/>
                </a:lnTo>
                <a:lnTo>
                  <a:pt x="9758" y="10197"/>
                </a:lnTo>
                <a:lnTo>
                  <a:pt x="9758" y="10161"/>
                </a:lnTo>
                <a:lnTo>
                  <a:pt x="9721" y="10087"/>
                </a:lnTo>
                <a:lnTo>
                  <a:pt x="9538" y="9867"/>
                </a:lnTo>
                <a:lnTo>
                  <a:pt x="9391" y="9611"/>
                </a:lnTo>
                <a:lnTo>
                  <a:pt x="9281" y="9354"/>
                </a:lnTo>
                <a:lnTo>
                  <a:pt x="9208" y="9060"/>
                </a:lnTo>
                <a:lnTo>
                  <a:pt x="9171" y="8987"/>
                </a:lnTo>
                <a:lnTo>
                  <a:pt x="9098" y="8950"/>
                </a:lnTo>
                <a:close/>
                <a:moveTo>
                  <a:pt x="12473" y="10344"/>
                </a:moveTo>
                <a:lnTo>
                  <a:pt x="12619" y="10711"/>
                </a:lnTo>
                <a:lnTo>
                  <a:pt x="11959" y="11078"/>
                </a:lnTo>
                <a:lnTo>
                  <a:pt x="11299" y="11445"/>
                </a:lnTo>
                <a:lnTo>
                  <a:pt x="11152" y="10894"/>
                </a:lnTo>
                <a:lnTo>
                  <a:pt x="11189" y="10858"/>
                </a:lnTo>
                <a:lnTo>
                  <a:pt x="11189" y="10784"/>
                </a:lnTo>
                <a:lnTo>
                  <a:pt x="11482" y="10674"/>
                </a:lnTo>
                <a:lnTo>
                  <a:pt x="11776" y="10601"/>
                </a:lnTo>
                <a:lnTo>
                  <a:pt x="12473" y="10344"/>
                </a:lnTo>
                <a:close/>
                <a:moveTo>
                  <a:pt x="6273" y="10418"/>
                </a:moveTo>
                <a:lnTo>
                  <a:pt x="6347" y="10454"/>
                </a:lnTo>
                <a:lnTo>
                  <a:pt x="6420" y="10564"/>
                </a:lnTo>
                <a:lnTo>
                  <a:pt x="6567" y="10894"/>
                </a:lnTo>
                <a:lnTo>
                  <a:pt x="5797" y="11261"/>
                </a:lnTo>
                <a:lnTo>
                  <a:pt x="5100" y="11738"/>
                </a:lnTo>
                <a:lnTo>
                  <a:pt x="4953" y="11298"/>
                </a:lnTo>
                <a:lnTo>
                  <a:pt x="4843" y="11078"/>
                </a:lnTo>
                <a:lnTo>
                  <a:pt x="4733" y="10894"/>
                </a:lnTo>
                <a:lnTo>
                  <a:pt x="5613" y="10601"/>
                </a:lnTo>
                <a:lnTo>
                  <a:pt x="5943" y="10491"/>
                </a:lnTo>
                <a:lnTo>
                  <a:pt x="6237" y="10418"/>
                </a:lnTo>
                <a:close/>
                <a:moveTo>
                  <a:pt x="12583" y="9867"/>
                </a:moveTo>
                <a:lnTo>
                  <a:pt x="12509" y="9904"/>
                </a:lnTo>
                <a:lnTo>
                  <a:pt x="11519" y="10271"/>
                </a:lnTo>
                <a:lnTo>
                  <a:pt x="11115" y="10381"/>
                </a:lnTo>
                <a:lnTo>
                  <a:pt x="10932" y="10491"/>
                </a:lnTo>
                <a:lnTo>
                  <a:pt x="10859" y="10564"/>
                </a:lnTo>
                <a:lnTo>
                  <a:pt x="10785" y="10638"/>
                </a:lnTo>
                <a:lnTo>
                  <a:pt x="10785" y="10748"/>
                </a:lnTo>
                <a:lnTo>
                  <a:pt x="10822" y="10821"/>
                </a:lnTo>
                <a:lnTo>
                  <a:pt x="10859" y="10858"/>
                </a:lnTo>
                <a:lnTo>
                  <a:pt x="10859" y="10894"/>
                </a:lnTo>
                <a:lnTo>
                  <a:pt x="10895" y="11335"/>
                </a:lnTo>
                <a:lnTo>
                  <a:pt x="11005" y="11738"/>
                </a:lnTo>
                <a:lnTo>
                  <a:pt x="11005" y="11848"/>
                </a:lnTo>
                <a:lnTo>
                  <a:pt x="11079" y="11885"/>
                </a:lnTo>
                <a:lnTo>
                  <a:pt x="11152" y="11921"/>
                </a:lnTo>
                <a:lnTo>
                  <a:pt x="11225" y="11921"/>
                </a:lnTo>
                <a:lnTo>
                  <a:pt x="12142" y="11445"/>
                </a:lnTo>
                <a:lnTo>
                  <a:pt x="12986" y="10931"/>
                </a:lnTo>
                <a:lnTo>
                  <a:pt x="13060" y="10858"/>
                </a:lnTo>
                <a:lnTo>
                  <a:pt x="13096" y="10784"/>
                </a:lnTo>
                <a:lnTo>
                  <a:pt x="13096" y="10711"/>
                </a:lnTo>
                <a:lnTo>
                  <a:pt x="13060" y="10638"/>
                </a:lnTo>
                <a:lnTo>
                  <a:pt x="12876" y="10344"/>
                </a:lnTo>
                <a:lnTo>
                  <a:pt x="12766" y="10014"/>
                </a:lnTo>
                <a:lnTo>
                  <a:pt x="12729" y="9941"/>
                </a:lnTo>
                <a:lnTo>
                  <a:pt x="12656" y="9904"/>
                </a:lnTo>
                <a:lnTo>
                  <a:pt x="12583" y="9867"/>
                </a:lnTo>
                <a:close/>
                <a:moveTo>
                  <a:pt x="6200" y="9977"/>
                </a:moveTo>
                <a:lnTo>
                  <a:pt x="5980" y="10014"/>
                </a:lnTo>
                <a:lnTo>
                  <a:pt x="5760" y="10087"/>
                </a:lnTo>
                <a:lnTo>
                  <a:pt x="5356" y="10234"/>
                </a:lnTo>
                <a:lnTo>
                  <a:pt x="4843" y="10381"/>
                </a:lnTo>
                <a:lnTo>
                  <a:pt x="4329" y="10564"/>
                </a:lnTo>
                <a:lnTo>
                  <a:pt x="4293" y="10601"/>
                </a:lnTo>
                <a:lnTo>
                  <a:pt x="4256" y="10638"/>
                </a:lnTo>
                <a:lnTo>
                  <a:pt x="4219" y="10784"/>
                </a:lnTo>
                <a:lnTo>
                  <a:pt x="4256" y="10894"/>
                </a:lnTo>
                <a:lnTo>
                  <a:pt x="4293" y="10931"/>
                </a:lnTo>
                <a:lnTo>
                  <a:pt x="4366" y="10968"/>
                </a:lnTo>
                <a:lnTo>
                  <a:pt x="4513" y="11298"/>
                </a:lnTo>
                <a:lnTo>
                  <a:pt x="4659" y="11701"/>
                </a:lnTo>
                <a:lnTo>
                  <a:pt x="4769" y="12142"/>
                </a:lnTo>
                <a:lnTo>
                  <a:pt x="4843" y="12215"/>
                </a:lnTo>
                <a:lnTo>
                  <a:pt x="4916" y="12252"/>
                </a:lnTo>
                <a:lnTo>
                  <a:pt x="4990" y="12252"/>
                </a:lnTo>
                <a:lnTo>
                  <a:pt x="5100" y="12215"/>
                </a:lnTo>
                <a:lnTo>
                  <a:pt x="5540" y="11921"/>
                </a:lnTo>
                <a:lnTo>
                  <a:pt x="5980" y="11665"/>
                </a:lnTo>
                <a:lnTo>
                  <a:pt x="6420" y="11445"/>
                </a:lnTo>
                <a:lnTo>
                  <a:pt x="6934" y="11225"/>
                </a:lnTo>
                <a:lnTo>
                  <a:pt x="6970" y="11188"/>
                </a:lnTo>
                <a:lnTo>
                  <a:pt x="7044" y="11114"/>
                </a:lnTo>
                <a:lnTo>
                  <a:pt x="7044" y="11041"/>
                </a:lnTo>
                <a:lnTo>
                  <a:pt x="7044" y="10931"/>
                </a:lnTo>
                <a:lnTo>
                  <a:pt x="6897" y="10601"/>
                </a:lnTo>
                <a:lnTo>
                  <a:pt x="6750" y="10307"/>
                </a:lnTo>
                <a:lnTo>
                  <a:pt x="6677" y="10161"/>
                </a:lnTo>
                <a:lnTo>
                  <a:pt x="6530" y="10051"/>
                </a:lnTo>
                <a:lnTo>
                  <a:pt x="6383" y="10014"/>
                </a:lnTo>
                <a:lnTo>
                  <a:pt x="6200" y="9977"/>
                </a:lnTo>
                <a:close/>
                <a:moveTo>
                  <a:pt x="9832" y="11371"/>
                </a:moveTo>
                <a:lnTo>
                  <a:pt x="10125" y="11921"/>
                </a:lnTo>
                <a:lnTo>
                  <a:pt x="9721" y="12142"/>
                </a:lnTo>
                <a:lnTo>
                  <a:pt x="9318" y="12288"/>
                </a:lnTo>
                <a:lnTo>
                  <a:pt x="8914" y="12435"/>
                </a:lnTo>
                <a:lnTo>
                  <a:pt x="8511" y="12545"/>
                </a:lnTo>
                <a:lnTo>
                  <a:pt x="8328" y="12032"/>
                </a:lnTo>
                <a:lnTo>
                  <a:pt x="8694" y="11921"/>
                </a:lnTo>
                <a:lnTo>
                  <a:pt x="9098" y="11738"/>
                </a:lnTo>
                <a:lnTo>
                  <a:pt x="9832" y="11371"/>
                </a:lnTo>
                <a:close/>
                <a:moveTo>
                  <a:pt x="9868" y="10894"/>
                </a:moveTo>
                <a:lnTo>
                  <a:pt x="8951" y="11298"/>
                </a:lnTo>
                <a:lnTo>
                  <a:pt x="8474" y="11481"/>
                </a:lnTo>
                <a:lnTo>
                  <a:pt x="8071" y="11738"/>
                </a:lnTo>
                <a:lnTo>
                  <a:pt x="7997" y="11738"/>
                </a:lnTo>
                <a:lnTo>
                  <a:pt x="7924" y="11775"/>
                </a:lnTo>
                <a:lnTo>
                  <a:pt x="7887" y="11885"/>
                </a:lnTo>
                <a:lnTo>
                  <a:pt x="7887" y="11958"/>
                </a:lnTo>
                <a:lnTo>
                  <a:pt x="8034" y="12398"/>
                </a:lnTo>
                <a:lnTo>
                  <a:pt x="8181" y="12839"/>
                </a:lnTo>
                <a:lnTo>
                  <a:pt x="8254" y="12949"/>
                </a:lnTo>
                <a:lnTo>
                  <a:pt x="8328" y="12985"/>
                </a:lnTo>
                <a:lnTo>
                  <a:pt x="8364" y="12985"/>
                </a:lnTo>
                <a:lnTo>
                  <a:pt x="8951" y="12839"/>
                </a:lnTo>
                <a:lnTo>
                  <a:pt x="9465" y="12655"/>
                </a:lnTo>
                <a:lnTo>
                  <a:pt x="10015" y="12472"/>
                </a:lnTo>
                <a:lnTo>
                  <a:pt x="10528" y="12215"/>
                </a:lnTo>
                <a:lnTo>
                  <a:pt x="10565" y="12142"/>
                </a:lnTo>
                <a:lnTo>
                  <a:pt x="10602" y="12105"/>
                </a:lnTo>
                <a:lnTo>
                  <a:pt x="10602" y="12032"/>
                </a:lnTo>
                <a:lnTo>
                  <a:pt x="10602" y="11958"/>
                </a:lnTo>
                <a:lnTo>
                  <a:pt x="10125" y="11041"/>
                </a:lnTo>
                <a:lnTo>
                  <a:pt x="10088" y="10968"/>
                </a:lnTo>
                <a:lnTo>
                  <a:pt x="10015" y="10894"/>
                </a:lnTo>
                <a:close/>
                <a:moveTo>
                  <a:pt x="13133" y="12288"/>
                </a:moveTo>
                <a:lnTo>
                  <a:pt x="13243" y="12325"/>
                </a:lnTo>
                <a:lnTo>
                  <a:pt x="13353" y="12472"/>
                </a:lnTo>
                <a:lnTo>
                  <a:pt x="13610" y="12985"/>
                </a:lnTo>
                <a:lnTo>
                  <a:pt x="12839" y="13242"/>
                </a:lnTo>
                <a:lnTo>
                  <a:pt x="12106" y="13572"/>
                </a:lnTo>
                <a:lnTo>
                  <a:pt x="11996" y="13352"/>
                </a:lnTo>
                <a:lnTo>
                  <a:pt x="11886" y="13132"/>
                </a:lnTo>
                <a:lnTo>
                  <a:pt x="11739" y="12692"/>
                </a:lnTo>
                <a:lnTo>
                  <a:pt x="12032" y="12618"/>
                </a:lnTo>
                <a:lnTo>
                  <a:pt x="12289" y="12545"/>
                </a:lnTo>
                <a:lnTo>
                  <a:pt x="12839" y="12362"/>
                </a:lnTo>
                <a:lnTo>
                  <a:pt x="13023" y="12288"/>
                </a:lnTo>
                <a:close/>
                <a:moveTo>
                  <a:pt x="7044" y="12325"/>
                </a:moveTo>
                <a:lnTo>
                  <a:pt x="7337" y="13022"/>
                </a:lnTo>
                <a:lnTo>
                  <a:pt x="5833" y="13792"/>
                </a:lnTo>
                <a:lnTo>
                  <a:pt x="5613" y="13132"/>
                </a:lnTo>
                <a:lnTo>
                  <a:pt x="5943" y="12875"/>
                </a:lnTo>
                <a:lnTo>
                  <a:pt x="6273" y="12655"/>
                </a:lnTo>
                <a:lnTo>
                  <a:pt x="6677" y="12472"/>
                </a:lnTo>
                <a:lnTo>
                  <a:pt x="7044" y="12325"/>
                </a:lnTo>
                <a:close/>
                <a:moveTo>
                  <a:pt x="13060" y="11885"/>
                </a:moveTo>
                <a:lnTo>
                  <a:pt x="12839" y="11921"/>
                </a:lnTo>
                <a:lnTo>
                  <a:pt x="12473" y="12068"/>
                </a:lnTo>
                <a:lnTo>
                  <a:pt x="11922" y="12215"/>
                </a:lnTo>
                <a:lnTo>
                  <a:pt x="11666" y="12288"/>
                </a:lnTo>
                <a:lnTo>
                  <a:pt x="11446" y="12398"/>
                </a:lnTo>
                <a:lnTo>
                  <a:pt x="11372" y="12435"/>
                </a:lnTo>
                <a:lnTo>
                  <a:pt x="11372" y="12472"/>
                </a:lnTo>
                <a:lnTo>
                  <a:pt x="11372" y="12582"/>
                </a:lnTo>
                <a:lnTo>
                  <a:pt x="11446" y="12655"/>
                </a:lnTo>
                <a:lnTo>
                  <a:pt x="11519" y="12692"/>
                </a:lnTo>
                <a:lnTo>
                  <a:pt x="11482" y="12839"/>
                </a:lnTo>
                <a:lnTo>
                  <a:pt x="11482" y="13022"/>
                </a:lnTo>
                <a:lnTo>
                  <a:pt x="11519" y="13169"/>
                </a:lnTo>
                <a:lnTo>
                  <a:pt x="11556" y="13315"/>
                </a:lnTo>
                <a:lnTo>
                  <a:pt x="11702" y="13646"/>
                </a:lnTo>
                <a:lnTo>
                  <a:pt x="11886" y="13902"/>
                </a:lnTo>
                <a:lnTo>
                  <a:pt x="11996" y="13976"/>
                </a:lnTo>
                <a:lnTo>
                  <a:pt x="12106" y="13976"/>
                </a:lnTo>
                <a:lnTo>
                  <a:pt x="13023" y="13609"/>
                </a:lnTo>
                <a:lnTo>
                  <a:pt x="13940" y="13279"/>
                </a:lnTo>
                <a:lnTo>
                  <a:pt x="14013" y="13205"/>
                </a:lnTo>
                <a:lnTo>
                  <a:pt x="14050" y="13169"/>
                </a:lnTo>
                <a:lnTo>
                  <a:pt x="14087" y="13095"/>
                </a:lnTo>
                <a:lnTo>
                  <a:pt x="14050" y="13022"/>
                </a:lnTo>
                <a:lnTo>
                  <a:pt x="13646" y="12142"/>
                </a:lnTo>
                <a:lnTo>
                  <a:pt x="13573" y="12032"/>
                </a:lnTo>
                <a:lnTo>
                  <a:pt x="13463" y="11958"/>
                </a:lnTo>
                <a:lnTo>
                  <a:pt x="13353" y="11885"/>
                </a:lnTo>
                <a:close/>
                <a:moveTo>
                  <a:pt x="7190" y="11848"/>
                </a:moveTo>
                <a:lnTo>
                  <a:pt x="7117" y="11885"/>
                </a:lnTo>
                <a:lnTo>
                  <a:pt x="6640" y="12032"/>
                </a:lnTo>
                <a:lnTo>
                  <a:pt x="6163" y="12215"/>
                </a:lnTo>
                <a:lnTo>
                  <a:pt x="5723" y="12508"/>
                </a:lnTo>
                <a:lnTo>
                  <a:pt x="5320" y="12802"/>
                </a:lnTo>
                <a:lnTo>
                  <a:pt x="5246" y="12839"/>
                </a:lnTo>
                <a:lnTo>
                  <a:pt x="5210" y="12875"/>
                </a:lnTo>
                <a:lnTo>
                  <a:pt x="5173" y="12912"/>
                </a:lnTo>
                <a:lnTo>
                  <a:pt x="5173" y="12985"/>
                </a:lnTo>
                <a:lnTo>
                  <a:pt x="5246" y="13279"/>
                </a:lnTo>
                <a:lnTo>
                  <a:pt x="5320" y="13572"/>
                </a:lnTo>
                <a:lnTo>
                  <a:pt x="5540" y="14159"/>
                </a:lnTo>
                <a:lnTo>
                  <a:pt x="5576" y="14196"/>
                </a:lnTo>
                <a:lnTo>
                  <a:pt x="5650" y="14269"/>
                </a:lnTo>
                <a:lnTo>
                  <a:pt x="5797" y="14269"/>
                </a:lnTo>
                <a:lnTo>
                  <a:pt x="7667" y="13315"/>
                </a:lnTo>
                <a:lnTo>
                  <a:pt x="7741" y="13279"/>
                </a:lnTo>
                <a:lnTo>
                  <a:pt x="7777" y="13205"/>
                </a:lnTo>
                <a:lnTo>
                  <a:pt x="7814" y="13132"/>
                </a:lnTo>
                <a:lnTo>
                  <a:pt x="7777" y="13059"/>
                </a:lnTo>
                <a:lnTo>
                  <a:pt x="7374" y="11995"/>
                </a:lnTo>
                <a:lnTo>
                  <a:pt x="7337" y="11921"/>
                </a:lnTo>
                <a:lnTo>
                  <a:pt x="7264" y="11885"/>
                </a:lnTo>
                <a:lnTo>
                  <a:pt x="7190" y="11848"/>
                </a:lnTo>
                <a:close/>
                <a:moveTo>
                  <a:pt x="10528" y="13279"/>
                </a:moveTo>
                <a:lnTo>
                  <a:pt x="10895" y="13976"/>
                </a:lnTo>
                <a:lnTo>
                  <a:pt x="9318" y="14599"/>
                </a:lnTo>
                <a:lnTo>
                  <a:pt x="9025" y="13902"/>
                </a:lnTo>
                <a:lnTo>
                  <a:pt x="9098" y="13829"/>
                </a:lnTo>
                <a:lnTo>
                  <a:pt x="9098" y="13792"/>
                </a:lnTo>
                <a:lnTo>
                  <a:pt x="9135" y="13756"/>
                </a:lnTo>
                <a:lnTo>
                  <a:pt x="9465" y="13609"/>
                </a:lnTo>
                <a:lnTo>
                  <a:pt x="9758" y="13535"/>
                </a:lnTo>
                <a:lnTo>
                  <a:pt x="10528" y="13279"/>
                </a:lnTo>
                <a:close/>
                <a:moveTo>
                  <a:pt x="10639" y="12839"/>
                </a:moveTo>
                <a:lnTo>
                  <a:pt x="10565" y="12875"/>
                </a:lnTo>
                <a:lnTo>
                  <a:pt x="9501" y="13242"/>
                </a:lnTo>
                <a:lnTo>
                  <a:pt x="9061" y="13352"/>
                </a:lnTo>
                <a:lnTo>
                  <a:pt x="8878" y="13462"/>
                </a:lnTo>
                <a:lnTo>
                  <a:pt x="8768" y="13499"/>
                </a:lnTo>
                <a:lnTo>
                  <a:pt x="8731" y="13572"/>
                </a:lnTo>
                <a:lnTo>
                  <a:pt x="8658" y="13682"/>
                </a:lnTo>
                <a:lnTo>
                  <a:pt x="8694" y="13829"/>
                </a:lnTo>
                <a:lnTo>
                  <a:pt x="8731" y="13866"/>
                </a:lnTo>
                <a:lnTo>
                  <a:pt x="8731" y="13902"/>
                </a:lnTo>
                <a:lnTo>
                  <a:pt x="8768" y="14159"/>
                </a:lnTo>
                <a:lnTo>
                  <a:pt x="8841" y="14416"/>
                </a:lnTo>
                <a:lnTo>
                  <a:pt x="9025" y="14893"/>
                </a:lnTo>
                <a:lnTo>
                  <a:pt x="9098" y="14929"/>
                </a:lnTo>
                <a:lnTo>
                  <a:pt x="9135" y="14966"/>
                </a:lnTo>
                <a:lnTo>
                  <a:pt x="9208" y="15003"/>
                </a:lnTo>
                <a:lnTo>
                  <a:pt x="9281" y="15003"/>
                </a:lnTo>
                <a:lnTo>
                  <a:pt x="11225" y="14269"/>
                </a:lnTo>
                <a:lnTo>
                  <a:pt x="11262" y="14232"/>
                </a:lnTo>
                <a:lnTo>
                  <a:pt x="11299" y="14159"/>
                </a:lnTo>
                <a:lnTo>
                  <a:pt x="11335" y="14086"/>
                </a:lnTo>
                <a:lnTo>
                  <a:pt x="11335" y="14012"/>
                </a:lnTo>
                <a:lnTo>
                  <a:pt x="10822" y="12985"/>
                </a:lnTo>
                <a:lnTo>
                  <a:pt x="10785" y="12912"/>
                </a:lnTo>
                <a:lnTo>
                  <a:pt x="10712" y="12875"/>
                </a:lnTo>
                <a:lnTo>
                  <a:pt x="10639" y="12839"/>
                </a:lnTo>
                <a:close/>
                <a:moveTo>
                  <a:pt x="7997" y="14342"/>
                </a:moveTo>
                <a:lnTo>
                  <a:pt x="8107" y="14489"/>
                </a:lnTo>
                <a:lnTo>
                  <a:pt x="8144" y="14599"/>
                </a:lnTo>
                <a:lnTo>
                  <a:pt x="8107" y="14746"/>
                </a:lnTo>
                <a:lnTo>
                  <a:pt x="8034" y="14893"/>
                </a:lnTo>
                <a:lnTo>
                  <a:pt x="7924" y="15003"/>
                </a:lnTo>
                <a:lnTo>
                  <a:pt x="7814" y="15149"/>
                </a:lnTo>
                <a:lnTo>
                  <a:pt x="7557" y="15296"/>
                </a:lnTo>
                <a:lnTo>
                  <a:pt x="7044" y="15516"/>
                </a:lnTo>
                <a:lnTo>
                  <a:pt x="6787" y="15590"/>
                </a:lnTo>
                <a:lnTo>
                  <a:pt x="6567" y="15736"/>
                </a:lnTo>
                <a:lnTo>
                  <a:pt x="6310" y="15113"/>
                </a:lnTo>
                <a:lnTo>
                  <a:pt x="6383" y="15076"/>
                </a:lnTo>
                <a:lnTo>
                  <a:pt x="6457" y="14966"/>
                </a:lnTo>
                <a:lnTo>
                  <a:pt x="6457" y="14929"/>
                </a:lnTo>
                <a:lnTo>
                  <a:pt x="6530" y="15003"/>
                </a:lnTo>
                <a:lnTo>
                  <a:pt x="6604" y="14966"/>
                </a:lnTo>
                <a:lnTo>
                  <a:pt x="6787" y="14929"/>
                </a:lnTo>
                <a:lnTo>
                  <a:pt x="7227" y="14783"/>
                </a:lnTo>
                <a:lnTo>
                  <a:pt x="7631" y="14599"/>
                </a:lnTo>
                <a:lnTo>
                  <a:pt x="7997" y="14342"/>
                </a:lnTo>
                <a:close/>
                <a:moveTo>
                  <a:pt x="15150" y="15370"/>
                </a:moveTo>
                <a:lnTo>
                  <a:pt x="15150" y="15443"/>
                </a:lnTo>
                <a:lnTo>
                  <a:pt x="15224" y="15480"/>
                </a:lnTo>
                <a:lnTo>
                  <a:pt x="15260" y="15516"/>
                </a:lnTo>
                <a:lnTo>
                  <a:pt x="15150" y="15736"/>
                </a:lnTo>
                <a:lnTo>
                  <a:pt x="15004" y="15993"/>
                </a:lnTo>
                <a:lnTo>
                  <a:pt x="14857" y="15626"/>
                </a:lnTo>
                <a:lnTo>
                  <a:pt x="15150" y="15370"/>
                </a:lnTo>
                <a:close/>
                <a:moveTo>
                  <a:pt x="7997" y="13902"/>
                </a:moveTo>
                <a:lnTo>
                  <a:pt x="7887" y="13939"/>
                </a:lnTo>
                <a:lnTo>
                  <a:pt x="7631" y="14122"/>
                </a:lnTo>
                <a:lnTo>
                  <a:pt x="7337" y="14269"/>
                </a:lnTo>
                <a:lnTo>
                  <a:pt x="7044" y="14416"/>
                </a:lnTo>
                <a:lnTo>
                  <a:pt x="6750" y="14526"/>
                </a:lnTo>
                <a:lnTo>
                  <a:pt x="6347" y="14599"/>
                </a:lnTo>
                <a:lnTo>
                  <a:pt x="6163" y="14673"/>
                </a:lnTo>
                <a:lnTo>
                  <a:pt x="6090" y="14746"/>
                </a:lnTo>
                <a:lnTo>
                  <a:pt x="6017" y="14819"/>
                </a:lnTo>
                <a:lnTo>
                  <a:pt x="6017" y="14929"/>
                </a:lnTo>
                <a:lnTo>
                  <a:pt x="5943" y="15003"/>
                </a:lnTo>
                <a:lnTo>
                  <a:pt x="5943" y="15113"/>
                </a:lnTo>
                <a:lnTo>
                  <a:pt x="6127" y="15590"/>
                </a:lnTo>
                <a:lnTo>
                  <a:pt x="6273" y="16103"/>
                </a:lnTo>
                <a:lnTo>
                  <a:pt x="6347" y="16177"/>
                </a:lnTo>
                <a:lnTo>
                  <a:pt x="6420" y="16213"/>
                </a:lnTo>
                <a:lnTo>
                  <a:pt x="6493" y="16213"/>
                </a:lnTo>
                <a:lnTo>
                  <a:pt x="6567" y="16177"/>
                </a:lnTo>
                <a:lnTo>
                  <a:pt x="6787" y="16030"/>
                </a:lnTo>
                <a:lnTo>
                  <a:pt x="7007" y="15920"/>
                </a:lnTo>
                <a:lnTo>
                  <a:pt x="7484" y="15736"/>
                </a:lnTo>
                <a:lnTo>
                  <a:pt x="7704" y="15663"/>
                </a:lnTo>
                <a:lnTo>
                  <a:pt x="7924" y="15553"/>
                </a:lnTo>
                <a:lnTo>
                  <a:pt x="8144" y="15406"/>
                </a:lnTo>
                <a:lnTo>
                  <a:pt x="8328" y="15223"/>
                </a:lnTo>
                <a:lnTo>
                  <a:pt x="8438" y="15076"/>
                </a:lnTo>
                <a:lnTo>
                  <a:pt x="8511" y="14893"/>
                </a:lnTo>
                <a:lnTo>
                  <a:pt x="8511" y="14709"/>
                </a:lnTo>
                <a:lnTo>
                  <a:pt x="8511" y="14526"/>
                </a:lnTo>
                <a:lnTo>
                  <a:pt x="8474" y="14342"/>
                </a:lnTo>
                <a:lnTo>
                  <a:pt x="8364" y="14159"/>
                </a:lnTo>
                <a:lnTo>
                  <a:pt x="8254" y="14049"/>
                </a:lnTo>
                <a:lnTo>
                  <a:pt x="8071" y="13939"/>
                </a:lnTo>
                <a:lnTo>
                  <a:pt x="7997" y="13902"/>
                </a:lnTo>
                <a:close/>
                <a:moveTo>
                  <a:pt x="14710" y="15736"/>
                </a:moveTo>
                <a:lnTo>
                  <a:pt x="14747" y="15993"/>
                </a:lnTo>
                <a:lnTo>
                  <a:pt x="14820" y="16250"/>
                </a:lnTo>
                <a:lnTo>
                  <a:pt x="14490" y="16507"/>
                </a:lnTo>
                <a:lnTo>
                  <a:pt x="14417" y="16397"/>
                </a:lnTo>
                <a:lnTo>
                  <a:pt x="14307" y="15993"/>
                </a:lnTo>
                <a:lnTo>
                  <a:pt x="14380" y="15956"/>
                </a:lnTo>
                <a:lnTo>
                  <a:pt x="14710" y="15736"/>
                </a:lnTo>
                <a:close/>
                <a:moveTo>
                  <a:pt x="14123" y="16103"/>
                </a:moveTo>
                <a:lnTo>
                  <a:pt x="14160" y="16397"/>
                </a:lnTo>
                <a:lnTo>
                  <a:pt x="14233" y="16690"/>
                </a:lnTo>
                <a:lnTo>
                  <a:pt x="13830" y="16873"/>
                </a:lnTo>
                <a:lnTo>
                  <a:pt x="13720" y="16727"/>
                </a:lnTo>
                <a:lnTo>
                  <a:pt x="13500" y="16433"/>
                </a:lnTo>
                <a:lnTo>
                  <a:pt x="14123" y="16103"/>
                </a:lnTo>
                <a:close/>
                <a:moveTo>
                  <a:pt x="13426" y="16470"/>
                </a:moveTo>
                <a:lnTo>
                  <a:pt x="13500" y="16727"/>
                </a:lnTo>
                <a:lnTo>
                  <a:pt x="13536" y="16873"/>
                </a:lnTo>
                <a:lnTo>
                  <a:pt x="13573" y="16984"/>
                </a:lnTo>
                <a:lnTo>
                  <a:pt x="13096" y="17167"/>
                </a:lnTo>
                <a:lnTo>
                  <a:pt x="12986" y="17057"/>
                </a:lnTo>
                <a:lnTo>
                  <a:pt x="12876" y="16873"/>
                </a:lnTo>
                <a:lnTo>
                  <a:pt x="12839" y="16727"/>
                </a:lnTo>
                <a:lnTo>
                  <a:pt x="13426" y="16470"/>
                </a:lnTo>
                <a:close/>
                <a:moveTo>
                  <a:pt x="12583" y="16837"/>
                </a:moveTo>
                <a:lnTo>
                  <a:pt x="12656" y="17094"/>
                </a:lnTo>
                <a:lnTo>
                  <a:pt x="12803" y="17277"/>
                </a:lnTo>
                <a:lnTo>
                  <a:pt x="12399" y="17460"/>
                </a:lnTo>
                <a:lnTo>
                  <a:pt x="12326" y="17387"/>
                </a:lnTo>
                <a:lnTo>
                  <a:pt x="12253" y="17277"/>
                </a:lnTo>
                <a:lnTo>
                  <a:pt x="12216" y="17167"/>
                </a:lnTo>
                <a:lnTo>
                  <a:pt x="12216" y="17020"/>
                </a:lnTo>
                <a:lnTo>
                  <a:pt x="12583" y="16837"/>
                </a:lnTo>
                <a:close/>
                <a:moveTo>
                  <a:pt x="12032" y="17094"/>
                </a:moveTo>
                <a:lnTo>
                  <a:pt x="11996" y="17240"/>
                </a:lnTo>
                <a:lnTo>
                  <a:pt x="12032" y="17387"/>
                </a:lnTo>
                <a:lnTo>
                  <a:pt x="12106" y="17570"/>
                </a:lnTo>
                <a:lnTo>
                  <a:pt x="11812" y="17644"/>
                </a:lnTo>
                <a:lnTo>
                  <a:pt x="11776" y="17644"/>
                </a:lnTo>
                <a:lnTo>
                  <a:pt x="11739" y="17497"/>
                </a:lnTo>
                <a:lnTo>
                  <a:pt x="11666" y="17240"/>
                </a:lnTo>
                <a:lnTo>
                  <a:pt x="12032" y="17094"/>
                </a:lnTo>
                <a:close/>
                <a:moveTo>
                  <a:pt x="11446" y="17350"/>
                </a:moveTo>
                <a:lnTo>
                  <a:pt x="11482" y="17607"/>
                </a:lnTo>
                <a:lnTo>
                  <a:pt x="11519" y="17791"/>
                </a:lnTo>
                <a:lnTo>
                  <a:pt x="11189" y="17901"/>
                </a:lnTo>
                <a:lnTo>
                  <a:pt x="11115" y="17937"/>
                </a:lnTo>
                <a:lnTo>
                  <a:pt x="11115" y="17864"/>
                </a:lnTo>
                <a:lnTo>
                  <a:pt x="11115" y="17827"/>
                </a:lnTo>
                <a:lnTo>
                  <a:pt x="11115" y="17717"/>
                </a:lnTo>
                <a:lnTo>
                  <a:pt x="11005" y="17607"/>
                </a:lnTo>
                <a:lnTo>
                  <a:pt x="10969" y="17534"/>
                </a:lnTo>
                <a:lnTo>
                  <a:pt x="11446" y="17350"/>
                </a:lnTo>
                <a:close/>
                <a:moveTo>
                  <a:pt x="10639" y="17644"/>
                </a:moveTo>
                <a:lnTo>
                  <a:pt x="10749" y="17791"/>
                </a:lnTo>
                <a:lnTo>
                  <a:pt x="10859" y="17901"/>
                </a:lnTo>
                <a:lnTo>
                  <a:pt x="10932" y="17974"/>
                </a:lnTo>
                <a:lnTo>
                  <a:pt x="10969" y="17974"/>
                </a:lnTo>
                <a:lnTo>
                  <a:pt x="10455" y="18194"/>
                </a:lnTo>
                <a:lnTo>
                  <a:pt x="10418" y="18121"/>
                </a:lnTo>
                <a:lnTo>
                  <a:pt x="10345" y="18121"/>
                </a:lnTo>
                <a:lnTo>
                  <a:pt x="10235" y="18157"/>
                </a:lnTo>
                <a:lnTo>
                  <a:pt x="10162" y="17901"/>
                </a:lnTo>
                <a:lnTo>
                  <a:pt x="10125" y="17827"/>
                </a:lnTo>
                <a:lnTo>
                  <a:pt x="10639" y="17644"/>
                </a:lnTo>
                <a:close/>
                <a:moveTo>
                  <a:pt x="10272" y="440"/>
                </a:moveTo>
                <a:lnTo>
                  <a:pt x="10455" y="477"/>
                </a:lnTo>
                <a:lnTo>
                  <a:pt x="10565" y="550"/>
                </a:lnTo>
                <a:lnTo>
                  <a:pt x="10675" y="624"/>
                </a:lnTo>
                <a:lnTo>
                  <a:pt x="10785" y="734"/>
                </a:lnTo>
                <a:lnTo>
                  <a:pt x="10969" y="990"/>
                </a:lnTo>
                <a:lnTo>
                  <a:pt x="11005" y="1210"/>
                </a:lnTo>
                <a:lnTo>
                  <a:pt x="11042" y="1431"/>
                </a:lnTo>
                <a:lnTo>
                  <a:pt x="11335" y="2348"/>
                </a:lnTo>
                <a:lnTo>
                  <a:pt x="11886" y="3998"/>
                </a:lnTo>
                <a:lnTo>
                  <a:pt x="13060" y="7300"/>
                </a:lnTo>
                <a:lnTo>
                  <a:pt x="14233" y="10564"/>
                </a:lnTo>
                <a:lnTo>
                  <a:pt x="14857" y="12215"/>
                </a:lnTo>
                <a:lnTo>
                  <a:pt x="15187" y="13095"/>
                </a:lnTo>
                <a:lnTo>
                  <a:pt x="15407" y="13646"/>
                </a:lnTo>
                <a:lnTo>
                  <a:pt x="15334" y="13682"/>
                </a:lnTo>
                <a:lnTo>
                  <a:pt x="15297" y="13829"/>
                </a:lnTo>
                <a:lnTo>
                  <a:pt x="15297" y="13939"/>
                </a:lnTo>
                <a:lnTo>
                  <a:pt x="15260" y="14196"/>
                </a:lnTo>
                <a:lnTo>
                  <a:pt x="15224" y="14379"/>
                </a:lnTo>
                <a:lnTo>
                  <a:pt x="15187" y="14526"/>
                </a:lnTo>
                <a:lnTo>
                  <a:pt x="15004" y="14856"/>
                </a:lnTo>
                <a:lnTo>
                  <a:pt x="14747" y="15149"/>
                </a:lnTo>
                <a:lnTo>
                  <a:pt x="14453" y="15370"/>
                </a:lnTo>
                <a:lnTo>
                  <a:pt x="14123" y="15590"/>
                </a:lnTo>
                <a:lnTo>
                  <a:pt x="13793" y="15773"/>
                </a:lnTo>
                <a:lnTo>
                  <a:pt x="13060" y="16140"/>
                </a:lnTo>
                <a:lnTo>
                  <a:pt x="12326" y="16470"/>
                </a:lnTo>
                <a:lnTo>
                  <a:pt x="10859" y="17094"/>
                </a:lnTo>
                <a:lnTo>
                  <a:pt x="10015" y="17424"/>
                </a:lnTo>
                <a:lnTo>
                  <a:pt x="9978" y="17387"/>
                </a:lnTo>
                <a:lnTo>
                  <a:pt x="9942" y="17387"/>
                </a:lnTo>
                <a:lnTo>
                  <a:pt x="9905" y="17424"/>
                </a:lnTo>
                <a:lnTo>
                  <a:pt x="9905" y="17460"/>
                </a:lnTo>
                <a:lnTo>
                  <a:pt x="8841" y="17791"/>
                </a:lnTo>
                <a:lnTo>
                  <a:pt x="7777" y="18121"/>
                </a:lnTo>
                <a:lnTo>
                  <a:pt x="6970" y="18304"/>
                </a:lnTo>
                <a:lnTo>
                  <a:pt x="6163" y="18487"/>
                </a:lnTo>
                <a:lnTo>
                  <a:pt x="5797" y="18524"/>
                </a:lnTo>
                <a:lnTo>
                  <a:pt x="5613" y="18524"/>
                </a:lnTo>
                <a:lnTo>
                  <a:pt x="5430" y="18451"/>
                </a:lnTo>
                <a:lnTo>
                  <a:pt x="5283" y="18377"/>
                </a:lnTo>
                <a:lnTo>
                  <a:pt x="5173" y="18231"/>
                </a:lnTo>
                <a:lnTo>
                  <a:pt x="5063" y="18121"/>
                </a:lnTo>
                <a:lnTo>
                  <a:pt x="4953" y="17974"/>
                </a:lnTo>
                <a:lnTo>
                  <a:pt x="4879" y="17680"/>
                </a:lnTo>
                <a:lnTo>
                  <a:pt x="4769" y="17387"/>
                </a:lnTo>
                <a:lnTo>
                  <a:pt x="4476" y="16507"/>
                </a:lnTo>
                <a:lnTo>
                  <a:pt x="3926" y="14819"/>
                </a:lnTo>
                <a:lnTo>
                  <a:pt x="3376" y="13169"/>
                </a:lnTo>
                <a:lnTo>
                  <a:pt x="2752" y="11518"/>
                </a:lnTo>
                <a:lnTo>
                  <a:pt x="2165" y="9867"/>
                </a:lnTo>
                <a:lnTo>
                  <a:pt x="1505" y="8253"/>
                </a:lnTo>
                <a:lnTo>
                  <a:pt x="845" y="6603"/>
                </a:lnTo>
                <a:lnTo>
                  <a:pt x="588" y="6052"/>
                </a:lnTo>
                <a:lnTo>
                  <a:pt x="478" y="5796"/>
                </a:lnTo>
                <a:lnTo>
                  <a:pt x="331" y="5539"/>
                </a:lnTo>
                <a:lnTo>
                  <a:pt x="368" y="5502"/>
                </a:lnTo>
                <a:lnTo>
                  <a:pt x="404" y="5429"/>
                </a:lnTo>
                <a:lnTo>
                  <a:pt x="368" y="5209"/>
                </a:lnTo>
                <a:lnTo>
                  <a:pt x="404" y="5025"/>
                </a:lnTo>
                <a:lnTo>
                  <a:pt x="404" y="4879"/>
                </a:lnTo>
                <a:lnTo>
                  <a:pt x="478" y="4695"/>
                </a:lnTo>
                <a:lnTo>
                  <a:pt x="624" y="4402"/>
                </a:lnTo>
                <a:lnTo>
                  <a:pt x="845" y="4145"/>
                </a:lnTo>
                <a:lnTo>
                  <a:pt x="1101" y="3888"/>
                </a:lnTo>
                <a:lnTo>
                  <a:pt x="1395" y="3668"/>
                </a:lnTo>
                <a:lnTo>
                  <a:pt x="1725" y="3485"/>
                </a:lnTo>
                <a:lnTo>
                  <a:pt x="2018" y="3301"/>
                </a:lnTo>
                <a:lnTo>
                  <a:pt x="2789" y="2935"/>
                </a:lnTo>
                <a:lnTo>
                  <a:pt x="3596" y="2641"/>
                </a:lnTo>
                <a:lnTo>
                  <a:pt x="5210" y="2017"/>
                </a:lnTo>
                <a:lnTo>
                  <a:pt x="6787" y="1394"/>
                </a:lnTo>
                <a:lnTo>
                  <a:pt x="7557" y="1100"/>
                </a:lnTo>
                <a:lnTo>
                  <a:pt x="8364" y="807"/>
                </a:lnTo>
                <a:lnTo>
                  <a:pt x="9135" y="587"/>
                </a:lnTo>
                <a:lnTo>
                  <a:pt x="9538" y="514"/>
                </a:lnTo>
                <a:lnTo>
                  <a:pt x="9942" y="440"/>
                </a:lnTo>
                <a:close/>
                <a:moveTo>
                  <a:pt x="9868" y="17937"/>
                </a:moveTo>
                <a:lnTo>
                  <a:pt x="9868" y="17974"/>
                </a:lnTo>
                <a:lnTo>
                  <a:pt x="9905" y="18157"/>
                </a:lnTo>
                <a:lnTo>
                  <a:pt x="10015" y="18341"/>
                </a:lnTo>
                <a:lnTo>
                  <a:pt x="9575" y="18524"/>
                </a:lnTo>
                <a:lnTo>
                  <a:pt x="9575" y="18487"/>
                </a:lnTo>
                <a:lnTo>
                  <a:pt x="9538" y="18341"/>
                </a:lnTo>
                <a:lnTo>
                  <a:pt x="9465" y="18231"/>
                </a:lnTo>
                <a:lnTo>
                  <a:pt x="9391" y="18084"/>
                </a:lnTo>
                <a:lnTo>
                  <a:pt x="9868" y="17937"/>
                </a:lnTo>
                <a:close/>
                <a:moveTo>
                  <a:pt x="9098" y="18194"/>
                </a:moveTo>
                <a:lnTo>
                  <a:pt x="9171" y="18414"/>
                </a:lnTo>
                <a:lnTo>
                  <a:pt x="9245" y="18524"/>
                </a:lnTo>
                <a:lnTo>
                  <a:pt x="9318" y="18598"/>
                </a:lnTo>
                <a:lnTo>
                  <a:pt x="8841" y="18781"/>
                </a:lnTo>
                <a:lnTo>
                  <a:pt x="8768" y="18708"/>
                </a:lnTo>
                <a:lnTo>
                  <a:pt x="8694" y="18598"/>
                </a:lnTo>
                <a:lnTo>
                  <a:pt x="8621" y="18487"/>
                </a:lnTo>
                <a:lnTo>
                  <a:pt x="8584" y="18341"/>
                </a:lnTo>
                <a:lnTo>
                  <a:pt x="9098" y="18194"/>
                </a:lnTo>
                <a:close/>
                <a:moveTo>
                  <a:pt x="8254" y="18414"/>
                </a:moveTo>
                <a:lnTo>
                  <a:pt x="8291" y="18561"/>
                </a:lnTo>
                <a:lnTo>
                  <a:pt x="8364" y="18744"/>
                </a:lnTo>
                <a:lnTo>
                  <a:pt x="8511" y="18928"/>
                </a:lnTo>
                <a:lnTo>
                  <a:pt x="8181" y="19038"/>
                </a:lnTo>
                <a:lnTo>
                  <a:pt x="8144" y="18964"/>
                </a:lnTo>
                <a:lnTo>
                  <a:pt x="8107" y="18928"/>
                </a:lnTo>
                <a:lnTo>
                  <a:pt x="7997" y="18854"/>
                </a:lnTo>
                <a:lnTo>
                  <a:pt x="7961" y="18818"/>
                </a:lnTo>
                <a:lnTo>
                  <a:pt x="7851" y="18634"/>
                </a:lnTo>
                <a:lnTo>
                  <a:pt x="7851" y="18561"/>
                </a:lnTo>
                <a:lnTo>
                  <a:pt x="8254" y="18414"/>
                </a:lnTo>
                <a:close/>
                <a:moveTo>
                  <a:pt x="5246" y="18818"/>
                </a:moveTo>
                <a:lnTo>
                  <a:pt x="5430" y="18891"/>
                </a:lnTo>
                <a:lnTo>
                  <a:pt x="5650" y="18928"/>
                </a:lnTo>
                <a:lnTo>
                  <a:pt x="5870" y="18964"/>
                </a:lnTo>
                <a:lnTo>
                  <a:pt x="5943" y="19221"/>
                </a:lnTo>
                <a:lnTo>
                  <a:pt x="5760" y="19148"/>
                </a:lnTo>
                <a:lnTo>
                  <a:pt x="5576" y="19038"/>
                </a:lnTo>
                <a:lnTo>
                  <a:pt x="5393" y="18928"/>
                </a:lnTo>
                <a:lnTo>
                  <a:pt x="5246" y="18818"/>
                </a:lnTo>
                <a:close/>
                <a:moveTo>
                  <a:pt x="7557" y="18634"/>
                </a:moveTo>
                <a:lnTo>
                  <a:pt x="7557" y="18781"/>
                </a:lnTo>
                <a:lnTo>
                  <a:pt x="7631" y="18928"/>
                </a:lnTo>
                <a:lnTo>
                  <a:pt x="7704" y="19038"/>
                </a:lnTo>
                <a:lnTo>
                  <a:pt x="7777" y="19148"/>
                </a:lnTo>
                <a:lnTo>
                  <a:pt x="7704" y="19184"/>
                </a:lnTo>
                <a:lnTo>
                  <a:pt x="7227" y="19294"/>
                </a:lnTo>
                <a:lnTo>
                  <a:pt x="7154" y="19184"/>
                </a:lnTo>
                <a:lnTo>
                  <a:pt x="7080" y="19074"/>
                </a:lnTo>
                <a:lnTo>
                  <a:pt x="6970" y="18928"/>
                </a:lnTo>
                <a:lnTo>
                  <a:pt x="6897" y="18781"/>
                </a:lnTo>
                <a:lnTo>
                  <a:pt x="7117" y="18708"/>
                </a:lnTo>
                <a:lnTo>
                  <a:pt x="7557" y="18634"/>
                </a:lnTo>
                <a:close/>
                <a:moveTo>
                  <a:pt x="6604" y="18854"/>
                </a:moveTo>
                <a:lnTo>
                  <a:pt x="6677" y="19111"/>
                </a:lnTo>
                <a:lnTo>
                  <a:pt x="6750" y="19221"/>
                </a:lnTo>
                <a:lnTo>
                  <a:pt x="6824" y="19331"/>
                </a:lnTo>
                <a:lnTo>
                  <a:pt x="6493" y="19331"/>
                </a:lnTo>
                <a:lnTo>
                  <a:pt x="6493" y="19258"/>
                </a:lnTo>
                <a:lnTo>
                  <a:pt x="6493" y="19221"/>
                </a:lnTo>
                <a:lnTo>
                  <a:pt x="6420" y="19184"/>
                </a:lnTo>
                <a:lnTo>
                  <a:pt x="6383" y="19184"/>
                </a:lnTo>
                <a:lnTo>
                  <a:pt x="6310" y="19221"/>
                </a:lnTo>
                <a:lnTo>
                  <a:pt x="6273" y="19221"/>
                </a:lnTo>
                <a:lnTo>
                  <a:pt x="6200" y="19184"/>
                </a:lnTo>
                <a:lnTo>
                  <a:pt x="6163" y="19074"/>
                </a:lnTo>
                <a:lnTo>
                  <a:pt x="6127" y="18928"/>
                </a:lnTo>
                <a:lnTo>
                  <a:pt x="6604" y="18854"/>
                </a:lnTo>
                <a:close/>
                <a:moveTo>
                  <a:pt x="10125" y="0"/>
                </a:moveTo>
                <a:lnTo>
                  <a:pt x="9721" y="37"/>
                </a:lnTo>
                <a:lnTo>
                  <a:pt x="9318" y="110"/>
                </a:lnTo>
                <a:lnTo>
                  <a:pt x="8804" y="220"/>
                </a:lnTo>
                <a:lnTo>
                  <a:pt x="8291" y="403"/>
                </a:lnTo>
                <a:lnTo>
                  <a:pt x="7300" y="734"/>
                </a:lnTo>
                <a:lnTo>
                  <a:pt x="5320" y="1504"/>
                </a:lnTo>
                <a:lnTo>
                  <a:pt x="3376" y="2274"/>
                </a:lnTo>
                <a:lnTo>
                  <a:pt x="2422" y="2678"/>
                </a:lnTo>
                <a:lnTo>
                  <a:pt x="1945" y="2898"/>
                </a:lnTo>
                <a:lnTo>
                  <a:pt x="1505" y="3118"/>
                </a:lnTo>
                <a:lnTo>
                  <a:pt x="1248" y="3301"/>
                </a:lnTo>
                <a:lnTo>
                  <a:pt x="955" y="3485"/>
                </a:lnTo>
                <a:lnTo>
                  <a:pt x="698" y="3742"/>
                </a:lnTo>
                <a:lnTo>
                  <a:pt x="441" y="3998"/>
                </a:lnTo>
                <a:lnTo>
                  <a:pt x="221" y="4292"/>
                </a:lnTo>
                <a:lnTo>
                  <a:pt x="74" y="4622"/>
                </a:lnTo>
                <a:lnTo>
                  <a:pt x="38" y="4769"/>
                </a:lnTo>
                <a:lnTo>
                  <a:pt x="38" y="4915"/>
                </a:lnTo>
                <a:lnTo>
                  <a:pt x="38" y="5099"/>
                </a:lnTo>
                <a:lnTo>
                  <a:pt x="74" y="5245"/>
                </a:lnTo>
                <a:lnTo>
                  <a:pt x="1" y="5282"/>
                </a:lnTo>
                <a:lnTo>
                  <a:pt x="1" y="5319"/>
                </a:lnTo>
                <a:lnTo>
                  <a:pt x="38" y="5722"/>
                </a:lnTo>
                <a:lnTo>
                  <a:pt x="148" y="6052"/>
                </a:lnTo>
                <a:lnTo>
                  <a:pt x="441" y="6786"/>
                </a:lnTo>
                <a:lnTo>
                  <a:pt x="1065" y="8400"/>
                </a:lnTo>
                <a:lnTo>
                  <a:pt x="2348" y="11665"/>
                </a:lnTo>
                <a:lnTo>
                  <a:pt x="2935" y="13315"/>
                </a:lnTo>
                <a:lnTo>
                  <a:pt x="3522" y="15003"/>
                </a:lnTo>
                <a:lnTo>
                  <a:pt x="4072" y="16653"/>
                </a:lnTo>
                <a:lnTo>
                  <a:pt x="4293" y="17424"/>
                </a:lnTo>
                <a:lnTo>
                  <a:pt x="4439" y="17827"/>
                </a:lnTo>
                <a:lnTo>
                  <a:pt x="4513" y="18047"/>
                </a:lnTo>
                <a:lnTo>
                  <a:pt x="4623" y="18231"/>
                </a:lnTo>
                <a:lnTo>
                  <a:pt x="4659" y="18451"/>
                </a:lnTo>
                <a:lnTo>
                  <a:pt x="4733" y="18634"/>
                </a:lnTo>
                <a:lnTo>
                  <a:pt x="4806" y="18781"/>
                </a:lnTo>
                <a:lnTo>
                  <a:pt x="4916" y="18928"/>
                </a:lnTo>
                <a:lnTo>
                  <a:pt x="5026" y="19074"/>
                </a:lnTo>
                <a:lnTo>
                  <a:pt x="5173" y="19221"/>
                </a:lnTo>
                <a:lnTo>
                  <a:pt x="5503" y="19404"/>
                </a:lnTo>
                <a:lnTo>
                  <a:pt x="5833" y="19551"/>
                </a:lnTo>
                <a:lnTo>
                  <a:pt x="6237" y="19661"/>
                </a:lnTo>
                <a:lnTo>
                  <a:pt x="6604" y="19698"/>
                </a:lnTo>
                <a:lnTo>
                  <a:pt x="7007" y="19698"/>
                </a:lnTo>
                <a:lnTo>
                  <a:pt x="7484" y="19625"/>
                </a:lnTo>
                <a:lnTo>
                  <a:pt x="7924" y="19515"/>
                </a:lnTo>
                <a:lnTo>
                  <a:pt x="8841" y="19184"/>
                </a:lnTo>
                <a:lnTo>
                  <a:pt x="11079" y="18341"/>
                </a:lnTo>
                <a:lnTo>
                  <a:pt x="13206" y="17570"/>
                </a:lnTo>
                <a:lnTo>
                  <a:pt x="13830" y="17314"/>
                </a:lnTo>
                <a:lnTo>
                  <a:pt x="14417" y="17020"/>
                </a:lnTo>
                <a:lnTo>
                  <a:pt x="14527" y="17020"/>
                </a:lnTo>
                <a:lnTo>
                  <a:pt x="14674" y="16947"/>
                </a:lnTo>
                <a:lnTo>
                  <a:pt x="14710" y="16873"/>
                </a:lnTo>
                <a:lnTo>
                  <a:pt x="14710" y="16837"/>
                </a:lnTo>
                <a:lnTo>
                  <a:pt x="14894" y="16690"/>
                </a:lnTo>
                <a:lnTo>
                  <a:pt x="15187" y="16433"/>
                </a:lnTo>
                <a:lnTo>
                  <a:pt x="15407" y="16103"/>
                </a:lnTo>
                <a:lnTo>
                  <a:pt x="15554" y="15773"/>
                </a:lnTo>
                <a:lnTo>
                  <a:pt x="15701" y="15406"/>
                </a:lnTo>
                <a:lnTo>
                  <a:pt x="15774" y="15039"/>
                </a:lnTo>
                <a:lnTo>
                  <a:pt x="15811" y="14636"/>
                </a:lnTo>
                <a:lnTo>
                  <a:pt x="15847" y="13866"/>
                </a:lnTo>
                <a:lnTo>
                  <a:pt x="15884" y="13829"/>
                </a:lnTo>
                <a:lnTo>
                  <a:pt x="15884" y="13756"/>
                </a:lnTo>
                <a:lnTo>
                  <a:pt x="15847" y="13572"/>
                </a:lnTo>
                <a:lnTo>
                  <a:pt x="15811" y="13389"/>
                </a:lnTo>
                <a:lnTo>
                  <a:pt x="15664" y="13059"/>
                </a:lnTo>
                <a:lnTo>
                  <a:pt x="15334" y="12178"/>
                </a:lnTo>
                <a:lnTo>
                  <a:pt x="14710" y="10564"/>
                </a:lnTo>
                <a:lnTo>
                  <a:pt x="13500" y="7263"/>
                </a:lnTo>
                <a:lnTo>
                  <a:pt x="12326" y="3962"/>
                </a:lnTo>
                <a:lnTo>
                  <a:pt x="11776" y="2311"/>
                </a:lnTo>
                <a:lnTo>
                  <a:pt x="11446" y="1431"/>
                </a:lnTo>
                <a:lnTo>
                  <a:pt x="11372" y="1174"/>
                </a:lnTo>
                <a:lnTo>
                  <a:pt x="11409" y="1027"/>
                </a:lnTo>
                <a:lnTo>
                  <a:pt x="11409" y="917"/>
                </a:lnTo>
                <a:lnTo>
                  <a:pt x="11372" y="770"/>
                </a:lnTo>
                <a:lnTo>
                  <a:pt x="11299" y="624"/>
                </a:lnTo>
                <a:lnTo>
                  <a:pt x="11152" y="403"/>
                </a:lnTo>
                <a:lnTo>
                  <a:pt x="10895" y="220"/>
                </a:lnTo>
                <a:lnTo>
                  <a:pt x="10712" y="110"/>
                </a:lnTo>
                <a:lnTo>
                  <a:pt x="10528" y="37"/>
                </a:lnTo>
                <a:lnTo>
                  <a:pt x="10345"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435" name="Google Shape;435;p9"/>
          <p:cNvSpPr/>
          <p:nvPr/>
        </p:nvSpPr>
        <p:spPr>
          <a:xfrm>
            <a:off x="-35374" y="3366963"/>
            <a:ext cx="443260" cy="504670"/>
          </a:xfrm>
          <a:custGeom>
            <a:rect b="b" l="l" r="r" t="t"/>
            <a:pathLst>
              <a:path extrusionOk="0" h="17792" w="15627">
                <a:moveTo>
                  <a:pt x="10528" y="1"/>
                </a:moveTo>
                <a:lnTo>
                  <a:pt x="10455" y="37"/>
                </a:lnTo>
                <a:lnTo>
                  <a:pt x="10308" y="221"/>
                </a:lnTo>
                <a:lnTo>
                  <a:pt x="10198" y="441"/>
                </a:lnTo>
                <a:lnTo>
                  <a:pt x="10015" y="881"/>
                </a:lnTo>
                <a:lnTo>
                  <a:pt x="9831" y="1468"/>
                </a:lnTo>
                <a:lnTo>
                  <a:pt x="9685" y="2091"/>
                </a:lnTo>
                <a:lnTo>
                  <a:pt x="9685" y="2201"/>
                </a:lnTo>
                <a:lnTo>
                  <a:pt x="9721" y="2311"/>
                </a:lnTo>
                <a:lnTo>
                  <a:pt x="9795" y="2348"/>
                </a:lnTo>
                <a:lnTo>
                  <a:pt x="9868" y="2385"/>
                </a:lnTo>
                <a:lnTo>
                  <a:pt x="9941" y="2421"/>
                </a:lnTo>
                <a:lnTo>
                  <a:pt x="10051" y="2385"/>
                </a:lnTo>
                <a:lnTo>
                  <a:pt x="10125" y="2311"/>
                </a:lnTo>
                <a:lnTo>
                  <a:pt x="10198" y="2238"/>
                </a:lnTo>
                <a:lnTo>
                  <a:pt x="10235" y="2055"/>
                </a:lnTo>
                <a:lnTo>
                  <a:pt x="10235" y="2018"/>
                </a:lnTo>
                <a:lnTo>
                  <a:pt x="10235" y="1981"/>
                </a:lnTo>
                <a:lnTo>
                  <a:pt x="10455" y="1138"/>
                </a:lnTo>
                <a:lnTo>
                  <a:pt x="10638" y="624"/>
                </a:lnTo>
                <a:lnTo>
                  <a:pt x="10675" y="367"/>
                </a:lnTo>
                <a:lnTo>
                  <a:pt x="10712" y="111"/>
                </a:lnTo>
                <a:lnTo>
                  <a:pt x="10675" y="37"/>
                </a:lnTo>
                <a:lnTo>
                  <a:pt x="10602" y="1"/>
                </a:lnTo>
                <a:close/>
                <a:moveTo>
                  <a:pt x="3559" y="1028"/>
                </a:moveTo>
                <a:lnTo>
                  <a:pt x="3522" y="1064"/>
                </a:lnTo>
                <a:lnTo>
                  <a:pt x="3485" y="1101"/>
                </a:lnTo>
                <a:lnTo>
                  <a:pt x="3485" y="1138"/>
                </a:lnTo>
                <a:lnTo>
                  <a:pt x="3559" y="1321"/>
                </a:lnTo>
                <a:lnTo>
                  <a:pt x="3669" y="1468"/>
                </a:lnTo>
                <a:lnTo>
                  <a:pt x="3889" y="1761"/>
                </a:lnTo>
                <a:lnTo>
                  <a:pt x="4109" y="2055"/>
                </a:lnTo>
                <a:lnTo>
                  <a:pt x="4366" y="2348"/>
                </a:lnTo>
                <a:lnTo>
                  <a:pt x="4476" y="2605"/>
                </a:lnTo>
                <a:lnTo>
                  <a:pt x="4586" y="2862"/>
                </a:lnTo>
                <a:lnTo>
                  <a:pt x="4696" y="2972"/>
                </a:lnTo>
                <a:lnTo>
                  <a:pt x="4769" y="3045"/>
                </a:lnTo>
                <a:lnTo>
                  <a:pt x="4916" y="3082"/>
                </a:lnTo>
                <a:lnTo>
                  <a:pt x="5063" y="3082"/>
                </a:lnTo>
                <a:lnTo>
                  <a:pt x="5136" y="3045"/>
                </a:lnTo>
                <a:lnTo>
                  <a:pt x="5209" y="3008"/>
                </a:lnTo>
                <a:lnTo>
                  <a:pt x="5246" y="2935"/>
                </a:lnTo>
                <a:lnTo>
                  <a:pt x="5246" y="2862"/>
                </a:lnTo>
                <a:lnTo>
                  <a:pt x="5209" y="2715"/>
                </a:lnTo>
                <a:lnTo>
                  <a:pt x="5173" y="2642"/>
                </a:lnTo>
                <a:lnTo>
                  <a:pt x="5099" y="2605"/>
                </a:lnTo>
                <a:lnTo>
                  <a:pt x="4989" y="2605"/>
                </a:lnTo>
                <a:lnTo>
                  <a:pt x="4989" y="2568"/>
                </a:lnTo>
                <a:lnTo>
                  <a:pt x="4989" y="2495"/>
                </a:lnTo>
                <a:lnTo>
                  <a:pt x="4953" y="2385"/>
                </a:lnTo>
                <a:lnTo>
                  <a:pt x="4806" y="2128"/>
                </a:lnTo>
                <a:lnTo>
                  <a:pt x="4623" y="1871"/>
                </a:lnTo>
                <a:lnTo>
                  <a:pt x="4402" y="1615"/>
                </a:lnTo>
                <a:lnTo>
                  <a:pt x="4146" y="1394"/>
                </a:lnTo>
                <a:lnTo>
                  <a:pt x="3889" y="1174"/>
                </a:lnTo>
                <a:lnTo>
                  <a:pt x="3595" y="1028"/>
                </a:lnTo>
                <a:close/>
                <a:moveTo>
                  <a:pt x="15334" y="3999"/>
                </a:moveTo>
                <a:lnTo>
                  <a:pt x="15260" y="4035"/>
                </a:lnTo>
                <a:lnTo>
                  <a:pt x="15187" y="4109"/>
                </a:lnTo>
                <a:lnTo>
                  <a:pt x="15077" y="4182"/>
                </a:lnTo>
                <a:lnTo>
                  <a:pt x="14967" y="4256"/>
                </a:lnTo>
                <a:lnTo>
                  <a:pt x="14820" y="4329"/>
                </a:lnTo>
                <a:lnTo>
                  <a:pt x="14673" y="4329"/>
                </a:lnTo>
                <a:lnTo>
                  <a:pt x="14527" y="4402"/>
                </a:lnTo>
                <a:lnTo>
                  <a:pt x="14490" y="4439"/>
                </a:lnTo>
                <a:lnTo>
                  <a:pt x="14453" y="4549"/>
                </a:lnTo>
                <a:lnTo>
                  <a:pt x="14417" y="4586"/>
                </a:lnTo>
                <a:lnTo>
                  <a:pt x="14380" y="4622"/>
                </a:lnTo>
                <a:lnTo>
                  <a:pt x="14233" y="4732"/>
                </a:lnTo>
                <a:lnTo>
                  <a:pt x="13940" y="4842"/>
                </a:lnTo>
                <a:lnTo>
                  <a:pt x="13720" y="4989"/>
                </a:lnTo>
                <a:lnTo>
                  <a:pt x="13536" y="5173"/>
                </a:lnTo>
                <a:lnTo>
                  <a:pt x="13499" y="5246"/>
                </a:lnTo>
                <a:lnTo>
                  <a:pt x="13499" y="5319"/>
                </a:lnTo>
                <a:lnTo>
                  <a:pt x="13573" y="5356"/>
                </a:lnTo>
                <a:lnTo>
                  <a:pt x="13830" y="5356"/>
                </a:lnTo>
                <a:lnTo>
                  <a:pt x="14013" y="5319"/>
                </a:lnTo>
                <a:lnTo>
                  <a:pt x="14380" y="5173"/>
                </a:lnTo>
                <a:lnTo>
                  <a:pt x="14673" y="5026"/>
                </a:lnTo>
                <a:lnTo>
                  <a:pt x="14783" y="4953"/>
                </a:lnTo>
                <a:lnTo>
                  <a:pt x="14857" y="4806"/>
                </a:lnTo>
                <a:lnTo>
                  <a:pt x="15077" y="4769"/>
                </a:lnTo>
                <a:lnTo>
                  <a:pt x="15260" y="4659"/>
                </a:lnTo>
                <a:lnTo>
                  <a:pt x="15370" y="4696"/>
                </a:lnTo>
                <a:lnTo>
                  <a:pt x="15444" y="4696"/>
                </a:lnTo>
                <a:lnTo>
                  <a:pt x="15554" y="4622"/>
                </a:lnTo>
                <a:lnTo>
                  <a:pt x="15627" y="4549"/>
                </a:lnTo>
                <a:lnTo>
                  <a:pt x="15627" y="4476"/>
                </a:lnTo>
                <a:lnTo>
                  <a:pt x="15590" y="4366"/>
                </a:lnTo>
                <a:lnTo>
                  <a:pt x="15627" y="4329"/>
                </a:lnTo>
                <a:lnTo>
                  <a:pt x="15627" y="4256"/>
                </a:lnTo>
                <a:lnTo>
                  <a:pt x="15590" y="4182"/>
                </a:lnTo>
                <a:lnTo>
                  <a:pt x="15554" y="4109"/>
                </a:lnTo>
                <a:lnTo>
                  <a:pt x="15480" y="4035"/>
                </a:lnTo>
                <a:lnTo>
                  <a:pt x="15407" y="4035"/>
                </a:lnTo>
                <a:lnTo>
                  <a:pt x="15334" y="3999"/>
                </a:lnTo>
                <a:close/>
                <a:moveTo>
                  <a:pt x="2238" y="7447"/>
                </a:moveTo>
                <a:lnTo>
                  <a:pt x="2128" y="7484"/>
                </a:lnTo>
                <a:lnTo>
                  <a:pt x="1064" y="7960"/>
                </a:lnTo>
                <a:lnTo>
                  <a:pt x="477" y="8217"/>
                </a:lnTo>
                <a:lnTo>
                  <a:pt x="257" y="8364"/>
                </a:lnTo>
                <a:lnTo>
                  <a:pt x="147" y="8474"/>
                </a:lnTo>
                <a:lnTo>
                  <a:pt x="111" y="8437"/>
                </a:lnTo>
                <a:lnTo>
                  <a:pt x="74" y="8437"/>
                </a:lnTo>
                <a:lnTo>
                  <a:pt x="1" y="8511"/>
                </a:lnTo>
                <a:lnTo>
                  <a:pt x="1" y="8584"/>
                </a:lnTo>
                <a:lnTo>
                  <a:pt x="37" y="8621"/>
                </a:lnTo>
                <a:lnTo>
                  <a:pt x="111" y="8694"/>
                </a:lnTo>
                <a:lnTo>
                  <a:pt x="221" y="8731"/>
                </a:lnTo>
                <a:lnTo>
                  <a:pt x="367" y="8694"/>
                </a:lnTo>
                <a:lnTo>
                  <a:pt x="514" y="8657"/>
                </a:lnTo>
                <a:lnTo>
                  <a:pt x="808" y="8547"/>
                </a:lnTo>
                <a:lnTo>
                  <a:pt x="1028" y="8474"/>
                </a:lnTo>
                <a:lnTo>
                  <a:pt x="2385" y="7887"/>
                </a:lnTo>
                <a:lnTo>
                  <a:pt x="2458" y="7850"/>
                </a:lnTo>
                <a:lnTo>
                  <a:pt x="2532" y="7777"/>
                </a:lnTo>
                <a:lnTo>
                  <a:pt x="2532" y="7667"/>
                </a:lnTo>
                <a:lnTo>
                  <a:pt x="2495" y="7594"/>
                </a:lnTo>
                <a:lnTo>
                  <a:pt x="2422" y="7520"/>
                </a:lnTo>
                <a:lnTo>
                  <a:pt x="2348" y="7484"/>
                </a:lnTo>
                <a:lnTo>
                  <a:pt x="2238" y="7447"/>
                </a:lnTo>
                <a:close/>
                <a:moveTo>
                  <a:pt x="6677" y="7814"/>
                </a:moveTo>
                <a:lnTo>
                  <a:pt x="6603" y="7887"/>
                </a:lnTo>
                <a:lnTo>
                  <a:pt x="6603" y="7960"/>
                </a:lnTo>
                <a:lnTo>
                  <a:pt x="6603" y="8070"/>
                </a:lnTo>
                <a:lnTo>
                  <a:pt x="6933" y="8474"/>
                </a:lnTo>
                <a:lnTo>
                  <a:pt x="7044" y="8694"/>
                </a:lnTo>
                <a:lnTo>
                  <a:pt x="7154" y="8914"/>
                </a:lnTo>
                <a:lnTo>
                  <a:pt x="7227" y="8951"/>
                </a:lnTo>
                <a:lnTo>
                  <a:pt x="7264" y="8987"/>
                </a:lnTo>
                <a:lnTo>
                  <a:pt x="7410" y="8987"/>
                </a:lnTo>
                <a:lnTo>
                  <a:pt x="7594" y="8877"/>
                </a:lnTo>
                <a:lnTo>
                  <a:pt x="7777" y="8767"/>
                </a:lnTo>
                <a:lnTo>
                  <a:pt x="7924" y="8621"/>
                </a:lnTo>
                <a:lnTo>
                  <a:pt x="7924" y="8657"/>
                </a:lnTo>
                <a:lnTo>
                  <a:pt x="7997" y="8767"/>
                </a:lnTo>
                <a:lnTo>
                  <a:pt x="8071" y="8877"/>
                </a:lnTo>
                <a:lnTo>
                  <a:pt x="8181" y="8951"/>
                </a:lnTo>
                <a:lnTo>
                  <a:pt x="8327" y="9024"/>
                </a:lnTo>
                <a:lnTo>
                  <a:pt x="8584" y="9061"/>
                </a:lnTo>
                <a:lnTo>
                  <a:pt x="8768" y="9061"/>
                </a:lnTo>
                <a:lnTo>
                  <a:pt x="8951" y="8987"/>
                </a:lnTo>
                <a:lnTo>
                  <a:pt x="9281" y="8841"/>
                </a:lnTo>
                <a:lnTo>
                  <a:pt x="9611" y="8657"/>
                </a:lnTo>
                <a:lnTo>
                  <a:pt x="9721" y="8547"/>
                </a:lnTo>
                <a:lnTo>
                  <a:pt x="9758" y="8474"/>
                </a:lnTo>
                <a:lnTo>
                  <a:pt x="9758" y="8364"/>
                </a:lnTo>
                <a:lnTo>
                  <a:pt x="9685" y="8254"/>
                </a:lnTo>
                <a:lnTo>
                  <a:pt x="9648" y="8217"/>
                </a:lnTo>
                <a:lnTo>
                  <a:pt x="9464" y="8217"/>
                </a:lnTo>
                <a:lnTo>
                  <a:pt x="9428" y="8291"/>
                </a:lnTo>
                <a:lnTo>
                  <a:pt x="9244" y="8437"/>
                </a:lnTo>
                <a:lnTo>
                  <a:pt x="8988" y="8547"/>
                </a:lnTo>
                <a:lnTo>
                  <a:pt x="8768" y="8621"/>
                </a:lnTo>
                <a:lnTo>
                  <a:pt x="8584" y="8657"/>
                </a:lnTo>
                <a:lnTo>
                  <a:pt x="8474" y="8657"/>
                </a:lnTo>
                <a:lnTo>
                  <a:pt x="8401" y="8621"/>
                </a:lnTo>
                <a:lnTo>
                  <a:pt x="8364" y="8584"/>
                </a:lnTo>
                <a:lnTo>
                  <a:pt x="8327" y="8547"/>
                </a:lnTo>
                <a:lnTo>
                  <a:pt x="8254" y="8254"/>
                </a:lnTo>
                <a:lnTo>
                  <a:pt x="8181" y="8144"/>
                </a:lnTo>
                <a:lnTo>
                  <a:pt x="8071" y="8107"/>
                </a:lnTo>
                <a:lnTo>
                  <a:pt x="7961" y="8107"/>
                </a:lnTo>
                <a:lnTo>
                  <a:pt x="7887" y="8144"/>
                </a:lnTo>
                <a:lnTo>
                  <a:pt x="7740" y="8254"/>
                </a:lnTo>
                <a:lnTo>
                  <a:pt x="7630" y="8401"/>
                </a:lnTo>
                <a:lnTo>
                  <a:pt x="7410" y="8547"/>
                </a:lnTo>
                <a:lnTo>
                  <a:pt x="7264" y="8364"/>
                </a:lnTo>
                <a:lnTo>
                  <a:pt x="7117" y="8180"/>
                </a:lnTo>
                <a:lnTo>
                  <a:pt x="6970" y="7997"/>
                </a:lnTo>
                <a:lnTo>
                  <a:pt x="6787" y="7850"/>
                </a:lnTo>
                <a:lnTo>
                  <a:pt x="6713" y="7814"/>
                </a:lnTo>
                <a:close/>
                <a:moveTo>
                  <a:pt x="12876" y="11005"/>
                </a:moveTo>
                <a:lnTo>
                  <a:pt x="12803" y="11042"/>
                </a:lnTo>
                <a:lnTo>
                  <a:pt x="12766" y="11078"/>
                </a:lnTo>
                <a:lnTo>
                  <a:pt x="12766" y="11152"/>
                </a:lnTo>
                <a:lnTo>
                  <a:pt x="12729" y="11225"/>
                </a:lnTo>
                <a:lnTo>
                  <a:pt x="12766" y="11298"/>
                </a:lnTo>
                <a:lnTo>
                  <a:pt x="12986" y="11702"/>
                </a:lnTo>
                <a:lnTo>
                  <a:pt x="13279" y="12069"/>
                </a:lnTo>
                <a:lnTo>
                  <a:pt x="13499" y="12399"/>
                </a:lnTo>
                <a:lnTo>
                  <a:pt x="13646" y="12509"/>
                </a:lnTo>
                <a:lnTo>
                  <a:pt x="13830" y="12619"/>
                </a:lnTo>
                <a:lnTo>
                  <a:pt x="13976" y="12619"/>
                </a:lnTo>
                <a:lnTo>
                  <a:pt x="14013" y="12582"/>
                </a:lnTo>
                <a:lnTo>
                  <a:pt x="14086" y="12546"/>
                </a:lnTo>
                <a:lnTo>
                  <a:pt x="14160" y="12436"/>
                </a:lnTo>
                <a:lnTo>
                  <a:pt x="14160" y="12325"/>
                </a:lnTo>
                <a:lnTo>
                  <a:pt x="14160" y="12252"/>
                </a:lnTo>
                <a:lnTo>
                  <a:pt x="14123" y="12142"/>
                </a:lnTo>
                <a:lnTo>
                  <a:pt x="14086" y="12069"/>
                </a:lnTo>
                <a:lnTo>
                  <a:pt x="14050" y="12032"/>
                </a:lnTo>
                <a:lnTo>
                  <a:pt x="13903" y="12032"/>
                </a:lnTo>
                <a:lnTo>
                  <a:pt x="13830" y="11885"/>
                </a:lnTo>
                <a:lnTo>
                  <a:pt x="13573" y="11592"/>
                </a:lnTo>
                <a:lnTo>
                  <a:pt x="13316" y="11298"/>
                </a:lnTo>
                <a:lnTo>
                  <a:pt x="13059" y="11042"/>
                </a:lnTo>
                <a:lnTo>
                  <a:pt x="13023" y="11005"/>
                </a:lnTo>
                <a:close/>
                <a:moveTo>
                  <a:pt x="8181" y="3192"/>
                </a:moveTo>
                <a:lnTo>
                  <a:pt x="8511" y="3228"/>
                </a:lnTo>
                <a:lnTo>
                  <a:pt x="8878" y="3265"/>
                </a:lnTo>
                <a:lnTo>
                  <a:pt x="9208" y="3339"/>
                </a:lnTo>
                <a:lnTo>
                  <a:pt x="9538" y="3412"/>
                </a:lnTo>
                <a:lnTo>
                  <a:pt x="9868" y="3522"/>
                </a:lnTo>
                <a:lnTo>
                  <a:pt x="10198" y="3669"/>
                </a:lnTo>
                <a:lnTo>
                  <a:pt x="10528" y="3852"/>
                </a:lnTo>
                <a:lnTo>
                  <a:pt x="10822" y="4035"/>
                </a:lnTo>
                <a:lnTo>
                  <a:pt x="11078" y="4256"/>
                </a:lnTo>
                <a:lnTo>
                  <a:pt x="11335" y="4476"/>
                </a:lnTo>
                <a:lnTo>
                  <a:pt x="11592" y="4732"/>
                </a:lnTo>
                <a:lnTo>
                  <a:pt x="11812" y="4989"/>
                </a:lnTo>
                <a:lnTo>
                  <a:pt x="11996" y="5319"/>
                </a:lnTo>
                <a:lnTo>
                  <a:pt x="12142" y="5576"/>
                </a:lnTo>
                <a:lnTo>
                  <a:pt x="12252" y="5870"/>
                </a:lnTo>
                <a:lnTo>
                  <a:pt x="12362" y="6200"/>
                </a:lnTo>
                <a:lnTo>
                  <a:pt x="12436" y="6530"/>
                </a:lnTo>
                <a:lnTo>
                  <a:pt x="12509" y="6823"/>
                </a:lnTo>
                <a:lnTo>
                  <a:pt x="12509" y="7153"/>
                </a:lnTo>
                <a:lnTo>
                  <a:pt x="12509" y="7484"/>
                </a:lnTo>
                <a:lnTo>
                  <a:pt x="12472" y="7814"/>
                </a:lnTo>
                <a:lnTo>
                  <a:pt x="12399" y="8144"/>
                </a:lnTo>
                <a:lnTo>
                  <a:pt x="12289" y="8511"/>
                </a:lnTo>
                <a:lnTo>
                  <a:pt x="12142" y="8804"/>
                </a:lnTo>
                <a:lnTo>
                  <a:pt x="11996" y="9134"/>
                </a:lnTo>
                <a:lnTo>
                  <a:pt x="11812" y="9428"/>
                </a:lnTo>
                <a:lnTo>
                  <a:pt x="11592" y="9721"/>
                </a:lnTo>
                <a:lnTo>
                  <a:pt x="11115" y="10271"/>
                </a:lnTo>
                <a:lnTo>
                  <a:pt x="10345" y="11115"/>
                </a:lnTo>
                <a:lnTo>
                  <a:pt x="9941" y="11555"/>
                </a:lnTo>
                <a:lnTo>
                  <a:pt x="9575" y="12032"/>
                </a:lnTo>
                <a:lnTo>
                  <a:pt x="9281" y="12509"/>
                </a:lnTo>
                <a:lnTo>
                  <a:pt x="8988" y="13022"/>
                </a:lnTo>
                <a:lnTo>
                  <a:pt x="8914" y="13279"/>
                </a:lnTo>
                <a:lnTo>
                  <a:pt x="8804" y="13573"/>
                </a:lnTo>
                <a:lnTo>
                  <a:pt x="8768" y="13829"/>
                </a:lnTo>
                <a:lnTo>
                  <a:pt x="8731" y="14123"/>
                </a:lnTo>
                <a:lnTo>
                  <a:pt x="8217" y="14013"/>
                </a:lnTo>
                <a:lnTo>
                  <a:pt x="7704" y="13939"/>
                </a:lnTo>
                <a:lnTo>
                  <a:pt x="8584" y="11665"/>
                </a:lnTo>
                <a:lnTo>
                  <a:pt x="9061" y="10418"/>
                </a:lnTo>
                <a:lnTo>
                  <a:pt x="9318" y="9831"/>
                </a:lnTo>
                <a:lnTo>
                  <a:pt x="9391" y="9538"/>
                </a:lnTo>
                <a:lnTo>
                  <a:pt x="9391" y="9391"/>
                </a:lnTo>
                <a:lnTo>
                  <a:pt x="9354" y="9244"/>
                </a:lnTo>
                <a:lnTo>
                  <a:pt x="9318" y="9208"/>
                </a:lnTo>
                <a:lnTo>
                  <a:pt x="9281" y="9208"/>
                </a:lnTo>
                <a:lnTo>
                  <a:pt x="9171" y="9281"/>
                </a:lnTo>
                <a:lnTo>
                  <a:pt x="9098" y="9391"/>
                </a:lnTo>
                <a:lnTo>
                  <a:pt x="8988" y="9611"/>
                </a:lnTo>
                <a:lnTo>
                  <a:pt x="8768" y="10088"/>
                </a:lnTo>
                <a:lnTo>
                  <a:pt x="8217" y="11445"/>
                </a:lnTo>
                <a:lnTo>
                  <a:pt x="7337" y="13719"/>
                </a:lnTo>
                <a:lnTo>
                  <a:pt x="7227" y="13903"/>
                </a:lnTo>
                <a:lnTo>
                  <a:pt x="6970" y="13829"/>
                </a:lnTo>
                <a:lnTo>
                  <a:pt x="6420" y="13683"/>
                </a:lnTo>
                <a:lnTo>
                  <a:pt x="6420" y="13646"/>
                </a:lnTo>
                <a:lnTo>
                  <a:pt x="6493" y="13389"/>
                </a:lnTo>
                <a:lnTo>
                  <a:pt x="6530" y="13096"/>
                </a:lnTo>
                <a:lnTo>
                  <a:pt x="6530" y="12546"/>
                </a:lnTo>
                <a:lnTo>
                  <a:pt x="6603" y="11372"/>
                </a:lnTo>
                <a:lnTo>
                  <a:pt x="6677" y="10125"/>
                </a:lnTo>
                <a:lnTo>
                  <a:pt x="6713" y="9501"/>
                </a:lnTo>
                <a:lnTo>
                  <a:pt x="6677" y="8877"/>
                </a:lnTo>
                <a:lnTo>
                  <a:pt x="6677" y="8804"/>
                </a:lnTo>
                <a:lnTo>
                  <a:pt x="6640" y="8767"/>
                </a:lnTo>
                <a:lnTo>
                  <a:pt x="6530" y="8694"/>
                </a:lnTo>
                <a:lnTo>
                  <a:pt x="6420" y="8731"/>
                </a:lnTo>
                <a:lnTo>
                  <a:pt x="6383" y="8767"/>
                </a:lnTo>
                <a:lnTo>
                  <a:pt x="6347" y="8841"/>
                </a:lnTo>
                <a:lnTo>
                  <a:pt x="6273" y="9391"/>
                </a:lnTo>
                <a:lnTo>
                  <a:pt x="6237" y="9978"/>
                </a:lnTo>
                <a:lnTo>
                  <a:pt x="6200" y="11115"/>
                </a:lnTo>
                <a:lnTo>
                  <a:pt x="6090" y="12289"/>
                </a:lnTo>
                <a:lnTo>
                  <a:pt x="6016" y="12912"/>
                </a:lnTo>
                <a:lnTo>
                  <a:pt x="6016" y="13206"/>
                </a:lnTo>
                <a:lnTo>
                  <a:pt x="6016" y="13536"/>
                </a:lnTo>
                <a:lnTo>
                  <a:pt x="5540" y="13353"/>
                </a:lnTo>
                <a:lnTo>
                  <a:pt x="5099" y="13206"/>
                </a:lnTo>
                <a:lnTo>
                  <a:pt x="4623" y="13132"/>
                </a:lnTo>
                <a:lnTo>
                  <a:pt x="4182" y="13132"/>
                </a:lnTo>
                <a:lnTo>
                  <a:pt x="4329" y="12876"/>
                </a:lnTo>
                <a:lnTo>
                  <a:pt x="4439" y="12619"/>
                </a:lnTo>
                <a:lnTo>
                  <a:pt x="4549" y="12362"/>
                </a:lnTo>
                <a:lnTo>
                  <a:pt x="4623" y="12069"/>
                </a:lnTo>
                <a:lnTo>
                  <a:pt x="4696" y="11482"/>
                </a:lnTo>
                <a:lnTo>
                  <a:pt x="4696" y="10895"/>
                </a:lnTo>
                <a:lnTo>
                  <a:pt x="4623" y="10161"/>
                </a:lnTo>
                <a:lnTo>
                  <a:pt x="4512" y="9428"/>
                </a:lnTo>
                <a:lnTo>
                  <a:pt x="4366" y="8694"/>
                </a:lnTo>
                <a:lnTo>
                  <a:pt x="4219" y="7960"/>
                </a:lnTo>
                <a:lnTo>
                  <a:pt x="4182" y="7594"/>
                </a:lnTo>
                <a:lnTo>
                  <a:pt x="4182" y="7190"/>
                </a:lnTo>
                <a:lnTo>
                  <a:pt x="4182" y="6823"/>
                </a:lnTo>
                <a:lnTo>
                  <a:pt x="4219" y="6456"/>
                </a:lnTo>
                <a:lnTo>
                  <a:pt x="4292" y="6090"/>
                </a:lnTo>
                <a:lnTo>
                  <a:pt x="4439" y="5760"/>
                </a:lnTo>
                <a:lnTo>
                  <a:pt x="4586" y="5429"/>
                </a:lnTo>
                <a:lnTo>
                  <a:pt x="4769" y="5063"/>
                </a:lnTo>
                <a:lnTo>
                  <a:pt x="5026" y="4769"/>
                </a:lnTo>
                <a:lnTo>
                  <a:pt x="5246" y="4476"/>
                </a:lnTo>
                <a:lnTo>
                  <a:pt x="5503" y="4219"/>
                </a:lnTo>
                <a:lnTo>
                  <a:pt x="5796" y="3999"/>
                </a:lnTo>
                <a:lnTo>
                  <a:pt x="6090" y="3779"/>
                </a:lnTo>
                <a:lnTo>
                  <a:pt x="6420" y="3595"/>
                </a:lnTo>
                <a:lnTo>
                  <a:pt x="6787" y="3449"/>
                </a:lnTo>
                <a:lnTo>
                  <a:pt x="7117" y="3339"/>
                </a:lnTo>
                <a:lnTo>
                  <a:pt x="7484" y="3265"/>
                </a:lnTo>
                <a:lnTo>
                  <a:pt x="7814" y="3228"/>
                </a:lnTo>
                <a:lnTo>
                  <a:pt x="8181" y="3192"/>
                </a:lnTo>
                <a:close/>
                <a:moveTo>
                  <a:pt x="3962" y="13426"/>
                </a:moveTo>
                <a:lnTo>
                  <a:pt x="4623" y="13536"/>
                </a:lnTo>
                <a:lnTo>
                  <a:pt x="5246" y="13719"/>
                </a:lnTo>
                <a:lnTo>
                  <a:pt x="5943" y="13939"/>
                </a:lnTo>
                <a:lnTo>
                  <a:pt x="6603" y="14196"/>
                </a:lnTo>
                <a:lnTo>
                  <a:pt x="6860" y="14270"/>
                </a:lnTo>
                <a:lnTo>
                  <a:pt x="7154" y="14306"/>
                </a:lnTo>
                <a:lnTo>
                  <a:pt x="7704" y="14380"/>
                </a:lnTo>
                <a:lnTo>
                  <a:pt x="8217" y="14490"/>
                </a:lnTo>
                <a:lnTo>
                  <a:pt x="8474" y="14563"/>
                </a:lnTo>
                <a:lnTo>
                  <a:pt x="8731" y="14636"/>
                </a:lnTo>
                <a:lnTo>
                  <a:pt x="8768" y="14783"/>
                </a:lnTo>
                <a:lnTo>
                  <a:pt x="8841" y="14857"/>
                </a:lnTo>
                <a:lnTo>
                  <a:pt x="8951" y="14893"/>
                </a:lnTo>
                <a:lnTo>
                  <a:pt x="9061" y="14893"/>
                </a:lnTo>
                <a:lnTo>
                  <a:pt x="9061" y="15003"/>
                </a:lnTo>
                <a:lnTo>
                  <a:pt x="9024" y="15150"/>
                </a:lnTo>
                <a:lnTo>
                  <a:pt x="8914" y="15223"/>
                </a:lnTo>
                <a:lnTo>
                  <a:pt x="8768" y="15333"/>
                </a:lnTo>
                <a:lnTo>
                  <a:pt x="8034" y="15040"/>
                </a:lnTo>
                <a:lnTo>
                  <a:pt x="6383" y="14490"/>
                </a:lnTo>
                <a:lnTo>
                  <a:pt x="5576" y="14270"/>
                </a:lnTo>
                <a:lnTo>
                  <a:pt x="4769" y="14086"/>
                </a:lnTo>
                <a:lnTo>
                  <a:pt x="4292" y="14013"/>
                </a:lnTo>
                <a:lnTo>
                  <a:pt x="4072" y="14013"/>
                </a:lnTo>
                <a:lnTo>
                  <a:pt x="3852" y="14050"/>
                </a:lnTo>
                <a:lnTo>
                  <a:pt x="3742" y="14013"/>
                </a:lnTo>
                <a:lnTo>
                  <a:pt x="3669" y="13939"/>
                </a:lnTo>
                <a:lnTo>
                  <a:pt x="3632" y="13829"/>
                </a:lnTo>
                <a:lnTo>
                  <a:pt x="3632" y="13719"/>
                </a:lnTo>
                <a:lnTo>
                  <a:pt x="3632" y="13609"/>
                </a:lnTo>
                <a:lnTo>
                  <a:pt x="3705" y="13536"/>
                </a:lnTo>
                <a:lnTo>
                  <a:pt x="3816" y="13463"/>
                </a:lnTo>
                <a:lnTo>
                  <a:pt x="3926" y="13426"/>
                </a:lnTo>
                <a:close/>
                <a:moveTo>
                  <a:pt x="4256" y="15737"/>
                </a:moveTo>
                <a:lnTo>
                  <a:pt x="4696" y="15847"/>
                </a:lnTo>
                <a:lnTo>
                  <a:pt x="4476" y="16067"/>
                </a:lnTo>
                <a:lnTo>
                  <a:pt x="4292" y="16287"/>
                </a:lnTo>
                <a:lnTo>
                  <a:pt x="4292" y="16250"/>
                </a:lnTo>
                <a:lnTo>
                  <a:pt x="4256" y="16140"/>
                </a:lnTo>
                <a:lnTo>
                  <a:pt x="4256" y="15994"/>
                </a:lnTo>
                <a:lnTo>
                  <a:pt x="4256" y="15737"/>
                </a:lnTo>
                <a:close/>
                <a:moveTo>
                  <a:pt x="4843" y="15920"/>
                </a:moveTo>
                <a:lnTo>
                  <a:pt x="4989" y="15957"/>
                </a:lnTo>
                <a:lnTo>
                  <a:pt x="5136" y="15994"/>
                </a:lnTo>
                <a:lnTo>
                  <a:pt x="4879" y="16140"/>
                </a:lnTo>
                <a:lnTo>
                  <a:pt x="4623" y="16360"/>
                </a:lnTo>
                <a:lnTo>
                  <a:pt x="4623" y="16360"/>
                </a:lnTo>
                <a:lnTo>
                  <a:pt x="4733" y="16140"/>
                </a:lnTo>
                <a:lnTo>
                  <a:pt x="4843" y="15920"/>
                </a:lnTo>
                <a:close/>
                <a:moveTo>
                  <a:pt x="4146" y="14453"/>
                </a:moveTo>
                <a:lnTo>
                  <a:pt x="4659" y="14490"/>
                </a:lnTo>
                <a:lnTo>
                  <a:pt x="5356" y="14673"/>
                </a:lnTo>
                <a:lnTo>
                  <a:pt x="6053" y="14857"/>
                </a:lnTo>
                <a:lnTo>
                  <a:pt x="7410" y="15333"/>
                </a:lnTo>
                <a:lnTo>
                  <a:pt x="8034" y="15553"/>
                </a:lnTo>
                <a:lnTo>
                  <a:pt x="8401" y="15663"/>
                </a:lnTo>
                <a:lnTo>
                  <a:pt x="8694" y="15774"/>
                </a:lnTo>
                <a:lnTo>
                  <a:pt x="8731" y="15847"/>
                </a:lnTo>
                <a:lnTo>
                  <a:pt x="8768" y="15884"/>
                </a:lnTo>
                <a:lnTo>
                  <a:pt x="8841" y="15957"/>
                </a:lnTo>
                <a:lnTo>
                  <a:pt x="8951" y="15957"/>
                </a:lnTo>
                <a:lnTo>
                  <a:pt x="8914" y="16067"/>
                </a:lnTo>
                <a:lnTo>
                  <a:pt x="8841" y="16214"/>
                </a:lnTo>
                <a:lnTo>
                  <a:pt x="8694" y="16397"/>
                </a:lnTo>
                <a:lnTo>
                  <a:pt x="8547" y="16507"/>
                </a:lnTo>
                <a:lnTo>
                  <a:pt x="8401" y="16581"/>
                </a:lnTo>
                <a:lnTo>
                  <a:pt x="7227" y="16140"/>
                </a:lnTo>
                <a:lnTo>
                  <a:pt x="6016" y="15774"/>
                </a:lnTo>
                <a:lnTo>
                  <a:pt x="4733" y="15370"/>
                </a:lnTo>
                <a:lnTo>
                  <a:pt x="4072" y="15223"/>
                </a:lnTo>
                <a:lnTo>
                  <a:pt x="3449" y="15113"/>
                </a:lnTo>
                <a:lnTo>
                  <a:pt x="3449" y="15040"/>
                </a:lnTo>
                <a:lnTo>
                  <a:pt x="3449" y="14857"/>
                </a:lnTo>
                <a:lnTo>
                  <a:pt x="3522" y="14673"/>
                </a:lnTo>
                <a:lnTo>
                  <a:pt x="3632" y="14563"/>
                </a:lnTo>
                <a:lnTo>
                  <a:pt x="3705" y="14490"/>
                </a:lnTo>
                <a:lnTo>
                  <a:pt x="3926" y="14490"/>
                </a:lnTo>
                <a:lnTo>
                  <a:pt x="3962" y="14526"/>
                </a:lnTo>
                <a:lnTo>
                  <a:pt x="3999" y="14526"/>
                </a:lnTo>
                <a:lnTo>
                  <a:pt x="4036" y="14490"/>
                </a:lnTo>
                <a:lnTo>
                  <a:pt x="4146" y="14453"/>
                </a:lnTo>
                <a:close/>
                <a:moveTo>
                  <a:pt x="5503" y="16067"/>
                </a:moveTo>
                <a:lnTo>
                  <a:pt x="5723" y="16140"/>
                </a:lnTo>
                <a:lnTo>
                  <a:pt x="5503" y="16287"/>
                </a:lnTo>
                <a:lnTo>
                  <a:pt x="5246" y="16434"/>
                </a:lnTo>
                <a:lnTo>
                  <a:pt x="5026" y="16617"/>
                </a:lnTo>
                <a:lnTo>
                  <a:pt x="4843" y="16837"/>
                </a:lnTo>
                <a:lnTo>
                  <a:pt x="4659" y="16764"/>
                </a:lnTo>
                <a:lnTo>
                  <a:pt x="4733" y="16691"/>
                </a:lnTo>
                <a:lnTo>
                  <a:pt x="5503" y="16067"/>
                </a:lnTo>
                <a:close/>
                <a:moveTo>
                  <a:pt x="5980" y="16214"/>
                </a:moveTo>
                <a:lnTo>
                  <a:pt x="6200" y="16287"/>
                </a:lnTo>
                <a:lnTo>
                  <a:pt x="6200" y="16324"/>
                </a:lnTo>
                <a:lnTo>
                  <a:pt x="5943" y="16434"/>
                </a:lnTo>
                <a:lnTo>
                  <a:pt x="5723" y="16581"/>
                </a:lnTo>
                <a:lnTo>
                  <a:pt x="5540" y="16727"/>
                </a:lnTo>
                <a:lnTo>
                  <a:pt x="5393" y="16947"/>
                </a:lnTo>
                <a:lnTo>
                  <a:pt x="5246" y="16911"/>
                </a:lnTo>
                <a:lnTo>
                  <a:pt x="5613" y="16544"/>
                </a:lnTo>
                <a:lnTo>
                  <a:pt x="5980" y="16214"/>
                </a:lnTo>
                <a:close/>
                <a:moveTo>
                  <a:pt x="6383" y="16360"/>
                </a:moveTo>
                <a:lnTo>
                  <a:pt x="6897" y="16544"/>
                </a:lnTo>
                <a:lnTo>
                  <a:pt x="6420" y="16801"/>
                </a:lnTo>
                <a:lnTo>
                  <a:pt x="6200" y="16947"/>
                </a:lnTo>
                <a:lnTo>
                  <a:pt x="5980" y="17131"/>
                </a:lnTo>
                <a:lnTo>
                  <a:pt x="5796" y="17057"/>
                </a:lnTo>
                <a:lnTo>
                  <a:pt x="5833" y="16984"/>
                </a:lnTo>
                <a:lnTo>
                  <a:pt x="5833" y="16911"/>
                </a:lnTo>
                <a:lnTo>
                  <a:pt x="5833" y="16874"/>
                </a:lnTo>
                <a:lnTo>
                  <a:pt x="6090" y="16617"/>
                </a:lnTo>
                <a:lnTo>
                  <a:pt x="6383" y="16397"/>
                </a:lnTo>
                <a:lnTo>
                  <a:pt x="6383" y="16360"/>
                </a:lnTo>
                <a:close/>
                <a:moveTo>
                  <a:pt x="7080" y="16581"/>
                </a:moveTo>
                <a:lnTo>
                  <a:pt x="7410" y="16691"/>
                </a:lnTo>
                <a:lnTo>
                  <a:pt x="7154" y="16911"/>
                </a:lnTo>
                <a:lnTo>
                  <a:pt x="6787" y="17314"/>
                </a:lnTo>
                <a:lnTo>
                  <a:pt x="6457" y="17241"/>
                </a:lnTo>
                <a:lnTo>
                  <a:pt x="6493" y="17167"/>
                </a:lnTo>
                <a:lnTo>
                  <a:pt x="6457" y="17131"/>
                </a:lnTo>
                <a:lnTo>
                  <a:pt x="6750" y="16837"/>
                </a:lnTo>
                <a:lnTo>
                  <a:pt x="7080" y="16581"/>
                </a:lnTo>
                <a:close/>
                <a:moveTo>
                  <a:pt x="8034" y="2678"/>
                </a:moveTo>
                <a:lnTo>
                  <a:pt x="7704" y="2715"/>
                </a:lnTo>
                <a:lnTo>
                  <a:pt x="7374" y="2752"/>
                </a:lnTo>
                <a:lnTo>
                  <a:pt x="7044" y="2825"/>
                </a:lnTo>
                <a:lnTo>
                  <a:pt x="6750" y="2898"/>
                </a:lnTo>
                <a:lnTo>
                  <a:pt x="6420" y="3008"/>
                </a:lnTo>
                <a:lnTo>
                  <a:pt x="6126" y="3155"/>
                </a:lnTo>
                <a:lnTo>
                  <a:pt x="5833" y="3302"/>
                </a:lnTo>
                <a:lnTo>
                  <a:pt x="5576" y="3522"/>
                </a:lnTo>
                <a:lnTo>
                  <a:pt x="5026" y="3962"/>
                </a:lnTo>
                <a:lnTo>
                  <a:pt x="4806" y="4219"/>
                </a:lnTo>
                <a:lnTo>
                  <a:pt x="4586" y="4512"/>
                </a:lnTo>
                <a:lnTo>
                  <a:pt x="4366" y="4769"/>
                </a:lnTo>
                <a:lnTo>
                  <a:pt x="4182" y="5099"/>
                </a:lnTo>
                <a:lnTo>
                  <a:pt x="3999" y="5393"/>
                </a:lnTo>
                <a:lnTo>
                  <a:pt x="3852" y="5723"/>
                </a:lnTo>
                <a:lnTo>
                  <a:pt x="3742" y="6163"/>
                </a:lnTo>
                <a:lnTo>
                  <a:pt x="3669" y="6603"/>
                </a:lnTo>
                <a:lnTo>
                  <a:pt x="3632" y="7043"/>
                </a:lnTo>
                <a:lnTo>
                  <a:pt x="3632" y="7520"/>
                </a:lnTo>
                <a:lnTo>
                  <a:pt x="3705" y="7960"/>
                </a:lnTo>
                <a:lnTo>
                  <a:pt x="3779" y="8437"/>
                </a:lnTo>
                <a:lnTo>
                  <a:pt x="3962" y="9318"/>
                </a:lnTo>
                <a:lnTo>
                  <a:pt x="4109" y="10308"/>
                </a:lnTo>
                <a:lnTo>
                  <a:pt x="4182" y="10785"/>
                </a:lnTo>
                <a:lnTo>
                  <a:pt x="4219" y="11262"/>
                </a:lnTo>
                <a:lnTo>
                  <a:pt x="4182" y="11739"/>
                </a:lnTo>
                <a:lnTo>
                  <a:pt x="4109" y="12215"/>
                </a:lnTo>
                <a:lnTo>
                  <a:pt x="3999" y="12619"/>
                </a:lnTo>
                <a:lnTo>
                  <a:pt x="3816" y="13059"/>
                </a:lnTo>
                <a:lnTo>
                  <a:pt x="3595" y="13132"/>
                </a:lnTo>
                <a:lnTo>
                  <a:pt x="3449" y="13279"/>
                </a:lnTo>
                <a:lnTo>
                  <a:pt x="3302" y="13426"/>
                </a:lnTo>
                <a:lnTo>
                  <a:pt x="3229" y="13646"/>
                </a:lnTo>
                <a:lnTo>
                  <a:pt x="3229" y="13829"/>
                </a:lnTo>
                <a:lnTo>
                  <a:pt x="3265" y="13976"/>
                </a:lnTo>
                <a:lnTo>
                  <a:pt x="3339" y="14160"/>
                </a:lnTo>
                <a:lnTo>
                  <a:pt x="3412" y="14270"/>
                </a:lnTo>
                <a:lnTo>
                  <a:pt x="3339" y="14343"/>
                </a:lnTo>
                <a:lnTo>
                  <a:pt x="3265" y="14416"/>
                </a:lnTo>
                <a:lnTo>
                  <a:pt x="3192" y="14526"/>
                </a:lnTo>
                <a:lnTo>
                  <a:pt x="3119" y="14673"/>
                </a:lnTo>
                <a:lnTo>
                  <a:pt x="3082" y="14857"/>
                </a:lnTo>
                <a:lnTo>
                  <a:pt x="3045" y="15040"/>
                </a:lnTo>
                <a:lnTo>
                  <a:pt x="3045" y="15187"/>
                </a:lnTo>
                <a:lnTo>
                  <a:pt x="3082" y="15370"/>
                </a:lnTo>
                <a:lnTo>
                  <a:pt x="3192" y="15480"/>
                </a:lnTo>
                <a:lnTo>
                  <a:pt x="3302" y="15590"/>
                </a:lnTo>
                <a:lnTo>
                  <a:pt x="3412" y="15627"/>
                </a:lnTo>
                <a:lnTo>
                  <a:pt x="3485" y="15590"/>
                </a:lnTo>
                <a:lnTo>
                  <a:pt x="3522" y="15553"/>
                </a:lnTo>
                <a:lnTo>
                  <a:pt x="3559" y="15553"/>
                </a:lnTo>
                <a:lnTo>
                  <a:pt x="4072" y="15700"/>
                </a:lnTo>
                <a:lnTo>
                  <a:pt x="3999" y="15810"/>
                </a:lnTo>
                <a:lnTo>
                  <a:pt x="3926" y="15957"/>
                </a:lnTo>
                <a:lnTo>
                  <a:pt x="3926" y="16140"/>
                </a:lnTo>
                <a:lnTo>
                  <a:pt x="3926" y="16324"/>
                </a:lnTo>
                <a:lnTo>
                  <a:pt x="3999" y="16507"/>
                </a:lnTo>
                <a:lnTo>
                  <a:pt x="4072" y="16654"/>
                </a:lnTo>
                <a:lnTo>
                  <a:pt x="4146" y="16801"/>
                </a:lnTo>
                <a:lnTo>
                  <a:pt x="4292" y="16874"/>
                </a:lnTo>
                <a:lnTo>
                  <a:pt x="4256" y="16947"/>
                </a:lnTo>
                <a:lnTo>
                  <a:pt x="4292" y="17021"/>
                </a:lnTo>
                <a:lnTo>
                  <a:pt x="4329" y="17057"/>
                </a:lnTo>
                <a:lnTo>
                  <a:pt x="4402" y="17094"/>
                </a:lnTo>
                <a:lnTo>
                  <a:pt x="4586" y="17167"/>
                </a:lnTo>
                <a:lnTo>
                  <a:pt x="4806" y="17277"/>
                </a:lnTo>
                <a:lnTo>
                  <a:pt x="5283" y="17388"/>
                </a:lnTo>
                <a:lnTo>
                  <a:pt x="5393" y="17424"/>
                </a:lnTo>
                <a:lnTo>
                  <a:pt x="5576" y="17461"/>
                </a:lnTo>
                <a:lnTo>
                  <a:pt x="6310" y="17681"/>
                </a:lnTo>
                <a:lnTo>
                  <a:pt x="6677" y="17754"/>
                </a:lnTo>
                <a:lnTo>
                  <a:pt x="6860" y="17791"/>
                </a:lnTo>
                <a:lnTo>
                  <a:pt x="7044" y="17754"/>
                </a:lnTo>
                <a:lnTo>
                  <a:pt x="7117" y="17718"/>
                </a:lnTo>
                <a:lnTo>
                  <a:pt x="7154" y="17681"/>
                </a:lnTo>
                <a:lnTo>
                  <a:pt x="7154" y="17608"/>
                </a:lnTo>
                <a:lnTo>
                  <a:pt x="7117" y="17534"/>
                </a:lnTo>
                <a:lnTo>
                  <a:pt x="7447" y="17204"/>
                </a:lnTo>
                <a:lnTo>
                  <a:pt x="7594" y="17021"/>
                </a:lnTo>
                <a:lnTo>
                  <a:pt x="7740" y="16837"/>
                </a:lnTo>
                <a:lnTo>
                  <a:pt x="8327" y="17021"/>
                </a:lnTo>
                <a:lnTo>
                  <a:pt x="8437" y="17021"/>
                </a:lnTo>
                <a:lnTo>
                  <a:pt x="8547" y="16984"/>
                </a:lnTo>
                <a:lnTo>
                  <a:pt x="8731" y="16911"/>
                </a:lnTo>
                <a:lnTo>
                  <a:pt x="8914" y="16764"/>
                </a:lnTo>
                <a:lnTo>
                  <a:pt x="9098" y="16581"/>
                </a:lnTo>
                <a:lnTo>
                  <a:pt x="9208" y="16360"/>
                </a:lnTo>
                <a:lnTo>
                  <a:pt x="9281" y="16140"/>
                </a:lnTo>
                <a:lnTo>
                  <a:pt x="9318" y="15884"/>
                </a:lnTo>
                <a:lnTo>
                  <a:pt x="9281" y="15700"/>
                </a:lnTo>
                <a:lnTo>
                  <a:pt x="9208" y="15590"/>
                </a:lnTo>
                <a:lnTo>
                  <a:pt x="9171" y="15517"/>
                </a:lnTo>
                <a:lnTo>
                  <a:pt x="9244" y="15407"/>
                </a:lnTo>
                <a:lnTo>
                  <a:pt x="9354" y="15260"/>
                </a:lnTo>
                <a:lnTo>
                  <a:pt x="9391" y="15113"/>
                </a:lnTo>
                <a:lnTo>
                  <a:pt x="9428" y="15003"/>
                </a:lnTo>
                <a:lnTo>
                  <a:pt x="9501" y="14930"/>
                </a:lnTo>
                <a:lnTo>
                  <a:pt x="9575" y="14857"/>
                </a:lnTo>
                <a:lnTo>
                  <a:pt x="9575" y="14783"/>
                </a:lnTo>
                <a:lnTo>
                  <a:pt x="9538" y="14673"/>
                </a:lnTo>
                <a:lnTo>
                  <a:pt x="9391" y="14526"/>
                </a:lnTo>
                <a:lnTo>
                  <a:pt x="9244" y="14380"/>
                </a:lnTo>
                <a:lnTo>
                  <a:pt x="9244" y="14050"/>
                </a:lnTo>
                <a:lnTo>
                  <a:pt x="9318" y="13683"/>
                </a:lnTo>
                <a:lnTo>
                  <a:pt x="9428" y="13353"/>
                </a:lnTo>
                <a:lnTo>
                  <a:pt x="9538" y="13059"/>
                </a:lnTo>
                <a:lnTo>
                  <a:pt x="9721" y="12766"/>
                </a:lnTo>
                <a:lnTo>
                  <a:pt x="9905" y="12472"/>
                </a:lnTo>
                <a:lnTo>
                  <a:pt x="10308" y="11885"/>
                </a:lnTo>
                <a:lnTo>
                  <a:pt x="10785" y="11335"/>
                </a:lnTo>
                <a:lnTo>
                  <a:pt x="11299" y="10822"/>
                </a:lnTo>
                <a:lnTo>
                  <a:pt x="11775" y="10308"/>
                </a:lnTo>
                <a:lnTo>
                  <a:pt x="12179" y="9758"/>
                </a:lnTo>
                <a:lnTo>
                  <a:pt x="12362" y="9501"/>
                </a:lnTo>
                <a:lnTo>
                  <a:pt x="12546" y="9208"/>
                </a:lnTo>
                <a:lnTo>
                  <a:pt x="12656" y="8951"/>
                </a:lnTo>
                <a:lnTo>
                  <a:pt x="12803" y="8657"/>
                </a:lnTo>
                <a:lnTo>
                  <a:pt x="12876" y="8364"/>
                </a:lnTo>
                <a:lnTo>
                  <a:pt x="12949" y="8034"/>
                </a:lnTo>
                <a:lnTo>
                  <a:pt x="12986" y="7740"/>
                </a:lnTo>
                <a:lnTo>
                  <a:pt x="13023" y="7447"/>
                </a:lnTo>
                <a:lnTo>
                  <a:pt x="13023" y="6823"/>
                </a:lnTo>
                <a:lnTo>
                  <a:pt x="12913" y="6236"/>
                </a:lnTo>
                <a:lnTo>
                  <a:pt x="12729" y="5613"/>
                </a:lnTo>
                <a:lnTo>
                  <a:pt x="12436" y="5026"/>
                </a:lnTo>
                <a:lnTo>
                  <a:pt x="12252" y="4769"/>
                </a:lnTo>
                <a:lnTo>
                  <a:pt x="12069" y="4476"/>
                </a:lnTo>
                <a:lnTo>
                  <a:pt x="11849" y="4256"/>
                </a:lnTo>
                <a:lnTo>
                  <a:pt x="11629" y="3999"/>
                </a:lnTo>
                <a:lnTo>
                  <a:pt x="11372" y="3815"/>
                </a:lnTo>
                <a:lnTo>
                  <a:pt x="11115" y="3595"/>
                </a:lnTo>
                <a:lnTo>
                  <a:pt x="10565" y="3265"/>
                </a:lnTo>
                <a:lnTo>
                  <a:pt x="9978" y="3008"/>
                </a:lnTo>
                <a:lnTo>
                  <a:pt x="9354" y="2825"/>
                </a:lnTo>
                <a:lnTo>
                  <a:pt x="8694" y="2715"/>
                </a:lnTo>
                <a:lnTo>
                  <a:pt x="8034" y="2678"/>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436" name="Google Shape;436;p9"/>
          <p:cNvSpPr/>
          <p:nvPr/>
        </p:nvSpPr>
        <p:spPr>
          <a:xfrm>
            <a:off x="8817948" y="3439661"/>
            <a:ext cx="414157" cy="507762"/>
          </a:xfrm>
          <a:custGeom>
            <a:rect b="b" l="l" r="r" t="t"/>
            <a:pathLst>
              <a:path extrusionOk="0" h="17901" w="14601">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437" name="Google Shape;437;p9"/>
          <p:cNvSpPr/>
          <p:nvPr/>
        </p:nvSpPr>
        <p:spPr>
          <a:xfrm>
            <a:off x="8742973" y="4166677"/>
            <a:ext cx="495281" cy="340238"/>
          </a:xfrm>
          <a:custGeom>
            <a:rect b="b" l="l" r="r" t="t"/>
            <a:pathLst>
              <a:path extrusionOk="0" h="11995" w="17461">
                <a:moveTo>
                  <a:pt x="9758" y="2238"/>
                </a:moveTo>
                <a:lnTo>
                  <a:pt x="9721" y="2274"/>
                </a:lnTo>
                <a:lnTo>
                  <a:pt x="9648" y="2311"/>
                </a:lnTo>
                <a:lnTo>
                  <a:pt x="9611" y="2458"/>
                </a:lnTo>
                <a:lnTo>
                  <a:pt x="9648" y="2568"/>
                </a:lnTo>
                <a:lnTo>
                  <a:pt x="9721" y="2605"/>
                </a:lnTo>
                <a:lnTo>
                  <a:pt x="9758" y="2641"/>
                </a:lnTo>
                <a:lnTo>
                  <a:pt x="9941" y="2641"/>
                </a:lnTo>
                <a:lnTo>
                  <a:pt x="9978" y="2605"/>
                </a:lnTo>
                <a:lnTo>
                  <a:pt x="10051" y="2531"/>
                </a:lnTo>
                <a:lnTo>
                  <a:pt x="10051" y="2458"/>
                </a:lnTo>
                <a:lnTo>
                  <a:pt x="10051" y="2348"/>
                </a:lnTo>
                <a:lnTo>
                  <a:pt x="9978" y="2274"/>
                </a:lnTo>
                <a:lnTo>
                  <a:pt x="9941" y="2238"/>
                </a:lnTo>
                <a:close/>
                <a:moveTo>
                  <a:pt x="9795" y="3191"/>
                </a:moveTo>
                <a:lnTo>
                  <a:pt x="9721" y="3265"/>
                </a:lnTo>
                <a:lnTo>
                  <a:pt x="9684" y="3301"/>
                </a:lnTo>
                <a:lnTo>
                  <a:pt x="9684" y="3375"/>
                </a:lnTo>
                <a:lnTo>
                  <a:pt x="9684" y="3485"/>
                </a:lnTo>
                <a:lnTo>
                  <a:pt x="9758" y="3522"/>
                </a:lnTo>
                <a:lnTo>
                  <a:pt x="9795" y="3558"/>
                </a:lnTo>
                <a:lnTo>
                  <a:pt x="9941" y="3558"/>
                </a:lnTo>
                <a:lnTo>
                  <a:pt x="9978" y="3522"/>
                </a:lnTo>
                <a:lnTo>
                  <a:pt x="10015" y="3485"/>
                </a:lnTo>
                <a:lnTo>
                  <a:pt x="10051" y="3375"/>
                </a:lnTo>
                <a:lnTo>
                  <a:pt x="10015" y="3301"/>
                </a:lnTo>
                <a:lnTo>
                  <a:pt x="9978" y="3228"/>
                </a:lnTo>
                <a:lnTo>
                  <a:pt x="9941" y="3191"/>
                </a:lnTo>
                <a:close/>
                <a:moveTo>
                  <a:pt x="11519" y="3045"/>
                </a:moveTo>
                <a:lnTo>
                  <a:pt x="11409" y="3081"/>
                </a:lnTo>
                <a:lnTo>
                  <a:pt x="11335" y="3118"/>
                </a:lnTo>
                <a:lnTo>
                  <a:pt x="11298" y="3191"/>
                </a:lnTo>
                <a:lnTo>
                  <a:pt x="11262" y="3265"/>
                </a:lnTo>
                <a:lnTo>
                  <a:pt x="11262" y="3338"/>
                </a:lnTo>
                <a:lnTo>
                  <a:pt x="11262" y="3412"/>
                </a:lnTo>
                <a:lnTo>
                  <a:pt x="11298" y="3485"/>
                </a:lnTo>
                <a:lnTo>
                  <a:pt x="11372" y="3522"/>
                </a:lnTo>
                <a:lnTo>
                  <a:pt x="11445" y="3595"/>
                </a:lnTo>
                <a:lnTo>
                  <a:pt x="11592" y="3595"/>
                </a:lnTo>
                <a:lnTo>
                  <a:pt x="11665" y="3522"/>
                </a:lnTo>
                <a:lnTo>
                  <a:pt x="11702" y="3485"/>
                </a:lnTo>
                <a:lnTo>
                  <a:pt x="11739" y="3412"/>
                </a:lnTo>
                <a:lnTo>
                  <a:pt x="11702" y="3265"/>
                </a:lnTo>
                <a:lnTo>
                  <a:pt x="11702" y="3155"/>
                </a:lnTo>
                <a:lnTo>
                  <a:pt x="11629" y="3081"/>
                </a:lnTo>
                <a:lnTo>
                  <a:pt x="11519" y="3045"/>
                </a:lnTo>
                <a:close/>
                <a:moveTo>
                  <a:pt x="15554" y="1541"/>
                </a:moveTo>
                <a:lnTo>
                  <a:pt x="15407" y="1871"/>
                </a:lnTo>
                <a:lnTo>
                  <a:pt x="15187" y="2164"/>
                </a:lnTo>
                <a:lnTo>
                  <a:pt x="14967" y="2458"/>
                </a:lnTo>
                <a:lnTo>
                  <a:pt x="14710" y="2715"/>
                </a:lnTo>
                <a:lnTo>
                  <a:pt x="14416" y="2935"/>
                </a:lnTo>
                <a:lnTo>
                  <a:pt x="14123" y="3155"/>
                </a:lnTo>
                <a:lnTo>
                  <a:pt x="13536" y="3595"/>
                </a:lnTo>
                <a:lnTo>
                  <a:pt x="13279" y="3265"/>
                </a:lnTo>
                <a:lnTo>
                  <a:pt x="12986" y="2971"/>
                </a:lnTo>
                <a:lnTo>
                  <a:pt x="13096" y="2935"/>
                </a:lnTo>
                <a:lnTo>
                  <a:pt x="13683" y="2531"/>
                </a:lnTo>
                <a:lnTo>
                  <a:pt x="14306" y="2164"/>
                </a:lnTo>
                <a:lnTo>
                  <a:pt x="14930" y="1834"/>
                </a:lnTo>
                <a:lnTo>
                  <a:pt x="15554" y="1541"/>
                </a:lnTo>
                <a:close/>
                <a:moveTo>
                  <a:pt x="8914" y="3228"/>
                </a:moveTo>
                <a:lnTo>
                  <a:pt x="8841" y="3301"/>
                </a:lnTo>
                <a:lnTo>
                  <a:pt x="8804" y="3375"/>
                </a:lnTo>
                <a:lnTo>
                  <a:pt x="8804" y="3485"/>
                </a:lnTo>
                <a:lnTo>
                  <a:pt x="8804" y="3558"/>
                </a:lnTo>
                <a:lnTo>
                  <a:pt x="8877" y="3632"/>
                </a:lnTo>
                <a:lnTo>
                  <a:pt x="8951" y="3668"/>
                </a:lnTo>
                <a:lnTo>
                  <a:pt x="9098" y="3668"/>
                </a:lnTo>
                <a:lnTo>
                  <a:pt x="9134" y="3632"/>
                </a:lnTo>
                <a:lnTo>
                  <a:pt x="9208" y="3558"/>
                </a:lnTo>
                <a:lnTo>
                  <a:pt x="9208" y="3485"/>
                </a:lnTo>
                <a:lnTo>
                  <a:pt x="9208" y="3375"/>
                </a:lnTo>
                <a:lnTo>
                  <a:pt x="9171" y="3338"/>
                </a:lnTo>
                <a:lnTo>
                  <a:pt x="9134" y="3265"/>
                </a:lnTo>
                <a:lnTo>
                  <a:pt x="9061" y="3228"/>
                </a:lnTo>
                <a:close/>
                <a:moveTo>
                  <a:pt x="16324" y="1101"/>
                </a:moveTo>
                <a:lnTo>
                  <a:pt x="16140" y="1541"/>
                </a:lnTo>
                <a:lnTo>
                  <a:pt x="15884" y="1944"/>
                </a:lnTo>
                <a:lnTo>
                  <a:pt x="15590" y="2348"/>
                </a:lnTo>
                <a:lnTo>
                  <a:pt x="15297" y="2751"/>
                </a:lnTo>
                <a:lnTo>
                  <a:pt x="14967" y="3081"/>
                </a:lnTo>
                <a:lnTo>
                  <a:pt x="14600" y="3412"/>
                </a:lnTo>
                <a:lnTo>
                  <a:pt x="13829" y="4072"/>
                </a:lnTo>
                <a:lnTo>
                  <a:pt x="13756" y="3925"/>
                </a:lnTo>
                <a:lnTo>
                  <a:pt x="13976" y="3778"/>
                </a:lnTo>
                <a:lnTo>
                  <a:pt x="14343" y="3558"/>
                </a:lnTo>
                <a:lnTo>
                  <a:pt x="14673" y="3301"/>
                </a:lnTo>
                <a:lnTo>
                  <a:pt x="15003" y="3008"/>
                </a:lnTo>
                <a:lnTo>
                  <a:pt x="15297" y="2715"/>
                </a:lnTo>
                <a:lnTo>
                  <a:pt x="15554" y="2384"/>
                </a:lnTo>
                <a:lnTo>
                  <a:pt x="15774" y="2018"/>
                </a:lnTo>
                <a:lnTo>
                  <a:pt x="15957" y="1651"/>
                </a:lnTo>
                <a:lnTo>
                  <a:pt x="16104" y="1211"/>
                </a:lnTo>
                <a:lnTo>
                  <a:pt x="16104" y="1137"/>
                </a:lnTo>
                <a:lnTo>
                  <a:pt x="16324" y="1101"/>
                </a:lnTo>
                <a:close/>
                <a:moveTo>
                  <a:pt x="10528" y="3962"/>
                </a:moveTo>
                <a:lnTo>
                  <a:pt x="10455" y="3998"/>
                </a:lnTo>
                <a:lnTo>
                  <a:pt x="10381" y="4072"/>
                </a:lnTo>
                <a:lnTo>
                  <a:pt x="10381" y="4108"/>
                </a:lnTo>
                <a:lnTo>
                  <a:pt x="10345" y="4219"/>
                </a:lnTo>
                <a:lnTo>
                  <a:pt x="10381" y="4329"/>
                </a:lnTo>
                <a:lnTo>
                  <a:pt x="10455" y="4402"/>
                </a:lnTo>
                <a:lnTo>
                  <a:pt x="10491" y="4439"/>
                </a:lnTo>
                <a:lnTo>
                  <a:pt x="10638" y="4439"/>
                </a:lnTo>
                <a:lnTo>
                  <a:pt x="10748" y="4365"/>
                </a:lnTo>
                <a:lnTo>
                  <a:pt x="10785" y="4292"/>
                </a:lnTo>
                <a:lnTo>
                  <a:pt x="10822" y="4219"/>
                </a:lnTo>
                <a:lnTo>
                  <a:pt x="10785" y="4108"/>
                </a:lnTo>
                <a:lnTo>
                  <a:pt x="10748" y="4072"/>
                </a:lnTo>
                <a:lnTo>
                  <a:pt x="10712" y="3998"/>
                </a:lnTo>
                <a:lnTo>
                  <a:pt x="10675" y="3962"/>
                </a:lnTo>
                <a:close/>
                <a:moveTo>
                  <a:pt x="16434" y="477"/>
                </a:moveTo>
                <a:lnTo>
                  <a:pt x="16617" y="514"/>
                </a:lnTo>
                <a:lnTo>
                  <a:pt x="16764" y="587"/>
                </a:lnTo>
                <a:lnTo>
                  <a:pt x="16837" y="734"/>
                </a:lnTo>
                <a:lnTo>
                  <a:pt x="16911" y="880"/>
                </a:lnTo>
                <a:lnTo>
                  <a:pt x="16947" y="1064"/>
                </a:lnTo>
                <a:lnTo>
                  <a:pt x="16947" y="1247"/>
                </a:lnTo>
                <a:lnTo>
                  <a:pt x="16911" y="1541"/>
                </a:lnTo>
                <a:lnTo>
                  <a:pt x="16764" y="1871"/>
                </a:lnTo>
                <a:lnTo>
                  <a:pt x="16544" y="2128"/>
                </a:lnTo>
                <a:lnTo>
                  <a:pt x="16104" y="2641"/>
                </a:lnTo>
                <a:lnTo>
                  <a:pt x="15077" y="3668"/>
                </a:lnTo>
                <a:lnTo>
                  <a:pt x="14086" y="4549"/>
                </a:lnTo>
                <a:lnTo>
                  <a:pt x="14013" y="4402"/>
                </a:lnTo>
                <a:lnTo>
                  <a:pt x="14123" y="4329"/>
                </a:lnTo>
                <a:lnTo>
                  <a:pt x="14967" y="3632"/>
                </a:lnTo>
                <a:lnTo>
                  <a:pt x="15370" y="3228"/>
                </a:lnTo>
                <a:lnTo>
                  <a:pt x="15737" y="2825"/>
                </a:lnTo>
                <a:lnTo>
                  <a:pt x="16067" y="2384"/>
                </a:lnTo>
                <a:lnTo>
                  <a:pt x="16361" y="1908"/>
                </a:lnTo>
                <a:lnTo>
                  <a:pt x="16617" y="1431"/>
                </a:lnTo>
                <a:lnTo>
                  <a:pt x="16764" y="880"/>
                </a:lnTo>
                <a:lnTo>
                  <a:pt x="16764" y="770"/>
                </a:lnTo>
                <a:lnTo>
                  <a:pt x="16727" y="697"/>
                </a:lnTo>
                <a:lnTo>
                  <a:pt x="16654" y="660"/>
                </a:lnTo>
                <a:lnTo>
                  <a:pt x="16544" y="660"/>
                </a:lnTo>
                <a:lnTo>
                  <a:pt x="15920" y="770"/>
                </a:lnTo>
                <a:lnTo>
                  <a:pt x="15333" y="954"/>
                </a:lnTo>
                <a:lnTo>
                  <a:pt x="15333" y="954"/>
                </a:lnTo>
                <a:lnTo>
                  <a:pt x="15590" y="807"/>
                </a:lnTo>
                <a:lnTo>
                  <a:pt x="15884" y="660"/>
                </a:lnTo>
                <a:lnTo>
                  <a:pt x="16177" y="550"/>
                </a:lnTo>
                <a:lnTo>
                  <a:pt x="16434" y="477"/>
                </a:lnTo>
                <a:close/>
                <a:moveTo>
                  <a:pt x="9354" y="4182"/>
                </a:moveTo>
                <a:lnTo>
                  <a:pt x="9208" y="4255"/>
                </a:lnTo>
                <a:lnTo>
                  <a:pt x="9134" y="4365"/>
                </a:lnTo>
                <a:lnTo>
                  <a:pt x="9134" y="4439"/>
                </a:lnTo>
                <a:lnTo>
                  <a:pt x="9171" y="4512"/>
                </a:lnTo>
                <a:lnTo>
                  <a:pt x="9208" y="4585"/>
                </a:lnTo>
                <a:lnTo>
                  <a:pt x="9281" y="4622"/>
                </a:lnTo>
                <a:lnTo>
                  <a:pt x="9428" y="4622"/>
                </a:lnTo>
                <a:lnTo>
                  <a:pt x="9538" y="4585"/>
                </a:lnTo>
                <a:lnTo>
                  <a:pt x="9611" y="4475"/>
                </a:lnTo>
                <a:lnTo>
                  <a:pt x="9648" y="4402"/>
                </a:lnTo>
                <a:lnTo>
                  <a:pt x="9648" y="4292"/>
                </a:lnTo>
                <a:lnTo>
                  <a:pt x="9611" y="4255"/>
                </a:lnTo>
                <a:lnTo>
                  <a:pt x="9538" y="4182"/>
                </a:lnTo>
                <a:close/>
                <a:moveTo>
                  <a:pt x="13243" y="6566"/>
                </a:moveTo>
                <a:lnTo>
                  <a:pt x="13169" y="6639"/>
                </a:lnTo>
                <a:lnTo>
                  <a:pt x="13133" y="6713"/>
                </a:lnTo>
                <a:lnTo>
                  <a:pt x="13133" y="6860"/>
                </a:lnTo>
                <a:lnTo>
                  <a:pt x="13133" y="6933"/>
                </a:lnTo>
                <a:lnTo>
                  <a:pt x="13206" y="6970"/>
                </a:lnTo>
                <a:lnTo>
                  <a:pt x="13316" y="7006"/>
                </a:lnTo>
                <a:lnTo>
                  <a:pt x="13463" y="6970"/>
                </a:lnTo>
                <a:lnTo>
                  <a:pt x="13536" y="6933"/>
                </a:lnTo>
                <a:lnTo>
                  <a:pt x="13536" y="6860"/>
                </a:lnTo>
                <a:lnTo>
                  <a:pt x="13573" y="6750"/>
                </a:lnTo>
                <a:lnTo>
                  <a:pt x="13536" y="6676"/>
                </a:lnTo>
                <a:lnTo>
                  <a:pt x="13463" y="6603"/>
                </a:lnTo>
                <a:lnTo>
                  <a:pt x="13316" y="6566"/>
                </a:lnTo>
                <a:close/>
                <a:moveTo>
                  <a:pt x="12216" y="7300"/>
                </a:moveTo>
                <a:lnTo>
                  <a:pt x="12105" y="7336"/>
                </a:lnTo>
                <a:lnTo>
                  <a:pt x="12032" y="7410"/>
                </a:lnTo>
                <a:lnTo>
                  <a:pt x="11995" y="7520"/>
                </a:lnTo>
                <a:lnTo>
                  <a:pt x="11995" y="7630"/>
                </a:lnTo>
                <a:lnTo>
                  <a:pt x="12032" y="7703"/>
                </a:lnTo>
                <a:lnTo>
                  <a:pt x="12105" y="7777"/>
                </a:lnTo>
                <a:lnTo>
                  <a:pt x="12216" y="7777"/>
                </a:lnTo>
                <a:lnTo>
                  <a:pt x="12289" y="7740"/>
                </a:lnTo>
                <a:lnTo>
                  <a:pt x="12362" y="7703"/>
                </a:lnTo>
                <a:lnTo>
                  <a:pt x="12436" y="7630"/>
                </a:lnTo>
                <a:lnTo>
                  <a:pt x="12436" y="7520"/>
                </a:lnTo>
                <a:lnTo>
                  <a:pt x="12436" y="7410"/>
                </a:lnTo>
                <a:lnTo>
                  <a:pt x="12326" y="7336"/>
                </a:lnTo>
                <a:lnTo>
                  <a:pt x="12216" y="7300"/>
                </a:lnTo>
                <a:close/>
                <a:moveTo>
                  <a:pt x="12729" y="8033"/>
                </a:moveTo>
                <a:lnTo>
                  <a:pt x="12656" y="8107"/>
                </a:lnTo>
                <a:lnTo>
                  <a:pt x="12656" y="8143"/>
                </a:lnTo>
                <a:lnTo>
                  <a:pt x="12619" y="8253"/>
                </a:lnTo>
                <a:lnTo>
                  <a:pt x="12619" y="8400"/>
                </a:lnTo>
                <a:lnTo>
                  <a:pt x="12656" y="8437"/>
                </a:lnTo>
                <a:lnTo>
                  <a:pt x="12692" y="8474"/>
                </a:lnTo>
                <a:lnTo>
                  <a:pt x="12729" y="8474"/>
                </a:lnTo>
                <a:lnTo>
                  <a:pt x="12802" y="8510"/>
                </a:lnTo>
                <a:lnTo>
                  <a:pt x="12912" y="8474"/>
                </a:lnTo>
                <a:lnTo>
                  <a:pt x="12986" y="8437"/>
                </a:lnTo>
                <a:lnTo>
                  <a:pt x="13022" y="8400"/>
                </a:lnTo>
                <a:lnTo>
                  <a:pt x="13022" y="8253"/>
                </a:lnTo>
                <a:lnTo>
                  <a:pt x="13022" y="8180"/>
                </a:lnTo>
                <a:lnTo>
                  <a:pt x="12949" y="8107"/>
                </a:lnTo>
                <a:lnTo>
                  <a:pt x="12912" y="8033"/>
                </a:lnTo>
                <a:close/>
                <a:moveTo>
                  <a:pt x="10051" y="2128"/>
                </a:moveTo>
                <a:lnTo>
                  <a:pt x="10455" y="2164"/>
                </a:lnTo>
                <a:lnTo>
                  <a:pt x="10858" y="2238"/>
                </a:lnTo>
                <a:lnTo>
                  <a:pt x="11262" y="2348"/>
                </a:lnTo>
                <a:lnTo>
                  <a:pt x="11225" y="2458"/>
                </a:lnTo>
                <a:lnTo>
                  <a:pt x="11262" y="2568"/>
                </a:lnTo>
                <a:lnTo>
                  <a:pt x="11335" y="2641"/>
                </a:lnTo>
                <a:lnTo>
                  <a:pt x="11445" y="2715"/>
                </a:lnTo>
                <a:lnTo>
                  <a:pt x="11629" y="2715"/>
                </a:lnTo>
                <a:lnTo>
                  <a:pt x="11775" y="2788"/>
                </a:lnTo>
                <a:lnTo>
                  <a:pt x="12105" y="2935"/>
                </a:lnTo>
                <a:lnTo>
                  <a:pt x="12179" y="2971"/>
                </a:lnTo>
                <a:lnTo>
                  <a:pt x="12252" y="3008"/>
                </a:lnTo>
                <a:lnTo>
                  <a:pt x="12472" y="3191"/>
                </a:lnTo>
                <a:lnTo>
                  <a:pt x="12692" y="3412"/>
                </a:lnTo>
                <a:lnTo>
                  <a:pt x="13096" y="3852"/>
                </a:lnTo>
                <a:lnTo>
                  <a:pt x="11482" y="4842"/>
                </a:lnTo>
                <a:lnTo>
                  <a:pt x="9868" y="5796"/>
                </a:lnTo>
                <a:lnTo>
                  <a:pt x="6090" y="8070"/>
                </a:lnTo>
                <a:lnTo>
                  <a:pt x="5209" y="8620"/>
                </a:lnTo>
                <a:lnTo>
                  <a:pt x="5356" y="8327"/>
                </a:lnTo>
                <a:lnTo>
                  <a:pt x="5649" y="7960"/>
                </a:lnTo>
                <a:lnTo>
                  <a:pt x="5943" y="7557"/>
                </a:lnTo>
                <a:lnTo>
                  <a:pt x="5906" y="7483"/>
                </a:lnTo>
                <a:lnTo>
                  <a:pt x="5870" y="7483"/>
                </a:lnTo>
                <a:lnTo>
                  <a:pt x="5686" y="7593"/>
                </a:lnTo>
                <a:lnTo>
                  <a:pt x="5539" y="7740"/>
                </a:lnTo>
                <a:lnTo>
                  <a:pt x="5209" y="8070"/>
                </a:lnTo>
                <a:lnTo>
                  <a:pt x="4989" y="8437"/>
                </a:lnTo>
                <a:lnTo>
                  <a:pt x="4769" y="8840"/>
                </a:lnTo>
                <a:lnTo>
                  <a:pt x="4732" y="8877"/>
                </a:lnTo>
                <a:lnTo>
                  <a:pt x="4622" y="8584"/>
                </a:lnTo>
                <a:lnTo>
                  <a:pt x="4916" y="8107"/>
                </a:lnTo>
                <a:lnTo>
                  <a:pt x="5283" y="7630"/>
                </a:lnTo>
                <a:lnTo>
                  <a:pt x="5649" y="7190"/>
                </a:lnTo>
                <a:lnTo>
                  <a:pt x="6016" y="6786"/>
                </a:lnTo>
                <a:lnTo>
                  <a:pt x="6016" y="6750"/>
                </a:lnTo>
                <a:lnTo>
                  <a:pt x="6016" y="6713"/>
                </a:lnTo>
                <a:lnTo>
                  <a:pt x="5943" y="6713"/>
                </a:lnTo>
                <a:lnTo>
                  <a:pt x="5539" y="7043"/>
                </a:lnTo>
                <a:lnTo>
                  <a:pt x="5173" y="7410"/>
                </a:lnTo>
                <a:lnTo>
                  <a:pt x="4842" y="7777"/>
                </a:lnTo>
                <a:lnTo>
                  <a:pt x="4512" y="8180"/>
                </a:lnTo>
                <a:lnTo>
                  <a:pt x="4476" y="7923"/>
                </a:lnTo>
                <a:lnTo>
                  <a:pt x="4439" y="7667"/>
                </a:lnTo>
                <a:lnTo>
                  <a:pt x="4659" y="7336"/>
                </a:lnTo>
                <a:lnTo>
                  <a:pt x="4879" y="7080"/>
                </a:lnTo>
                <a:lnTo>
                  <a:pt x="5686" y="6016"/>
                </a:lnTo>
                <a:lnTo>
                  <a:pt x="5723" y="5943"/>
                </a:lnTo>
                <a:lnTo>
                  <a:pt x="5686" y="5906"/>
                </a:lnTo>
                <a:lnTo>
                  <a:pt x="5576" y="5906"/>
                </a:lnTo>
                <a:lnTo>
                  <a:pt x="5283" y="6199"/>
                </a:lnTo>
                <a:lnTo>
                  <a:pt x="4953" y="6529"/>
                </a:lnTo>
                <a:lnTo>
                  <a:pt x="4402" y="7153"/>
                </a:lnTo>
                <a:lnTo>
                  <a:pt x="4402" y="6529"/>
                </a:lnTo>
                <a:lnTo>
                  <a:pt x="4622" y="6199"/>
                </a:lnTo>
                <a:lnTo>
                  <a:pt x="4953" y="5759"/>
                </a:lnTo>
                <a:lnTo>
                  <a:pt x="5136" y="5502"/>
                </a:lnTo>
                <a:lnTo>
                  <a:pt x="5246" y="5392"/>
                </a:lnTo>
                <a:lnTo>
                  <a:pt x="5393" y="5319"/>
                </a:lnTo>
                <a:lnTo>
                  <a:pt x="5429" y="5319"/>
                </a:lnTo>
                <a:lnTo>
                  <a:pt x="5429" y="5282"/>
                </a:lnTo>
                <a:lnTo>
                  <a:pt x="5393" y="5246"/>
                </a:lnTo>
                <a:lnTo>
                  <a:pt x="5393" y="5209"/>
                </a:lnTo>
                <a:lnTo>
                  <a:pt x="5173" y="5209"/>
                </a:lnTo>
                <a:lnTo>
                  <a:pt x="5063" y="5282"/>
                </a:lnTo>
                <a:lnTo>
                  <a:pt x="4953" y="5356"/>
                </a:lnTo>
                <a:lnTo>
                  <a:pt x="4769" y="5539"/>
                </a:lnTo>
                <a:lnTo>
                  <a:pt x="4622" y="5722"/>
                </a:lnTo>
                <a:lnTo>
                  <a:pt x="4476" y="5869"/>
                </a:lnTo>
                <a:lnTo>
                  <a:pt x="4586" y="5466"/>
                </a:lnTo>
                <a:lnTo>
                  <a:pt x="4732" y="5062"/>
                </a:lnTo>
                <a:lnTo>
                  <a:pt x="4879" y="4842"/>
                </a:lnTo>
                <a:lnTo>
                  <a:pt x="5026" y="4622"/>
                </a:lnTo>
                <a:lnTo>
                  <a:pt x="5209" y="4402"/>
                </a:lnTo>
                <a:lnTo>
                  <a:pt x="5393" y="4219"/>
                </a:lnTo>
                <a:lnTo>
                  <a:pt x="5796" y="3852"/>
                </a:lnTo>
                <a:lnTo>
                  <a:pt x="6236" y="3522"/>
                </a:lnTo>
                <a:lnTo>
                  <a:pt x="6677" y="3228"/>
                </a:lnTo>
                <a:lnTo>
                  <a:pt x="7117" y="2935"/>
                </a:lnTo>
                <a:lnTo>
                  <a:pt x="7594" y="2715"/>
                </a:lnTo>
                <a:lnTo>
                  <a:pt x="8070" y="2494"/>
                </a:lnTo>
                <a:lnTo>
                  <a:pt x="8474" y="2348"/>
                </a:lnTo>
                <a:lnTo>
                  <a:pt x="8841" y="2238"/>
                </a:lnTo>
                <a:lnTo>
                  <a:pt x="9244" y="2164"/>
                </a:lnTo>
                <a:lnTo>
                  <a:pt x="9648" y="2128"/>
                </a:lnTo>
                <a:close/>
                <a:moveTo>
                  <a:pt x="13316" y="4219"/>
                </a:moveTo>
                <a:lnTo>
                  <a:pt x="13426" y="4365"/>
                </a:lnTo>
                <a:lnTo>
                  <a:pt x="12582" y="5026"/>
                </a:lnTo>
                <a:lnTo>
                  <a:pt x="11702" y="5649"/>
                </a:lnTo>
                <a:lnTo>
                  <a:pt x="10785" y="6273"/>
                </a:lnTo>
                <a:lnTo>
                  <a:pt x="9868" y="6860"/>
                </a:lnTo>
                <a:lnTo>
                  <a:pt x="8877" y="7446"/>
                </a:lnTo>
                <a:lnTo>
                  <a:pt x="7887" y="8033"/>
                </a:lnTo>
                <a:lnTo>
                  <a:pt x="6860" y="8584"/>
                </a:lnTo>
                <a:lnTo>
                  <a:pt x="5796" y="9097"/>
                </a:lnTo>
                <a:lnTo>
                  <a:pt x="4989" y="9464"/>
                </a:lnTo>
                <a:lnTo>
                  <a:pt x="4916" y="9317"/>
                </a:lnTo>
                <a:lnTo>
                  <a:pt x="4953" y="9207"/>
                </a:lnTo>
                <a:lnTo>
                  <a:pt x="6053" y="8584"/>
                </a:lnTo>
                <a:lnTo>
                  <a:pt x="10198" y="6089"/>
                </a:lnTo>
                <a:lnTo>
                  <a:pt x="11775" y="5136"/>
                </a:lnTo>
                <a:lnTo>
                  <a:pt x="13316" y="4219"/>
                </a:lnTo>
                <a:close/>
                <a:moveTo>
                  <a:pt x="3962" y="7960"/>
                </a:moveTo>
                <a:lnTo>
                  <a:pt x="3999" y="8070"/>
                </a:lnTo>
                <a:lnTo>
                  <a:pt x="3999" y="8107"/>
                </a:lnTo>
                <a:lnTo>
                  <a:pt x="4146" y="8694"/>
                </a:lnTo>
                <a:lnTo>
                  <a:pt x="3962" y="9024"/>
                </a:lnTo>
                <a:lnTo>
                  <a:pt x="3925" y="9097"/>
                </a:lnTo>
                <a:lnTo>
                  <a:pt x="3925" y="9134"/>
                </a:lnTo>
                <a:lnTo>
                  <a:pt x="3999" y="9244"/>
                </a:lnTo>
                <a:lnTo>
                  <a:pt x="3339" y="9501"/>
                </a:lnTo>
                <a:lnTo>
                  <a:pt x="3008" y="9611"/>
                </a:lnTo>
                <a:lnTo>
                  <a:pt x="2642" y="9684"/>
                </a:lnTo>
                <a:lnTo>
                  <a:pt x="2898" y="9171"/>
                </a:lnTo>
                <a:lnTo>
                  <a:pt x="3229" y="8694"/>
                </a:lnTo>
                <a:lnTo>
                  <a:pt x="3559" y="8327"/>
                </a:lnTo>
                <a:lnTo>
                  <a:pt x="3962" y="7960"/>
                </a:lnTo>
                <a:close/>
                <a:moveTo>
                  <a:pt x="13609" y="4732"/>
                </a:moveTo>
                <a:lnTo>
                  <a:pt x="13683" y="4915"/>
                </a:lnTo>
                <a:lnTo>
                  <a:pt x="12986" y="5502"/>
                </a:lnTo>
                <a:lnTo>
                  <a:pt x="12105" y="6199"/>
                </a:lnTo>
                <a:lnTo>
                  <a:pt x="11225" y="6823"/>
                </a:lnTo>
                <a:lnTo>
                  <a:pt x="10308" y="7446"/>
                </a:lnTo>
                <a:lnTo>
                  <a:pt x="9354" y="8033"/>
                </a:lnTo>
                <a:lnTo>
                  <a:pt x="8401" y="8584"/>
                </a:lnTo>
                <a:lnTo>
                  <a:pt x="7447" y="9097"/>
                </a:lnTo>
                <a:lnTo>
                  <a:pt x="6456" y="9574"/>
                </a:lnTo>
                <a:lnTo>
                  <a:pt x="5429" y="10014"/>
                </a:lnTo>
                <a:lnTo>
                  <a:pt x="5246" y="9794"/>
                </a:lnTo>
                <a:lnTo>
                  <a:pt x="5466" y="9684"/>
                </a:lnTo>
                <a:lnTo>
                  <a:pt x="6603" y="9134"/>
                </a:lnTo>
                <a:lnTo>
                  <a:pt x="7740" y="8547"/>
                </a:lnTo>
                <a:lnTo>
                  <a:pt x="8877" y="7923"/>
                </a:lnTo>
                <a:lnTo>
                  <a:pt x="9978" y="7263"/>
                </a:lnTo>
                <a:lnTo>
                  <a:pt x="10895" y="6676"/>
                </a:lnTo>
                <a:lnTo>
                  <a:pt x="11812" y="6053"/>
                </a:lnTo>
                <a:lnTo>
                  <a:pt x="12729" y="5392"/>
                </a:lnTo>
                <a:lnTo>
                  <a:pt x="13609" y="4732"/>
                </a:lnTo>
                <a:close/>
                <a:moveTo>
                  <a:pt x="11995" y="9721"/>
                </a:moveTo>
                <a:lnTo>
                  <a:pt x="12472" y="9831"/>
                </a:lnTo>
                <a:lnTo>
                  <a:pt x="12436" y="9867"/>
                </a:lnTo>
                <a:lnTo>
                  <a:pt x="12032" y="10271"/>
                </a:lnTo>
                <a:lnTo>
                  <a:pt x="12032" y="10198"/>
                </a:lnTo>
                <a:lnTo>
                  <a:pt x="11995" y="9721"/>
                </a:lnTo>
                <a:close/>
                <a:moveTo>
                  <a:pt x="2715" y="8804"/>
                </a:moveTo>
                <a:lnTo>
                  <a:pt x="2422" y="9317"/>
                </a:lnTo>
                <a:lnTo>
                  <a:pt x="2165" y="9867"/>
                </a:lnTo>
                <a:lnTo>
                  <a:pt x="2165" y="9941"/>
                </a:lnTo>
                <a:lnTo>
                  <a:pt x="2201" y="10051"/>
                </a:lnTo>
                <a:lnTo>
                  <a:pt x="2275" y="10088"/>
                </a:lnTo>
                <a:lnTo>
                  <a:pt x="2348" y="10124"/>
                </a:lnTo>
                <a:lnTo>
                  <a:pt x="2898" y="10014"/>
                </a:lnTo>
                <a:lnTo>
                  <a:pt x="3449" y="9867"/>
                </a:lnTo>
                <a:lnTo>
                  <a:pt x="3925" y="9684"/>
                </a:lnTo>
                <a:lnTo>
                  <a:pt x="4439" y="9464"/>
                </a:lnTo>
                <a:lnTo>
                  <a:pt x="4549" y="9684"/>
                </a:lnTo>
                <a:lnTo>
                  <a:pt x="3559" y="10124"/>
                </a:lnTo>
                <a:lnTo>
                  <a:pt x="3082" y="10308"/>
                </a:lnTo>
                <a:lnTo>
                  <a:pt x="2568" y="10528"/>
                </a:lnTo>
                <a:lnTo>
                  <a:pt x="2275" y="10638"/>
                </a:lnTo>
                <a:lnTo>
                  <a:pt x="2018" y="10674"/>
                </a:lnTo>
                <a:lnTo>
                  <a:pt x="1761" y="10711"/>
                </a:lnTo>
                <a:lnTo>
                  <a:pt x="1468" y="10711"/>
                </a:lnTo>
                <a:lnTo>
                  <a:pt x="2091" y="9794"/>
                </a:lnTo>
                <a:lnTo>
                  <a:pt x="2348" y="9317"/>
                </a:lnTo>
                <a:lnTo>
                  <a:pt x="2642" y="8877"/>
                </a:lnTo>
                <a:lnTo>
                  <a:pt x="2715" y="8804"/>
                </a:lnTo>
                <a:close/>
                <a:moveTo>
                  <a:pt x="13829" y="5429"/>
                </a:moveTo>
                <a:lnTo>
                  <a:pt x="13940" y="5943"/>
                </a:lnTo>
                <a:lnTo>
                  <a:pt x="13940" y="6456"/>
                </a:lnTo>
                <a:lnTo>
                  <a:pt x="13940" y="6896"/>
                </a:lnTo>
                <a:lnTo>
                  <a:pt x="13866" y="7336"/>
                </a:lnTo>
                <a:lnTo>
                  <a:pt x="13756" y="7740"/>
                </a:lnTo>
                <a:lnTo>
                  <a:pt x="13609" y="8143"/>
                </a:lnTo>
                <a:lnTo>
                  <a:pt x="13426" y="8547"/>
                </a:lnTo>
                <a:lnTo>
                  <a:pt x="13206" y="8914"/>
                </a:lnTo>
                <a:lnTo>
                  <a:pt x="12949" y="9281"/>
                </a:lnTo>
                <a:lnTo>
                  <a:pt x="12656" y="9647"/>
                </a:lnTo>
                <a:lnTo>
                  <a:pt x="12289" y="9611"/>
                </a:lnTo>
                <a:lnTo>
                  <a:pt x="11922" y="9537"/>
                </a:lnTo>
                <a:lnTo>
                  <a:pt x="11849" y="9574"/>
                </a:lnTo>
                <a:lnTo>
                  <a:pt x="11812" y="9574"/>
                </a:lnTo>
                <a:lnTo>
                  <a:pt x="11775" y="9647"/>
                </a:lnTo>
                <a:lnTo>
                  <a:pt x="11702" y="10418"/>
                </a:lnTo>
                <a:lnTo>
                  <a:pt x="11702" y="10491"/>
                </a:lnTo>
                <a:lnTo>
                  <a:pt x="11409" y="10711"/>
                </a:lnTo>
                <a:lnTo>
                  <a:pt x="11188" y="10821"/>
                </a:lnTo>
                <a:lnTo>
                  <a:pt x="11152" y="10858"/>
                </a:lnTo>
                <a:lnTo>
                  <a:pt x="11042" y="10931"/>
                </a:lnTo>
                <a:lnTo>
                  <a:pt x="11042" y="10564"/>
                </a:lnTo>
                <a:lnTo>
                  <a:pt x="11115" y="10198"/>
                </a:lnTo>
                <a:lnTo>
                  <a:pt x="11188" y="9867"/>
                </a:lnTo>
                <a:lnTo>
                  <a:pt x="11298" y="9501"/>
                </a:lnTo>
                <a:lnTo>
                  <a:pt x="11298" y="9464"/>
                </a:lnTo>
                <a:lnTo>
                  <a:pt x="11262" y="9427"/>
                </a:lnTo>
                <a:lnTo>
                  <a:pt x="11225" y="9427"/>
                </a:lnTo>
                <a:lnTo>
                  <a:pt x="11188" y="9464"/>
                </a:lnTo>
                <a:lnTo>
                  <a:pt x="11078" y="9647"/>
                </a:lnTo>
                <a:lnTo>
                  <a:pt x="10968" y="9831"/>
                </a:lnTo>
                <a:lnTo>
                  <a:pt x="10785" y="10234"/>
                </a:lnTo>
                <a:lnTo>
                  <a:pt x="10712" y="10638"/>
                </a:lnTo>
                <a:lnTo>
                  <a:pt x="10712" y="11078"/>
                </a:lnTo>
                <a:lnTo>
                  <a:pt x="10271" y="11261"/>
                </a:lnTo>
                <a:lnTo>
                  <a:pt x="9831" y="11371"/>
                </a:lnTo>
                <a:lnTo>
                  <a:pt x="9868" y="11005"/>
                </a:lnTo>
                <a:lnTo>
                  <a:pt x="9978" y="10638"/>
                </a:lnTo>
                <a:lnTo>
                  <a:pt x="10051" y="10344"/>
                </a:lnTo>
                <a:lnTo>
                  <a:pt x="10161" y="10088"/>
                </a:lnTo>
                <a:lnTo>
                  <a:pt x="10418" y="9574"/>
                </a:lnTo>
                <a:lnTo>
                  <a:pt x="10418" y="9537"/>
                </a:lnTo>
                <a:lnTo>
                  <a:pt x="10381" y="9501"/>
                </a:lnTo>
                <a:lnTo>
                  <a:pt x="10345" y="9501"/>
                </a:lnTo>
                <a:lnTo>
                  <a:pt x="10345" y="9537"/>
                </a:lnTo>
                <a:lnTo>
                  <a:pt x="10015" y="9941"/>
                </a:lnTo>
                <a:lnTo>
                  <a:pt x="9758" y="10418"/>
                </a:lnTo>
                <a:lnTo>
                  <a:pt x="9538" y="10895"/>
                </a:lnTo>
                <a:lnTo>
                  <a:pt x="9501" y="11151"/>
                </a:lnTo>
                <a:lnTo>
                  <a:pt x="9428" y="11408"/>
                </a:lnTo>
                <a:lnTo>
                  <a:pt x="8951" y="11408"/>
                </a:lnTo>
                <a:lnTo>
                  <a:pt x="8951" y="11261"/>
                </a:lnTo>
                <a:lnTo>
                  <a:pt x="8914" y="11225"/>
                </a:lnTo>
                <a:lnTo>
                  <a:pt x="8877" y="11188"/>
                </a:lnTo>
                <a:lnTo>
                  <a:pt x="8841" y="11188"/>
                </a:lnTo>
                <a:lnTo>
                  <a:pt x="8804" y="11225"/>
                </a:lnTo>
                <a:lnTo>
                  <a:pt x="8731" y="11298"/>
                </a:lnTo>
                <a:lnTo>
                  <a:pt x="9171" y="10454"/>
                </a:lnTo>
                <a:lnTo>
                  <a:pt x="9391" y="10051"/>
                </a:lnTo>
                <a:lnTo>
                  <a:pt x="9684" y="9647"/>
                </a:lnTo>
                <a:lnTo>
                  <a:pt x="9684" y="9611"/>
                </a:lnTo>
                <a:lnTo>
                  <a:pt x="9648" y="9611"/>
                </a:lnTo>
                <a:lnTo>
                  <a:pt x="9648" y="9574"/>
                </a:lnTo>
                <a:lnTo>
                  <a:pt x="9611" y="9611"/>
                </a:lnTo>
                <a:lnTo>
                  <a:pt x="9244" y="10014"/>
                </a:lnTo>
                <a:lnTo>
                  <a:pt x="8914" y="10418"/>
                </a:lnTo>
                <a:lnTo>
                  <a:pt x="8621" y="10858"/>
                </a:lnTo>
                <a:lnTo>
                  <a:pt x="8327" y="11335"/>
                </a:lnTo>
                <a:lnTo>
                  <a:pt x="7960" y="11225"/>
                </a:lnTo>
                <a:lnTo>
                  <a:pt x="7997" y="11188"/>
                </a:lnTo>
                <a:lnTo>
                  <a:pt x="7997" y="11151"/>
                </a:lnTo>
                <a:lnTo>
                  <a:pt x="7960" y="11115"/>
                </a:lnTo>
                <a:lnTo>
                  <a:pt x="7960" y="11078"/>
                </a:lnTo>
                <a:lnTo>
                  <a:pt x="7924" y="10968"/>
                </a:lnTo>
                <a:lnTo>
                  <a:pt x="7960" y="10858"/>
                </a:lnTo>
                <a:lnTo>
                  <a:pt x="8034" y="10601"/>
                </a:lnTo>
                <a:lnTo>
                  <a:pt x="8181" y="10308"/>
                </a:lnTo>
                <a:lnTo>
                  <a:pt x="8474" y="9831"/>
                </a:lnTo>
                <a:lnTo>
                  <a:pt x="8767" y="9427"/>
                </a:lnTo>
                <a:lnTo>
                  <a:pt x="8804" y="9391"/>
                </a:lnTo>
                <a:lnTo>
                  <a:pt x="8767" y="9317"/>
                </a:lnTo>
                <a:lnTo>
                  <a:pt x="8694" y="9317"/>
                </a:lnTo>
                <a:lnTo>
                  <a:pt x="8364" y="9537"/>
                </a:lnTo>
                <a:lnTo>
                  <a:pt x="8107" y="9831"/>
                </a:lnTo>
                <a:lnTo>
                  <a:pt x="7887" y="10124"/>
                </a:lnTo>
                <a:lnTo>
                  <a:pt x="7704" y="10454"/>
                </a:lnTo>
                <a:lnTo>
                  <a:pt x="7594" y="10784"/>
                </a:lnTo>
                <a:lnTo>
                  <a:pt x="7557" y="10968"/>
                </a:lnTo>
                <a:lnTo>
                  <a:pt x="7594" y="11115"/>
                </a:lnTo>
                <a:lnTo>
                  <a:pt x="7153" y="10968"/>
                </a:lnTo>
                <a:lnTo>
                  <a:pt x="6713" y="10784"/>
                </a:lnTo>
                <a:lnTo>
                  <a:pt x="6933" y="10564"/>
                </a:lnTo>
                <a:lnTo>
                  <a:pt x="7080" y="10344"/>
                </a:lnTo>
                <a:lnTo>
                  <a:pt x="7153" y="10234"/>
                </a:lnTo>
                <a:lnTo>
                  <a:pt x="7190" y="10124"/>
                </a:lnTo>
                <a:lnTo>
                  <a:pt x="7190" y="10088"/>
                </a:lnTo>
                <a:lnTo>
                  <a:pt x="7153" y="10088"/>
                </a:lnTo>
                <a:lnTo>
                  <a:pt x="7080" y="10124"/>
                </a:lnTo>
                <a:lnTo>
                  <a:pt x="7007" y="10161"/>
                </a:lnTo>
                <a:lnTo>
                  <a:pt x="6823" y="10308"/>
                </a:lnTo>
                <a:lnTo>
                  <a:pt x="6493" y="10564"/>
                </a:lnTo>
                <a:lnTo>
                  <a:pt x="6420" y="10638"/>
                </a:lnTo>
                <a:lnTo>
                  <a:pt x="5906" y="10344"/>
                </a:lnTo>
                <a:lnTo>
                  <a:pt x="6897" y="9904"/>
                </a:lnTo>
                <a:lnTo>
                  <a:pt x="7887" y="9391"/>
                </a:lnTo>
                <a:lnTo>
                  <a:pt x="8877" y="8877"/>
                </a:lnTo>
                <a:lnTo>
                  <a:pt x="9795" y="8327"/>
                </a:lnTo>
                <a:lnTo>
                  <a:pt x="10748" y="7740"/>
                </a:lnTo>
                <a:lnTo>
                  <a:pt x="11665" y="7116"/>
                </a:lnTo>
                <a:lnTo>
                  <a:pt x="12546" y="6456"/>
                </a:lnTo>
                <a:lnTo>
                  <a:pt x="13426" y="5796"/>
                </a:lnTo>
                <a:lnTo>
                  <a:pt x="13829" y="5429"/>
                </a:lnTo>
                <a:close/>
                <a:moveTo>
                  <a:pt x="1651" y="9757"/>
                </a:moveTo>
                <a:lnTo>
                  <a:pt x="1028" y="10711"/>
                </a:lnTo>
                <a:lnTo>
                  <a:pt x="991" y="10784"/>
                </a:lnTo>
                <a:lnTo>
                  <a:pt x="1028" y="10858"/>
                </a:lnTo>
                <a:lnTo>
                  <a:pt x="1028" y="10931"/>
                </a:lnTo>
                <a:lnTo>
                  <a:pt x="1101" y="10968"/>
                </a:lnTo>
                <a:lnTo>
                  <a:pt x="1358" y="11041"/>
                </a:lnTo>
                <a:lnTo>
                  <a:pt x="1651" y="11078"/>
                </a:lnTo>
                <a:lnTo>
                  <a:pt x="1908" y="11078"/>
                </a:lnTo>
                <a:lnTo>
                  <a:pt x="2165" y="11041"/>
                </a:lnTo>
                <a:lnTo>
                  <a:pt x="2715" y="10858"/>
                </a:lnTo>
                <a:lnTo>
                  <a:pt x="3229" y="10638"/>
                </a:lnTo>
                <a:lnTo>
                  <a:pt x="4769" y="10014"/>
                </a:lnTo>
                <a:lnTo>
                  <a:pt x="4953" y="10198"/>
                </a:lnTo>
                <a:lnTo>
                  <a:pt x="4072" y="10564"/>
                </a:lnTo>
                <a:lnTo>
                  <a:pt x="3192" y="10895"/>
                </a:lnTo>
                <a:lnTo>
                  <a:pt x="2238" y="11188"/>
                </a:lnTo>
                <a:lnTo>
                  <a:pt x="1248" y="11445"/>
                </a:lnTo>
                <a:lnTo>
                  <a:pt x="1101" y="11518"/>
                </a:lnTo>
                <a:lnTo>
                  <a:pt x="844" y="11555"/>
                </a:lnTo>
                <a:lnTo>
                  <a:pt x="624" y="11555"/>
                </a:lnTo>
                <a:lnTo>
                  <a:pt x="551" y="11518"/>
                </a:lnTo>
                <a:lnTo>
                  <a:pt x="477" y="11481"/>
                </a:lnTo>
                <a:lnTo>
                  <a:pt x="477" y="11408"/>
                </a:lnTo>
                <a:lnTo>
                  <a:pt x="514" y="11298"/>
                </a:lnTo>
                <a:lnTo>
                  <a:pt x="661" y="11005"/>
                </a:lnTo>
                <a:lnTo>
                  <a:pt x="991" y="10601"/>
                </a:lnTo>
                <a:lnTo>
                  <a:pt x="1321" y="10161"/>
                </a:lnTo>
                <a:lnTo>
                  <a:pt x="1651" y="9757"/>
                </a:lnTo>
                <a:close/>
                <a:moveTo>
                  <a:pt x="16324" y="0"/>
                </a:moveTo>
                <a:lnTo>
                  <a:pt x="16140" y="37"/>
                </a:lnTo>
                <a:lnTo>
                  <a:pt x="15774" y="147"/>
                </a:lnTo>
                <a:lnTo>
                  <a:pt x="15480" y="330"/>
                </a:lnTo>
                <a:lnTo>
                  <a:pt x="14636" y="807"/>
                </a:lnTo>
                <a:lnTo>
                  <a:pt x="13866" y="1357"/>
                </a:lnTo>
                <a:lnTo>
                  <a:pt x="13059" y="1908"/>
                </a:lnTo>
                <a:lnTo>
                  <a:pt x="12289" y="2458"/>
                </a:lnTo>
                <a:lnTo>
                  <a:pt x="12032" y="2311"/>
                </a:lnTo>
                <a:lnTo>
                  <a:pt x="11812" y="2238"/>
                </a:lnTo>
                <a:lnTo>
                  <a:pt x="11629" y="2238"/>
                </a:lnTo>
                <a:lnTo>
                  <a:pt x="11372" y="2091"/>
                </a:lnTo>
                <a:lnTo>
                  <a:pt x="11115" y="1981"/>
                </a:lnTo>
                <a:lnTo>
                  <a:pt x="10858" y="1908"/>
                </a:lnTo>
                <a:lnTo>
                  <a:pt x="10565" y="1834"/>
                </a:lnTo>
                <a:lnTo>
                  <a:pt x="10015" y="1761"/>
                </a:lnTo>
                <a:lnTo>
                  <a:pt x="9464" y="1761"/>
                </a:lnTo>
                <a:lnTo>
                  <a:pt x="8914" y="1834"/>
                </a:lnTo>
                <a:lnTo>
                  <a:pt x="8364" y="1981"/>
                </a:lnTo>
                <a:lnTo>
                  <a:pt x="7814" y="2164"/>
                </a:lnTo>
                <a:lnTo>
                  <a:pt x="7300" y="2384"/>
                </a:lnTo>
                <a:lnTo>
                  <a:pt x="6677" y="2715"/>
                </a:lnTo>
                <a:lnTo>
                  <a:pt x="6090" y="3081"/>
                </a:lnTo>
                <a:lnTo>
                  <a:pt x="5503" y="3522"/>
                </a:lnTo>
                <a:lnTo>
                  <a:pt x="4989" y="3962"/>
                </a:lnTo>
                <a:lnTo>
                  <a:pt x="4769" y="4219"/>
                </a:lnTo>
                <a:lnTo>
                  <a:pt x="4549" y="4475"/>
                </a:lnTo>
                <a:lnTo>
                  <a:pt x="4402" y="4769"/>
                </a:lnTo>
                <a:lnTo>
                  <a:pt x="4256" y="5062"/>
                </a:lnTo>
                <a:lnTo>
                  <a:pt x="4146" y="5356"/>
                </a:lnTo>
                <a:lnTo>
                  <a:pt x="4035" y="5686"/>
                </a:lnTo>
                <a:lnTo>
                  <a:pt x="3999" y="6016"/>
                </a:lnTo>
                <a:lnTo>
                  <a:pt x="3925" y="6346"/>
                </a:lnTo>
                <a:lnTo>
                  <a:pt x="3889" y="6970"/>
                </a:lnTo>
                <a:lnTo>
                  <a:pt x="3925" y="7630"/>
                </a:lnTo>
                <a:lnTo>
                  <a:pt x="3339" y="7960"/>
                </a:lnTo>
                <a:lnTo>
                  <a:pt x="2752" y="8290"/>
                </a:lnTo>
                <a:lnTo>
                  <a:pt x="2238" y="8657"/>
                </a:lnTo>
                <a:lnTo>
                  <a:pt x="1725" y="9097"/>
                </a:lnTo>
                <a:lnTo>
                  <a:pt x="1248" y="9574"/>
                </a:lnTo>
                <a:lnTo>
                  <a:pt x="808" y="10051"/>
                </a:lnTo>
                <a:lnTo>
                  <a:pt x="404" y="10601"/>
                </a:lnTo>
                <a:lnTo>
                  <a:pt x="221" y="10858"/>
                </a:lnTo>
                <a:lnTo>
                  <a:pt x="74" y="11151"/>
                </a:lnTo>
                <a:lnTo>
                  <a:pt x="1" y="11371"/>
                </a:lnTo>
                <a:lnTo>
                  <a:pt x="37" y="11555"/>
                </a:lnTo>
                <a:lnTo>
                  <a:pt x="111" y="11738"/>
                </a:lnTo>
                <a:lnTo>
                  <a:pt x="184" y="11812"/>
                </a:lnTo>
                <a:lnTo>
                  <a:pt x="257" y="11885"/>
                </a:lnTo>
                <a:lnTo>
                  <a:pt x="477" y="11958"/>
                </a:lnTo>
                <a:lnTo>
                  <a:pt x="697" y="11995"/>
                </a:lnTo>
                <a:lnTo>
                  <a:pt x="918" y="11995"/>
                </a:lnTo>
                <a:lnTo>
                  <a:pt x="1174" y="11958"/>
                </a:lnTo>
                <a:lnTo>
                  <a:pt x="1835" y="11812"/>
                </a:lnTo>
                <a:lnTo>
                  <a:pt x="2495" y="11591"/>
                </a:lnTo>
                <a:lnTo>
                  <a:pt x="3815" y="11151"/>
                </a:lnTo>
                <a:lnTo>
                  <a:pt x="4586" y="10858"/>
                </a:lnTo>
                <a:lnTo>
                  <a:pt x="5356" y="10564"/>
                </a:lnTo>
                <a:lnTo>
                  <a:pt x="5760" y="10858"/>
                </a:lnTo>
                <a:lnTo>
                  <a:pt x="6200" y="11078"/>
                </a:lnTo>
                <a:lnTo>
                  <a:pt x="6236" y="11261"/>
                </a:lnTo>
                <a:lnTo>
                  <a:pt x="6273" y="11335"/>
                </a:lnTo>
                <a:lnTo>
                  <a:pt x="6346" y="11371"/>
                </a:lnTo>
                <a:lnTo>
                  <a:pt x="6493" y="11371"/>
                </a:lnTo>
                <a:lnTo>
                  <a:pt x="6603" y="11261"/>
                </a:lnTo>
                <a:lnTo>
                  <a:pt x="7410" y="11591"/>
                </a:lnTo>
                <a:lnTo>
                  <a:pt x="7814" y="11702"/>
                </a:lnTo>
                <a:lnTo>
                  <a:pt x="8217" y="11812"/>
                </a:lnTo>
                <a:lnTo>
                  <a:pt x="8291" y="11848"/>
                </a:lnTo>
                <a:lnTo>
                  <a:pt x="8364" y="11885"/>
                </a:lnTo>
                <a:lnTo>
                  <a:pt x="8474" y="11848"/>
                </a:lnTo>
                <a:lnTo>
                  <a:pt x="8547" y="11885"/>
                </a:lnTo>
                <a:lnTo>
                  <a:pt x="8877" y="11922"/>
                </a:lnTo>
                <a:lnTo>
                  <a:pt x="9574" y="11922"/>
                </a:lnTo>
                <a:lnTo>
                  <a:pt x="9905" y="11885"/>
                </a:lnTo>
                <a:lnTo>
                  <a:pt x="10235" y="11812"/>
                </a:lnTo>
                <a:lnTo>
                  <a:pt x="10565" y="11702"/>
                </a:lnTo>
                <a:lnTo>
                  <a:pt x="10895" y="11555"/>
                </a:lnTo>
                <a:lnTo>
                  <a:pt x="11225" y="11408"/>
                </a:lnTo>
                <a:lnTo>
                  <a:pt x="11555" y="11225"/>
                </a:lnTo>
                <a:lnTo>
                  <a:pt x="11885" y="11041"/>
                </a:lnTo>
                <a:lnTo>
                  <a:pt x="12179" y="10784"/>
                </a:lnTo>
                <a:lnTo>
                  <a:pt x="12472" y="10564"/>
                </a:lnTo>
                <a:lnTo>
                  <a:pt x="12766" y="10308"/>
                </a:lnTo>
                <a:lnTo>
                  <a:pt x="13022" y="10014"/>
                </a:lnTo>
                <a:lnTo>
                  <a:pt x="13279" y="9721"/>
                </a:lnTo>
                <a:lnTo>
                  <a:pt x="13499" y="9391"/>
                </a:lnTo>
                <a:lnTo>
                  <a:pt x="13719" y="9097"/>
                </a:lnTo>
                <a:lnTo>
                  <a:pt x="13903" y="8730"/>
                </a:lnTo>
                <a:lnTo>
                  <a:pt x="14050" y="8400"/>
                </a:lnTo>
                <a:lnTo>
                  <a:pt x="14196" y="8033"/>
                </a:lnTo>
                <a:lnTo>
                  <a:pt x="14306" y="7667"/>
                </a:lnTo>
                <a:lnTo>
                  <a:pt x="14380" y="7300"/>
                </a:lnTo>
                <a:lnTo>
                  <a:pt x="14453" y="6933"/>
                </a:lnTo>
                <a:lnTo>
                  <a:pt x="14490" y="6529"/>
                </a:lnTo>
                <a:lnTo>
                  <a:pt x="14490" y="6163"/>
                </a:lnTo>
                <a:lnTo>
                  <a:pt x="14453" y="5796"/>
                </a:lnTo>
                <a:lnTo>
                  <a:pt x="14380" y="5429"/>
                </a:lnTo>
                <a:lnTo>
                  <a:pt x="14270" y="5062"/>
                </a:lnTo>
                <a:lnTo>
                  <a:pt x="15113" y="4329"/>
                </a:lnTo>
                <a:lnTo>
                  <a:pt x="15920" y="3558"/>
                </a:lnTo>
                <a:lnTo>
                  <a:pt x="16434" y="3045"/>
                </a:lnTo>
                <a:lnTo>
                  <a:pt x="16691" y="2751"/>
                </a:lnTo>
                <a:lnTo>
                  <a:pt x="16947" y="2458"/>
                </a:lnTo>
                <a:lnTo>
                  <a:pt x="17168" y="2128"/>
                </a:lnTo>
                <a:lnTo>
                  <a:pt x="17351" y="1798"/>
                </a:lnTo>
                <a:lnTo>
                  <a:pt x="17461" y="1431"/>
                </a:lnTo>
                <a:lnTo>
                  <a:pt x="17461" y="1247"/>
                </a:lnTo>
                <a:lnTo>
                  <a:pt x="17461" y="1064"/>
                </a:lnTo>
                <a:lnTo>
                  <a:pt x="17388" y="770"/>
                </a:lnTo>
                <a:lnTo>
                  <a:pt x="17278" y="514"/>
                </a:lnTo>
                <a:lnTo>
                  <a:pt x="17094" y="257"/>
                </a:lnTo>
                <a:lnTo>
                  <a:pt x="16837" y="74"/>
                </a:lnTo>
                <a:lnTo>
                  <a:pt x="16691" y="37"/>
                </a:lnTo>
                <a:lnTo>
                  <a:pt x="16507"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438" name="Google Shape;438;p9"/>
          <p:cNvSpPr/>
          <p:nvPr/>
        </p:nvSpPr>
        <p:spPr>
          <a:xfrm>
            <a:off x="8360955" y="4506916"/>
            <a:ext cx="372518" cy="384998"/>
          </a:xfrm>
          <a:custGeom>
            <a:rect b="b" l="l" r="r" t="t"/>
            <a:pathLst>
              <a:path extrusionOk="0" h="13573" w="13133">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439" name="Google Shape;439;p9"/>
          <p:cNvSpPr/>
          <p:nvPr/>
        </p:nvSpPr>
        <p:spPr>
          <a:xfrm>
            <a:off x="-77078" y="1488018"/>
            <a:ext cx="339602" cy="400617"/>
          </a:xfrm>
          <a:custGeom>
            <a:rect b="b" l="l" r="r" t="t"/>
            <a:pathLst>
              <a:path extrusionOk="0" h="11079" w="9391">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440" name="Google Shape;440;p9"/>
          <p:cNvSpPr/>
          <p:nvPr/>
        </p:nvSpPr>
        <p:spPr>
          <a:xfrm>
            <a:off x="8052572" y="4825260"/>
            <a:ext cx="589992" cy="414129"/>
          </a:xfrm>
          <a:custGeom>
            <a:rect b="b" l="l" r="r" t="t"/>
            <a:pathLst>
              <a:path extrusionOk="0" h="14600" w="2080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441" name="Google Shape;441;p9"/>
          <p:cNvSpPr/>
          <p:nvPr/>
        </p:nvSpPr>
        <p:spPr>
          <a:xfrm>
            <a:off x="8052577" y="4132327"/>
            <a:ext cx="388118" cy="408938"/>
          </a:xfrm>
          <a:custGeom>
            <a:rect b="b" l="l" r="r" t="t"/>
            <a:pathLst>
              <a:path extrusionOk="0" h="14417" w="13683">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442" name="Google Shape;442;p9"/>
          <p:cNvSpPr/>
          <p:nvPr/>
        </p:nvSpPr>
        <p:spPr>
          <a:xfrm>
            <a:off x="7430898" y="4873171"/>
            <a:ext cx="297606" cy="211234"/>
          </a:xfrm>
          <a:custGeom>
            <a:rect b="b" l="l" r="r" t="t"/>
            <a:pathLst>
              <a:path extrusionOk="0" h="7447" w="10492">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443" name="Google Shape;443;p9"/>
          <p:cNvSpPr/>
          <p:nvPr/>
        </p:nvSpPr>
        <p:spPr>
          <a:xfrm>
            <a:off x="8749725" y="4950125"/>
            <a:ext cx="288245" cy="184202"/>
          </a:xfrm>
          <a:custGeom>
            <a:rect b="b" l="l" r="r" t="t"/>
            <a:pathLst>
              <a:path extrusionOk="0" h="6494" w="10162">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444" name="Google Shape;444;p9"/>
          <p:cNvSpPr/>
          <p:nvPr/>
        </p:nvSpPr>
        <p:spPr>
          <a:xfrm>
            <a:off x="8522444" y="4000279"/>
            <a:ext cx="306966" cy="385027"/>
          </a:xfrm>
          <a:custGeom>
            <a:rect b="b" l="l" r="r" t="t"/>
            <a:pathLst>
              <a:path extrusionOk="0" h="13574" w="10822">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445" name="Google Shape;445;p9"/>
          <p:cNvSpPr/>
          <p:nvPr/>
        </p:nvSpPr>
        <p:spPr>
          <a:xfrm>
            <a:off x="8829403" y="4583868"/>
            <a:ext cx="391238" cy="289295"/>
          </a:xfrm>
          <a:custGeom>
            <a:rect b="b" l="l" r="r" t="t"/>
            <a:pathLst>
              <a:path extrusionOk="0" h="10199" w="13793">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446" name="Google Shape;446;p9"/>
          <p:cNvSpPr/>
          <p:nvPr/>
        </p:nvSpPr>
        <p:spPr>
          <a:xfrm>
            <a:off x="8963979" y="1338718"/>
            <a:ext cx="180033" cy="373539"/>
          </a:xfrm>
          <a:custGeom>
            <a:rect b="b" l="l" r="r" t="t"/>
            <a:pathLst>
              <a:path extrusionOk="0" h="13169" w="6347">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447" name="Google Shape;447;p9"/>
          <p:cNvSpPr/>
          <p:nvPr/>
        </p:nvSpPr>
        <p:spPr>
          <a:xfrm rot="-2426120">
            <a:off x="7110132" y="4877011"/>
            <a:ext cx="279910" cy="357971"/>
          </a:xfrm>
          <a:custGeom>
            <a:rect b="b" l="l" r="r" t="t"/>
            <a:pathLst>
              <a:path extrusionOk="0" h="12620" w="9868">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448" name="Google Shape;448;p9"/>
          <p:cNvSpPr/>
          <p:nvPr/>
        </p:nvSpPr>
        <p:spPr>
          <a:xfrm>
            <a:off x="7659648" y="4370196"/>
            <a:ext cx="377708" cy="426638"/>
          </a:xfrm>
          <a:custGeom>
            <a:rect b="b" l="l" r="r" t="t"/>
            <a:pathLst>
              <a:path extrusionOk="0" h="15041" w="13316">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449" name="Google Shape;449;p9"/>
          <p:cNvSpPr/>
          <p:nvPr/>
        </p:nvSpPr>
        <p:spPr>
          <a:xfrm>
            <a:off x="8797588" y="3078732"/>
            <a:ext cx="386048" cy="258065"/>
          </a:xfrm>
          <a:custGeom>
            <a:rect b="b" l="l" r="r" t="t"/>
            <a:pathLst>
              <a:path extrusionOk="0" h="9098" w="1361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450" name="Google Shape;450;p9"/>
          <p:cNvSpPr/>
          <p:nvPr/>
        </p:nvSpPr>
        <p:spPr>
          <a:xfrm>
            <a:off x="7782420" y="4885132"/>
            <a:ext cx="174842" cy="187322"/>
          </a:xfrm>
          <a:custGeom>
            <a:rect b="b" l="l" r="r" t="t"/>
            <a:pathLst>
              <a:path extrusionOk="0" h="6604" w="6164">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451" name="Google Shape;451;p9"/>
          <p:cNvSpPr/>
          <p:nvPr/>
        </p:nvSpPr>
        <p:spPr>
          <a:xfrm>
            <a:off x="346877" y="608615"/>
            <a:ext cx="210213" cy="458889"/>
          </a:xfrm>
          <a:custGeom>
            <a:rect b="b" l="l" r="r" t="t"/>
            <a:pathLst>
              <a:path extrusionOk="0" h="16178" w="7411">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452" name="Google Shape;452;p9"/>
          <p:cNvSpPr/>
          <p:nvPr/>
        </p:nvSpPr>
        <p:spPr>
          <a:xfrm>
            <a:off x="645010" y="355961"/>
            <a:ext cx="414157" cy="507762"/>
          </a:xfrm>
          <a:custGeom>
            <a:rect b="b" l="l" r="r" t="t"/>
            <a:pathLst>
              <a:path extrusionOk="0" h="17901" w="14601">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453" name="Google Shape;453;p9"/>
          <p:cNvSpPr/>
          <p:nvPr/>
        </p:nvSpPr>
        <p:spPr>
          <a:xfrm>
            <a:off x="8318810" y="-29822"/>
            <a:ext cx="456818" cy="425588"/>
          </a:xfrm>
          <a:custGeom>
            <a:rect b="b" l="l" r="r" t="t"/>
            <a:pathLst>
              <a:path extrusionOk="0" h="15004" w="16105">
                <a:moveTo>
                  <a:pt x="13170" y="587"/>
                </a:moveTo>
                <a:lnTo>
                  <a:pt x="13206" y="624"/>
                </a:lnTo>
                <a:lnTo>
                  <a:pt x="13280" y="661"/>
                </a:lnTo>
                <a:lnTo>
                  <a:pt x="13353" y="697"/>
                </a:lnTo>
                <a:lnTo>
                  <a:pt x="13610" y="771"/>
                </a:lnTo>
                <a:lnTo>
                  <a:pt x="13830" y="844"/>
                </a:lnTo>
                <a:lnTo>
                  <a:pt x="14013" y="954"/>
                </a:lnTo>
                <a:lnTo>
                  <a:pt x="14160" y="1174"/>
                </a:lnTo>
                <a:lnTo>
                  <a:pt x="14307" y="1394"/>
                </a:lnTo>
                <a:lnTo>
                  <a:pt x="14343" y="1651"/>
                </a:lnTo>
                <a:lnTo>
                  <a:pt x="14307" y="1908"/>
                </a:lnTo>
                <a:lnTo>
                  <a:pt x="14233" y="2128"/>
                </a:lnTo>
                <a:lnTo>
                  <a:pt x="14087" y="2348"/>
                </a:lnTo>
                <a:lnTo>
                  <a:pt x="13903" y="2531"/>
                </a:lnTo>
                <a:lnTo>
                  <a:pt x="13683" y="2678"/>
                </a:lnTo>
                <a:lnTo>
                  <a:pt x="13463" y="2788"/>
                </a:lnTo>
                <a:lnTo>
                  <a:pt x="13170" y="2825"/>
                </a:lnTo>
                <a:lnTo>
                  <a:pt x="12840" y="2788"/>
                </a:lnTo>
                <a:lnTo>
                  <a:pt x="12656" y="2751"/>
                </a:lnTo>
                <a:lnTo>
                  <a:pt x="12546" y="2715"/>
                </a:lnTo>
                <a:lnTo>
                  <a:pt x="12436" y="2641"/>
                </a:lnTo>
                <a:lnTo>
                  <a:pt x="12363" y="2495"/>
                </a:lnTo>
                <a:lnTo>
                  <a:pt x="12289" y="2495"/>
                </a:lnTo>
                <a:lnTo>
                  <a:pt x="12253" y="2275"/>
                </a:lnTo>
                <a:lnTo>
                  <a:pt x="12253" y="2054"/>
                </a:lnTo>
                <a:lnTo>
                  <a:pt x="12253" y="1871"/>
                </a:lnTo>
                <a:lnTo>
                  <a:pt x="12289" y="1724"/>
                </a:lnTo>
                <a:lnTo>
                  <a:pt x="12399" y="1394"/>
                </a:lnTo>
                <a:lnTo>
                  <a:pt x="12583" y="1064"/>
                </a:lnTo>
                <a:lnTo>
                  <a:pt x="12840" y="807"/>
                </a:lnTo>
                <a:lnTo>
                  <a:pt x="12986" y="697"/>
                </a:lnTo>
                <a:lnTo>
                  <a:pt x="13170" y="587"/>
                </a:lnTo>
                <a:close/>
                <a:moveTo>
                  <a:pt x="9061" y="3338"/>
                </a:moveTo>
                <a:lnTo>
                  <a:pt x="9245" y="3412"/>
                </a:lnTo>
                <a:lnTo>
                  <a:pt x="9245" y="3448"/>
                </a:lnTo>
                <a:lnTo>
                  <a:pt x="9171" y="3632"/>
                </a:lnTo>
                <a:lnTo>
                  <a:pt x="9171" y="3668"/>
                </a:lnTo>
                <a:lnTo>
                  <a:pt x="9135" y="3632"/>
                </a:lnTo>
                <a:lnTo>
                  <a:pt x="9061" y="3522"/>
                </a:lnTo>
                <a:lnTo>
                  <a:pt x="8988" y="3448"/>
                </a:lnTo>
                <a:lnTo>
                  <a:pt x="8988" y="3412"/>
                </a:lnTo>
                <a:lnTo>
                  <a:pt x="8988" y="3375"/>
                </a:lnTo>
                <a:lnTo>
                  <a:pt x="9061" y="3338"/>
                </a:lnTo>
                <a:close/>
                <a:moveTo>
                  <a:pt x="14123" y="440"/>
                </a:moveTo>
                <a:lnTo>
                  <a:pt x="14233" y="477"/>
                </a:lnTo>
                <a:lnTo>
                  <a:pt x="14307" y="587"/>
                </a:lnTo>
                <a:lnTo>
                  <a:pt x="14417" y="661"/>
                </a:lnTo>
                <a:lnTo>
                  <a:pt x="14454" y="807"/>
                </a:lnTo>
                <a:lnTo>
                  <a:pt x="14527" y="807"/>
                </a:lnTo>
                <a:lnTo>
                  <a:pt x="14490" y="624"/>
                </a:lnTo>
                <a:lnTo>
                  <a:pt x="14454" y="477"/>
                </a:lnTo>
                <a:lnTo>
                  <a:pt x="14600" y="551"/>
                </a:lnTo>
                <a:lnTo>
                  <a:pt x="14784" y="624"/>
                </a:lnTo>
                <a:lnTo>
                  <a:pt x="14967" y="771"/>
                </a:lnTo>
                <a:lnTo>
                  <a:pt x="15114" y="881"/>
                </a:lnTo>
                <a:lnTo>
                  <a:pt x="15224" y="1064"/>
                </a:lnTo>
                <a:lnTo>
                  <a:pt x="15334" y="1211"/>
                </a:lnTo>
                <a:lnTo>
                  <a:pt x="15444" y="1578"/>
                </a:lnTo>
                <a:lnTo>
                  <a:pt x="15554" y="1944"/>
                </a:lnTo>
                <a:lnTo>
                  <a:pt x="15627" y="2385"/>
                </a:lnTo>
                <a:lnTo>
                  <a:pt x="15664" y="2568"/>
                </a:lnTo>
                <a:lnTo>
                  <a:pt x="15627" y="2788"/>
                </a:lnTo>
                <a:lnTo>
                  <a:pt x="15591" y="2972"/>
                </a:lnTo>
                <a:lnTo>
                  <a:pt x="15481" y="3118"/>
                </a:lnTo>
                <a:lnTo>
                  <a:pt x="15187" y="3412"/>
                </a:lnTo>
                <a:lnTo>
                  <a:pt x="14930" y="3595"/>
                </a:lnTo>
                <a:lnTo>
                  <a:pt x="14600" y="3705"/>
                </a:lnTo>
                <a:lnTo>
                  <a:pt x="14270" y="3779"/>
                </a:lnTo>
                <a:lnTo>
                  <a:pt x="13940" y="3815"/>
                </a:lnTo>
                <a:lnTo>
                  <a:pt x="13720" y="3779"/>
                </a:lnTo>
                <a:lnTo>
                  <a:pt x="13500" y="3742"/>
                </a:lnTo>
                <a:lnTo>
                  <a:pt x="13316" y="3668"/>
                </a:lnTo>
                <a:lnTo>
                  <a:pt x="13133" y="3595"/>
                </a:lnTo>
                <a:lnTo>
                  <a:pt x="12950" y="3485"/>
                </a:lnTo>
                <a:lnTo>
                  <a:pt x="12803" y="3338"/>
                </a:lnTo>
                <a:lnTo>
                  <a:pt x="12656" y="3192"/>
                </a:lnTo>
                <a:lnTo>
                  <a:pt x="12546" y="3045"/>
                </a:lnTo>
                <a:lnTo>
                  <a:pt x="12840" y="3118"/>
                </a:lnTo>
                <a:lnTo>
                  <a:pt x="13133" y="3155"/>
                </a:lnTo>
                <a:lnTo>
                  <a:pt x="13426" y="3118"/>
                </a:lnTo>
                <a:lnTo>
                  <a:pt x="13720" y="3045"/>
                </a:lnTo>
                <a:lnTo>
                  <a:pt x="13977" y="2935"/>
                </a:lnTo>
                <a:lnTo>
                  <a:pt x="14233" y="2751"/>
                </a:lnTo>
                <a:lnTo>
                  <a:pt x="14417" y="2495"/>
                </a:lnTo>
                <a:lnTo>
                  <a:pt x="14600" y="2238"/>
                </a:lnTo>
                <a:lnTo>
                  <a:pt x="14674" y="1981"/>
                </a:lnTo>
                <a:lnTo>
                  <a:pt x="14710" y="1724"/>
                </a:lnTo>
                <a:lnTo>
                  <a:pt x="14674" y="1468"/>
                </a:lnTo>
                <a:lnTo>
                  <a:pt x="14600" y="1211"/>
                </a:lnTo>
                <a:lnTo>
                  <a:pt x="14490" y="991"/>
                </a:lnTo>
                <a:lnTo>
                  <a:pt x="14343" y="771"/>
                </a:lnTo>
                <a:lnTo>
                  <a:pt x="14160" y="587"/>
                </a:lnTo>
                <a:lnTo>
                  <a:pt x="13940" y="440"/>
                </a:lnTo>
                <a:close/>
                <a:moveTo>
                  <a:pt x="13757" y="0"/>
                </a:moveTo>
                <a:lnTo>
                  <a:pt x="13610" y="74"/>
                </a:lnTo>
                <a:lnTo>
                  <a:pt x="13353" y="110"/>
                </a:lnTo>
                <a:lnTo>
                  <a:pt x="13133" y="147"/>
                </a:lnTo>
                <a:lnTo>
                  <a:pt x="12913" y="257"/>
                </a:lnTo>
                <a:lnTo>
                  <a:pt x="12729" y="404"/>
                </a:lnTo>
                <a:lnTo>
                  <a:pt x="12509" y="551"/>
                </a:lnTo>
                <a:lnTo>
                  <a:pt x="12363" y="734"/>
                </a:lnTo>
                <a:lnTo>
                  <a:pt x="12216" y="917"/>
                </a:lnTo>
                <a:lnTo>
                  <a:pt x="12069" y="1137"/>
                </a:lnTo>
                <a:lnTo>
                  <a:pt x="11996" y="1321"/>
                </a:lnTo>
                <a:lnTo>
                  <a:pt x="11922" y="1578"/>
                </a:lnTo>
                <a:lnTo>
                  <a:pt x="11849" y="1798"/>
                </a:lnTo>
                <a:lnTo>
                  <a:pt x="11849" y="2054"/>
                </a:lnTo>
                <a:lnTo>
                  <a:pt x="11849" y="2275"/>
                </a:lnTo>
                <a:lnTo>
                  <a:pt x="11886" y="2531"/>
                </a:lnTo>
                <a:lnTo>
                  <a:pt x="11959" y="2751"/>
                </a:lnTo>
                <a:lnTo>
                  <a:pt x="12033" y="2972"/>
                </a:lnTo>
                <a:lnTo>
                  <a:pt x="12143" y="3192"/>
                </a:lnTo>
                <a:lnTo>
                  <a:pt x="12253" y="3375"/>
                </a:lnTo>
                <a:lnTo>
                  <a:pt x="12399" y="3558"/>
                </a:lnTo>
                <a:lnTo>
                  <a:pt x="12583" y="3705"/>
                </a:lnTo>
                <a:lnTo>
                  <a:pt x="12766" y="3852"/>
                </a:lnTo>
                <a:lnTo>
                  <a:pt x="12986" y="3999"/>
                </a:lnTo>
                <a:lnTo>
                  <a:pt x="13206" y="4072"/>
                </a:lnTo>
                <a:lnTo>
                  <a:pt x="13426" y="4145"/>
                </a:lnTo>
                <a:lnTo>
                  <a:pt x="13683" y="4219"/>
                </a:lnTo>
                <a:lnTo>
                  <a:pt x="14123" y="4219"/>
                </a:lnTo>
                <a:lnTo>
                  <a:pt x="14564" y="4145"/>
                </a:lnTo>
                <a:lnTo>
                  <a:pt x="15004" y="3999"/>
                </a:lnTo>
                <a:lnTo>
                  <a:pt x="15371" y="3779"/>
                </a:lnTo>
                <a:lnTo>
                  <a:pt x="15591" y="3632"/>
                </a:lnTo>
                <a:lnTo>
                  <a:pt x="15737" y="3448"/>
                </a:lnTo>
                <a:lnTo>
                  <a:pt x="15884" y="3265"/>
                </a:lnTo>
                <a:lnTo>
                  <a:pt x="15994" y="3045"/>
                </a:lnTo>
                <a:lnTo>
                  <a:pt x="16067" y="2788"/>
                </a:lnTo>
                <a:lnTo>
                  <a:pt x="16104" y="2495"/>
                </a:lnTo>
                <a:lnTo>
                  <a:pt x="16067" y="2238"/>
                </a:lnTo>
                <a:lnTo>
                  <a:pt x="15994" y="1981"/>
                </a:lnTo>
                <a:lnTo>
                  <a:pt x="15884" y="1431"/>
                </a:lnTo>
                <a:lnTo>
                  <a:pt x="15774" y="1174"/>
                </a:lnTo>
                <a:lnTo>
                  <a:pt x="15664" y="954"/>
                </a:lnTo>
                <a:lnTo>
                  <a:pt x="15517" y="734"/>
                </a:lnTo>
                <a:lnTo>
                  <a:pt x="15371" y="551"/>
                </a:lnTo>
                <a:lnTo>
                  <a:pt x="15150" y="367"/>
                </a:lnTo>
                <a:lnTo>
                  <a:pt x="14930" y="220"/>
                </a:lnTo>
                <a:lnTo>
                  <a:pt x="14637" y="74"/>
                </a:lnTo>
                <a:lnTo>
                  <a:pt x="14270" y="0"/>
                </a:lnTo>
                <a:close/>
                <a:moveTo>
                  <a:pt x="11115" y="4549"/>
                </a:moveTo>
                <a:lnTo>
                  <a:pt x="11446" y="4842"/>
                </a:lnTo>
                <a:lnTo>
                  <a:pt x="11299" y="4952"/>
                </a:lnTo>
                <a:lnTo>
                  <a:pt x="11115" y="4916"/>
                </a:lnTo>
                <a:lnTo>
                  <a:pt x="10932" y="4916"/>
                </a:lnTo>
                <a:lnTo>
                  <a:pt x="10639" y="4952"/>
                </a:lnTo>
                <a:lnTo>
                  <a:pt x="10859" y="4732"/>
                </a:lnTo>
                <a:lnTo>
                  <a:pt x="11115" y="4549"/>
                </a:lnTo>
                <a:close/>
                <a:moveTo>
                  <a:pt x="6860" y="3632"/>
                </a:moveTo>
                <a:lnTo>
                  <a:pt x="7007" y="3668"/>
                </a:lnTo>
                <a:lnTo>
                  <a:pt x="7044" y="3705"/>
                </a:lnTo>
                <a:lnTo>
                  <a:pt x="7044" y="3742"/>
                </a:lnTo>
                <a:lnTo>
                  <a:pt x="7044" y="3779"/>
                </a:lnTo>
                <a:lnTo>
                  <a:pt x="7080" y="3852"/>
                </a:lnTo>
                <a:lnTo>
                  <a:pt x="7191" y="3889"/>
                </a:lnTo>
                <a:lnTo>
                  <a:pt x="7374" y="3889"/>
                </a:lnTo>
                <a:lnTo>
                  <a:pt x="7411" y="3925"/>
                </a:lnTo>
                <a:lnTo>
                  <a:pt x="7447" y="4035"/>
                </a:lnTo>
                <a:lnTo>
                  <a:pt x="7484" y="4145"/>
                </a:lnTo>
                <a:lnTo>
                  <a:pt x="7484" y="4255"/>
                </a:lnTo>
                <a:lnTo>
                  <a:pt x="7447" y="4512"/>
                </a:lnTo>
                <a:lnTo>
                  <a:pt x="7374" y="4769"/>
                </a:lnTo>
                <a:lnTo>
                  <a:pt x="7227" y="5026"/>
                </a:lnTo>
                <a:lnTo>
                  <a:pt x="7154" y="5136"/>
                </a:lnTo>
                <a:lnTo>
                  <a:pt x="7044" y="5209"/>
                </a:lnTo>
                <a:lnTo>
                  <a:pt x="6934" y="5246"/>
                </a:lnTo>
                <a:lnTo>
                  <a:pt x="6787" y="5246"/>
                </a:lnTo>
                <a:lnTo>
                  <a:pt x="6787" y="4989"/>
                </a:lnTo>
                <a:lnTo>
                  <a:pt x="6750" y="4769"/>
                </a:lnTo>
                <a:lnTo>
                  <a:pt x="6640" y="4549"/>
                </a:lnTo>
                <a:lnTo>
                  <a:pt x="6494" y="4329"/>
                </a:lnTo>
                <a:lnTo>
                  <a:pt x="6310" y="4145"/>
                </a:lnTo>
                <a:lnTo>
                  <a:pt x="6090" y="4035"/>
                </a:lnTo>
                <a:lnTo>
                  <a:pt x="6090" y="3925"/>
                </a:lnTo>
                <a:lnTo>
                  <a:pt x="6163" y="3852"/>
                </a:lnTo>
                <a:lnTo>
                  <a:pt x="6237" y="3779"/>
                </a:lnTo>
                <a:lnTo>
                  <a:pt x="6347" y="3742"/>
                </a:lnTo>
                <a:lnTo>
                  <a:pt x="6567" y="3705"/>
                </a:lnTo>
                <a:lnTo>
                  <a:pt x="6860" y="3632"/>
                </a:lnTo>
                <a:close/>
                <a:moveTo>
                  <a:pt x="6530" y="3192"/>
                </a:moveTo>
                <a:lnTo>
                  <a:pt x="6494" y="3228"/>
                </a:lnTo>
                <a:lnTo>
                  <a:pt x="6457" y="3302"/>
                </a:lnTo>
                <a:lnTo>
                  <a:pt x="6457" y="3338"/>
                </a:lnTo>
                <a:lnTo>
                  <a:pt x="6457" y="3412"/>
                </a:lnTo>
                <a:lnTo>
                  <a:pt x="6200" y="3485"/>
                </a:lnTo>
                <a:lnTo>
                  <a:pt x="5980" y="3558"/>
                </a:lnTo>
                <a:lnTo>
                  <a:pt x="5797" y="3742"/>
                </a:lnTo>
                <a:lnTo>
                  <a:pt x="5760" y="3815"/>
                </a:lnTo>
                <a:lnTo>
                  <a:pt x="5687" y="3925"/>
                </a:lnTo>
                <a:lnTo>
                  <a:pt x="5687" y="4035"/>
                </a:lnTo>
                <a:lnTo>
                  <a:pt x="5687" y="4072"/>
                </a:lnTo>
                <a:lnTo>
                  <a:pt x="5797" y="4219"/>
                </a:lnTo>
                <a:lnTo>
                  <a:pt x="5907" y="4292"/>
                </a:lnTo>
                <a:lnTo>
                  <a:pt x="6053" y="4365"/>
                </a:lnTo>
                <a:lnTo>
                  <a:pt x="6163" y="4439"/>
                </a:lnTo>
                <a:lnTo>
                  <a:pt x="6274" y="4512"/>
                </a:lnTo>
                <a:lnTo>
                  <a:pt x="6347" y="4622"/>
                </a:lnTo>
                <a:lnTo>
                  <a:pt x="6420" y="4769"/>
                </a:lnTo>
                <a:lnTo>
                  <a:pt x="6494" y="5026"/>
                </a:lnTo>
                <a:lnTo>
                  <a:pt x="6457" y="5282"/>
                </a:lnTo>
                <a:lnTo>
                  <a:pt x="6494" y="5392"/>
                </a:lnTo>
                <a:lnTo>
                  <a:pt x="6530" y="5466"/>
                </a:lnTo>
                <a:lnTo>
                  <a:pt x="6750" y="5539"/>
                </a:lnTo>
                <a:lnTo>
                  <a:pt x="6934" y="5539"/>
                </a:lnTo>
                <a:lnTo>
                  <a:pt x="7117" y="5503"/>
                </a:lnTo>
                <a:lnTo>
                  <a:pt x="7264" y="5429"/>
                </a:lnTo>
                <a:lnTo>
                  <a:pt x="7411" y="5282"/>
                </a:lnTo>
                <a:lnTo>
                  <a:pt x="7521" y="5136"/>
                </a:lnTo>
                <a:lnTo>
                  <a:pt x="7631" y="4952"/>
                </a:lnTo>
                <a:lnTo>
                  <a:pt x="7704" y="4769"/>
                </a:lnTo>
                <a:lnTo>
                  <a:pt x="7741" y="4585"/>
                </a:lnTo>
                <a:lnTo>
                  <a:pt x="7777" y="4365"/>
                </a:lnTo>
                <a:lnTo>
                  <a:pt x="7777" y="4145"/>
                </a:lnTo>
                <a:lnTo>
                  <a:pt x="7777" y="3925"/>
                </a:lnTo>
                <a:lnTo>
                  <a:pt x="7704" y="3779"/>
                </a:lnTo>
                <a:lnTo>
                  <a:pt x="7631" y="3668"/>
                </a:lnTo>
                <a:lnTo>
                  <a:pt x="7484" y="3595"/>
                </a:lnTo>
                <a:lnTo>
                  <a:pt x="7337" y="3595"/>
                </a:lnTo>
                <a:lnTo>
                  <a:pt x="7301" y="3485"/>
                </a:lnTo>
                <a:lnTo>
                  <a:pt x="7227" y="3448"/>
                </a:lnTo>
                <a:lnTo>
                  <a:pt x="7044" y="3375"/>
                </a:lnTo>
                <a:lnTo>
                  <a:pt x="6824" y="3302"/>
                </a:lnTo>
                <a:lnTo>
                  <a:pt x="6677" y="3228"/>
                </a:lnTo>
                <a:lnTo>
                  <a:pt x="6567" y="3192"/>
                </a:lnTo>
                <a:close/>
                <a:moveTo>
                  <a:pt x="11739" y="5136"/>
                </a:moveTo>
                <a:lnTo>
                  <a:pt x="12179" y="5686"/>
                </a:lnTo>
                <a:lnTo>
                  <a:pt x="11776" y="5796"/>
                </a:lnTo>
                <a:lnTo>
                  <a:pt x="11409" y="6016"/>
                </a:lnTo>
                <a:lnTo>
                  <a:pt x="11042" y="6236"/>
                </a:lnTo>
                <a:lnTo>
                  <a:pt x="10895" y="6383"/>
                </a:lnTo>
                <a:lnTo>
                  <a:pt x="10785" y="6566"/>
                </a:lnTo>
                <a:lnTo>
                  <a:pt x="10749" y="6640"/>
                </a:lnTo>
                <a:lnTo>
                  <a:pt x="10785" y="6676"/>
                </a:lnTo>
                <a:lnTo>
                  <a:pt x="10859" y="6713"/>
                </a:lnTo>
                <a:lnTo>
                  <a:pt x="10932" y="6713"/>
                </a:lnTo>
                <a:lnTo>
                  <a:pt x="11262" y="6493"/>
                </a:lnTo>
                <a:lnTo>
                  <a:pt x="11556" y="6310"/>
                </a:lnTo>
                <a:lnTo>
                  <a:pt x="11849" y="6199"/>
                </a:lnTo>
                <a:lnTo>
                  <a:pt x="12143" y="6089"/>
                </a:lnTo>
                <a:lnTo>
                  <a:pt x="12253" y="6053"/>
                </a:lnTo>
                <a:lnTo>
                  <a:pt x="12363" y="6016"/>
                </a:lnTo>
                <a:lnTo>
                  <a:pt x="12399" y="5979"/>
                </a:lnTo>
                <a:lnTo>
                  <a:pt x="12619" y="6456"/>
                </a:lnTo>
                <a:lnTo>
                  <a:pt x="12840" y="6896"/>
                </a:lnTo>
                <a:lnTo>
                  <a:pt x="12803" y="6933"/>
                </a:lnTo>
                <a:lnTo>
                  <a:pt x="12326" y="7043"/>
                </a:lnTo>
                <a:lnTo>
                  <a:pt x="11812" y="7117"/>
                </a:lnTo>
                <a:lnTo>
                  <a:pt x="11299" y="7117"/>
                </a:lnTo>
                <a:lnTo>
                  <a:pt x="10749" y="7080"/>
                </a:lnTo>
                <a:lnTo>
                  <a:pt x="10675" y="7117"/>
                </a:lnTo>
                <a:lnTo>
                  <a:pt x="10639" y="7153"/>
                </a:lnTo>
                <a:lnTo>
                  <a:pt x="10639" y="7227"/>
                </a:lnTo>
                <a:lnTo>
                  <a:pt x="10712" y="7300"/>
                </a:lnTo>
                <a:lnTo>
                  <a:pt x="10932" y="7373"/>
                </a:lnTo>
                <a:lnTo>
                  <a:pt x="11189" y="7447"/>
                </a:lnTo>
                <a:lnTo>
                  <a:pt x="11702" y="7483"/>
                </a:lnTo>
                <a:lnTo>
                  <a:pt x="11959" y="7483"/>
                </a:lnTo>
                <a:lnTo>
                  <a:pt x="12216" y="7447"/>
                </a:lnTo>
                <a:lnTo>
                  <a:pt x="12583" y="7373"/>
                </a:lnTo>
                <a:lnTo>
                  <a:pt x="12693" y="7373"/>
                </a:lnTo>
                <a:lnTo>
                  <a:pt x="12766" y="7337"/>
                </a:lnTo>
                <a:lnTo>
                  <a:pt x="12803" y="7410"/>
                </a:lnTo>
                <a:lnTo>
                  <a:pt x="12840" y="7447"/>
                </a:lnTo>
                <a:lnTo>
                  <a:pt x="12876" y="7483"/>
                </a:lnTo>
                <a:lnTo>
                  <a:pt x="12986" y="7520"/>
                </a:lnTo>
                <a:lnTo>
                  <a:pt x="13023" y="7777"/>
                </a:lnTo>
                <a:lnTo>
                  <a:pt x="13060" y="8070"/>
                </a:lnTo>
                <a:lnTo>
                  <a:pt x="12986" y="8107"/>
                </a:lnTo>
                <a:lnTo>
                  <a:pt x="12693" y="7997"/>
                </a:lnTo>
                <a:lnTo>
                  <a:pt x="12473" y="7887"/>
                </a:lnTo>
                <a:lnTo>
                  <a:pt x="12253" y="7777"/>
                </a:lnTo>
                <a:lnTo>
                  <a:pt x="11886" y="7777"/>
                </a:lnTo>
                <a:lnTo>
                  <a:pt x="11776" y="7813"/>
                </a:lnTo>
                <a:lnTo>
                  <a:pt x="11226" y="7777"/>
                </a:lnTo>
                <a:lnTo>
                  <a:pt x="10895" y="7740"/>
                </a:lnTo>
                <a:lnTo>
                  <a:pt x="10749" y="7740"/>
                </a:lnTo>
                <a:lnTo>
                  <a:pt x="10675" y="7703"/>
                </a:lnTo>
                <a:lnTo>
                  <a:pt x="10565" y="7483"/>
                </a:lnTo>
                <a:lnTo>
                  <a:pt x="10529" y="7483"/>
                </a:lnTo>
                <a:lnTo>
                  <a:pt x="10529" y="7520"/>
                </a:lnTo>
                <a:lnTo>
                  <a:pt x="10529" y="7887"/>
                </a:lnTo>
                <a:lnTo>
                  <a:pt x="10529" y="7960"/>
                </a:lnTo>
                <a:lnTo>
                  <a:pt x="10602" y="7997"/>
                </a:lnTo>
                <a:lnTo>
                  <a:pt x="11042" y="8107"/>
                </a:lnTo>
                <a:lnTo>
                  <a:pt x="11482" y="8144"/>
                </a:lnTo>
                <a:lnTo>
                  <a:pt x="11482" y="8327"/>
                </a:lnTo>
                <a:lnTo>
                  <a:pt x="11519" y="8474"/>
                </a:lnTo>
                <a:lnTo>
                  <a:pt x="11592" y="8547"/>
                </a:lnTo>
                <a:lnTo>
                  <a:pt x="11629" y="8584"/>
                </a:lnTo>
                <a:lnTo>
                  <a:pt x="11776" y="8657"/>
                </a:lnTo>
                <a:lnTo>
                  <a:pt x="11959" y="8767"/>
                </a:lnTo>
                <a:lnTo>
                  <a:pt x="11409" y="8657"/>
                </a:lnTo>
                <a:lnTo>
                  <a:pt x="10969" y="8474"/>
                </a:lnTo>
                <a:lnTo>
                  <a:pt x="10712" y="8437"/>
                </a:lnTo>
                <a:lnTo>
                  <a:pt x="10455" y="8400"/>
                </a:lnTo>
                <a:lnTo>
                  <a:pt x="10198" y="8217"/>
                </a:lnTo>
                <a:lnTo>
                  <a:pt x="10052" y="8180"/>
                </a:lnTo>
                <a:lnTo>
                  <a:pt x="9942" y="8144"/>
                </a:lnTo>
                <a:lnTo>
                  <a:pt x="9722" y="8180"/>
                </a:lnTo>
                <a:lnTo>
                  <a:pt x="9575" y="8254"/>
                </a:lnTo>
                <a:lnTo>
                  <a:pt x="9465" y="8364"/>
                </a:lnTo>
                <a:lnTo>
                  <a:pt x="9355" y="8510"/>
                </a:lnTo>
                <a:lnTo>
                  <a:pt x="9245" y="8584"/>
                </a:lnTo>
                <a:lnTo>
                  <a:pt x="9098" y="8620"/>
                </a:lnTo>
                <a:lnTo>
                  <a:pt x="8841" y="8584"/>
                </a:lnTo>
                <a:lnTo>
                  <a:pt x="8621" y="8620"/>
                </a:lnTo>
                <a:lnTo>
                  <a:pt x="8401" y="8694"/>
                </a:lnTo>
                <a:lnTo>
                  <a:pt x="8181" y="8804"/>
                </a:lnTo>
                <a:lnTo>
                  <a:pt x="7924" y="8804"/>
                </a:lnTo>
                <a:lnTo>
                  <a:pt x="7851" y="8767"/>
                </a:lnTo>
                <a:lnTo>
                  <a:pt x="7814" y="8730"/>
                </a:lnTo>
                <a:lnTo>
                  <a:pt x="7814" y="8694"/>
                </a:lnTo>
                <a:lnTo>
                  <a:pt x="7887" y="8620"/>
                </a:lnTo>
                <a:lnTo>
                  <a:pt x="7998" y="8510"/>
                </a:lnTo>
                <a:lnTo>
                  <a:pt x="8144" y="8437"/>
                </a:lnTo>
                <a:lnTo>
                  <a:pt x="8401" y="8327"/>
                </a:lnTo>
                <a:lnTo>
                  <a:pt x="8731" y="8180"/>
                </a:lnTo>
                <a:lnTo>
                  <a:pt x="8915" y="8070"/>
                </a:lnTo>
                <a:lnTo>
                  <a:pt x="9025" y="7924"/>
                </a:lnTo>
                <a:lnTo>
                  <a:pt x="9135" y="7777"/>
                </a:lnTo>
                <a:lnTo>
                  <a:pt x="9208" y="7630"/>
                </a:lnTo>
                <a:lnTo>
                  <a:pt x="9208" y="7447"/>
                </a:lnTo>
                <a:lnTo>
                  <a:pt x="9171" y="7227"/>
                </a:lnTo>
                <a:lnTo>
                  <a:pt x="9098" y="7117"/>
                </a:lnTo>
                <a:lnTo>
                  <a:pt x="8988" y="7006"/>
                </a:lnTo>
                <a:lnTo>
                  <a:pt x="8841" y="6896"/>
                </a:lnTo>
                <a:lnTo>
                  <a:pt x="8694" y="6860"/>
                </a:lnTo>
                <a:lnTo>
                  <a:pt x="8548" y="6823"/>
                </a:lnTo>
                <a:lnTo>
                  <a:pt x="8401" y="6823"/>
                </a:lnTo>
                <a:lnTo>
                  <a:pt x="8254" y="6860"/>
                </a:lnTo>
                <a:lnTo>
                  <a:pt x="8108" y="6933"/>
                </a:lnTo>
                <a:lnTo>
                  <a:pt x="7924" y="7117"/>
                </a:lnTo>
                <a:lnTo>
                  <a:pt x="7924" y="7117"/>
                </a:lnTo>
                <a:lnTo>
                  <a:pt x="7998" y="6970"/>
                </a:lnTo>
                <a:lnTo>
                  <a:pt x="8108" y="6860"/>
                </a:lnTo>
                <a:lnTo>
                  <a:pt x="8291" y="6603"/>
                </a:lnTo>
                <a:lnTo>
                  <a:pt x="8511" y="6383"/>
                </a:lnTo>
                <a:lnTo>
                  <a:pt x="8768" y="6126"/>
                </a:lnTo>
                <a:lnTo>
                  <a:pt x="8951" y="5943"/>
                </a:lnTo>
                <a:lnTo>
                  <a:pt x="9135" y="5796"/>
                </a:lnTo>
                <a:lnTo>
                  <a:pt x="9171" y="5796"/>
                </a:lnTo>
                <a:lnTo>
                  <a:pt x="9391" y="5759"/>
                </a:lnTo>
                <a:lnTo>
                  <a:pt x="9612" y="5686"/>
                </a:lnTo>
                <a:lnTo>
                  <a:pt x="10052" y="5539"/>
                </a:lnTo>
                <a:lnTo>
                  <a:pt x="10455" y="5356"/>
                </a:lnTo>
                <a:lnTo>
                  <a:pt x="10639" y="5282"/>
                </a:lnTo>
                <a:lnTo>
                  <a:pt x="10895" y="5246"/>
                </a:lnTo>
                <a:lnTo>
                  <a:pt x="10895" y="5246"/>
                </a:lnTo>
                <a:lnTo>
                  <a:pt x="10602" y="5503"/>
                </a:lnTo>
                <a:lnTo>
                  <a:pt x="10492" y="5649"/>
                </a:lnTo>
                <a:lnTo>
                  <a:pt x="10419" y="5833"/>
                </a:lnTo>
                <a:lnTo>
                  <a:pt x="10455" y="5869"/>
                </a:lnTo>
                <a:lnTo>
                  <a:pt x="10639" y="5796"/>
                </a:lnTo>
                <a:lnTo>
                  <a:pt x="10822" y="5723"/>
                </a:lnTo>
                <a:lnTo>
                  <a:pt x="11152" y="5503"/>
                </a:lnTo>
                <a:lnTo>
                  <a:pt x="11739" y="5136"/>
                </a:lnTo>
                <a:close/>
                <a:moveTo>
                  <a:pt x="11996" y="8254"/>
                </a:moveTo>
                <a:lnTo>
                  <a:pt x="12546" y="8400"/>
                </a:lnTo>
                <a:lnTo>
                  <a:pt x="12729" y="8584"/>
                </a:lnTo>
                <a:lnTo>
                  <a:pt x="12803" y="8620"/>
                </a:lnTo>
                <a:lnTo>
                  <a:pt x="12876" y="8657"/>
                </a:lnTo>
                <a:lnTo>
                  <a:pt x="12950" y="8620"/>
                </a:lnTo>
                <a:lnTo>
                  <a:pt x="13023" y="8584"/>
                </a:lnTo>
                <a:lnTo>
                  <a:pt x="12950" y="9024"/>
                </a:lnTo>
                <a:lnTo>
                  <a:pt x="12509" y="8914"/>
                </a:lnTo>
                <a:lnTo>
                  <a:pt x="12399" y="8657"/>
                </a:lnTo>
                <a:lnTo>
                  <a:pt x="12216" y="8474"/>
                </a:lnTo>
                <a:lnTo>
                  <a:pt x="12033" y="8327"/>
                </a:lnTo>
                <a:lnTo>
                  <a:pt x="11959" y="8290"/>
                </a:lnTo>
                <a:lnTo>
                  <a:pt x="11996" y="8254"/>
                </a:lnTo>
                <a:close/>
                <a:moveTo>
                  <a:pt x="10932" y="8841"/>
                </a:moveTo>
                <a:lnTo>
                  <a:pt x="11519" y="9097"/>
                </a:lnTo>
                <a:lnTo>
                  <a:pt x="12106" y="9244"/>
                </a:lnTo>
                <a:lnTo>
                  <a:pt x="12033" y="9391"/>
                </a:lnTo>
                <a:lnTo>
                  <a:pt x="11922" y="9537"/>
                </a:lnTo>
                <a:lnTo>
                  <a:pt x="11776" y="9611"/>
                </a:lnTo>
                <a:lnTo>
                  <a:pt x="11702" y="9611"/>
                </a:lnTo>
                <a:lnTo>
                  <a:pt x="11629" y="9574"/>
                </a:lnTo>
                <a:lnTo>
                  <a:pt x="11519" y="9537"/>
                </a:lnTo>
                <a:lnTo>
                  <a:pt x="11409" y="9427"/>
                </a:lnTo>
                <a:lnTo>
                  <a:pt x="11226" y="9244"/>
                </a:lnTo>
                <a:lnTo>
                  <a:pt x="10932" y="8841"/>
                </a:lnTo>
                <a:close/>
                <a:moveTo>
                  <a:pt x="12509" y="9354"/>
                </a:moveTo>
                <a:lnTo>
                  <a:pt x="12876" y="9391"/>
                </a:lnTo>
                <a:lnTo>
                  <a:pt x="12656" y="10161"/>
                </a:lnTo>
                <a:lnTo>
                  <a:pt x="12583" y="10088"/>
                </a:lnTo>
                <a:lnTo>
                  <a:pt x="12363" y="10088"/>
                </a:lnTo>
                <a:lnTo>
                  <a:pt x="12216" y="10051"/>
                </a:lnTo>
                <a:lnTo>
                  <a:pt x="11886" y="9978"/>
                </a:lnTo>
                <a:lnTo>
                  <a:pt x="12106" y="9868"/>
                </a:lnTo>
                <a:lnTo>
                  <a:pt x="12289" y="9758"/>
                </a:lnTo>
                <a:lnTo>
                  <a:pt x="12399" y="9574"/>
                </a:lnTo>
                <a:lnTo>
                  <a:pt x="12509" y="9354"/>
                </a:lnTo>
                <a:close/>
                <a:moveTo>
                  <a:pt x="10382" y="9721"/>
                </a:moveTo>
                <a:lnTo>
                  <a:pt x="11409" y="10161"/>
                </a:lnTo>
                <a:lnTo>
                  <a:pt x="11922" y="10381"/>
                </a:lnTo>
                <a:lnTo>
                  <a:pt x="12253" y="10491"/>
                </a:lnTo>
                <a:lnTo>
                  <a:pt x="12399" y="10491"/>
                </a:lnTo>
                <a:lnTo>
                  <a:pt x="12509" y="10455"/>
                </a:lnTo>
                <a:lnTo>
                  <a:pt x="12326" y="10968"/>
                </a:lnTo>
                <a:lnTo>
                  <a:pt x="12033" y="10858"/>
                </a:lnTo>
                <a:lnTo>
                  <a:pt x="11886" y="10785"/>
                </a:lnTo>
                <a:lnTo>
                  <a:pt x="11776" y="10711"/>
                </a:lnTo>
                <a:lnTo>
                  <a:pt x="11519" y="10528"/>
                </a:lnTo>
                <a:lnTo>
                  <a:pt x="11409" y="10418"/>
                </a:lnTo>
                <a:lnTo>
                  <a:pt x="11262" y="10344"/>
                </a:lnTo>
                <a:lnTo>
                  <a:pt x="11079" y="10308"/>
                </a:lnTo>
                <a:lnTo>
                  <a:pt x="10895" y="10271"/>
                </a:lnTo>
                <a:lnTo>
                  <a:pt x="10492" y="10234"/>
                </a:lnTo>
                <a:lnTo>
                  <a:pt x="10455" y="9978"/>
                </a:lnTo>
                <a:lnTo>
                  <a:pt x="10382" y="9721"/>
                </a:lnTo>
                <a:close/>
                <a:moveTo>
                  <a:pt x="10455" y="10528"/>
                </a:moveTo>
                <a:lnTo>
                  <a:pt x="10785" y="10601"/>
                </a:lnTo>
                <a:lnTo>
                  <a:pt x="10969" y="10638"/>
                </a:lnTo>
                <a:lnTo>
                  <a:pt x="11115" y="10711"/>
                </a:lnTo>
                <a:lnTo>
                  <a:pt x="11336" y="10821"/>
                </a:lnTo>
                <a:lnTo>
                  <a:pt x="11519" y="10968"/>
                </a:lnTo>
                <a:lnTo>
                  <a:pt x="11702" y="11115"/>
                </a:lnTo>
                <a:lnTo>
                  <a:pt x="11886" y="11262"/>
                </a:lnTo>
                <a:lnTo>
                  <a:pt x="12106" y="11335"/>
                </a:lnTo>
                <a:lnTo>
                  <a:pt x="11739" y="11922"/>
                </a:lnTo>
                <a:lnTo>
                  <a:pt x="11629" y="11922"/>
                </a:lnTo>
                <a:lnTo>
                  <a:pt x="11482" y="11885"/>
                </a:lnTo>
                <a:lnTo>
                  <a:pt x="11226" y="11738"/>
                </a:lnTo>
                <a:lnTo>
                  <a:pt x="10565" y="11482"/>
                </a:lnTo>
                <a:lnTo>
                  <a:pt x="10272" y="11335"/>
                </a:lnTo>
                <a:lnTo>
                  <a:pt x="10382" y="10968"/>
                </a:lnTo>
                <a:lnTo>
                  <a:pt x="10455" y="10601"/>
                </a:lnTo>
                <a:lnTo>
                  <a:pt x="10455" y="10528"/>
                </a:lnTo>
                <a:close/>
                <a:moveTo>
                  <a:pt x="10125" y="11665"/>
                </a:moveTo>
                <a:lnTo>
                  <a:pt x="10785" y="11958"/>
                </a:lnTo>
                <a:lnTo>
                  <a:pt x="11115" y="12142"/>
                </a:lnTo>
                <a:lnTo>
                  <a:pt x="11299" y="12215"/>
                </a:lnTo>
                <a:lnTo>
                  <a:pt x="11482" y="12289"/>
                </a:lnTo>
                <a:lnTo>
                  <a:pt x="11226" y="12655"/>
                </a:lnTo>
                <a:lnTo>
                  <a:pt x="10895" y="12545"/>
                </a:lnTo>
                <a:lnTo>
                  <a:pt x="10455" y="12399"/>
                </a:lnTo>
                <a:lnTo>
                  <a:pt x="10052" y="12252"/>
                </a:lnTo>
                <a:lnTo>
                  <a:pt x="9868" y="12142"/>
                </a:lnTo>
                <a:lnTo>
                  <a:pt x="10125" y="11665"/>
                </a:lnTo>
                <a:close/>
                <a:moveTo>
                  <a:pt x="9355" y="9574"/>
                </a:moveTo>
                <a:lnTo>
                  <a:pt x="9575" y="9611"/>
                </a:lnTo>
                <a:lnTo>
                  <a:pt x="9795" y="9648"/>
                </a:lnTo>
                <a:lnTo>
                  <a:pt x="9978" y="9758"/>
                </a:lnTo>
                <a:lnTo>
                  <a:pt x="10052" y="9868"/>
                </a:lnTo>
                <a:lnTo>
                  <a:pt x="10088" y="9941"/>
                </a:lnTo>
                <a:lnTo>
                  <a:pt x="10125" y="10088"/>
                </a:lnTo>
                <a:lnTo>
                  <a:pt x="10125" y="10198"/>
                </a:lnTo>
                <a:lnTo>
                  <a:pt x="9832" y="10161"/>
                </a:lnTo>
                <a:lnTo>
                  <a:pt x="9795" y="10198"/>
                </a:lnTo>
                <a:lnTo>
                  <a:pt x="9795" y="10234"/>
                </a:lnTo>
                <a:lnTo>
                  <a:pt x="9942" y="10344"/>
                </a:lnTo>
                <a:lnTo>
                  <a:pt x="10088" y="10455"/>
                </a:lnTo>
                <a:lnTo>
                  <a:pt x="10015" y="10785"/>
                </a:lnTo>
                <a:lnTo>
                  <a:pt x="9942" y="11078"/>
                </a:lnTo>
                <a:lnTo>
                  <a:pt x="9905" y="11188"/>
                </a:lnTo>
                <a:lnTo>
                  <a:pt x="9648" y="11115"/>
                </a:lnTo>
                <a:lnTo>
                  <a:pt x="9391" y="11078"/>
                </a:lnTo>
                <a:lnTo>
                  <a:pt x="9355" y="11078"/>
                </a:lnTo>
                <a:lnTo>
                  <a:pt x="9318" y="11115"/>
                </a:lnTo>
                <a:lnTo>
                  <a:pt x="9318" y="11151"/>
                </a:lnTo>
                <a:lnTo>
                  <a:pt x="9355" y="11188"/>
                </a:lnTo>
                <a:lnTo>
                  <a:pt x="9538" y="11372"/>
                </a:lnTo>
                <a:lnTo>
                  <a:pt x="9795" y="11518"/>
                </a:lnTo>
                <a:lnTo>
                  <a:pt x="9501" y="11995"/>
                </a:lnTo>
                <a:lnTo>
                  <a:pt x="9061" y="11812"/>
                </a:lnTo>
                <a:lnTo>
                  <a:pt x="8584" y="11628"/>
                </a:lnTo>
                <a:lnTo>
                  <a:pt x="8548" y="11628"/>
                </a:lnTo>
                <a:lnTo>
                  <a:pt x="8548" y="11702"/>
                </a:lnTo>
                <a:lnTo>
                  <a:pt x="8731" y="11848"/>
                </a:lnTo>
                <a:lnTo>
                  <a:pt x="8915" y="12032"/>
                </a:lnTo>
                <a:lnTo>
                  <a:pt x="9318" y="12289"/>
                </a:lnTo>
                <a:lnTo>
                  <a:pt x="9061" y="12582"/>
                </a:lnTo>
                <a:lnTo>
                  <a:pt x="8805" y="12802"/>
                </a:lnTo>
                <a:lnTo>
                  <a:pt x="8548" y="12692"/>
                </a:lnTo>
                <a:lnTo>
                  <a:pt x="8401" y="12069"/>
                </a:lnTo>
                <a:lnTo>
                  <a:pt x="8291" y="11445"/>
                </a:lnTo>
                <a:lnTo>
                  <a:pt x="8218" y="11298"/>
                </a:lnTo>
                <a:lnTo>
                  <a:pt x="8144" y="11188"/>
                </a:lnTo>
                <a:lnTo>
                  <a:pt x="8034" y="11115"/>
                </a:lnTo>
                <a:lnTo>
                  <a:pt x="7374" y="11115"/>
                </a:lnTo>
                <a:lnTo>
                  <a:pt x="7264" y="11078"/>
                </a:lnTo>
                <a:lnTo>
                  <a:pt x="7154" y="11041"/>
                </a:lnTo>
                <a:lnTo>
                  <a:pt x="7007" y="10895"/>
                </a:lnTo>
                <a:lnTo>
                  <a:pt x="6897" y="10675"/>
                </a:lnTo>
                <a:lnTo>
                  <a:pt x="6860" y="10455"/>
                </a:lnTo>
                <a:lnTo>
                  <a:pt x="6860" y="10344"/>
                </a:lnTo>
                <a:lnTo>
                  <a:pt x="6897" y="10234"/>
                </a:lnTo>
                <a:lnTo>
                  <a:pt x="6934" y="10124"/>
                </a:lnTo>
                <a:lnTo>
                  <a:pt x="7007" y="10051"/>
                </a:lnTo>
                <a:lnTo>
                  <a:pt x="7227" y="9978"/>
                </a:lnTo>
                <a:lnTo>
                  <a:pt x="7447" y="9904"/>
                </a:lnTo>
                <a:lnTo>
                  <a:pt x="8328" y="9721"/>
                </a:lnTo>
                <a:lnTo>
                  <a:pt x="8401" y="9758"/>
                </a:lnTo>
                <a:lnTo>
                  <a:pt x="8548" y="9758"/>
                </a:lnTo>
                <a:lnTo>
                  <a:pt x="8841" y="9648"/>
                </a:lnTo>
                <a:lnTo>
                  <a:pt x="9135" y="9574"/>
                </a:lnTo>
                <a:close/>
                <a:moveTo>
                  <a:pt x="1028" y="7373"/>
                </a:moveTo>
                <a:lnTo>
                  <a:pt x="1028" y="7887"/>
                </a:lnTo>
                <a:lnTo>
                  <a:pt x="1101" y="8437"/>
                </a:lnTo>
                <a:lnTo>
                  <a:pt x="1138" y="8474"/>
                </a:lnTo>
                <a:lnTo>
                  <a:pt x="1211" y="8510"/>
                </a:lnTo>
                <a:lnTo>
                  <a:pt x="1285" y="8510"/>
                </a:lnTo>
                <a:lnTo>
                  <a:pt x="1358" y="8474"/>
                </a:lnTo>
                <a:lnTo>
                  <a:pt x="1872" y="8070"/>
                </a:lnTo>
                <a:lnTo>
                  <a:pt x="1945" y="8951"/>
                </a:lnTo>
                <a:lnTo>
                  <a:pt x="1982" y="9611"/>
                </a:lnTo>
                <a:lnTo>
                  <a:pt x="1982" y="9758"/>
                </a:lnTo>
                <a:lnTo>
                  <a:pt x="1982" y="9904"/>
                </a:lnTo>
                <a:lnTo>
                  <a:pt x="1872" y="10014"/>
                </a:lnTo>
                <a:lnTo>
                  <a:pt x="1762" y="10088"/>
                </a:lnTo>
                <a:lnTo>
                  <a:pt x="1615" y="10271"/>
                </a:lnTo>
                <a:lnTo>
                  <a:pt x="1505" y="10455"/>
                </a:lnTo>
                <a:lnTo>
                  <a:pt x="1468" y="10638"/>
                </a:lnTo>
                <a:lnTo>
                  <a:pt x="1468" y="10858"/>
                </a:lnTo>
                <a:lnTo>
                  <a:pt x="1505" y="11078"/>
                </a:lnTo>
                <a:lnTo>
                  <a:pt x="1578" y="11298"/>
                </a:lnTo>
                <a:lnTo>
                  <a:pt x="1688" y="11702"/>
                </a:lnTo>
                <a:lnTo>
                  <a:pt x="2165" y="12876"/>
                </a:lnTo>
                <a:lnTo>
                  <a:pt x="1835" y="12509"/>
                </a:lnTo>
                <a:lnTo>
                  <a:pt x="1505" y="12142"/>
                </a:lnTo>
                <a:lnTo>
                  <a:pt x="1211" y="11665"/>
                </a:lnTo>
                <a:lnTo>
                  <a:pt x="918" y="11188"/>
                </a:lnTo>
                <a:lnTo>
                  <a:pt x="735" y="10675"/>
                </a:lnTo>
                <a:lnTo>
                  <a:pt x="588" y="10161"/>
                </a:lnTo>
                <a:lnTo>
                  <a:pt x="551" y="9831"/>
                </a:lnTo>
                <a:lnTo>
                  <a:pt x="514" y="9501"/>
                </a:lnTo>
                <a:lnTo>
                  <a:pt x="551" y="9171"/>
                </a:lnTo>
                <a:lnTo>
                  <a:pt x="588" y="8841"/>
                </a:lnTo>
                <a:lnTo>
                  <a:pt x="771" y="8180"/>
                </a:lnTo>
                <a:lnTo>
                  <a:pt x="955" y="7557"/>
                </a:lnTo>
                <a:lnTo>
                  <a:pt x="1028" y="7373"/>
                </a:lnTo>
                <a:close/>
                <a:moveTo>
                  <a:pt x="9612" y="12472"/>
                </a:moveTo>
                <a:lnTo>
                  <a:pt x="9942" y="12619"/>
                </a:lnTo>
                <a:lnTo>
                  <a:pt x="10675" y="12912"/>
                </a:lnTo>
                <a:lnTo>
                  <a:pt x="10895" y="12986"/>
                </a:lnTo>
                <a:lnTo>
                  <a:pt x="10529" y="13316"/>
                </a:lnTo>
                <a:lnTo>
                  <a:pt x="10162" y="13609"/>
                </a:lnTo>
                <a:lnTo>
                  <a:pt x="9685" y="13279"/>
                </a:lnTo>
                <a:lnTo>
                  <a:pt x="9171" y="12986"/>
                </a:lnTo>
                <a:lnTo>
                  <a:pt x="9391" y="12729"/>
                </a:lnTo>
                <a:lnTo>
                  <a:pt x="9612" y="12472"/>
                </a:lnTo>
                <a:close/>
                <a:moveTo>
                  <a:pt x="2569" y="5209"/>
                </a:moveTo>
                <a:lnTo>
                  <a:pt x="2899" y="5319"/>
                </a:lnTo>
                <a:lnTo>
                  <a:pt x="3266" y="5356"/>
                </a:lnTo>
                <a:lnTo>
                  <a:pt x="3999" y="5356"/>
                </a:lnTo>
                <a:lnTo>
                  <a:pt x="4733" y="5429"/>
                </a:lnTo>
                <a:lnTo>
                  <a:pt x="5467" y="5539"/>
                </a:lnTo>
                <a:lnTo>
                  <a:pt x="5320" y="5649"/>
                </a:lnTo>
                <a:lnTo>
                  <a:pt x="5173" y="5723"/>
                </a:lnTo>
                <a:lnTo>
                  <a:pt x="4880" y="5833"/>
                </a:lnTo>
                <a:lnTo>
                  <a:pt x="4696" y="5943"/>
                </a:lnTo>
                <a:lnTo>
                  <a:pt x="4513" y="6053"/>
                </a:lnTo>
                <a:lnTo>
                  <a:pt x="4366" y="6236"/>
                </a:lnTo>
                <a:lnTo>
                  <a:pt x="4293" y="6420"/>
                </a:lnTo>
                <a:lnTo>
                  <a:pt x="4256" y="6493"/>
                </a:lnTo>
                <a:lnTo>
                  <a:pt x="4293" y="6603"/>
                </a:lnTo>
                <a:lnTo>
                  <a:pt x="4329" y="6676"/>
                </a:lnTo>
                <a:lnTo>
                  <a:pt x="4366" y="6750"/>
                </a:lnTo>
                <a:lnTo>
                  <a:pt x="4439" y="6823"/>
                </a:lnTo>
                <a:lnTo>
                  <a:pt x="4549" y="6823"/>
                </a:lnTo>
                <a:lnTo>
                  <a:pt x="4660" y="6860"/>
                </a:lnTo>
                <a:lnTo>
                  <a:pt x="4696" y="6933"/>
                </a:lnTo>
                <a:lnTo>
                  <a:pt x="4733" y="7117"/>
                </a:lnTo>
                <a:lnTo>
                  <a:pt x="4770" y="7300"/>
                </a:lnTo>
                <a:lnTo>
                  <a:pt x="4770" y="7667"/>
                </a:lnTo>
                <a:lnTo>
                  <a:pt x="4806" y="7813"/>
                </a:lnTo>
                <a:lnTo>
                  <a:pt x="4586" y="7520"/>
                </a:lnTo>
                <a:lnTo>
                  <a:pt x="4366" y="7263"/>
                </a:lnTo>
                <a:lnTo>
                  <a:pt x="4256" y="7190"/>
                </a:lnTo>
                <a:lnTo>
                  <a:pt x="4146" y="7153"/>
                </a:lnTo>
                <a:lnTo>
                  <a:pt x="3999" y="7117"/>
                </a:lnTo>
                <a:lnTo>
                  <a:pt x="3889" y="7153"/>
                </a:lnTo>
                <a:lnTo>
                  <a:pt x="3632" y="7227"/>
                </a:lnTo>
                <a:lnTo>
                  <a:pt x="3412" y="7373"/>
                </a:lnTo>
                <a:lnTo>
                  <a:pt x="3192" y="7593"/>
                </a:lnTo>
                <a:lnTo>
                  <a:pt x="2972" y="7813"/>
                </a:lnTo>
                <a:lnTo>
                  <a:pt x="2825" y="8070"/>
                </a:lnTo>
                <a:lnTo>
                  <a:pt x="2715" y="8364"/>
                </a:lnTo>
                <a:lnTo>
                  <a:pt x="2642" y="8657"/>
                </a:lnTo>
                <a:lnTo>
                  <a:pt x="2605" y="8951"/>
                </a:lnTo>
                <a:lnTo>
                  <a:pt x="2605" y="9244"/>
                </a:lnTo>
                <a:lnTo>
                  <a:pt x="2679" y="9537"/>
                </a:lnTo>
                <a:lnTo>
                  <a:pt x="2679" y="9611"/>
                </a:lnTo>
                <a:lnTo>
                  <a:pt x="2752" y="9648"/>
                </a:lnTo>
                <a:lnTo>
                  <a:pt x="2789" y="9684"/>
                </a:lnTo>
                <a:lnTo>
                  <a:pt x="3156" y="9684"/>
                </a:lnTo>
                <a:lnTo>
                  <a:pt x="3449" y="9758"/>
                </a:lnTo>
                <a:lnTo>
                  <a:pt x="3706" y="9868"/>
                </a:lnTo>
                <a:lnTo>
                  <a:pt x="3963" y="10014"/>
                </a:lnTo>
                <a:lnTo>
                  <a:pt x="4183" y="10198"/>
                </a:lnTo>
                <a:lnTo>
                  <a:pt x="4403" y="10418"/>
                </a:lnTo>
                <a:lnTo>
                  <a:pt x="4770" y="10858"/>
                </a:lnTo>
                <a:lnTo>
                  <a:pt x="4403" y="11151"/>
                </a:lnTo>
                <a:lnTo>
                  <a:pt x="4109" y="11445"/>
                </a:lnTo>
                <a:lnTo>
                  <a:pt x="3816" y="11775"/>
                </a:lnTo>
                <a:lnTo>
                  <a:pt x="3596" y="12142"/>
                </a:lnTo>
                <a:lnTo>
                  <a:pt x="3412" y="12545"/>
                </a:lnTo>
                <a:lnTo>
                  <a:pt x="3266" y="12986"/>
                </a:lnTo>
                <a:lnTo>
                  <a:pt x="3192" y="13426"/>
                </a:lnTo>
                <a:lnTo>
                  <a:pt x="3156" y="13866"/>
                </a:lnTo>
                <a:lnTo>
                  <a:pt x="3082" y="13829"/>
                </a:lnTo>
                <a:lnTo>
                  <a:pt x="2972" y="13719"/>
                </a:lnTo>
                <a:lnTo>
                  <a:pt x="2899" y="13572"/>
                </a:lnTo>
                <a:lnTo>
                  <a:pt x="2459" y="12582"/>
                </a:lnTo>
                <a:lnTo>
                  <a:pt x="2092" y="11702"/>
                </a:lnTo>
                <a:lnTo>
                  <a:pt x="1945" y="11262"/>
                </a:lnTo>
                <a:lnTo>
                  <a:pt x="1872" y="10821"/>
                </a:lnTo>
                <a:lnTo>
                  <a:pt x="1872" y="10638"/>
                </a:lnTo>
                <a:lnTo>
                  <a:pt x="1945" y="10491"/>
                </a:lnTo>
                <a:lnTo>
                  <a:pt x="2055" y="10381"/>
                </a:lnTo>
                <a:lnTo>
                  <a:pt x="2202" y="10271"/>
                </a:lnTo>
                <a:lnTo>
                  <a:pt x="2312" y="10161"/>
                </a:lnTo>
                <a:lnTo>
                  <a:pt x="2385" y="10051"/>
                </a:lnTo>
                <a:lnTo>
                  <a:pt x="2385" y="9904"/>
                </a:lnTo>
                <a:lnTo>
                  <a:pt x="2385" y="9721"/>
                </a:lnTo>
                <a:lnTo>
                  <a:pt x="2312" y="8730"/>
                </a:lnTo>
                <a:lnTo>
                  <a:pt x="2165" y="7740"/>
                </a:lnTo>
                <a:lnTo>
                  <a:pt x="2165" y="7667"/>
                </a:lnTo>
                <a:lnTo>
                  <a:pt x="2092" y="7593"/>
                </a:lnTo>
                <a:lnTo>
                  <a:pt x="1945" y="7593"/>
                </a:lnTo>
                <a:lnTo>
                  <a:pt x="1358" y="8070"/>
                </a:lnTo>
                <a:lnTo>
                  <a:pt x="1321" y="7667"/>
                </a:lnTo>
                <a:lnTo>
                  <a:pt x="1358" y="7263"/>
                </a:lnTo>
                <a:lnTo>
                  <a:pt x="1395" y="6860"/>
                </a:lnTo>
                <a:lnTo>
                  <a:pt x="1505" y="6456"/>
                </a:lnTo>
                <a:lnTo>
                  <a:pt x="1505" y="6383"/>
                </a:lnTo>
                <a:lnTo>
                  <a:pt x="1468" y="6310"/>
                </a:lnTo>
                <a:lnTo>
                  <a:pt x="1725" y="5796"/>
                </a:lnTo>
                <a:lnTo>
                  <a:pt x="1982" y="5319"/>
                </a:lnTo>
                <a:lnTo>
                  <a:pt x="2239" y="5356"/>
                </a:lnTo>
                <a:lnTo>
                  <a:pt x="2495" y="5392"/>
                </a:lnTo>
                <a:lnTo>
                  <a:pt x="2569" y="5356"/>
                </a:lnTo>
                <a:lnTo>
                  <a:pt x="2605" y="5319"/>
                </a:lnTo>
                <a:lnTo>
                  <a:pt x="2605" y="5282"/>
                </a:lnTo>
                <a:lnTo>
                  <a:pt x="2569" y="5209"/>
                </a:lnTo>
                <a:close/>
                <a:moveTo>
                  <a:pt x="8805" y="13939"/>
                </a:moveTo>
                <a:lnTo>
                  <a:pt x="9098" y="13976"/>
                </a:lnTo>
                <a:lnTo>
                  <a:pt x="9391" y="14049"/>
                </a:lnTo>
                <a:lnTo>
                  <a:pt x="9208" y="14086"/>
                </a:lnTo>
                <a:lnTo>
                  <a:pt x="9171" y="14049"/>
                </a:lnTo>
                <a:lnTo>
                  <a:pt x="9061" y="14049"/>
                </a:lnTo>
                <a:lnTo>
                  <a:pt x="8988" y="13976"/>
                </a:lnTo>
                <a:lnTo>
                  <a:pt x="8805" y="13939"/>
                </a:lnTo>
                <a:close/>
                <a:moveTo>
                  <a:pt x="5815" y="14178"/>
                </a:moveTo>
                <a:lnTo>
                  <a:pt x="5797" y="14196"/>
                </a:lnTo>
                <a:lnTo>
                  <a:pt x="5760" y="14196"/>
                </a:lnTo>
                <a:lnTo>
                  <a:pt x="5815" y="14178"/>
                </a:lnTo>
                <a:close/>
                <a:moveTo>
                  <a:pt x="7154" y="2935"/>
                </a:moveTo>
                <a:lnTo>
                  <a:pt x="7594" y="3008"/>
                </a:lnTo>
                <a:lnTo>
                  <a:pt x="8034" y="3082"/>
                </a:lnTo>
                <a:lnTo>
                  <a:pt x="8438" y="3155"/>
                </a:lnTo>
                <a:lnTo>
                  <a:pt x="8401" y="3192"/>
                </a:lnTo>
                <a:lnTo>
                  <a:pt x="8401" y="3228"/>
                </a:lnTo>
                <a:lnTo>
                  <a:pt x="8401" y="3265"/>
                </a:lnTo>
                <a:lnTo>
                  <a:pt x="8438" y="3265"/>
                </a:lnTo>
                <a:lnTo>
                  <a:pt x="8621" y="3228"/>
                </a:lnTo>
                <a:lnTo>
                  <a:pt x="8768" y="3265"/>
                </a:lnTo>
                <a:lnTo>
                  <a:pt x="8805" y="3265"/>
                </a:lnTo>
                <a:lnTo>
                  <a:pt x="8768" y="3338"/>
                </a:lnTo>
                <a:lnTo>
                  <a:pt x="8768" y="3412"/>
                </a:lnTo>
                <a:lnTo>
                  <a:pt x="8768" y="3448"/>
                </a:lnTo>
                <a:lnTo>
                  <a:pt x="8805" y="3485"/>
                </a:lnTo>
                <a:lnTo>
                  <a:pt x="8841" y="3485"/>
                </a:lnTo>
                <a:lnTo>
                  <a:pt x="8915" y="3522"/>
                </a:lnTo>
                <a:lnTo>
                  <a:pt x="8988" y="3558"/>
                </a:lnTo>
                <a:lnTo>
                  <a:pt x="9098" y="3668"/>
                </a:lnTo>
                <a:lnTo>
                  <a:pt x="9208" y="3815"/>
                </a:lnTo>
                <a:lnTo>
                  <a:pt x="9245" y="3852"/>
                </a:lnTo>
                <a:lnTo>
                  <a:pt x="9281" y="3889"/>
                </a:lnTo>
                <a:lnTo>
                  <a:pt x="9318" y="3852"/>
                </a:lnTo>
                <a:lnTo>
                  <a:pt x="9391" y="3742"/>
                </a:lnTo>
                <a:lnTo>
                  <a:pt x="9465" y="3632"/>
                </a:lnTo>
                <a:lnTo>
                  <a:pt x="9538" y="3558"/>
                </a:lnTo>
                <a:lnTo>
                  <a:pt x="9758" y="3632"/>
                </a:lnTo>
                <a:lnTo>
                  <a:pt x="9612" y="3815"/>
                </a:lnTo>
                <a:lnTo>
                  <a:pt x="9501" y="3999"/>
                </a:lnTo>
                <a:lnTo>
                  <a:pt x="9465" y="4072"/>
                </a:lnTo>
                <a:lnTo>
                  <a:pt x="9465" y="4182"/>
                </a:lnTo>
                <a:lnTo>
                  <a:pt x="9575" y="4182"/>
                </a:lnTo>
                <a:lnTo>
                  <a:pt x="9648" y="4145"/>
                </a:lnTo>
                <a:lnTo>
                  <a:pt x="9795" y="4035"/>
                </a:lnTo>
                <a:lnTo>
                  <a:pt x="10052" y="3815"/>
                </a:lnTo>
                <a:lnTo>
                  <a:pt x="10308" y="3962"/>
                </a:lnTo>
                <a:lnTo>
                  <a:pt x="10235" y="4035"/>
                </a:lnTo>
                <a:lnTo>
                  <a:pt x="9978" y="4365"/>
                </a:lnTo>
                <a:lnTo>
                  <a:pt x="9868" y="4512"/>
                </a:lnTo>
                <a:lnTo>
                  <a:pt x="9795" y="4696"/>
                </a:lnTo>
                <a:lnTo>
                  <a:pt x="9795" y="4732"/>
                </a:lnTo>
                <a:lnTo>
                  <a:pt x="9832" y="4732"/>
                </a:lnTo>
                <a:lnTo>
                  <a:pt x="10015" y="4659"/>
                </a:lnTo>
                <a:lnTo>
                  <a:pt x="10198" y="4549"/>
                </a:lnTo>
                <a:lnTo>
                  <a:pt x="10492" y="4329"/>
                </a:lnTo>
                <a:lnTo>
                  <a:pt x="10639" y="4182"/>
                </a:lnTo>
                <a:lnTo>
                  <a:pt x="10822" y="4292"/>
                </a:lnTo>
                <a:lnTo>
                  <a:pt x="10565" y="4549"/>
                </a:lnTo>
                <a:lnTo>
                  <a:pt x="10272" y="4879"/>
                </a:lnTo>
                <a:lnTo>
                  <a:pt x="10052" y="5209"/>
                </a:lnTo>
                <a:lnTo>
                  <a:pt x="9942" y="5246"/>
                </a:lnTo>
                <a:lnTo>
                  <a:pt x="9648" y="5392"/>
                </a:lnTo>
                <a:lnTo>
                  <a:pt x="9391" y="5539"/>
                </a:lnTo>
                <a:lnTo>
                  <a:pt x="9281" y="5539"/>
                </a:lnTo>
                <a:lnTo>
                  <a:pt x="9135" y="5576"/>
                </a:lnTo>
                <a:lnTo>
                  <a:pt x="8805" y="5759"/>
                </a:lnTo>
                <a:lnTo>
                  <a:pt x="8548" y="5979"/>
                </a:lnTo>
                <a:lnTo>
                  <a:pt x="8364" y="6089"/>
                </a:lnTo>
                <a:lnTo>
                  <a:pt x="8071" y="6346"/>
                </a:lnTo>
                <a:lnTo>
                  <a:pt x="7924" y="6566"/>
                </a:lnTo>
                <a:lnTo>
                  <a:pt x="7741" y="6750"/>
                </a:lnTo>
                <a:lnTo>
                  <a:pt x="7631" y="6970"/>
                </a:lnTo>
                <a:lnTo>
                  <a:pt x="7594" y="7153"/>
                </a:lnTo>
                <a:lnTo>
                  <a:pt x="7631" y="7227"/>
                </a:lnTo>
                <a:lnTo>
                  <a:pt x="7667" y="7300"/>
                </a:lnTo>
                <a:lnTo>
                  <a:pt x="7741" y="7373"/>
                </a:lnTo>
                <a:lnTo>
                  <a:pt x="7851" y="7410"/>
                </a:lnTo>
                <a:lnTo>
                  <a:pt x="7998" y="7410"/>
                </a:lnTo>
                <a:lnTo>
                  <a:pt x="8144" y="7337"/>
                </a:lnTo>
                <a:lnTo>
                  <a:pt x="8401" y="7190"/>
                </a:lnTo>
                <a:lnTo>
                  <a:pt x="8548" y="7153"/>
                </a:lnTo>
                <a:lnTo>
                  <a:pt x="8731" y="7227"/>
                </a:lnTo>
                <a:lnTo>
                  <a:pt x="8805" y="7263"/>
                </a:lnTo>
                <a:lnTo>
                  <a:pt x="8878" y="7337"/>
                </a:lnTo>
                <a:lnTo>
                  <a:pt x="8915" y="7410"/>
                </a:lnTo>
                <a:lnTo>
                  <a:pt x="8915" y="7483"/>
                </a:lnTo>
                <a:lnTo>
                  <a:pt x="8841" y="7593"/>
                </a:lnTo>
                <a:lnTo>
                  <a:pt x="8731" y="7740"/>
                </a:lnTo>
                <a:lnTo>
                  <a:pt x="8584" y="7850"/>
                </a:lnTo>
                <a:lnTo>
                  <a:pt x="8401" y="7960"/>
                </a:lnTo>
                <a:lnTo>
                  <a:pt x="8144" y="8070"/>
                </a:lnTo>
                <a:lnTo>
                  <a:pt x="7961" y="8144"/>
                </a:lnTo>
                <a:lnTo>
                  <a:pt x="7741" y="8254"/>
                </a:lnTo>
                <a:lnTo>
                  <a:pt x="7557" y="8400"/>
                </a:lnTo>
                <a:lnTo>
                  <a:pt x="7521" y="8474"/>
                </a:lnTo>
                <a:lnTo>
                  <a:pt x="7484" y="8584"/>
                </a:lnTo>
                <a:lnTo>
                  <a:pt x="7447" y="8767"/>
                </a:lnTo>
                <a:lnTo>
                  <a:pt x="7521" y="8914"/>
                </a:lnTo>
                <a:lnTo>
                  <a:pt x="7631" y="9061"/>
                </a:lnTo>
                <a:lnTo>
                  <a:pt x="7777" y="9134"/>
                </a:lnTo>
                <a:lnTo>
                  <a:pt x="7887" y="9171"/>
                </a:lnTo>
                <a:lnTo>
                  <a:pt x="8034" y="9207"/>
                </a:lnTo>
                <a:lnTo>
                  <a:pt x="8254" y="9134"/>
                </a:lnTo>
                <a:lnTo>
                  <a:pt x="8694" y="8951"/>
                </a:lnTo>
                <a:lnTo>
                  <a:pt x="9208" y="8951"/>
                </a:lnTo>
                <a:lnTo>
                  <a:pt x="9391" y="8877"/>
                </a:lnTo>
                <a:lnTo>
                  <a:pt x="9575" y="8767"/>
                </a:lnTo>
                <a:lnTo>
                  <a:pt x="9685" y="8657"/>
                </a:lnTo>
                <a:lnTo>
                  <a:pt x="9795" y="8547"/>
                </a:lnTo>
                <a:lnTo>
                  <a:pt x="9905" y="8547"/>
                </a:lnTo>
                <a:lnTo>
                  <a:pt x="10052" y="8584"/>
                </a:lnTo>
                <a:lnTo>
                  <a:pt x="10088" y="8620"/>
                </a:lnTo>
                <a:lnTo>
                  <a:pt x="10125" y="8620"/>
                </a:lnTo>
                <a:lnTo>
                  <a:pt x="10198" y="8657"/>
                </a:lnTo>
                <a:lnTo>
                  <a:pt x="10382" y="8804"/>
                </a:lnTo>
                <a:lnTo>
                  <a:pt x="10565" y="8987"/>
                </a:lnTo>
                <a:lnTo>
                  <a:pt x="11115" y="9648"/>
                </a:lnTo>
                <a:lnTo>
                  <a:pt x="10382" y="9391"/>
                </a:lnTo>
                <a:lnTo>
                  <a:pt x="10015" y="9281"/>
                </a:lnTo>
                <a:lnTo>
                  <a:pt x="9648" y="9171"/>
                </a:lnTo>
                <a:lnTo>
                  <a:pt x="9612" y="9207"/>
                </a:lnTo>
                <a:lnTo>
                  <a:pt x="9281" y="9171"/>
                </a:lnTo>
                <a:lnTo>
                  <a:pt x="8951" y="9207"/>
                </a:lnTo>
                <a:lnTo>
                  <a:pt x="8621" y="9281"/>
                </a:lnTo>
                <a:lnTo>
                  <a:pt x="8328" y="9391"/>
                </a:lnTo>
                <a:lnTo>
                  <a:pt x="8291" y="9427"/>
                </a:lnTo>
                <a:lnTo>
                  <a:pt x="8144" y="9427"/>
                </a:lnTo>
                <a:lnTo>
                  <a:pt x="7631" y="9537"/>
                </a:lnTo>
                <a:lnTo>
                  <a:pt x="7117" y="9648"/>
                </a:lnTo>
                <a:lnTo>
                  <a:pt x="6934" y="9684"/>
                </a:lnTo>
                <a:lnTo>
                  <a:pt x="6787" y="9794"/>
                </a:lnTo>
                <a:lnTo>
                  <a:pt x="6677" y="9904"/>
                </a:lnTo>
                <a:lnTo>
                  <a:pt x="6567" y="10088"/>
                </a:lnTo>
                <a:lnTo>
                  <a:pt x="6494" y="10271"/>
                </a:lnTo>
                <a:lnTo>
                  <a:pt x="6494" y="10455"/>
                </a:lnTo>
                <a:lnTo>
                  <a:pt x="6494" y="10601"/>
                </a:lnTo>
                <a:lnTo>
                  <a:pt x="6530" y="10785"/>
                </a:lnTo>
                <a:lnTo>
                  <a:pt x="6604" y="10968"/>
                </a:lnTo>
                <a:lnTo>
                  <a:pt x="6714" y="11115"/>
                </a:lnTo>
                <a:lnTo>
                  <a:pt x="6824" y="11225"/>
                </a:lnTo>
                <a:lnTo>
                  <a:pt x="6970" y="11335"/>
                </a:lnTo>
                <a:lnTo>
                  <a:pt x="7117" y="11408"/>
                </a:lnTo>
                <a:lnTo>
                  <a:pt x="7301" y="11445"/>
                </a:lnTo>
                <a:lnTo>
                  <a:pt x="7484" y="11482"/>
                </a:lnTo>
                <a:lnTo>
                  <a:pt x="7777" y="11482"/>
                </a:lnTo>
                <a:lnTo>
                  <a:pt x="7851" y="11555"/>
                </a:lnTo>
                <a:lnTo>
                  <a:pt x="7924" y="11665"/>
                </a:lnTo>
                <a:lnTo>
                  <a:pt x="7961" y="11812"/>
                </a:lnTo>
                <a:lnTo>
                  <a:pt x="8034" y="12105"/>
                </a:lnTo>
                <a:lnTo>
                  <a:pt x="8071" y="12362"/>
                </a:lnTo>
                <a:lnTo>
                  <a:pt x="8108" y="12509"/>
                </a:lnTo>
                <a:lnTo>
                  <a:pt x="7851" y="12435"/>
                </a:lnTo>
                <a:lnTo>
                  <a:pt x="7631" y="12399"/>
                </a:lnTo>
                <a:lnTo>
                  <a:pt x="7557" y="12362"/>
                </a:lnTo>
                <a:lnTo>
                  <a:pt x="7521" y="12215"/>
                </a:lnTo>
                <a:lnTo>
                  <a:pt x="7521" y="12179"/>
                </a:lnTo>
                <a:lnTo>
                  <a:pt x="7447" y="12179"/>
                </a:lnTo>
                <a:lnTo>
                  <a:pt x="7447" y="12215"/>
                </a:lnTo>
                <a:lnTo>
                  <a:pt x="7411" y="12472"/>
                </a:lnTo>
                <a:lnTo>
                  <a:pt x="7411" y="12509"/>
                </a:lnTo>
                <a:lnTo>
                  <a:pt x="7447" y="12545"/>
                </a:lnTo>
                <a:lnTo>
                  <a:pt x="7851" y="12729"/>
                </a:lnTo>
                <a:lnTo>
                  <a:pt x="8254" y="12949"/>
                </a:lnTo>
                <a:lnTo>
                  <a:pt x="8438" y="13316"/>
                </a:lnTo>
                <a:lnTo>
                  <a:pt x="8474" y="13389"/>
                </a:lnTo>
                <a:lnTo>
                  <a:pt x="8548" y="13426"/>
                </a:lnTo>
                <a:lnTo>
                  <a:pt x="8621" y="13426"/>
                </a:lnTo>
                <a:lnTo>
                  <a:pt x="8694" y="13389"/>
                </a:lnTo>
                <a:lnTo>
                  <a:pt x="8841" y="13279"/>
                </a:lnTo>
                <a:lnTo>
                  <a:pt x="9428" y="13609"/>
                </a:lnTo>
                <a:lnTo>
                  <a:pt x="9281" y="13609"/>
                </a:lnTo>
                <a:lnTo>
                  <a:pt x="8548" y="13536"/>
                </a:lnTo>
                <a:lnTo>
                  <a:pt x="7851" y="13536"/>
                </a:lnTo>
                <a:lnTo>
                  <a:pt x="7374" y="13206"/>
                </a:lnTo>
                <a:lnTo>
                  <a:pt x="6860" y="12912"/>
                </a:lnTo>
                <a:lnTo>
                  <a:pt x="6824" y="12876"/>
                </a:lnTo>
                <a:lnTo>
                  <a:pt x="6750" y="12912"/>
                </a:lnTo>
                <a:lnTo>
                  <a:pt x="6750" y="12949"/>
                </a:lnTo>
                <a:lnTo>
                  <a:pt x="6750" y="13022"/>
                </a:lnTo>
                <a:lnTo>
                  <a:pt x="6970" y="13316"/>
                </a:lnTo>
                <a:lnTo>
                  <a:pt x="7227" y="13572"/>
                </a:lnTo>
                <a:lnTo>
                  <a:pt x="6897" y="13609"/>
                </a:lnTo>
                <a:lnTo>
                  <a:pt x="6567" y="13646"/>
                </a:lnTo>
                <a:lnTo>
                  <a:pt x="6310" y="13426"/>
                </a:lnTo>
                <a:lnTo>
                  <a:pt x="6090" y="13169"/>
                </a:lnTo>
                <a:lnTo>
                  <a:pt x="6017" y="13169"/>
                </a:lnTo>
                <a:lnTo>
                  <a:pt x="5943" y="13242"/>
                </a:lnTo>
                <a:lnTo>
                  <a:pt x="5907" y="13389"/>
                </a:lnTo>
                <a:lnTo>
                  <a:pt x="5943" y="13499"/>
                </a:lnTo>
                <a:lnTo>
                  <a:pt x="5980" y="13646"/>
                </a:lnTo>
                <a:lnTo>
                  <a:pt x="6090" y="13756"/>
                </a:lnTo>
                <a:lnTo>
                  <a:pt x="5760" y="13829"/>
                </a:lnTo>
                <a:lnTo>
                  <a:pt x="5430" y="13939"/>
                </a:lnTo>
                <a:lnTo>
                  <a:pt x="5393" y="13903"/>
                </a:lnTo>
                <a:lnTo>
                  <a:pt x="5173" y="13682"/>
                </a:lnTo>
                <a:lnTo>
                  <a:pt x="5026" y="13609"/>
                </a:lnTo>
                <a:lnTo>
                  <a:pt x="4916" y="13572"/>
                </a:lnTo>
                <a:lnTo>
                  <a:pt x="4880" y="13572"/>
                </a:lnTo>
                <a:lnTo>
                  <a:pt x="4880" y="13609"/>
                </a:lnTo>
                <a:lnTo>
                  <a:pt x="4880" y="13682"/>
                </a:lnTo>
                <a:lnTo>
                  <a:pt x="4916" y="13793"/>
                </a:lnTo>
                <a:lnTo>
                  <a:pt x="4990" y="13939"/>
                </a:lnTo>
                <a:lnTo>
                  <a:pt x="5100" y="14086"/>
                </a:lnTo>
                <a:lnTo>
                  <a:pt x="5136" y="14086"/>
                </a:lnTo>
                <a:lnTo>
                  <a:pt x="4843" y="14306"/>
                </a:lnTo>
                <a:lnTo>
                  <a:pt x="4623" y="14269"/>
                </a:lnTo>
                <a:lnTo>
                  <a:pt x="4109" y="14196"/>
                </a:lnTo>
                <a:lnTo>
                  <a:pt x="3853" y="14159"/>
                </a:lnTo>
                <a:lnTo>
                  <a:pt x="3596" y="14086"/>
                </a:lnTo>
                <a:lnTo>
                  <a:pt x="3669" y="14013"/>
                </a:lnTo>
                <a:lnTo>
                  <a:pt x="3706" y="13903"/>
                </a:lnTo>
                <a:lnTo>
                  <a:pt x="3706" y="13829"/>
                </a:lnTo>
                <a:lnTo>
                  <a:pt x="3669" y="13719"/>
                </a:lnTo>
                <a:lnTo>
                  <a:pt x="3632" y="13646"/>
                </a:lnTo>
                <a:lnTo>
                  <a:pt x="3559" y="13609"/>
                </a:lnTo>
                <a:lnTo>
                  <a:pt x="3632" y="13242"/>
                </a:lnTo>
                <a:lnTo>
                  <a:pt x="3742" y="12876"/>
                </a:lnTo>
                <a:lnTo>
                  <a:pt x="3889" y="12509"/>
                </a:lnTo>
                <a:lnTo>
                  <a:pt x="4073" y="12179"/>
                </a:lnTo>
                <a:lnTo>
                  <a:pt x="4293" y="11848"/>
                </a:lnTo>
                <a:lnTo>
                  <a:pt x="4549" y="11555"/>
                </a:lnTo>
                <a:lnTo>
                  <a:pt x="4843" y="11298"/>
                </a:lnTo>
                <a:lnTo>
                  <a:pt x="5173" y="11115"/>
                </a:lnTo>
                <a:lnTo>
                  <a:pt x="5246" y="11041"/>
                </a:lnTo>
                <a:lnTo>
                  <a:pt x="5283" y="10931"/>
                </a:lnTo>
                <a:lnTo>
                  <a:pt x="5283" y="10858"/>
                </a:lnTo>
                <a:lnTo>
                  <a:pt x="5210" y="10785"/>
                </a:lnTo>
                <a:lnTo>
                  <a:pt x="4770" y="10234"/>
                </a:lnTo>
                <a:lnTo>
                  <a:pt x="4549" y="9978"/>
                </a:lnTo>
                <a:lnTo>
                  <a:pt x="4293" y="9758"/>
                </a:lnTo>
                <a:lnTo>
                  <a:pt x="3999" y="9574"/>
                </a:lnTo>
                <a:lnTo>
                  <a:pt x="3706" y="9427"/>
                </a:lnTo>
                <a:lnTo>
                  <a:pt x="3376" y="9317"/>
                </a:lnTo>
                <a:lnTo>
                  <a:pt x="3046" y="9281"/>
                </a:lnTo>
                <a:lnTo>
                  <a:pt x="3046" y="8877"/>
                </a:lnTo>
                <a:lnTo>
                  <a:pt x="3119" y="8510"/>
                </a:lnTo>
                <a:lnTo>
                  <a:pt x="3266" y="8180"/>
                </a:lnTo>
                <a:lnTo>
                  <a:pt x="3486" y="7887"/>
                </a:lnTo>
                <a:lnTo>
                  <a:pt x="3632" y="7740"/>
                </a:lnTo>
                <a:lnTo>
                  <a:pt x="3816" y="7593"/>
                </a:lnTo>
                <a:lnTo>
                  <a:pt x="3889" y="7557"/>
                </a:lnTo>
                <a:lnTo>
                  <a:pt x="3963" y="7557"/>
                </a:lnTo>
                <a:lnTo>
                  <a:pt x="4036" y="7593"/>
                </a:lnTo>
                <a:lnTo>
                  <a:pt x="4109" y="7630"/>
                </a:lnTo>
                <a:lnTo>
                  <a:pt x="4219" y="7740"/>
                </a:lnTo>
                <a:lnTo>
                  <a:pt x="4329" y="7887"/>
                </a:lnTo>
                <a:lnTo>
                  <a:pt x="4916" y="8657"/>
                </a:lnTo>
                <a:lnTo>
                  <a:pt x="5026" y="8730"/>
                </a:lnTo>
                <a:lnTo>
                  <a:pt x="5136" y="8767"/>
                </a:lnTo>
                <a:lnTo>
                  <a:pt x="5210" y="8730"/>
                </a:lnTo>
                <a:lnTo>
                  <a:pt x="5246" y="8694"/>
                </a:lnTo>
                <a:lnTo>
                  <a:pt x="5283" y="8620"/>
                </a:lnTo>
                <a:lnTo>
                  <a:pt x="5283" y="8547"/>
                </a:lnTo>
                <a:lnTo>
                  <a:pt x="5136" y="7006"/>
                </a:lnTo>
                <a:lnTo>
                  <a:pt x="5100" y="6823"/>
                </a:lnTo>
                <a:lnTo>
                  <a:pt x="4990" y="6640"/>
                </a:lnTo>
                <a:lnTo>
                  <a:pt x="4880" y="6493"/>
                </a:lnTo>
                <a:lnTo>
                  <a:pt x="4660" y="6456"/>
                </a:lnTo>
                <a:lnTo>
                  <a:pt x="4733" y="6420"/>
                </a:lnTo>
                <a:lnTo>
                  <a:pt x="4843" y="6346"/>
                </a:lnTo>
                <a:lnTo>
                  <a:pt x="5026" y="6199"/>
                </a:lnTo>
                <a:lnTo>
                  <a:pt x="5430" y="6016"/>
                </a:lnTo>
                <a:lnTo>
                  <a:pt x="5613" y="5943"/>
                </a:lnTo>
                <a:lnTo>
                  <a:pt x="5760" y="5796"/>
                </a:lnTo>
                <a:lnTo>
                  <a:pt x="5870" y="5649"/>
                </a:lnTo>
                <a:lnTo>
                  <a:pt x="5980" y="5466"/>
                </a:lnTo>
                <a:lnTo>
                  <a:pt x="5980" y="5392"/>
                </a:lnTo>
                <a:lnTo>
                  <a:pt x="5943" y="5319"/>
                </a:lnTo>
                <a:lnTo>
                  <a:pt x="5907" y="5246"/>
                </a:lnTo>
                <a:lnTo>
                  <a:pt x="5833" y="5209"/>
                </a:lnTo>
                <a:lnTo>
                  <a:pt x="4990" y="5099"/>
                </a:lnTo>
                <a:lnTo>
                  <a:pt x="4109" y="4989"/>
                </a:lnTo>
                <a:lnTo>
                  <a:pt x="3742" y="4989"/>
                </a:lnTo>
                <a:lnTo>
                  <a:pt x="3302" y="4952"/>
                </a:lnTo>
                <a:lnTo>
                  <a:pt x="2899" y="4989"/>
                </a:lnTo>
                <a:lnTo>
                  <a:pt x="2715" y="5026"/>
                </a:lnTo>
                <a:lnTo>
                  <a:pt x="2532" y="5099"/>
                </a:lnTo>
                <a:lnTo>
                  <a:pt x="2495" y="5136"/>
                </a:lnTo>
                <a:lnTo>
                  <a:pt x="2532" y="5209"/>
                </a:lnTo>
                <a:lnTo>
                  <a:pt x="2165" y="5062"/>
                </a:lnTo>
                <a:lnTo>
                  <a:pt x="2459" y="4732"/>
                </a:lnTo>
                <a:lnTo>
                  <a:pt x="2752" y="4402"/>
                </a:lnTo>
                <a:lnTo>
                  <a:pt x="3082" y="4145"/>
                </a:lnTo>
                <a:lnTo>
                  <a:pt x="3449" y="3889"/>
                </a:lnTo>
                <a:lnTo>
                  <a:pt x="3816" y="3668"/>
                </a:lnTo>
                <a:lnTo>
                  <a:pt x="4219" y="3448"/>
                </a:lnTo>
                <a:lnTo>
                  <a:pt x="4623" y="3302"/>
                </a:lnTo>
                <a:lnTo>
                  <a:pt x="5026" y="3155"/>
                </a:lnTo>
                <a:lnTo>
                  <a:pt x="5467" y="3045"/>
                </a:lnTo>
                <a:lnTo>
                  <a:pt x="5907" y="2972"/>
                </a:lnTo>
                <a:lnTo>
                  <a:pt x="6310" y="2935"/>
                </a:lnTo>
                <a:close/>
                <a:moveTo>
                  <a:pt x="5393" y="14343"/>
                </a:moveTo>
                <a:lnTo>
                  <a:pt x="5430" y="14379"/>
                </a:lnTo>
                <a:lnTo>
                  <a:pt x="5356" y="14379"/>
                </a:lnTo>
                <a:lnTo>
                  <a:pt x="5393" y="14343"/>
                </a:lnTo>
                <a:close/>
                <a:moveTo>
                  <a:pt x="7704" y="13903"/>
                </a:moveTo>
                <a:lnTo>
                  <a:pt x="7961" y="14049"/>
                </a:lnTo>
                <a:lnTo>
                  <a:pt x="8291" y="14196"/>
                </a:lnTo>
                <a:lnTo>
                  <a:pt x="8584" y="14306"/>
                </a:lnTo>
                <a:lnTo>
                  <a:pt x="8181" y="14379"/>
                </a:lnTo>
                <a:lnTo>
                  <a:pt x="7741" y="14416"/>
                </a:lnTo>
                <a:lnTo>
                  <a:pt x="7704" y="14306"/>
                </a:lnTo>
                <a:lnTo>
                  <a:pt x="7631" y="14233"/>
                </a:lnTo>
                <a:lnTo>
                  <a:pt x="7264" y="14123"/>
                </a:lnTo>
                <a:lnTo>
                  <a:pt x="6970" y="13939"/>
                </a:lnTo>
                <a:lnTo>
                  <a:pt x="7521" y="13903"/>
                </a:lnTo>
                <a:close/>
                <a:moveTo>
                  <a:pt x="6420" y="14013"/>
                </a:moveTo>
                <a:lnTo>
                  <a:pt x="6567" y="14123"/>
                </a:lnTo>
                <a:lnTo>
                  <a:pt x="6787" y="14306"/>
                </a:lnTo>
                <a:lnTo>
                  <a:pt x="7007" y="14453"/>
                </a:lnTo>
                <a:lnTo>
                  <a:pt x="6053" y="14416"/>
                </a:lnTo>
                <a:lnTo>
                  <a:pt x="6053" y="14343"/>
                </a:lnTo>
                <a:lnTo>
                  <a:pt x="6053" y="14269"/>
                </a:lnTo>
                <a:lnTo>
                  <a:pt x="5980" y="14196"/>
                </a:lnTo>
                <a:lnTo>
                  <a:pt x="5907" y="14159"/>
                </a:lnTo>
                <a:lnTo>
                  <a:pt x="5870" y="14159"/>
                </a:lnTo>
                <a:lnTo>
                  <a:pt x="5980" y="14123"/>
                </a:lnTo>
                <a:lnTo>
                  <a:pt x="6420" y="14013"/>
                </a:lnTo>
                <a:close/>
                <a:moveTo>
                  <a:pt x="6824" y="2385"/>
                </a:moveTo>
                <a:lnTo>
                  <a:pt x="6750" y="2421"/>
                </a:lnTo>
                <a:lnTo>
                  <a:pt x="6677" y="2495"/>
                </a:lnTo>
                <a:lnTo>
                  <a:pt x="6127" y="2531"/>
                </a:lnTo>
                <a:lnTo>
                  <a:pt x="5540" y="2605"/>
                </a:lnTo>
                <a:lnTo>
                  <a:pt x="5026" y="2715"/>
                </a:lnTo>
                <a:lnTo>
                  <a:pt x="4476" y="2861"/>
                </a:lnTo>
                <a:lnTo>
                  <a:pt x="3926" y="3082"/>
                </a:lnTo>
                <a:lnTo>
                  <a:pt x="3376" y="3375"/>
                </a:lnTo>
                <a:lnTo>
                  <a:pt x="2899" y="3705"/>
                </a:lnTo>
                <a:lnTo>
                  <a:pt x="2459" y="4109"/>
                </a:lnTo>
                <a:lnTo>
                  <a:pt x="2018" y="4512"/>
                </a:lnTo>
                <a:lnTo>
                  <a:pt x="1652" y="4989"/>
                </a:lnTo>
                <a:lnTo>
                  <a:pt x="1321" y="5466"/>
                </a:lnTo>
                <a:lnTo>
                  <a:pt x="1065" y="6016"/>
                </a:lnTo>
                <a:lnTo>
                  <a:pt x="735" y="6713"/>
                </a:lnTo>
                <a:lnTo>
                  <a:pt x="478" y="7447"/>
                </a:lnTo>
                <a:lnTo>
                  <a:pt x="221" y="8180"/>
                </a:lnTo>
                <a:lnTo>
                  <a:pt x="74" y="8914"/>
                </a:lnTo>
                <a:lnTo>
                  <a:pt x="38" y="9244"/>
                </a:lnTo>
                <a:lnTo>
                  <a:pt x="1" y="9611"/>
                </a:lnTo>
                <a:lnTo>
                  <a:pt x="38" y="9941"/>
                </a:lnTo>
                <a:lnTo>
                  <a:pt x="74" y="10271"/>
                </a:lnTo>
                <a:lnTo>
                  <a:pt x="148" y="10601"/>
                </a:lnTo>
                <a:lnTo>
                  <a:pt x="258" y="10931"/>
                </a:lnTo>
                <a:lnTo>
                  <a:pt x="368" y="11262"/>
                </a:lnTo>
                <a:lnTo>
                  <a:pt x="514" y="11555"/>
                </a:lnTo>
                <a:lnTo>
                  <a:pt x="881" y="12142"/>
                </a:lnTo>
                <a:lnTo>
                  <a:pt x="1285" y="12692"/>
                </a:lnTo>
                <a:lnTo>
                  <a:pt x="1725" y="13206"/>
                </a:lnTo>
                <a:lnTo>
                  <a:pt x="2202" y="13719"/>
                </a:lnTo>
                <a:lnTo>
                  <a:pt x="2459" y="13976"/>
                </a:lnTo>
                <a:lnTo>
                  <a:pt x="2752" y="14233"/>
                </a:lnTo>
                <a:lnTo>
                  <a:pt x="2825" y="14343"/>
                </a:lnTo>
                <a:lnTo>
                  <a:pt x="2899" y="14416"/>
                </a:lnTo>
                <a:lnTo>
                  <a:pt x="3009" y="14453"/>
                </a:lnTo>
                <a:lnTo>
                  <a:pt x="3119" y="14453"/>
                </a:lnTo>
                <a:lnTo>
                  <a:pt x="3192" y="14526"/>
                </a:lnTo>
                <a:lnTo>
                  <a:pt x="3559" y="14636"/>
                </a:lnTo>
                <a:lnTo>
                  <a:pt x="3889" y="14746"/>
                </a:lnTo>
                <a:lnTo>
                  <a:pt x="4623" y="14820"/>
                </a:lnTo>
                <a:lnTo>
                  <a:pt x="6017" y="14966"/>
                </a:lnTo>
                <a:lnTo>
                  <a:pt x="6714" y="15003"/>
                </a:lnTo>
                <a:lnTo>
                  <a:pt x="7411" y="15003"/>
                </a:lnTo>
                <a:lnTo>
                  <a:pt x="8108" y="14930"/>
                </a:lnTo>
                <a:lnTo>
                  <a:pt x="8768" y="14783"/>
                </a:lnTo>
                <a:lnTo>
                  <a:pt x="9465" y="14600"/>
                </a:lnTo>
                <a:lnTo>
                  <a:pt x="9758" y="14453"/>
                </a:lnTo>
                <a:lnTo>
                  <a:pt x="10088" y="14306"/>
                </a:lnTo>
                <a:lnTo>
                  <a:pt x="10382" y="14159"/>
                </a:lnTo>
                <a:lnTo>
                  <a:pt x="10675" y="13976"/>
                </a:lnTo>
                <a:lnTo>
                  <a:pt x="11152" y="13536"/>
                </a:lnTo>
                <a:lnTo>
                  <a:pt x="11629" y="13059"/>
                </a:lnTo>
                <a:lnTo>
                  <a:pt x="12033" y="12509"/>
                </a:lnTo>
                <a:lnTo>
                  <a:pt x="12399" y="11958"/>
                </a:lnTo>
                <a:lnTo>
                  <a:pt x="12729" y="11372"/>
                </a:lnTo>
                <a:lnTo>
                  <a:pt x="12986" y="10748"/>
                </a:lnTo>
                <a:lnTo>
                  <a:pt x="13243" y="10161"/>
                </a:lnTo>
                <a:lnTo>
                  <a:pt x="13426" y="9464"/>
                </a:lnTo>
                <a:lnTo>
                  <a:pt x="13500" y="9097"/>
                </a:lnTo>
                <a:lnTo>
                  <a:pt x="13573" y="8730"/>
                </a:lnTo>
                <a:lnTo>
                  <a:pt x="13573" y="8400"/>
                </a:lnTo>
                <a:lnTo>
                  <a:pt x="13573" y="8034"/>
                </a:lnTo>
                <a:lnTo>
                  <a:pt x="13573" y="7667"/>
                </a:lnTo>
                <a:lnTo>
                  <a:pt x="13500" y="7300"/>
                </a:lnTo>
                <a:lnTo>
                  <a:pt x="13426" y="6970"/>
                </a:lnTo>
                <a:lnTo>
                  <a:pt x="13353" y="6640"/>
                </a:lnTo>
                <a:lnTo>
                  <a:pt x="13206" y="6346"/>
                </a:lnTo>
                <a:lnTo>
                  <a:pt x="13060" y="6053"/>
                </a:lnTo>
                <a:lnTo>
                  <a:pt x="12693" y="5466"/>
                </a:lnTo>
                <a:lnTo>
                  <a:pt x="12289" y="4916"/>
                </a:lnTo>
                <a:lnTo>
                  <a:pt x="11849" y="4475"/>
                </a:lnTo>
                <a:lnTo>
                  <a:pt x="11372" y="4035"/>
                </a:lnTo>
                <a:lnTo>
                  <a:pt x="10895" y="3668"/>
                </a:lnTo>
                <a:lnTo>
                  <a:pt x="10345" y="3338"/>
                </a:lnTo>
                <a:lnTo>
                  <a:pt x="9795" y="3045"/>
                </a:lnTo>
                <a:lnTo>
                  <a:pt x="9208" y="2788"/>
                </a:lnTo>
                <a:lnTo>
                  <a:pt x="8584" y="2605"/>
                </a:lnTo>
                <a:lnTo>
                  <a:pt x="7998" y="2458"/>
                </a:lnTo>
                <a:lnTo>
                  <a:pt x="7447" y="2385"/>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454" name="Google Shape;454;p9"/>
          <p:cNvSpPr/>
          <p:nvPr/>
        </p:nvSpPr>
        <p:spPr>
          <a:xfrm>
            <a:off x="-8" y="1013366"/>
            <a:ext cx="372518" cy="384998"/>
          </a:xfrm>
          <a:custGeom>
            <a:rect b="b" l="l" r="r" t="t"/>
            <a:pathLst>
              <a:path extrusionOk="0" h="13573" w="13133">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455" name="Google Shape;455;p9"/>
          <p:cNvSpPr/>
          <p:nvPr/>
        </p:nvSpPr>
        <p:spPr>
          <a:xfrm>
            <a:off x="8699356" y="179112"/>
            <a:ext cx="521292" cy="538992"/>
          </a:xfrm>
          <a:custGeom>
            <a:rect b="b" l="l" r="r" t="t"/>
            <a:pathLst>
              <a:path extrusionOk="0" h="19002" w="18378">
                <a:moveTo>
                  <a:pt x="13793" y="5429"/>
                </a:moveTo>
                <a:lnTo>
                  <a:pt x="13682" y="5466"/>
                </a:lnTo>
                <a:lnTo>
                  <a:pt x="13572" y="5502"/>
                </a:lnTo>
                <a:lnTo>
                  <a:pt x="13499" y="5576"/>
                </a:lnTo>
                <a:lnTo>
                  <a:pt x="13352" y="5759"/>
                </a:lnTo>
                <a:lnTo>
                  <a:pt x="13352" y="5869"/>
                </a:lnTo>
                <a:lnTo>
                  <a:pt x="13352" y="5979"/>
                </a:lnTo>
                <a:lnTo>
                  <a:pt x="13389" y="6016"/>
                </a:lnTo>
                <a:lnTo>
                  <a:pt x="13426" y="6053"/>
                </a:lnTo>
                <a:lnTo>
                  <a:pt x="13499" y="6053"/>
                </a:lnTo>
                <a:lnTo>
                  <a:pt x="13572" y="5979"/>
                </a:lnTo>
                <a:lnTo>
                  <a:pt x="13646" y="5943"/>
                </a:lnTo>
                <a:lnTo>
                  <a:pt x="13719" y="5796"/>
                </a:lnTo>
                <a:lnTo>
                  <a:pt x="13829" y="5649"/>
                </a:lnTo>
                <a:lnTo>
                  <a:pt x="13903" y="5502"/>
                </a:lnTo>
                <a:lnTo>
                  <a:pt x="13903" y="5466"/>
                </a:lnTo>
                <a:lnTo>
                  <a:pt x="13903" y="5429"/>
                </a:lnTo>
                <a:close/>
                <a:moveTo>
                  <a:pt x="13242" y="6089"/>
                </a:moveTo>
                <a:lnTo>
                  <a:pt x="13169" y="6126"/>
                </a:lnTo>
                <a:lnTo>
                  <a:pt x="13022" y="6309"/>
                </a:lnTo>
                <a:lnTo>
                  <a:pt x="12912" y="6493"/>
                </a:lnTo>
                <a:lnTo>
                  <a:pt x="12875" y="6529"/>
                </a:lnTo>
                <a:lnTo>
                  <a:pt x="12875" y="6603"/>
                </a:lnTo>
                <a:lnTo>
                  <a:pt x="12949" y="6676"/>
                </a:lnTo>
                <a:lnTo>
                  <a:pt x="13022" y="6713"/>
                </a:lnTo>
                <a:lnTo>
                  <a:pt x="13096" y="6676"/>
                </a:lnTo>
                <a:lnTo>
                  <a:pt x="13132" y="6639"/>
                </a:lnTo>
                <a:lnTo>
                  <a:pt x="13242" y="6456"/>
                </a:lnTo>
                <a:lnTo>
                  <a:pt x="13352" y="6273"/>
                </a:lnTo>
                <a:lnTo>
                  <a:pt x="13389" y="6199"/>
                </a:lnTo>
                <a:lnTo>
                  <a:pt x="13316" y="6126"/>
                </a:lnTo>
                <a:lnTo>
                  <a:pt x="13242" y="6089"/>
                </a:lnTo>
                <a:close/>
                <a:moveTo>
                  <a:pt x="17241" y="6419"/>
                </a:moveTo>
                <a:lnTo>
                  <a:pt x="17534" y="6713"/>
                </a:lnTo>
                <a:lnTo>
                  <a:pt x="17497" y="6713"/>
                </a:lnTo>
                <a:lnTo>
                  <a:pt x="17387" y="6823"/>
                </a:lnTo>
                <a:lnTo>
                  <a:pt x="17351" y="6676"/>
                </a:lnTo>
                <a:lnTo>
                  <a:pt x="17241" y="6419"/>
                </a:lnTo>
                <a:close/>
                <a:moveTo>
                  <a:pt x="12692" y="6786"/>
                </a:moveTo>
                <a:lnTo>
                  <a:pt x="12582" y="6860"/>
                </a:lnTo>
                <a:lnTo>
                  <a:pt x="12435" y="6970"/>
                </a:lnTo>
                <a:lnTo>
                  <a:pt x="12399" y="7116"/>
                </a:lnTo>
                <a:lnTo>
                  <a:pt x="12362" y="7190"/>
                </a:lnTo>
                <a:lnTo>
                  <a:pt x="12399" y="7226"/>
                </a:lnTo>
                <a:lnTo>
                  <a:pt x="12472" y="7300"/>
                </a:lnTo>
                <a:lnTo>
                  <a:pt x="12582" y="7300"/>
                </a:lnTo>
                <a:lnTo>
                  <a:pt x="12619" y="7263"/>
                </a:lnTo>
                <a:lnTo>
                  <a:pt x="12655" y="7190"/>
                </a:lnTo>
                <a:lnTo>
                  <a:pt x="12729" y="7043"/>
                </a:lnTo>
                <a:lnTo>
                  <a:pt x="12802" y="7006"/>
                </a:lnTo>
                <a:lnTo>
                  <a:pt x="12839" y="6933"/>
                </a:lnTo>
                <a:lnTo>
                  <a:pt x="12875" y="6860"/>
                </a:lnTo>
                <a:lnTo>
                  <a:pt x="12875" y="6823"/>
                </a:lnTo>
                <a:lnTo>
                  <a:pt x="12839" y="6823"/>
                </a:lnTo>
                <a:lnTo>
                  <a:pt x="12765" y="6786"/>
                </a:lnTo>
                <a:close/>
                <a:moveTo>
                  <a:pt x="17571" y="6750"/>
                </a:moveTo>
                <a:lnTo>
                  <a:pt x="17828" y="7043"/>
                </a:lnTo>
                <a:lnTo>
                  <a:pt x="18048" y="7373"/>
                </a:lnTo>
                <a:lnTo>
                  <a:pt x="17828" y="7593"/>
                </a:lnTo>
                <a:lnTo>
                  <a:pt x="17828" y="7520"/>
                </a:lnTo>
                <a:lnTo>
                  <a:pt x="17864" y="7336"/>
                </a:lnTo>
                <a:lnTo>
                  <a:pt x="17828" y="7116"/>
                </a:lnTo>
                <a:lnTo>
                  <a:pt x="17828" y="7080"/>
                </a:lnTo>
                <a:lnTo>
                  <a:pt x="17754" y="7006"/>
                </a:lnTo>
                <a:lnTo>
                  <a:pt x="17681" y="7006"/>
                </a:lnTo>
                <a:lnTo>
                  <a:pt x="17644" y="7043"/>
                </a:lnTo>
                <a:lnTo>
                  <a:pt x="17681" y="7080"/>
                </a:lnTo>
                <a:lnTo>
                  <a:pt x="17644" y="7226"/>
                </a:lnTo>
                <a:lnTo>
                  <a:pt x="17607" y="7446"/>
                </a:lnTo>
                <a:lnTo>
                  <a:pt x="17534" y="7667"/>
                </a:lnTo>
                <a:lnTo>
                  <a:pt x="17534" y="7887"/>
                </a:lnTo>
                <a:lnTo>
                  <a:pt x="17534" y="7960"/>
                </a:lnTo>
                <a:lnTo>
                  <a:pt x="17131" y="8584"/>
                </a:lnTo>
                <a:lnTo>
                  <a:pt x="17167" y="8217"/>
                </a:lnTo>
                <a:lnTo>
                  <a:pt x="17241" y="7850"/>
                </a:lnTo>
                <a:lnTo>
                  <a:pt x="17387" y="7630"/>
                </a:lnTo>
                <a:lnTo>
                  <a:pt x="17387" y="7593"/>
                </a:lnTo>
                <a:lnTo>
                  <a:pt x="17387" y="7520"/>
                </a:lnTo>
                <a:lnTo>
                  <a:pt x="17461" y="7483"/>
                </a:lnTo>
                <a:lnTo>
                  <a:pt x="17497" y="7446"/>
                </a:lnTo>
                <a:lnTo>
                  <a:pt x="17534" y="7373"/>
                </a:lnTo>
                <a:lnTo>
                  <a:pt x="17534" y="7263"/>
                </a:lnTo>
                <a:lnTo>
                  <a:pt x="17497" y="7080"/>
                </a:lnTo>
                <a:lnTo>
                  <a:pt x="17571" y="6750"/>
                </a:lnTo>
                <a:close/>
                <a:moveTo>
                  <a:pt x="16874" y="8840"/>
                </a:moveTo>
                <a:lnTo>
                  <a:pt x="16947" y="8877"/>
                </a:lnTo>
                <a:lnTo>
                  <a:pt x="16874" y="8950"/>
                </a:lnTo>
                <a:lnTo>
                  <a:pt x="16874" y="8877"/>
                </a:lnTo>
                <a:lnTo>
                  <a:pt x="16874" y="8840"/>
                </a:lnTo>
                <a:close/>
                <a:moveTo>
                  <a:pt x="11445" y="8584"/>
                </a:moveTo>
                <a:lnTo>
                  <a:pt x="11408" y="8620"/>
                </a:lnTo>
                <a:lnTo>
                  <a:pt x="11298" y="8657"/>
                </a:lnTo>
                <a:lnTo>
                  <a:pt x="11188" y="8804"/>
                </a:lnTo>
                <a:lnTo>
                  <a:pt x="11188" y="8840"/>
                </a:lnTo>
                <a:lnTo>
                  <a:pt x="11188" y="8914"/>
                </a:lnTo>
                <a:lnTo>
                  <a:pt x="11188" y="8987"/>
                </a:lnTo>
                <a:lnTo>
                  <a:pt x="11225" y="9024"/>
                </a:lnTo>
                <a:lnTo>
                  <a:pt x="11408" y="9024"/>
                </a:lnTo>
                <a:lnTo>
                  <a:pt x="11445" y="8987"/>
                </a:lnTo>
                <a:lnTo>
                  <a:pt x="11555" y="8804"/>
                </a:lnTo>
                <a:lnTo>
                  <a:pt x="11555" y="8730"/>
                </a:lnTo>
                <a:lnTo>
                  <a:pt x="11555" y="8657"/>
                </a:lnTo>
                <a:lnTo>
                  <a:pt x="11518" y="8620"/>
                </a:lnTo>
                <a:lnTo>
                  <a:pt x="11445" y="8584"/>
                </a:lnTo>
                <a:close/>
                <a:moveTo>
                  <a:pt x="16580" y="8804"/>
                </a:moveTo>
                <a:lnTo>
                  <a:pt x="16580" y="8877"/>
                </a:lnTo>
                <a:lnTo>
                  <a:pt x="16580" y="9060"/>
                </a:lnTo>
                <a:lnTo>
                  <a:pt x="16617" y="9170"/>
                </a:lnTo>
                <a:lnTo>
                  <a:pt x="16654" y="9244"/>
                </a:lnTo>
                <a:lnTo>
                  <a:pt x="16397" y="9611"/>
                </a:lnTo>
                <a:lnTo>
                  <a:pt x="16360" y="9391"/>
                </a:lnTo>
                <a:lnTo>
                  <a:pt x="16324" y="9170"/>
                </a:lnTo>
                <a:lnTo>
                  <a:pt x="16324" y="9097"/>
                </a:lnTo>
                <a:lnTo>
                  <a:pt x="16580" y="8804"/>
                </a:lnTo>
                <a:close/>
                <a:moveTo>
                  <a:pt x="16067" y="9391"/>
                </a:moveTo>
                <a:lnTo>
                  <a:pt x="16067" y="9684"/>
                </a:lnTo>
                <a:lnTo>
                  <a:pt x="16103" y="9794"/>
                </a:lnTo>
                <a:lnTo>
                  <a:pt x="16177" y="9941"/>
                </a:lnTo>
                <a:lnTo>
                  <a:pt x="15993" y="10161"/>
                </a:lnTo>
                <a:lnTo>
                  <a:pt x="15920" y="10308"/>
                </a:lnTo>
                <a:lnTo>
                  <a:pt x="15957" y="9867"/>
                </a:lnTo>
                <a:lnTo>
                  <a:pt x="15920" y="9794"/>
                </a:lnTo>
                <a:lnTo>
                  <a:pt x="15847" y="9757"/>
                </a:lnTo>
                <a:lnTo>
                  <a:pt x="15810" y="9721"/>
                </a:lnTo>
                <a:lnTo>
                  <a:pt x="16067" y="9391"/>
                </a:lnTo>
                <a:close/>
                <a:moveTo>
                  <a:pt x="9611" y="2348"/>
                </a:moveTo>
                <a:lnTo>
                  <a:pt x="9574" y="2421"/>
                </a:lnTo>
                <a:lnTo>
                  <a:pt x="9134" y="2861"/>
                </a:lnTo>
                <a:lnTo>
                  <a:pt x="8767" y="3375"/>
                </a:lnTo>
                <a:lnTo>
                  <a:pt x="7997" y="4365"/>
                </a:lnTo>
                <a:lnTo>
                  <a:pt x="7630" y="4879"/>
                </a:lnTo>
                <a:lnTo>
                  <a:pt x="7227" y="5356"/>
                </a:lnTo>
                <a:lnTo>
                  <a:pt x="6823" y="5832"/>
                </a:lnTo>
                <a:lnTo>
                  <a:pt x="6346" y="6273"/>
                </a:lnTo>
                <a:lnTo>
                  <a:pt x="6273" y="6346"/>
                </a:lnTo>
                <a:lnTo>
                  <a:pt x="6273" y="6456"/>
                </a:lnTo>
                <a:lnTo>
                  <a:pt x="6236" y="6456"/>
                </a:lnTo>
                <a:lnTo>
                  <a:pt x="6163" y="6493"/>
                </a:lnTo>
                <a:lnTo>
                  <a:pt x="6163" y="6566"/>
                </a:lnTo>
                <a:lnTo>
                  <a:pt x="6199" y="6603"/>
                </a:lnTo>
                <a:lnTo>
                  <a:pt x="6309" y="6786"/>
                </a:lnTo>
                <a:lnTo>
                  <a:pt x="6493" y="6970"/>
                </a:lnTo>
                <a:lnTo>
                  <a:pt x="6823" y="7263"/>
                </a:lnTo>
                <a:lnTo>
                  <a:pt x="7593" y="7813"/>
                </a:lnTo>
                <a:lnTo>
                  <a:pt x="8437" y="8363"/>
                </a:lnTo>
                <a:lnTo>
                  <a:pt x="8620" y="8510"/>
                </a:lnTo>
                <a:lnTo>
                  <a:pt x="8767" y="8694"/>
                </a:lnTo>
                <a:lnTo>
                  <a:pt x="9061" y="9060"/>
                </a:lnTo>
                <a:lnTo>
                  <a:pt x="9207" y="9207"/>
                </a:lnTo>
                <a:lnTo>
                  <a:pt x="9391" y="9354"/>
                </a:lnTo>
                <a:lnTo>
                  <a:pt x="9758" y="9574"/>
                </a:lnTo>
                <a:lnTo>
                  <a:pt x="10638" y="10161"/>
                </a:lnTo>
                <a:lnTo>
                  <a:pt x="11482" y="10784"/>
                </a:lnTo>
                <a:lnTo>
                  <a:pt x="12289" y="11408"/>
                </a:lnTo>
                <a:lnTo>
                  <a:pt x="12362" y="11445"/>
                </a:lnTo>
                <a:lnTo>
                  <a:pt x="12472" y="11445"/>
                </a:lnTo>
                <a:lnTo>
                  <a:pt x="12545" y="11408"/>
                </a:lnTo>
                <a:lnTo>
                  <a:pt x="12582" y="11371"/>
                </a:lnTo>
                <a:lnTo>
                  <a:pt x="12619" y="11298"/>
                </a:lnTo>
                <a:lnTo>
                  <a:pt x="12655" y="11188"/>
                </a:lnTo>
                <a:lnTo>
                  <a:pt x="12619" y="11115"/>
                </a:lnTo>
                <a:lnTo>
                  <a:pt x="12545" y="11041"/>
                </a:lnTo>
                <a:lnTo>
                  <a:pt x="11775" y="10418"/>
                </a:lnTo>
                <a:lnTo>
                  <a:pt x="11812" y="10381"/>
                </a:lnTo>
                <a:lnTo>
                  <a:pt x="11922" y="10198"/>
                </a:lnTo>
                <a:lnTo>
                  <a:pt x="11995" y="10014"/>
                </a:lnTo>
                <a:lnTo>
                  <a:pt x="11995" y="9941"/>
                </a:lnTo>
                <a:lnTo>
                  <a:pt x="11958" y="9904"/>
                </a:lnTo>
                <a:lnTo>
                  <a:pt x="11885" y="9904"/>
                </a:lnTo>
                <a:lnTo>
                  <a:pt x="11738" y="10051"/>
                </a:lnTo>
                <a:lnTo>
                  <a:pt x="11592" y="10234"/>
                </a:lnTo>
                <a:lnTo>
                  <a:pt x="11555" y="10271"/>
                </a:lnTo>
                <a:lnTo>
                  <a:pt x="11005" y="9867"/>
                </a:lnTo>
                <a:lnTo>
                  <a:pt x="10821" y="9757"/>
                </a:lnTo>
                <a:lnTo>
                  <a:pt x="10858" y="9684"/>
                </a:lnTo>
                <a:lnTo>
                  <a:pt x="10895" y="9611"/>
                </a:lnTo>
                <a:lnTo>
                  <a:pt x="11041" y="9464"/>
                </a:lnTo>
                <a:lnTo>
                  <a:pt x="11078" y="9427"/>
                </a:lnTo>
                <a:lnTo>
                  <a:pt x="11078" y="9354"/>
                </a:lnTo>
                <a:lnTo>
                  <a:pt x="11078" y="9317"/>
                </a:lnTo>
                <a:lnTo>
                  <a:pt x="11005" y="9281"/>
                </a:lnTo>
                <a:lnTo>
                  <a:pt x="10968" y="9317"/>
                </a:lnTo>
                <a:lnTo>
                  <a:pt x="10895" y="9281"/>
                </a:lnTo>
                <a:lnTo>
                  <a:pt x="10821" y="9317"/>
                </a:lnTo>
                <a:lnTo>
                  <a:pt x="10711" y="9427"/>
                </a:lnTo>
                <a:lnTo>
                  <a:pt x="10601" y="9574"/>
                </a:lnTo>
                <a:lnTo>
                  <a:pt x="10124" y="9281"/>
                </a:lnTo>
                <a:lnTo>
                  <a:pt x="10051" y="9207"/>
                </a:lnTo>
                <a:lnTo>
                  <a:pt x="10234" y="8914"/>
                </a:lnTo>
                <a:lnTo>
                  <a:pt x="10234" y="8840"/>
                </a:lnTo>
                <a:lnTo>
                  <a:pt x="10234" y="8804"/>
                </a:lnTo>
                <a:lnTo>
                  <a:pt x="10198" y="8730"/>
                </a:lnTo>
                <a:lnTo>
                  <a:pt x="10088" y="8694"/>
                </a:lnTo>
                <a:lnTo>
                  <a:pt x="10051" y="8730"/>
                </a:lnTo>
                <a:lnTo>
                  <a:pt x="10014" y="8767"/>
                </a:lnTo>
                <a:lnTo>
                  <a:pt x="9758" y="9060"/>
                </a:lnTo>
                <a:lnTo>
                  <a:pt x="9537" y="8877"/>
                </a:lnTo>
                <a:lnTo>
                  <a:pt x="9354" y="8694"/>
                </a:lnTo>
                <a:lnTo>
                  <a:pt x="9134" y="8437"/>
                </a:lnTo>
                <a:lnTo>
                  <a:pt x="9207" y="8327"/>
                </a:lnTo>
                <a:lnTo>
                  <a:pt x="9281" y="8217"/>
                </a:lnTo>
                <a:lnTo>
                  <a:pt x="9354" y="7960"/>
                </a:lnTo>
                <a:lnTo>
                  <a:pt x="9354" y="7887"/>
                </a:lnTo>
                <a:lnTo>
                  <a:pt x="9317" y="7850"/>
                </a:lnTo>
                <a:lnTo>
                  <a:pt x="9244" y="7850"/>
                </a:lnTo>
                <a:lnTo>
                  <a:pt x="9171" y="7887"/>
                </a:lnTo>
                <a:lnTo>
                  <a:pt x="8987" y="8107"/>
                </a:lnTo>
                <a:lnTo>
                  <a:pt x="8951" y="8180"/>
                </a:lnTo>
                <a:lnTo>
                  <a:pt x="8767" y="8033"/>
                </a:lnTo>
                <a:lnTo>
                  <a:pt x="8327" y="7740"/>
                </a:lnTo>
                <a:lnTo>
                  <a:pt x="8364" y="7446"/>
                </a:lnTo>
                <a:lnTo>
                  <a:pt x="8364" y="7410"/>
                </a:lnTo>
                <a:lnTo>
                  <a:pt x="8327" y="7336"/>
                </a:lnTo>
                <a:lnTo>
                  <a:pt x="8290" y="7300"/>
                </a:lnTo>
                <a:lnTo>
                  <a:pt x="8180" y="7300"/>
                </a:lnTo>
                <a:lnTo>
                  <a:pt x="8107" y="7336"/>
                </a:lnTo>
                <a:lnTo>
                  <a:pt x="8070" y="7446"/>
                </a:lnTo>
                <a:lnTo>
                  <a:pt x="8034" y="7556"/>
                </a:lnTo>
                <a:lnTo>
                  <a:pt x="7960" y="7520"/>
                </a:lnTo>
                <a:lnTo>
                  <a:pt x="7410" y="7116"/>
                </a:lnTo>
                <a:lnTo>
                  <a:pt x="7447" y="7080"/>
                </a:lnTo>
                <a:lnTo>
                  <a:pt x="7520" y="6970"/>
                </a:lnTo>
                <a:lnTo>
                  <a:pt x="7520" y="6896"/>
                </a:lnTo>
                <a:lnTo>
                  <a:pt x="7520" y="6860"/>
                </a:lnTo>
                <a:lnTo>
                  <a:pt x="7557" y="6750"/>
                </a:lnTo>
                <a:lnTo>
                  <a:pt x="7520" y="6713"/>
                </a:lnTo>
                <a:lnTo>
                  <a:pt x="7483" y="6713"/>
                </a:lnTo>
                <a:lnTo>
                  <a:pt x="7410" y="6750"/>
                </a:lnTo>
                <a:lnTo>
                  <a:pt x="7337" y="6750"/>
                </a:lnTo>
                <a:lnTo>
                  <a:pt x="7227" y="6823"/>
                </a:lnTo>
                <a:lnTo>
                  <a:pt x="7116" y="6896"/>
                </a:lnTo>
                <a:lnTo>
                  <a:pt x="6640" y="6639"/>
                </a:lnTo>
                <a:lnTo>
                  <a:pt x="6640" y="6603"/>
                </a:lnTo>
                <a:lnTo>
                  <a:pt x="7116" y="6163"/>
                </a:lnTo>
                <a:lnTo>
                  <a:pt x="7557" y="5649"/>
                </a:lnTo>
                <a:lnTo>
                  <a:pt x="7593" y="5722"/>
                </a:lnTo>
                <a:lnTo>
                  <a:pt x="7630" y="5759"/>
                </a:lnTo>
                <a:lnTo>
                  <a:pt x="7740" y="5759"/>
                </a:lnTo>
                <a:lnTo>
                  <a:pt x="8034" y="5576"/>
                </a:lnTo>
                <a:lnTo>
                  <a:pt x="8327" y="5392"/>
                </a:lnTo>
                <a:lnTo>
                  <a:pt x="8620" y="5209"/>
                </a:lnTo>
                <a:lnTo>
                  <a:pt x="8914" y="5025"/>
                </a:lnTo>
                <a:lnTo>
                  <a:pt x="9244" y="4879"/>
                </a:lnTo>
                <a:lnTo>
                  <a:pt x="9574" y="4732"/>
                </a:lnTo>
                <a:lnTo>
                  <a:pt x="9941" y="4659"/>
                </a:lnTo>
                <a:lnTo>
                  <a:pt x="10308" y="4622"/>
                </a:lnTo>
                <a:lnTo>
                  <a:pt x="10491" y="4622"/>
                </a:lnTo>
                <a:lnTo>
                  <a:pt x="10675" y="4659"/>
                </a:lnTo>
                <a:lnTo>
                  <a:pt x="10821" y="4732"/>
                </a:lnTo>
                <a:lnTo>
                  <a:pt x="10931" y="4842"/>
                </a:lnTo>
                <a:lnTo>
                  <a:pt x="11041" y="4989"/>
                </a:lnTo>
                <a:lnTo>
                  <a:pt x="11078" y="5136"/>
                </a:lnTo>
                <a:lnTo>
                  <a:pt x="11151" y="5502"/>
                </a:lnTo>
                <a:lnTo>
                  <a:pt x="11151" y="5906"/>
                </a:lnTo>
                <a:lnTo>
                  <a:pt x="11151" y="6309"/>
                </a:lnTo>
                <a:lnTo>
                  <a:pt x="11151" y="6676"/>
                </a:lnTo>
                <a:lnTo>
                  <a:pt x="11188" y="7006"/>
                </a:lnTo>
                <a:lnTo>
                  <a:pt x="11261" y="7373"/>
                </a:lnTo>
                <a:lnTo>
                  <a:pt x="11445" y="7703"/>
                </a:lnTo>
                <a:lnTo>
                  <a:pt x="11408" y="7813"/>
                </a:lnTo>
                <a:lnTo>
                  <a:pt x="11372" y="7923"/>
                </a:lnTo>
                <a:lnTo>
                  <a:pt x="11372" y="8033"/>
                </a:lnTo>
                <a:lnTo>
                  <a:pt x="11372" y="8143"/>
                </a:lnTo>
                <a:lnTo>
                  <a:pt x="11445" y="8253"/>
                </a:lnTo>
                <a:lnTo>
                  <a:pt x="11482" y="8327"/>
                </a:lnTo>
                <a:lnTo>
                  <a:pt x="11592" y="8400"/>
                </a:lnTo>
                <a:lnTo>
                  <a:pt x="11665" y="8474"/>
                </a:lnTo>
                <a:lnTo>
                  <a:pt x="11775" y="8510"/>
                </a:lnTo>
                <a:lnTo>
                  <a:pt x="12105" y="8510"/>
                </a:lnTo>
                <a:lnTo>
                  <a:pt x="12435" y="8694"/>
                </a:lnTo>
                <a:lnTo>
                  <a:pt x="12765" y="8840"/>
                </a:lnTo>
                <a:lnTo>
                  <a:pt x="13022" y="8877"/>
                </a:lnTo>
                <a:lnTo>
                  <a:pt x="13316" y="8877"/>
                </a:lnTo>
                <a:lnTo>
                  <a:pt x="13646" y="8804"/>
                </a:lnTo>
                <a:lnTo>
                  <a:pt x="13939" y="8694"/>
                </a:lnTo>
                <a:lnTo>
                  <a:pt x="14233" y="8584"/>
                </a:lnTo>
                <a:lnTo>
                  <a:pt x="14489" y="8400"/>
                </a:lnTo>
                <a:lnTo>
                  <a:pt x="14746" y="8217"/>
                </a:lnTo>
                <a:lnTo>
                  <a:pt x="14930" y="8033"/>
                </a:lnTo>
                <a:lnTo>
                  <a:pt x="14966" y="7997"/>
                </a:lnTo>
                <a:lnTo>
                  <a:pt x="14966" y="7923"/>
                </a:lnTo>
                <a:lnTo>
                  <a:pt x="14930" y="7813"/>
                </a:lnTo>
                <a:lnTo>
                  <a:pt x="14820" y="7777"/>
                </a:lnTo>
                <a:lnTo>
                  <a:pt x="14710" y="7777"/>
                </a:lnTo>
                <a:lnTo>
                  <a:pt x="14123" y="8143"/>
                </a:lnTo>
                <a:lnTo>
                  <a:pt x="13829" y="8290"/>
                </a:lnTo>
                <a:lnTo>
                  <a:pt x="13462" y="8400"/>
                </a:lnTo>
                <a:lnTo>
                  <a:pt x="13206" y="8474"/>
                </a:lnTo>
                <a:lnTo>
                  <a:pt x="12912" y="8437"/>
                </a:lnTo>
                <a:lnTo>
                  <a:pt x="12692" y="8363"/>
                </a:lnTo>
                <a:lnTo>
                  <a:pt x="12472" y="8217"/>
                </a:lnTo>
                <a:lnTo>
                  <a:pt x="12545" y="8107"/>
                </a:lnTo>
                <a:lnTo>
                  <a:pt x="12582" y="7960"/>
                </a:lnTo>
                <a:lnTo>
                  <a:pt x="12582" y="7850"/>
                </a:lnTo>
                <a:lnTo>
                  <a:pt x="12545" y="7777"/>
                </a:lnTo>
                <a:lnTo>
                  <a:pt x="12509" y="7740"/>
                </a:lnTo>
                <a:lnTo>
                  <a:pt x="12325" y="7630"/>
                </a:lnTo>
                <a:lnTo>
                  <a:pt x="12142" y="7520"/>
                </a:lnTo>
                <a:lnTo>
                  <a:pt x="11812" y="7520"/>
                </a:lnTo>
                <a:lnTo>
                  <a:pt x="11628" y="7116"/>
                </a:lnTo>
                <a:lnTo>
                  <a:pt x="11518" y="6713"/>
                </a:lnTo>
                <a:lnTo>
                  <a:pt x="11518" y="6346"/>
                </a:lnTo>
                <a:lnTo>
                  <a:pt x="11518" y="6016"/>
                </a:lnTo>
                <a:lnTo>
                  <a:pt x="11555" y="5649"/>
                </a:lnTo>
                <a:lnTo>
                  <a:pt x="11518" y="5282"/>
                </a:lnTo>
                <a:lnTo>
                  <a:pt x="11445" y="4989"/>
                </a:lnTo>
                <a:lnTo>
                  <a:pt x="11335" y="4732"/>
                </a:lnTo>
                <a:lnTo>
                  <a:pt x="11188" y="4549"/>
                </a:lnTo>
                <a:lnTo>
                  <a:pt x="11005" y="4402"/>
                </a:lnTo>
                <a:lnTo>
                  <a:pt x="10785" y="4329"/>
                </a:lnTo>
                <a:lnTo>
                  <a:pt x="10565" y="4255"/>
                </a:lnTo>
                <a:lnTo>
                  <a:pt x="10051" y="4255"/>
                </a:lnTo>
                <a:lnTo>
                  <a:pt x="9758" y="4292"/>
                </a:lnTo>
                <a:lnTo>
                  <a:pt x="9464" y="4365"/>
                </a:lnTo>
                <a:lnTo>
                  <a:pt x="8914" y="4585"/>
                </a:lnTo>
                <a:lnTo>
                  <a:pt x="8400" y="4879"/>
                </a:lnTo>
                <a:lnTo>
                  <a:pt x="7960" y="5209"/>
                </a:lnTo>
                <a:lnTo>
                  <a:pt x="8290" y="4769"/>
                </a:lnTo>
                <a:lnTo>
                  <a:pt x="9061" y="3742"/>
                </a:lnTo>
                <a:lnTo>
                  <a:pt x="9464" y="3191"/>
                </a:lnTo>
                <a:lnTo>
                  <a:pt x="9831" y="2641"/>
                </a:lnTo>
                <a:lnTo>
                  <a:pt x="9868" y="2568"/>
                </a:lnTo>
                <a:lnTo>
                  <a:pt x="9868" y="2531"/>
                </a:lnTo>
                <a:lnTo>
                  <a:pt x="9794" y="2421"/>
                </a:lnTo>
                <a:lnTo>
                  <a:pt x="9721" y="2384"/>
                </a:lnTo>
                <a:lnTo>
                  <a:pt x="9684" y="2348"/>
                </a:lnTo>
                <a:close/>
                <a:moveTo>
                  <a:pt x="15663" y="9867"/>
                </a:moveTo>
                <a:lnTo>
                  <a:pt x="15700" y="9904"/>
                </a:lnTo>
                <a:lnTo>
                  <a:pt x="15627" y="10381"/>
                </a:lnTo>
                <a:lnTo>
                  <a:pt x="15663" y="10418"/>
                </a:lnTo>
                <a:lnTo>
                  <a:pt x="15663" y="10454"/>
                </a:lnTo>
                <a:lnTo>
                  <a:pt x="15773" y="10491"/>
                </a:lnTo>
                <a:lnTo>
                  <a:pt x="15443" y="10895"/>
                </a:lnTo>
                <a:lnTo>
                  <a:pt x="15443" y="10821"/>
                </a:lnTo>
                <a:lnTo>
                  <a:pt x="15333" y="10491"/>
                </a:lnTo>
                <a:lnTo>
                  <a:pt x="15296" y="10454"/>
                </a:lnTo>
                <a:lnTo>
                  <a:pt x="15260" y="10454"/>
                </a:lnTo>
                <a:lnTo>
                  <a:pt x="15223" y="10491"/>
                </a:lnTo>
                <a:lnTo>
                  <a:pt x="15223" y="10528"/>
                </a:lnTo>
                <a:lnTo>
                  <a:pt x="15186" y="10821"/>
                </a:lnTo>
                <a:lnTo>
                  <a:pt x="15186" y="11188"/>
                </a:lnTo>
                <a:lnTo>
                  <a:pt x="15223" y="11225"/>
                </a:lnTo>
                <a:lnTo>
                  <a:pt x="14746" y="11848"/>
                </a:lnTo>
                <a:lnTo>
                  <a:pt x="14746" y="11591"/>
                </a:lnTo>
                <a:lnTo>
                  <a:pt x="14746" y="11371"/>
                </a:lnTo>
                <a:lnTo>
                  <a:pt x="14746" y="11115"/>
                </a:lnTo>
                <a:lnTo>
                  <a:pt x="14710" y="11078"/>
                </a:lnTo>
                <a:lnTo>
                  <a:pt x="15333" y="10308"/>
                </a:lnTo>
                <a:lnTo>
                  <a:pt x="15663" y="9867"/>
                </a:lnTo>
                <a:close/>
                <a:moveTo>
                  <a:pt x="14526" y="11298"/>
                </a:moveTo>
                <a:lnTo>
                  <a:pt x="14453" y="11555"/>
                </a:lnTo>
                <a:lnTo>
                  <a:pt x="14416" y="11775"/>
                </a:lnTo>
                <a:lnTo>
                  <a:pt x="14453" y="11885"/>
                </a:lnTo>
                <a:lnTo>
                  <a:pt x="14489" y="11958"/>
                </a:lnTo>
                <a:lnTo>
                  <a:pt x="14563" y="11995"/>
                </a:lnTo>
                <a:lnTo>
                  <a:pt x="14600" y="11995"/>
                </a:lnTo>
                <a:lnTo>
                  <a:pt x="14123" y="12619"/>
                </a:lnTo>
                <a:lnTo>
                  <a:pt x="14049" y="12655"/>
                </a:lnTo>
                <a:lnTo>
                  <a:pt x="14049" y="12362"/>
                </a:lnTo>
                <a:lnTo>
                  <a:pt x="14049" y="12142"/>
                </a:lnTo>
                <a:lnTo>
                  <a:pt x="14049" y="12032"/>
                </a:lnTo>
                <a:lnTo>
                  <a:pt x="14013" y="11922"/>
                </a:lnTo>
                <a:lnTo>
                  <a:pt x="14526" y="11298"/>
                </a:lnTo>
                <a:close/>
                <a:moveTo>
                  <a:pt x="4806" y="7997"/>
                </a:moveTo>
                <a:lnTo>
                  <a:pt x="4769" y="8033"/>
                </a:lnTo>
                <a:lnTo>
                  <a:pt x="4769" y="8070"/>
                </a:lnTo>
                <a:lnTo>
                  <a:pt x="4952" y="8217"/>
                </a:lnTo>
                <a:lnTo>
                  <a:pt x="5099" y="8327"/>
                </a:lnTo>
                <a:lnTo>
                  <a:pt x="5576" y="8584"/>
                </a:lnTo>
                <a:lnTo>
                  <a:pt x="6126" y="8840"/>
                </a:lnTo>
                <a:lnTo>
                  <a:pt x="6640" y="9134"/>
                </a:lnTo>
                <a:lnTo>
                  <a:pt x="7116" y="9501"/>
                </a:lnTo>
                <a:lnTo>
                  <a:pt x="7557" y="9831"/>
                </a:lnTo>
                <a:lnTo>
                  <a:pt x="8437" y="10638"/>
                </a:lnTo>
                <a:lnTo>
                  <a:pt x="9244" y="11371"/>
                </a:lnTo>
                <a:lnTo>
                  <a:pt x="10088" y="12105"/>
                </a:lnTo>
                <a:lnTo>
                  <a:pt x="10344" y="12325"/>
                </a:lnTo>
                <a:lnTo>
                  <a:pt x="10748" y="12655"/>
                </a:lnTo>
                <a:lnTo>
                  <a:pt x="10931" y="12765"/>
                </a:lnTo>
                <a:lnTo>
                  <a:pt x="11115" y="12839"/>
                </a:lnTo>
                <a:lnTo>
                  <a:pt x="11225" y="12839"/>
                </a:lnTo>
                <a:lnTo>
                  <a:pt x="11298" y="12802"/>
                </a:lnTo>
                <a:lnTo>
                  <a:pt x="11335" y="12765"/>
                </a:lnTo>
                <a:lnTo>
                  <a:pt x="11372" y="12692"/>
                </a:lnTo>
                <a:lnTo>
                  <a:pt x="11372" y="12582"/>
                </a:lnTo>
                <a:lnTo>
                  <a:pt x="11335" y="12472"/>
                </a:lnTo>
                <a:lnTo>
                  <a:pt x="11151" y="12325"/>
                </a:lnTo>
                <a:lnTo>
                  <a:pt x="10711" y="11995"/>
                </a:lnTo>
                <a:lnTo>
                  <a:pt x="10271" y="11628"/>
                </a:lnTo>
                <a:lnTo>
                  <a:pt x="9391" y="10858"/>
                </a:lnTo>
                <a:lnTo>
                  <a:pt x="8547" y="10051"/>
                </a:lnTo>
                <a:lnTo>
                  <a:pt x="8107" y="9684"/>
                </a:lnTo>
                <a:lnTo>
                  <a:pt x="7703" y="9354"/>
                </a:lnTo>
                <a:lnTo>
                  <a:pt x="7227" y="9024"/>
                </a:lnTo>
                <a:lnTo>
                  <a:pt x="6786" y="8694"/>
                </a:lnTo>
                <a:lnTo>
                  <a:pt x="6309" y="8437"/>
                </a:lnTo>
                <a:lnTo>
                  <a:pt x="5833" y="8217"/>
                </a:lnTo>
                <a:lnTo>
                  <a:pt x="5356" y="8033"/>
                </a:lnTo>
                <a:lnTo>
                  <a:pt x="5209" y="7997"/>
                </a:lnTo>
                <a:close/>
                <a:moveTo>
                  <a:pt x="954" y="12582"/>
                </a:moveTo>
                <a:lnTo>
                  <a:pt x="1101" y="12692"/>
                </a:lnTo>
                <a:lnTo>
                  <a:pt x="1064" y="12765"/>
                </a:lnTo>
                <a:lnTo>
                  <a:pt x="1064" y="12839"/>
                </a:lnTo>
                <a:lnTo>
                  <a:pt x="1064" y="12875"/>
                </a:lnTo>
                <a:lnTo>
                  <a:pt x="1101" y="12839"/>
                </a:lnTo>
                <a:lnTo>
                  <a:pt x="1211" y="12912"/>
                </a:lnTo>
                <a:lnTo>
                  <a:pt x="1247" y="12985"/>
                </a:lnTo>
                <a:lnTo>
                  <a:pt x="1247" y="13059"/>
                </a:lnTo>
                <a:lnTo>
                  <a:pt x="1284" y="13242"/>
                </a:lnTo>
                <a:lnTo>
                  <a:pt x="991" y="13095"/>
                </a:lnTo>
                <a:lnTo>
                  <a:pt x="844" y="13059"/>
                </a:lnTo>
                <a:lnTo>
                  <a:pt x="697" y="13022"/>
                </a:lnTo>
                <a:lnTo>
                  <a:pt x="844" y="12765"/>
                </a:lnTo>
                <a:lnTo>
                  <a:pt x="954" y="12582"/>
                </a:lnTo>
                <a:close/>
                <a:moveTo>
                  <a:pt x="2715" y="10858"/>
                </a:moveTo>
                <a:lnTo>
                  <a:pt x="2641" y="10931"/>
                </a:lnTo>
                <a:lnTo>
                  <a:pt x="2641" y="10968"/>
                </a:lnTo>
                <a:lnTo>
                  <a:pt x="2788" y="11151"/>
                </a:lnTo>
                <a:lnTo>
                  <a:pt x="2935" y="11261"/>
                </a:lnTo>
                <a:lnTo>
                  <a:pt x="3302" y="11445"/>
                </a:lnTo>
                <a:lnTo>
                  <a:pt x="3778" y="11775"/>
                </a:lnTo>
                <a:lnTo>
                  <a:pt x="4255" y="12105"/>
                </a:lnTo>
                <a:lnTo>
                  <a:pt x="5099" y="12765"/>
                </a:lnTo>
                <a:lnTo>
                  <a:pt x="5539" y="13095"/>
                </a:lnTo>
                <a:lnTo>
                  <a:pt x="5759" y="13242"/>
                </a:lnTo>
                <a:lnTo>
                  <a:pt x="5869" y="13279"/>
                </a:lnTo>
                <a:lnTo>
                  <a:pt x="6053" y="13279"/>
                </a:lnTo>
                <a:lnTo>
                  <a:pt x="6126" y="13242"/>
                </a:lnTo>
                <a:lnTo>
                  <a:pt x="6163" y="13169"/>
                </a:lnTo>
                <a:lnTo>
                  <a:pt x="6126" y="13059"/>
                </a:lnTo>
                <a:lnTo>
                  <a:pt x="6089" y="12985"/>
                </a:lnTo>
                <a:lnTo>
                  <a:pt x="6016" y="12875"/>
                </a:lnTo>
                <a:lnTo>
                  <a:pt x="5869" y="12729"/>
                </a:lnTo>
                <a:lnTo>
                  <a:pt x="5502" y="12472"/>
                </a:lnTo>
                <a:lnTo>
                  <a:pt x="4512" y="11738"/>
                </a:lnTo>
                <a:lnTo>
                  <a:pt x="4035" y="11408"/>
                </a:lnTo>
                <a:lnTo>
                  <a:pt x="3522" y="11078"/>
                </a:lnTo>
                <a:lnTo>
                  <a:pt x="3338" y="11005"/>
                </a:lnTo>
                <a:lnTo>
                  <a:pt x="3118" y="10895"/>
                </a:lnTo>
                <a:lnTo>
                  <a:pt x="2935" y="10858"/>
                </a:lnTo>
                <a:close/>
                <a:moveTo>
                  <a:pt x="13756" y="12252"/>
                </a:moveTo>
                <a:lnTo>
                  <a:pt x="13719" y="12362"/>
                </a:lnTo>
                <a:lnTo>
                  <a:pt x="13719" y="12619"/>
                </a:lnTo>
                <a:lnTo>
                  <a:pt x="13719" y="12912"/>
                </a:lnTo>
                <a:lnTo>
                  <a:pt x="13756" y="12985"/>
                </a:lnTo>
                <a:lnTo>
                  <a:pt x="13793" y="13022"/>
                </a:lnTo>
                <a:lnTo>
                  <a:pt x="13719" y="13095"/>
                </a:lnTo>
                <a:lnTo>
                  <a:pt x="13389" y="13536"/>
                </a:lnTo>
                <a:lnTo>
                  <a:pt x="13426" y="13132"/>
                </a:lnTo>
                <a:lnTo>
                  <a:pt x="13462" y="12912"/>
                </a:lnTo>
                <a:lnTo>
                  <a:pt x="13462" y="12765"/>
                </a:lnTo>
                <a:lnTo>
                  <a:pt x="13426" y="12655"/>
                </a:lnTo>
                <a:lnTo>
                  <a:pt x="13756" y="12252"/>
                </a:lnTo>
                <a:close/>
                <a:moveTo>
                  <a:pt x="4402" y="8694"/>
                </a:moveTo>
                <a:lnTo>
                  <a:pt x="4329" y="8730"/>
                </a:lnTo>
                <a:lnTo>
                  <a:pt x="4255" y="8804"/>
                </a:lnTo>
                <a:lnTo>
                  <a:pt x="4255" y="8877"/>
                </a:lnTo>
                <a:lnTo>
                  <a:pt x="4255" y="8987"/>
                </a:lnTo>
                <a:lnTo>
                  <a:pt x="4292" y="9060"/>
                </a:lnTo>
                <a:lnTo>
                  <a:pt x="4365" y="9134"/>
                </a:lnTo>
                <a:lnTo>
                  <a:pt x="4512" y="9207"/>
                </a:lnTo>
                <a:lnTo>
                  <a:pt x="4842" y="9354"/>
                </a:lnTo>
                <a:lnTo>
                  <a:pt x="5136" y="9501"/>
                </a:lnTo>
                <a:lnTo>
                  <a:pt x="5392" y="9647"/>
                </a:lnTo>
                <a:lnTo>
                  <a:pt x="5869" y="10014"/>
                </a:lnTo>
                <a:lnTo>
                  <a:pt x="6346" y="10418"/>
                </a:lnTo>
                <a:lnTo>
                  <a:pt x="6786" y="10858"/>
                </a:lnTo>
                <a:lnTo>
                  <a:pt x="8584" y="12398"/>
                </a:lnTo>
                <a:lnTo>
                  <a:pt x="9501" y="13169"/>
                </a:lnTo>
                <a:lnTo>
                  <a:pt x="9721" y="13315"/>
                </a:lnTo>
                <a:lnTo>
                  <a:pt x="9941" y="13462"/>
                </a:lnTo>
                <a:lnTo>
                  <a:pt x="10161" y="13572"/>
                </a:lnTo>
                <a:lnTo>
                  <a:pt x="10271" y="13609"/>
                </a:lnTo>
                <a:lnTo>
                  <a:pt x="10381" y="13609"/>
                </a:lnTo>
                <a:lnTo>
                  <a:pt x="10454" y="13572"/>
                </a:lnTo>
                <a:lnTo>
                  <a:pt x="10491" y="13536"/>
                </a:lnTo>
                <a:lnTo>
                  <a:pt x="10528" y="13462"/>
                </a:lnTo>
                <a:lnTo>
                  <a:pt x="10491" y="13389"/>
                </a:lnTo>
                <a:lnTo>
                  <a:pt x="10418" y="13242"/>
                </a:lnTo>
                <a:lnTo>
                  <a:pt x="10271" y="13132"/>
                </a:lnTo>
                <a:lnTo>
                  <a:pt x="9978" y="12949"/>
                </a:lnTo>
                <a:lnTo>
                  <a:pt x="9537" y="12619"/>
                </a:lnTo>
                <a:lnTo>
                  <a:pt x="9134" y="12288"/>
                </a:lnTo>
                <a:lnTo>
                  <a:pt x="7557" y="10931"/>
                </a:lnTo>
                <a:lnTo>
                  <a:pt x="6823" y="10271"/>
                </a:lnTo>
                <a:lnTo>
                  <a:pt x="6089" y="9647"/>
                </a:lnTo>
                <a:lnTo>
                  <a:pt x="5686" y="9354"/>
                </a:lnTo>
                <a:lnTo>
                  <a:pt x="5246" y="9097"/>
                </a:lnTo>
                <a:lnTo>
                  <a:pt x="4769" y="8950"/>
                </a:lnTo>
                <a:lnTo>
                  <a:pt x="4549" y="8840"/>
                </a:lnTo>
                <a:lnTo>
                  <a:pt x="4475" y="8767"/>
                </a:lnTo>
                <a:lnTo>
                  <a:pt x="4439" y="8694"/>
                </a:lnTo>
                <a:close/>
                <a:moveTo>
                  <a:pt x="1541" y="13022"/>
                </a:moveTo>
                <a:lnTo>
                  <a:pt x="2091" y="13389"/>
                </a:lnTo>
                <a:lnTo>
                  <a:pt x="2091" y="13572"/>
                </a:lnTo>
                <a:lnTo>
                  <a:pt x="2126" y="13749"/>
                </a:lnTo>
                <a:lnTo>
                  <a:pt x="1504" y="13389"/>
                </a:lnTo>
                <a:lnTo>
                  <a:pt x="1578" y="13352"/>
                </a:lnTo>
                <a:lnTo>
                  <a:pt x="1614" y="13315"/>
                </a:lnTo>
                <a:lnTo>
                  <a:pt x="1614" y="13279"/>
                </a:lnTo>
                <a:lnTo>
                  <a:pt x="1614" y="13205"/>
                </a:lnTo>
                <a:lnTo>
                  <a:pt x="1541" y="13095"/>
                </a:lnTo>
                <a:lnTo>
                  <a:pt x="1541" y="13022"/>
                </a:lnTo>
                <a:close/>
                <a:moveTo>
                  <a:pt x="13206" y="12949"/>
                </a:moveTo>
                <a:lnTo>
                  <a:pt x="13169" y="13022"/>
                </a:lnTo>
                <a:lnTo>
                  <a:pt x="13059" y="13756"/>
                </a:lnTo>
                <a:lnTo>
                  <a:pt x="13059" y="13829"/>
                </a:lnTo>
                <a:lnTo>
                  <a:pt x="13096" y="13866"/>
                </a:lnTo>
                <a:lnTo>
                  <a:pt x="12912" y="14086"/>
                </a:lnTo>
                <a:lnTo>
                  <a:pt x="12912" y="13719"/>
                </a:lnTo>
                <a:lnTo>
                  <a:pt x="12875" y="13352"/>
                </a:lnTo>
                <a:lnTo>
                  <a:pt x="13206" y="12949"/>
                </a:lnTo>
                <a:close/>
                <a:moveTo>
                  <a:pt x="2458" y="13646"/>
                </a:moveTo>
                <a:lnTo>
                  <a:pt x="2641" y="13792"/>
                </a:lnTo>
                <a:lnTo>
                  <a:pt x="2788" y="13902"/>
                </a:lnTo>
                <a:lnTo>
                  <a:pt x="2788" y="14086"/>
                </a:lnTo>
                <a:lnTo>
                  <a:pt x="2825" y="14233"/>
                </a:lnTo>
                <a:lnTo>
                  <a:pt x="2605" y="14086"/>
                </a:lnTo>
                <a:lnTo>
                  <a:pt x="2385" y="13939"/>
                </a:lnTo>
                <a:lnTo>
                  <a:pt x="2495" y="13939"/>
                </a:lnTo>
                <a:lnTo>
                  <a:pt x="2568" y="13866"/>
                </a:lnTo>
                <a:lnTo>
                  <a:pt x="2568" y="13829"/>
                </a:lnTo>
                <a:lnTo>
                  <a:pt x="2568" y="13756"/>
                </a:lnTo>
                <a:lnTo>
                  <a:pt x="2458" y="13646"/>
                </a:lnTo>
                <a:close/>
                <a:moveTo>
                  <a:pt x="3595" y="9794"/>
                </a:moveTo>
                <a:lnTo>
                  <a:pt x="3558" y="9831"/>
                </a:lnTo>
                <a:lnTo>
                  <a:pt x="3522" y="9867"/>
                </a:lnTo>
                <a:lnTo>
                  <a:pt x="3558" y="9977"/>
                </a:lnTo>
                <a:lnTo>
                  <a:pt x="3595" y="10088"/>
                </a:lnTo>
                <a:lnTo>
                  <a:pt x="3815" y="10234"/>
                </a:lnTo>
                <a:lnTo>
                  <a:pt x="4659" y="10821"/>
                </a:lnTo>
                <a:lnTo>
                  <a:pt x="5466" y="11518"/>
                </a:lnTo>
                <a:lnTo>
                  <a:pt x="6236" y="12178"/>
                </a:lnTo>
                <a:lnTo>
                  <a:pt x="7080" y="12839"/>
                </a:lnTo>
                <a:lnTo>
                  <a:pt x="7923" y="13462"/>
                </a:lnTo>
                <a:lnTo>
                  <a:pt x="8730" y="14049"/>
                </a:lnTo>
                <a:lnTo>
                  <a:pt x="9134" y="14343"/>
                </a:lnTo>
                <a:lnTo>
                  <a:pt x="9574" y="14563"/>
                </a:lnTo>
                <a:lnTo>
                  <a:pt x="9684" y="14563"/>
                </a:lnTo>
                <a:lnTo>
                  <a:pt x="9794" y="14526"/>
                </a:lnTo>
                <a:lnTo>
                  <a:pt x="9868" y="14453"/>
                </a:lnTo>
                <a:lnTo>
                  <a:pt x="9904" y="14416"/>
                </a:lnTo>
                <a:lnTo>
                  <a:pt x="9904" y="14379"/>
                </a:lnTo>
                <a:lnTo>
                  <a:pt x="9904" y="14306"/>
                </a:lnTo>
                <a:lnTo>
                  <a:pt x="9868" y="14269"/>
                </a:lnTo>
                <a:lnTo>
                  <a:pt x="9794" y="14196"/>
                </a:lnTo>
                <a:lnTo>
                  <a:pt x="9721" y="14159"/>
                </a:lnTo>
                <a:lnTo>
                  <a:pt x="9501" y="14012"/>
                </a:lnTo>
                <a:lnTo>
                  <a:pt x="9281" y="13866"/>
                </a:lnTo>
                <a:lnTo>
                  <a:pt x="8290" y="13205"/>
                </a:lnTo>
                <a:lnTo>
                  <a:pt x="7373" y="12508"/>
                </a:lnTo>
                <a:lnTo>
                  <a:pt x="6493" y="11812"/>
                </a:lnTo>
                <a:lnTo>
                  <a:pt x="5649" y="11115"/>
                </a:lnTo>
                <a:lnTo>
                  <a:pt x="4769" y="10418"/>
                </a:lnTo>
                <a:lnTo>
                  <a:pt x="4549" y="10234"/>
                </a:lnTo>
                <a:lnTo>
                  <a:pt x="4145" y="9977"/>
                </a:lnTo>
                <a:lnTo>
                  <a:pt x="3925" y="9867"/>
                </a:lnTo>
                <a:lnTo>
                  <a:pt x="3742" y="9794"/>
                </a:lnTo>
                <a:close/>
                <a:moveTo>
                  <a:pt x="3155" y="14122"/>
                </a:moveTo>
                <a:lnTo>
                  <a:pt x="3778" y="14563"/>
                </a:lnTo>
                <a:lnTo>
                  <a:pt x="3742" y="14746"/>
                </a:lnTo>
                <a:lnTo>
                  <a:pt x="3742" y="14856"/>
                </a:lnTo>
                <a:lnTo>
                  <a:pt x="3338" y="14563"/>
                </a:lnTo>
                <a:lnTo>
                  <a:pt x="3338" y="14489"/>
                </a:lnTo>
                <a:lnTo>
                  <a:pt x="3302" y="14416"/>
                </a:lnTo>
                <a:lnTo>
                  <a:pt x="3192" y="14269"/>
                </a:lnTo>
                <a:lnTo>
                  <a:pt x="3155" y="14122"/>
                </a:lnTo>
                <a:close/>
                <a:moveTo>
                  <a:pt x="12692" y="13536"/>
                </a:moveTo>
                <a:lnTo>
                  <a:pt x="12619" y="13976"/>
                </a:lnTo>
                <a:lnTo>
                  <a:pt x="12582" y="14416"/>
                </a:lnTo>
                <a:lnTo>
                  <a:pt x="12582" y="14489"/>
                </a:lnTo>
                <a:lnTo>
                  <a:pt x="12142" y="15040"/>
                </a:lnTo>
                <a:lnTo>
                  <a:pt x="12142" y="14893"/>
                </a:lnTo>
                <a:lnTo>
                  <a:pt x="12142" y="14563"/>
                </a:lnTo>
                <a:lnTo>
                  <a:pt x="12105" y="14269"/>
                </a:lnTo>
                <a:lnTo>
                  <a:pt x="12692" y="13536"/>
                </a:lnTo>
                <a:close/>
                <a:moveTo>
                  <a:pt x="4035" y="14746"/>
                </a:moveTo>
                <a:lnTo>
                  <a:pt x="4402" y="15003"/>
                </a:lnTo>
                <a:lnTo>
                  <a:pt x="4402" y="15040"/>
                </a:lnTo>
                <a:lnTo>
                  <a:pt x="4402" y="15150"/>
                </a:lnTo>
                <a:lnTo>
                  <a:pt x="4439" y="15223"/>
                </a:lnTo>
                <a:lnTo>
                  <a:pt x="4549" y="15370"/>
                </a:lnTo>
                <a:lnTo>
                  <a:pt x="4659" y="15553"/>
                </a:lnTo>
                <a:lnTo>
                  <a:pt x="4255" y="15223"/>
                </a:lnTo>
                <a:lnTo>
                  <a:pt x="4255" y="15150"/>
                </a:lnTo>
                <a:lnTo>
                  <a:pt x="4219" y="15076"/>
                </a:lnTo>
                <a:lnTo>
                  <a:pt x="4109" y="14966"/>
                </a:lnTo>
                <a:lnTo>
                  <a:pt x="4035" y="14856"/>
                </a:lnTo>
                <a:lnTo>
                  <a:pt x="4035" y="14746"/>
                </a:lnTo>
                <a:close/>
                <a:moveTo>
                  <a:pt x="11922" y="14489"/>
                </a:moveTo>
                <a:lnTo>
                  <a:pt x="11885" y="14856"/>
                </a:lnTo>
                <a:lnTo>
                  <a:pt x="11848" y="15113"/>
                </a:lnTo>
                <a:lnTo>
                  <a:pt x="11848" y="15260"/>
                </a:lnTo>
                <a:lnTo>
                  <a:pt x="11848" y="15370"/>
                </a:lnTo>
                <a:lnTo>
                  <a:pt x="11555" y="15700"/>
                </a:lnTo>
                <a:lnTo>
                  <a:pt x="11592" y="15480"/>
                </a:lnTo>
                <a:lnTo>
                  <a:pt x="11555" y="15223"/>
                </a:lnTo>
                <a:lnTo>
                  <a:pt x="11555" y="15150"/>
                </a:lnTo>
                <a:lnTo>
                  <a:pt x="11482" y="15113"/>
                </a:lnTo>
                <a:lnTo>
                  <a:pt x="11445" y="15113"/>
                </a:lnTo>
                <a:lnTo>
                  <a:pt x="11922" y="14489"/>
                </a:lnTo>
                <a:close/>
                <a:moveTo>
                  <a:pt x="4769" y="15223"/>
                </a:moveTo>
                <a:lnTo>
                  <a:pt x="5026" y="15406"/>
                </a:lnTo>
                <a:lnTo>
                  <a:pt x="5576" y="15810"/>
                </a:lnTo>
                <a:lnTo>
                  <a:pt x="5576" y="15883"/>
                </a:lnTo>
                <a:lnTo>
                  <a:pt x="5576" y="16177"/>
                </a:lnTo>
                <a:lnTo>
                  <a:pt x="5576" y="16287"/>
                </a:lnTo>
                <a:lnTo>
                  <a:pt x="4916" y="15773"/>
                </a:lnTo>
                <a:lnTo>
                  <a:pt x="4952" y="15663"/>
                </a:lnTo>
                <a:lnTo>
                  <a:pt x="4952" y="15553"/>
                </a:lnTo>
                <a:lnTo>
                  <a:pt x="4916" y="15480"/>
                </a:lnTo>
                <a:lnTo>
                  <a:pt x="4879" y="15370"/>
                </a:lnTo>
                <a:lnTo>
                  <a:pt x="4769" y="15223"/>
                </a:lnTo>
                <a:close/>
                <a:moveTo>
                  <a:pt x="5833" y="15993"/>
                </a:moveTo>
                <a:lnTo>
                  <a:pt x="6456" y="16507"/>
                </a:lnTo>
                <a:lnTo>
                  <a:pt x="6420" y="16580"/>
                </a:lnTo>
                <a:lnTo>
                  <a:pt x="6383" y="16690"/>
                </a:lnTo>
                <a:lnTo>
                  <a:pt x="6346" y="16874"/>
                </a:lnTo>
                <a:lnTo>
                  <a:pt x="5869" y="16507"/>
                </a:lnTo>
                <a:lnTo>
                  <a:pt x="5869" y="16323"/>
                </a:lnTo>
                <a:lnTo>
                  <a:pt x="5869" y="16140"/>
                </a:lnTo>
                <a:lnTo>
                  <a:pt x="5833" y="15993"/>
                </a:lnTo>
                <a:close/>
                <a:moveTo>
                  <a:pt x="11298" y="15260"/>
                </a:moveTo>
                <a:lnTo>
                  <a:pt x="11298" y="15443"/>
                </a:lnTo>
                <a:lnTo>
                  <a:pt x="11225" y="15957"/>
                </a:lnTo>
                <a:lnTo>
                  <a:pt x="11225" y="16030"/>
                </a:lnTo>
                <a:lnTo>
                  <a:pt x="11261" y="16067"/>
                </a:lnTo>
                <a:lnTo>
                  <a:pt x="10088" y="17387"/>
                </a:lnTo>
                <a:lnTo>
                  <a:pt x="10088" y="17130"/>
                </a:lnTo>
                <a:lnTo>
                  <a:pt x="10088" y="16984"/>
                </a:lnTo>
                <a:lnTo>
                  <a:pt x="10308" y="16653"/>
                </a:lnTo>
                <a:lnTo>
                  <a:pt x="10821" y="15920"/>
                </a:lnTo>
                <a:lnTo>
                  <a:pt x="10785" y="16067"/>
                </a:lnTo>
                <a:lnTo>
                  <a:pt x="10711" y="16287"/>
                </a:lnTo>
                <a:lnTo>
                  <a:pt x="10711" y="16397"/>
                </a:lnTo>
                <a:lnTo>
                  <a:pt x="10711" y="16507"/>
                </a:lnTo>
                <a:lnTo>
                  <a:pt x="10748" y="16543"/>
                </a:lnTo>
                <a:lnTo>
                  <a:pt x="10785" y="16543"/>
                </a:lnTo>
                <a:lnTo>
                  <a:pt x="10895" y="16470"/>
                </a:lnTo>
                <a:lnTo>
                  <a:pt x="10968" y="16360"/>
                </a:lnTo>
                <a:lnTo>
                  <a:pt x="11005" y="16103"/>
                </a:lnTo>
                <a:lnTo>
                  <a:pt x="11005" y="15663"/>
                </a:lnTo>
                <a:lnTo>
                  <a:pt x="11225" y="15370"/>
                </a:lnTo>
                <a:lnTo>
                  <a:pt x="11298" y="15260"/>
                </a:lnTo>
                <a:close/>
                <a:moveTo>
                  <a:pt x="6566" y="16580"/>
                </a:moveTo>
                <a:lnTo>
                  <a:pt x="7006" y="17020"/>
                </a:lnTo>
                <a:lnTo>
                  <a:pt x="7006" y="17240"/>
                </a:lnTo>
                <a:lnTo>
                  <a:pt x="7006" y="17460"/>
                </a:lnTo>
                <a:lnTo>
                  <a:pt x="6896" y="17350"/>
                </a:lnTo>
                <a:lnTo>
                  <a:pt x="6640" y="17130"/>
                </a:lnTo>
                <a:lnTo>
                  <a:pt x="6640" y="17020"/>
                </a:lnTo>
                <a:lnTo>
                  <a:pt x="6603" y="16800"/>
                </a:lnTo>
                <a:lnTo>
                  <a:pt x="6566" y="16580"/>
                </a:lnTo>
                <a:close/>
                <a:moveTo>
                  <a:pt x="9464" y="404"/>
                </a:moveTo>
                <a:lnTo>
                  <a:pt x="9684" y="440"/>
                </a:lnTo>
                <a:lnTo>
                  <a:pt x="9868" y="477"/>
                </a:lnTo>
                <a:lnTo>
                  <a:pt x="10051" y="587"/>
                </a:lnTo>
                <a:lnTo>
                  <a:pt x="10418" y="844"/>
                </a:lnTo>
                <a:lnTo>
                  <a:pt x="10711" y="1064"/>
                </a:lnTo>
                <a:lnTo>
                  <a:pt x="12582" y="2421"/>
                </a:lnTo>
                <a:lnTo>
                  <a:pt x="14489" y="3815"/>
                </a:lnTo>
                <a:lnTo>
                  <a:pt x="15443" y="4512"/>
                </a:lnTo>
                <a:lnTo>
                  <a:pt x="15700" y="4732"/>
                </a:lnTo>
                <a:lnTo>
                  <a:pt x="15847" y="4805"/>
                </a:lnTo>
                <a:lnTo>
                  <a:pt x="15993" y="4879"/>
                </a:lnTo>
                <a:lnTo>
                  <a:pt x="15590" y="5356"/>
                </a:lnTo>
                <a:lnTo>
                  <a:pt x="15223" y="5869"/>
                </a:lnTo>
                <a:lnTo>
                  <a:pt x="15040" y="6089"/>
                </a:lnTo>
                <a:lnTo>
                  <a:pt x="14856" y="6383"/>
                </a:lnTo>
                <a:lnTo>
                  <a:pt x="14783" y="6529"/>
                </a:lnTo>
                <a:lnTo>
                  <a:pt x="14746" y="6639"/>
                </a:lnTo>
                <a:lnTo>
                  <a:pt x="14746" y="6786"/>
                </a:lnTo>
                <a:lnTo>
                  <a:pt x="14856" y="6896"/>
                </a:lnTo>
                <a:lnTo>
                  <a:pt x="14966" y="7006"/>
                </a:lnTo>
                <a:lnTo>
                  <a:pt x="15076" y="7080"/>
                </a:lnTo>
                <a:lnTo>
                  <a:pt x="15370" y="7190"/>
                </a:lnTo>
                <a:lnTo>
                  <a:pt x="15957" y="7300"/>
                </a:lnTo>
                <a:lnTo>
                  <a:pt x="16727" y="7446"/>
                </a:lnTo>
                <a:lnTo>
                  <a:pt x="17021" y="7520"/>
                </a:lnTo>
                <a:lnTo>
                  <a:pt x="16984" y="7593"/>
                </a:lnTo>
                <a:lnTo>
                  <a:pt x="16470" y="8143"/>
                </a:lnTo>
                <a:lnTo>
                  <a:pt x="15993" y="8730"/>
                </a:lnTo>
                <a:lnTo>
                  <a:pt x="15040" y="9904"/>
                </a:lnTo>
                <a:lnTo>
                  <a:pt x="12912" y="12508"/>
                </a:lnTo>
                <a:lnTo>
                  <a:pt x="11848" y="13792"/>
                </a:lnTo>
                <a:lnTo>
                  <a:pt x="10821" y="15113"/>
                </a:lnTo>
                <a:lnTo>
                  <a:pt x="10344" y="15736"/>
                </a:lnTo>
                <a:lnTo>
                  <a:pt x="9904" y="16397"/>
                </a:lnTo>
                <a:lnTo>
                  <a:pt x="9464" y="17057"/>
                </a:lnTo>
                <a:lnTo>
                  <a:pt x="9317" y="17277"/>
                </a:lnTo>
                <a:lnTo>
                  <a:pt x="9207" y="17497"/>
                </a:lnTo>
                <a:lnTo>
                  <a:pt x="8987" y="17387"/>
                </a:lnTo>
                <a:lnTo>
                  <a:pt x="8767" y="17350"/>
                </a:lnTo>
                <a:lnTo>
                  <a:pt x="8290" y="17204"/>
                </a:lnTo>
                <a:lnTo>
                  <a:pt x="7997" y="17094"/>
                </a:lnTo>
                <a:lnTo>
                  <a:pt x="7740" y="16910"/>
                </a:lnTo>
                <a:lnTo>
                  <a:pt x="7483" y="16727"/>
                </a:lnTo>
                <a:lnTo>
                  <a:pt x="7227" y="16507"/>
                </a:lnTo>
                <a:lnTo>
                  <a:pt x="6750" y="16067"/>
                </a:lnTo>
                <a:lnTo>
                  <a:pt x="6273" y="15663"/>
                </a:lnTo>
                <a:lnTo>
                  <a:pt x="5723" y="15296"/>
                </a:lnTo>
                <a:lnTo>
                  <a:pt x="5209" y="14929"/>
                </a:lnTo>
                <a:lnTo>
                  <a:pt x="3045" y="13462"/>
                </a:lnTo>
                <a:lnTo>
                  <a:pt x="1908" y="12619"/>
                </a:lnTo>
                <a:lnTo>
                  <a:pt x="1321" y="12215"/>
                </a:lnTo>
                <a:lnTo>
                  <a:pt x="697" y="11848"/>
                </a:lnTo>
                <a:lnTo>
                  <a:pt x="624" y="11812"/>
                </a:lnTo>
                <a:lnTo>
                  <a:pt x="1614" y="10381"/>
                </a:lnTo>
                <a:lnTo>
                  <a:pt x="2641" y="8950"/>
                </a:lnTo>
                <a:lnTo>
                  <a:pt x="3668" y="7556"/>
                </a:lnTo>
                <a:lnTo>
                  <a:pt x="4732" y="6163"/>
                </a:lnTo>
                <a:lnTo>
                  <a:pt x="6970" y="3338"/>
                </a:lnTo>
                <a:lnTo>
                  <a:pt x="8144" y="1944"/>
                </a:lnTo>
                <a:lnTo>
                  <a:pt x="8730" y="1284"/>
                </a:lnTo>
                <a:lnTo>
                  <a:pt x="9244" y="550"/>
                </a:lnTo>
                <a:lnTo>
                  <a:pt x="9281" y="477"/>
                </a:lnTo>
                <a:lnTo>
                  <a:pt x="9281" y="404"/>
                </a:lnTo>
                <a:close/>
                <a:moveTo>
                  <a:pt x="7227" y="17204"/>
                </a:moveTo>
                <a:lnTo>
                  <a:pt x="7667" y="17460"/>
                </a:lnTo>
                <a:lnTo>
                  <a:pt x="8107" y="17681"/>
                </a:lnTo>
                <a:lnTo>
                  <a:pt x="8070" y="17937"/>
                </a:lnTo>
                <a:lnTo>
                  <a:pt x="8107" y="18194"/>
                </a:lnTo>
                <a:lnTo>
                  <a:pt x="7850" y="18084"/>
                </a:lnTo>
                <a:lnTo>
                  <a:pt x="7447" y="17791"/>
                </a:lnTo>
                <a:lnTo>
                  <a:pt x="7410" y="17644"/>
                </a:lnTo>
                <a:lnTo>
                  <a:pt x="7337" y="17497"/>
                </a:lnTo>
                <a:lnTo>
                  <a:pt x="7227" y="17204"/>
                </a:lnTo>
                <a:close/>
                <a:moveTo>
                  <a:pt x="9831" y="17460"/>
                </a:moveTo>
                <a:lnTo>
                  <a:pt x="9868" y="17534"/>
                </a:lnTo>
                <a:lnTo>
                  <a:pt x="9904" y="17571"/>
                </a:lnTo>
                <a:lnTo>
                  <a:pt x="9464" y="18084"/>
                </a:lnTo>
                <a:lnTo>
                  <a:pt x="9207" y="18341"/>
                </a:lnTo>
                <a:lnTo>
                  <a:pt x="9171" y="18231"/>
                </a:lnTo>
                <a:lnTo>
                  <a:pt x="9134" y="18121"/>
                </a:lnTo>
                <a:lnTo>
                  <a:pt x="9134" y="17974"/>
                </a:lnTo>
                <a:lnTo>
                  <a:pt x="9317" y="17974"/>
                </a:lnTo>
                <a:lnTo>
                  <a:pt x="9317" y="17937"/>
                </a:lnTo>
                <a:lnTo>
                  <a:pt x="9391" y="17937"/>
                </a:lnTo>
                <a:lnTo>
                  <a:pt x="9464" y="17901"/>
                </a:lnTo>
                <a:lnTo>
                  <a:pt x="9574" y="17827"/>
                </a:lnTo>
                <a:lnTo>
                  <a:pt x="9647" y="17681"/>
                </a:lnTo>
                <a:lnTo>
                  <a:pt x="9794" y="17460"/>
                </a:lnTo>
                <a:close/>
                <a:moveTo>
                  <a:pt x="9464" y="0"/>
                </a:moveTo>
                <a:lnTo>
                  <a:pt x="9281" y="37"/>
                </a:lnTo>
                <a:lnTo>
                  <a:pt x="9134" y="110"/>
                </a:lnTo>
                <a:lnTo>
                  <a:pt x="9024" y="147"/>
                </a:lnTo>
                <a:lnTo>
                  <a:pt x="8951" y="257"/>
                </a:lnTo>
                <a:lnTo>
                  <a:pt x="8914" y="294"/>
                </a:lnTo>
                <a:lnTo>
                  <a:pt x="8914" y="330"/>
                </a:lnTo>
                <a:lnTo>
                  <a:pt x="8327" y="954"/>
                </a:lnTo>
                <a:lnTo>
                  <a:pt x="7740" y="1614"/>
                </a:lnTo>
                <a:lnTo>
                  <a:pt x="6640" y="2971"/>
                </a:lnTo>
                <a:lnTo>
                  <a:pt x="5502" y="4365"/>
                </a:lnTo>
                <a:lnTo>
                  <a:pt x="4402" y="5759"/>
                </a:lnTo>
                <a:lnTo>
                  <a:pt x="2421" y="8400"/>
                </a:lnTo>
                <a:lnTo>
                  <a:pt x="477" y="11041"/>
                </a:lnTo>
                <a:lnTo>
                  <a:pt x="330" y="11261"/>
                </a:lnTo>
                <a:lnTo>
                  <a:pt x="37" y="11701"/>
                </a:lnTo>
                <a:lnTo>
                  <a:pt x="0" y="11775"/>
                </a:lnTo>
                <a:lnTo>
                  <a:pt x="0" y="11885"/>
                </a:lnTo>
                <a:lnTo>
                  <a:pt x="37" y="11958"/>
                </a:lnTo>
                <a:lnTo>
                  <a:pt x="74" y="12032"/>
                </a:lnTo>
                <a:lnTo>
                  <a:pt x="147" y="12068"/>
                </a:lnTo>
                <a:lnTo>
                  <a:pt x="220" y="12105"/>
                </a:lnTo>
                <a:lnTo>
                  <a:pt x="294" y="12105"/>
                </a:lnTo>
                <a:lnTo>
                  <a:pt x="404" y="12068"/>
                </a:lnTo>
                <a:lnTo>
                  <a:pt x="440" y="12142"/>
                </a:lnTo>
                <a:lnTo>
                  <a:pt x="697" y="12398"/>
                </a:lnTo>
                <a:lnTo>
                  <a:pt x="587" y="12508"/>
                </a:lnTo>
                <a:lnTo>
                  <a:pt x="514" y="12655"/>
                </a:lnTo>
                <a:lnTo>
                  <a:pt x="440" y="12802"/>
                </a:lnTo>
                <a:lnTo>
                  <a:pt x="404" y="12949"/>
                </a:lnTo>
                <a:lnTo>
                  <a:pt x="404" y="13022"/>
                </a:lnTo>
                <a:lnTo>
                  <a:pt x="440" y="13059"/>
                </a:lnTo>
                <a:lnTo>
                  <a:pt x="514" y="13095"/>
                </a:lnTo>
                <a:lnTo>
                  <a:pt x="550" y="13095"/>
                </a:lnTo>
                <a:lnTo>
                  <a:pt x="624" y="13205"/>
                </a:lnTo>
                <a:lnTo>
                  <a:pt x="697" y="13315"/>
                </a:lnTo>
                <a:lnTo>
                  <a:pt x="881" y="13462"/>
                </a:lnTo>
                <a:lnTo>
                  <a:pt x="1284" y="13719"/>
                </a:lnTo>
                <a:lnTo>
                  <a:pt x="2385" y="14416"/>
                </a:lnTo>
                <a:lnTo>
                  <a:pt x="3558" y="15223"/>
                </a:lnTo>
                <a:lnTo>
                  <a:pt x="4659" y="16103"/>
                </a:lnTo>
                <a:lnTo>
                  <a:pt x="6420" y="17534"/>
                </a:lnTo>
                <a:lnTo>
                  <a:pt x="6420" y="17571"/>
                </a:lnTo>
                <a:lnTo>
                  <a:pt x="6493" y="17644"/>
                </a:lnTo>
                <a:lnTo>
                  <a:pt x="6566" y="17644"/>
                </a:lnTo>
                <a:lnTo>
                  <a:pt x="6823" y="17864"/>
                </a:lnTo>
                <a:lnTo>
                  <a:pt x="7300" y="18231"/>
                </a:lnTo>
                <a:lnTo>
                  <a:pt x="7777" y="18561"/>
                </a:lnTo>
                <a:lnTo>
                  <a:pt x="8034" y="18671"/>
                </a:lnTo>
                <a:lnTo>
                  <a:pt x="8254" y="18781"/>
                </a:lnTo>
                <a:lnTo>
                  <a:pt x="8510" y="18854"/>
                </a:lnTo>
                <a:lnTo>
                  <a:pt x="8620" y="18854"/>
                </a:lnTo>
                <a:lnTo>
                  <a:pt x="8767" y="18818"/>
                </a:lnTo>
                <a:lnTo>
                  <a:pt x="8804" y="18744"/>
                </a:lnTo>
                <a:lnTo>
                  <a:pt x="8840" y="18708"/>
                </a:lnTo>
                <a:lnTo>
                  <a:pt x="8840" y="18634"/>
                </a:lnTo>
                <a:lnTo>
                  <a:pt x="8804" y="18561"/>
                </a:lnTo>
                <a:lnTo>
                  <a:pt x="8730" y="18488"/>
                </a:lnTo>
                <a:lnTo>
                  <a:pt x="8620" y="18414"/>
                </a:lnTo>
                <a:lnTo>
                  <a:pt x="8437" y="18341"/>
                </a:lnTo>
                <a:lnTo>
                  <a:pt x="8400" y="18341"/>
                </a:lnTo>
                <a:lnTo>
                  <a:pt x="8400" y="18157"/>
                </a:lnTo>
                <a:lnTo>
                  <a:pt x="8400" y="17974"/>
                </a:lnTo>
                <a:lnTo>
                  <a:pt x="8364" y="17791"/>
                </a:lnTo>
                <a:lnTo>
                  <a:pt x="8620" y="17864"/>
                </a:lnTo>
                <a:lnTo>
                  <a:pt x="8951" y="17937"/>
                </a:lnTo>
                <a:lnTo>
                  <a:pt x="8877" y="18121"/>
                </a:lnTo>
                <a:lnTo>
                  <a:pt x="8877" y="18267"/>
                </a:lnTo>
                <a:lnTo>
                  <a:pt x="8914" y="18451"/>
                </a:lnTo>
                <a:lnTo>
                  <a:pt x="8987" y="18598"/>
                </a:lnTo>
                <a:lnTo>
                  <a:pt x="8877" y="18781"/>
                </a:lnTo>
                <a:lnTo>
                  <a:pt x="8877" y="18854"/>
                </a:lnTo>
                <a:lnTo>
                  <a:pt x="8914" y="18964"/>
                </a:lnTo>
                <a:lnTo>
                  <a:pt x="9024" y="19001"/>
                </a:lnTo>
                <a:lnTo>
                  <a:pt x="9097" y="18964"/>
                </a:lnTo>
                <a:lnTo>
                  <a:pt x="9281" y="18854"/>
                </a:lnTo>
                <a:lnTo>
                  <a:pt x="9427" y="18708"/>
                </a:lnTo>
                <a:lnTo>
                  <a:pt x="9721" y="18414"/>
                </a:lnTo>
                <a:lnTo>
                  <a:pt x="10344" y="17717"/>
                </a:lnTo>
                <a:lnTo>
                  <a:pt x="11555" y="16397"/>
                </a:lnTo>
                <a:lnTo>
                  <a:pt x="12802" y="14929"/>
                </a:lnTo>
                <a:lnTo>
                  <a:pt x="14013" y="13462"/>
                </a:lnTo>
                <a:lnTo>
                  <a:pt x="15150" y="11958"/>
                </a:lnTo>
                <a:lnTo>
                  <a:pt x="16214" y="10454"/>
                </a:lnTo>
                <a:lnTo>
                  <a:pt x="17314" y="8950"/>
                </a:lnTo>
                <a:lnTo>
                  <a:pt x="17791" y="8253"/>
                </a:lnTo>
                <a:lnTo>
                  <a:pt x="18011" y="7887"/>
                </a:lnTo>
                <a:lnTo>
                  <a:pt x="18231" y="7483"/>
                </a:lnTo>
                <a:lnTo>
                  <a:pt x="18304" y="7483"/>
                </a:lnTo>
                <a:lnTo>
                  <a:pt x="18341" y="7446"/>
                </a:lnTo>
                <a:lnTo>
                  <a:pt x="18378" y="7373"/>
                </a:lnTo>
                <a:lnTo>
                  <a:pt x="18378" y="7300"/>
                </a:lnTo>
                <a:lnTo>
                  <a:pt x="18268" y="7080"/>
                </a:lnTo>
                <a:lnTo>
                  <a:pt x="18158" y="6860"/>
                </a:lnTo>
                <a:lnTo>
                  <a:pt x="17828" y="6493"/>
                </a:lnTo>
                <a:lnTo>
                  <a:pt x="17644" y="6346"/>
                </a:lnTo>
                <a:lnTo>
                  <a:pt x="17424" y="6199"/>
                </a:lnTo>
                <a:lnTo>
                  <a:pt x="17277" y="6126"/>
                </a:lnTo>
                <a:lnTo>
                  <a:pt x="17131" y="6089"/>
                </a:lnTo>
                <a:lnTo>
                  <a:pt x="16910" y="5576"/>
                </a:lnTo>
                <a:lnTo>
                  <a:pt x="16837" y="5319"/>
                </a:lnTo>
                <a:lnTo>
                  <a:pt x="16800" y="5062"/>
                </a:lnTo>
                <a:lnTo>
                  <a:pt x="16800" y="4915"/>
                </a:lnTo>
                <a:lnTo>
                  <a:pt x="16727" y="4769"/>
                </a:lnTo>
                <a:lnTo>
                  <a:pt x="16654" y="4695"/>
                </a:lnTo>
                <a:lnTo>
                  <a:pt x="16470" y="4695"/>
                </a:lnTo>
                <a:lnTo>
                  <a:pt x="16397" y="4732"/>
                </a:lnTo>
                <a:lnTo>
                  <a:pt x="16360" y="4769"/>
                </a:lnTo>
                <a:lnTo>
                  <a:pt x="16397" y="4842"/>
                </a:lnTo>
                <a:lnTo>
                  <a:pt x="16434" y="4879"/>
                </a:lnTo>
                <a:lnTo>
                  <a:pt x="16434" y="4915"/>
                </a:lnTo>
                <a:lnTo>
                  <a:pt x="16434" y="5099"/>
                </a:lnTo>
                <a:lnTo>
                  <a:pt x="16434" y="5356"/>
                </a:lnTo>
                <a:lnTo>
                  <a:pt x="16470" y="5539"/>
                </a:lnTo>
                <a:lnTo>
                  <a:pt x="16544" y="5759"/>
                </a:lnTo>
                <a:lnTo>
                  <a:pt x="16690" y="6126"/>
                </a:lnTo>
                <a:lnTo>
                  <a:pt x="16984" y="7006"/>
                </a:lnTo>
                <a:lnTo>
                  <a:pt x="17021" y="7080"/>
                </a:lnTo>
                <a:lnTo>
                  <a:pt x="16544" y="6970"/>
                </a:lnTo>
                <a:lnTo>
                  <a:pt x="15920" y="6860"/>
                </a:lnTo>
                <a:lnTo>
                  <a:pt x="15296" y="6713"/>
                </a:lnTo>
                <a:lnTo>
                  <a:pt x="15186" y="6639"/>
                </a:lnTo>
                <a:lnTo>
                  <a:pt x="15223" y="6603"/>
                </a:lnTo>
                <a:lnTo>
                  <a:pt x="15333" y="6419"/>
                </a:lnTo>
                <a:lnTo>
                  <a:pt x="15700" y="5906"/>
                </a:lnTo>
                <a:lnTo>
                  <a:pt x="16030" y="5392"/>
                </a:lnTo>
                <a:lnTo>
                  <a:pt x="16287" y="4915"/>
                </a:lnTo>
                <a:lnTo>
                  <a:pt x="16360" y="4842"/>
                </a:lnTo>
                <a:lnTo>
                  <a:pt x="16360" y="4732"/>
                </a:lnTo>
                <a:lnTo>
                  <a:pt x="16324" y="4622"/>
                </a:lnTo>
                <a:lnTo>
                  <a:pt x="16250" y="4512"/>
                </a:lnTo>
                <a:lnTo>
                  <a:pt x="16067" y="4329"/>
                </a:lnTo>
                <a:lnTo>
                  <a:pt x="15590" y="4035"/>
                </a:lnTo>
                <a:lnTo>
                  <a:pt x="14526" y="3265"/>
                </a:lnTo>
                <a:lnTo>
                  <a:pt x="12435" y="1724"/>
                </a:lnTo>
                <a:lnTo>
                  <a:pt x="11445" y="1027"/>
                </a:lnTo>
                <a:lnTo>
                  <a:pt x="10454" y="330"/>
                </a:lnTo>
                <a:lnTo>
                  <a:pt x="10124" y="147"/>
                </a:lnTo>
                <a:lnTo>
                  <a:pt x="9794" y="37"/>
                </a:lnTo>
                <a:lnTo>
                  <a:pt x="9611"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456" name="Google Shape;456;p9"/>
          <p:cNvSpPr/>
          <p:nvPr/>
        </p:nvSpPr>
        <p:spPr>
          <a:xfrm>
            <a:off x="700454" y="4557600"/>
            <a:ext cx="504670" cy="400627"/>
          </a:xfrm>
          <a:custGeom>
            <a:rect b="b" l="l" r="r" t="t"/>
            <a:pathLst>
              <a:path extrusionOk="0" h="14124" w="17792">
                <a:moveTo>
                  <a:pt x="10565" y="2275"/>
                </a:moveTo>
                <a:lnTo>
                  <a:pt x="10785" y="2312"/>
                </a:lnTo>
                <a:lnTo>
                  <a:pt x="11189" y="2422"/>
                </a:lnTo>
                <a:lnTo>
                  <a:pt x="11555" y="2605"/>
                </a:lnTo>
                <a:lnTo>
                  <a:pt x="11445" y="2605"/>
                </a:lnTo>
                <a:lnTo>
                  <a:pt x="10638" y="2899"/>
                </a:lnTo>
                <a:lnTo>
                  <a:pt x="9868" y="3192"/>
                </a:lnTo>
                <a:lnTo>
                  <a:pt x="9245" y="3449"/>
                </a:lnTo>
                <a:lnTo>
                  <a:pt x="8584" y="3706"/>
                </a:lnTo>
                <a:lnTo>
                  <a:pt x="7961" y="4036"/>
                </a:lnTo>
                <a:lnTo>
                  <a:pt x="7667" y="4219"/>
                </a:lnTo>
                <a:lnTo>
                  <a:pt x="7410" y="4439"/>
                </a:lnTo>
                <a:lnTo>
                  <a:pt x="7631" y="4073"/>
                </a:lnTo>
                <a:lnTo>
                  <a:pt x="7887" y="3743"/>
                </a:lnTo>
                <a:lnTo>
                  <a:pt x="8144" y="3412"/>
                </a:lnTo>
                <a:lnTo>
                  <a:pt x="8438" y="3156"/>
                </a:lnTo>
                <a:lnTo>
                  <a:pt x="8768" y="2899"/>
                </a:lnTo>
                <a:lnTo>
                  <a:pt x="9098" y="2679"/>
                </a:lnTo>
                <a:lnTo>
                  <a:pt x="9501" y="2495"/>
                </a:lnTo>
                <a:lnTo>
                  <a:pt x="9905" y="2349"/>
                </a:lnTo>
                <a:lnTo>
                  <a:pt x="10125" y="2312"/>
                </a:lnTo>
                <a:lnTo>
                  <a:pt x="10345" y="2275"/>
                </a:lnTo>
                <a:close/>
                <a:moveTo>
                  <a:pt x="1285" y="2129"/>
                </a:moveTo>
                <a:lnTo>
                  <a:pt x="1248" y="2165"/>
                </a:lnTo>
                <a:lnTo>
                  <a:pt x="1101" y="2275"/>
                </a:lnTo>
                <a:lnTo>
                  <a:pt x="991" y="2422"/>
                </a:lnTo>
                <a:lnTo>
                  <a:pt x="808" y="2715"/>
                </a:lnTo>
                <a:lnTo>
                  <a:pt x="588" y="2605"/>
                </a:lnTo>
                <a:lnTo>
                  <a:pt x="441" y="2422"/>
                </a:lnTo>
                <a:lnTo>
                  <a:pt x="258" y="2239"/>
                </a:lnTo>
                <a:lnTo>
                  <a:pt x="184" y="2202"/>
                </a:lnTo>
                <a:lnTo>
                  <a:pt x="111" y="2202"/>
                </a:lnTo>
                <a:lnTo>
                  <a:pt x="37" y="2239"/>
                </a:lnTo>
                <a:lnTo>
                  <a:pt x="1" y="2312"/>
                </a:lnTo>
                <a:lnTo>
                  <a:pt x="1" y="2495"/>
                </a:lnTo>
                <a:lnTo>
                  <a:pt x="74" y="2642"/>
                </a:lnTo>
                <a:lnTo>
                  <a:pt x="147" y="2789"/>
                </a:lnTo>
                <a:lnTo>
                  <a:pt x="258" y="2936"/>
                </a:lnTo>
                <a:lnTo>
                  <a:pt x="404" y="3046"/>
                </a:lnTo>
                <a:lnTo>
                  <a:pt x="588" y="3119"/>
                </a:lnTo>
                <a:lnTo>
                  <a:pt x="294" y="3706"/>
                </a:lnTo>
                <a:lnTo>
                  <a:pt x="74" y="4293"/>
                </a:lnTo>
                <a:lnTo>
                  <a:pt x="74" y="4403"/>
                </a:lnTo>
                <a:lnTo>
                  <a:pt x="74" y="4476"/>
                </a:lnTo>
                <a:lnTo>
                  <a:pt x="147" y="4549"/>
                </a:lnTo>
                <a:lnTo>
                  <a:pt x="221" y="4586"/>
                </a:lnTo>
                <a:lnTo>
                  <a:pt x="294" y="4623"/>
                </a:lnTo>
                <a:lnTo>
                  <a:pt x="368" y="4586"/>
                </a:lnTo>
                <a:lnTo>
                  <a:pt x="441" y="4549"/>
                </a:lnTo>
                <a:lnTo>
                  <a:pt x="514" y="4476"/>
                </a:lnTo>
                <a:lnTo>
                  <a:pt x="991" y="3339"/>
                </a:lnTo>
                <a:lnTo>
                  <a:pt x="1248" y="2789"/>
                </a:lnTo>
                <a:lnTo>
                  <a:pt x="1321" y="2495"/>
                </a:lnTo>
                <a:lnTo>
                  <a:pt x="1395" y="2202"/>
                </a:lnTo>
                <a:lnTo>
                  <a:pt x="1358" y="2165"/>
                </a:lnTo>
                <a:lnTo>
                  <a:pt x="1321" y="2129"/>
                </a:lnTo>
                <a:close/>
                <a:moveTo>
                  <a:pt x="11702" y="2715"/>
                </a:moveTo>
                <a:lnTo>
                  <a:pt x="11959" y="2936"/>
                </a:lnTo>
                <a:lnTo>
                  <a:pt x="12142" y="3156"/>
                </a:lnTo>
                <a:lnTo>
                  <a:pt x="12216" y="3266"/>
                </a:lnTo>
                <a:lnTo>
                  <a:pt x="11812" y="3412"/>
                </a:lnTo>
                <a:lnTo>
                  <a:pt x="11445" y="3559"/>
                </a:lnTo>
                <a:lnTo>
                  <a:pt x="9758" y="4183"/>
                </a:lnTo>
                <a:lnTo>
                  <a:pt x="8254" y="4770"/>
                </a:lnTo>
                <a:lnTo>
                  <a:pt x="7484" y="5100"/>
                </a:lnTo>
                <a:lnTo>
                  <a:pt x="7117" y="5283"/>
                </a:lnTo>
                <a:lnTo>
                  <a:pt x="6787" y="5503"/>
                </a:lnTo>
                <a:lnTo>
                  <a:pt x="7337" y="4549"/>
                </a:lnTo>
                <a:lnTo>
                  <a:pt x="7374" y="4549"/>
                </a:lnTo>
                <a:lnTo>
                  <a:pt x="8364" y="4073"/>
                </a:lnTo>
                <a:lnTo>
                  <a:pt x="9355" y="3632"/>
                </a:lnTo>
                <a:lnTo>
                  <a:pt x="11409" y="2862"/>
                </a:lnTo>
                <a:lnTo>
                  <a:pt x="11445" y="2936"/>
                </a:lnTo>
                <a:lnTo>
                  <a:pt x="11519" y="2972"/>
                </a:lnTo>
                <a:lnTo>
                  <a:pt x="11592" y="3009"/>
                </a:lnTo>
                <a:lnTo>
                  <a:pt x="11666" y="2972"/>
                </a:lnTo>
                <a:lnTo>
                  <a:pt x="11739" y="2899"/>
                </a:lnTo>
                <a:lnTo>
                  <a:pt x="11739" y="2789"/>
                </a:lnTo>
                <a:lnTo>
                  <a:pt x="11702" y="2715"/>
                </a:lnTo>
                <a:close/>
                <a:moveTo>
                  <a:pt x="12326" y="3522"/>
                </a:moveTo>
                <a:lnTo>
                  <a:pt x="12399" y="3596"/>
                </a:lnTo>
                <a:lnTo>
                  <a:pt x="12436" y="3596"/>
                </a:lnTo>
                <a:lnTo>
                  <a:pt x="12583" y="3926"/>
                </a:lnTo>
                <a:lnTo>
                  <a:pt x="12546" y="3926"/>
                </a:lnTo>
                <a:lnTo>
                  <a:pt x="12473" y="3963"/>
                </a:lnTo>
                <a:lnTo>
                  <a:pt x="12289" y="4109"/>
                </a:lnTo>
                <a:lnTo>
                  <a:pt x="12106" y="4219"/>
                </a:lnTo>
                <a:lnTo>
                  <a:pt x="11702" y="4403"/>
                </a:lnTo>
                <a:lnTo>
                  <a:pt x="11262" y="4586"/>
                </a:lnTo>
                <a:lnTo>
                  <a:pt x="10822" y="4733"/>
                </a:lnTo>
                <a:lnTo>
                  <a:pt x="9941" y="5026"/>
                </a:lnTo>
                <a:lnTo>
                  <a:pt x="9061" y="5393"/>
                </a:lnTo>
                <a:lnTo>
                  <a:pt x="8217" y="5723"/>
                </a:lnTo>
                <a:lnTo>
                  <a:pt x="7374" y="6127"/>
                </a:lnTo>
                <a:lnTo>
                  <a:pt x="6750" y="6384"/>
                </a:lnTo>
                <a:lnTo>
                  <a:pt x="6420" y="6567"/>
                </a:lnTo>
                <a:lnTo>
                  <a:pt x="6090" y="6750"/>
                </a:lnTo>
                <a:lnTo>
                  <a:pt x="6310" y="6384"/>
                </a:lnTo>
                <a:lnTo>
                  <a:pt x="6677" y="5650"/>
                </a:lnTo>
                <a:lnTo>
                  <a:pt x="7410" y="5467"/>
                </a:lnTo>
                <a:lnTo>
                  <a:pt x="8107" y="5173"/>
                </a:lnTo>
                <a:lnTo>
                  <a:pt x="9465" y="4623"/>
                </a:lnTo>
                <a:lnTo>
                  <a:pt x="10932" y="4073"/>
                </a:lnTo>
                <a:lnTo>
                  <a:pt x="11629" y="3816"/>
                </a:lnTo>
                <a:lnTo>
                  <a:pt x="12326" y="3522"/>
                </a:lnTo>
                <a:close/>
                <a:moveTo>
                  <a:pt x="5100" y="8401"/>
                </a:moveTo>
                <a:lnTo>
                  <a:pt x="4989" y="8438"/>
                </a:lnTo>
                <a:lnTo>
                  <a:pt x="4953" y="8474"/>
                </a:lnTo>
                <a:lnTo>
                  <a:pt x="4953" y="8511"/>
                </a:lnTo>
                <a:lnTo>
                  <a:pt x="4916" y="8768"/>
                </a:lnTo>
                <a:lnTo>
                  <a:pt x="4879" y="8988"/>
                </a:lnTo>
                <a:lnTo>
                  <a:pt x="4879" y="9245"/>
                </a:lnTo>
                <a:lnTo>
                  <a:pt x="4916" y="9355"/>
                </a:lnTo>
                <a:lnTo>
                  <a:pt x="4989" y="9465"/>
                </a:lnTo>
                <a:lnTo>
                  <a:pt x="5026" y="9501"/>
                </a:lnTo>
                <a:lnTo>
                  <a:pt x="5173" y="9501"/>
                </a:lnTo>
                <a:lnTo>
                  <a:pt x="5210" y="9465"/>
                </a:lnTo>
                <a:lnTo>
                  <a:pt x="5283" y="9391"/>
                </a:lnTo>
                <a:lnTo>
                  <a:pt x="5320" y="9281"/>
                </a:lnTo>
                <a:lnTo>
                  <a:pt x="5320" y="9061"/>
                </a:lnTo>
                <a:lnTo>
                  <a:pt x="5320" y="8768"/>
                </a:lnTo>
                <a:lnTo>
                  <a:pt x="5283" y="8511"/>
                </a:lnTo>
                <a:lnTo>
                  <a:pt x="5246" y="8474"/>
                </a:lnTo>
                <a:lnTo>
                  <a:pt x="5210" y="8438"/>
                </a:lnTo>
                <a:lnTo>
                  <a:pt x="5100" y="8401"/>
                </a:lnTo>
                <a:close/>
                <a:moveTo>
                  <a:pt x="5210" y="9685"/>
                </a:moveTo>
                <a:lnTo>
                  <a:pt x="5136" y="9722"/>
                </a:lnTo>
                <a:lnTo>
                  <a:pt x="5063" y="9758"/>
                </a:lnTo>
                <a:lnTo>
                  <a:pt x="5026" y="9795"/>
                </a:lnTo>
                <a:lnTo>
                  <a:pt x="4989" y="9905"/>
                </a:lnTo>
                <a:lnTo>
                  <a:pt x="4989" y="9978"/>
                </a:lnTo>
                <a:lnTo>
                  <a:pt x="4916" y="10308"/>
                </a:lnTo>
                <a:lnTo>
                  <a:pt x="4916" y="10639"/>
                </a:lnTo>
                <a:lnTo>
                  <a:pt x="4953" y="10749"/>
                </a:lnTo>
                <a:lnTo>
                  <a:pt x="4989" y="10785"/>
                </a:lnTo>
                <a:lnTo>
                  <a:pt x="5063" y="10822"/>
                </a:lnTo>
                <a:lnTo>
                  <a:pt x="5173" y="10822"/>
                </a:lnTo>
                <a:lnTo>
                  <a:pt x="5246" y="10785"/>
                </a:lnTo>
                <a:lnTo>
                  <a:pt x="5283" y="10749"/>
                </a:lnTo>
                <a:lnTo>
                  <a:pt x="5283" y="10639"/>
                </a:lnTo>
                <a:lnTo>
                  <a:pt x="5283" y="10272"/>
                </a:lnTo>
                <a:lnTo>
                  <a:pt x="5356" y="9905"/>
                </a:lnTo>
                <a:lnTo>
                  <a:pt x="5356" y="9832"/>
                </a:lnTo>
                <a:lnTo>
                  <a:pt x="5320" y="9758"/>
                </a:lnTo>
                <a:lnTo>
                  <a:pt x="5283" y="9722"/>
                </a:lnTo>
                <a:lnTo>
                  <a:pt x="5210" y="9685"/>
                </a:lnTo>
                <a:close/>
                <a:moveTo>
                  <a:pt x="14600" y="9501"/>
                </a:moveTo>
                <a:lnTo>
                  <a:pt x="14563" y="9575"/>
                </a:lnTo>
                <a:lnTo>
                  <a:pt x="14490" y="9868"/>
                </a:lnTo>
                <a:lnTo>
                  <a:pt x="14417" y="10125"/>
                </a:lnTo>
                <a:lnTo>
                  <a:pt x="14380" y="10712"/>
                </a:lnTo>
                <a:lnTo>
                  <a:pt x="14417" y="10785"/>
                </a:lnTo>
                <a:lnTo>
                  <a:pt x="14453" y="10859"/>
                </a:lnTo>
                <a:lnTo>
                  <a:pt x="14527" y="10895"/>
                </a:lnTo>
                <a:lnTo>
                  <a:pt x="14600" y="10932"/>
                </a:lnTo>
                <a:lnTo>
                  <a:pt x="14673" y="10932"/>
                </a:lnTo>
                <a:lnTo>
                  <a:pt x="14747" y="10895"/>
                </a:lnTo>
                <a:lnTo>
                  <a:pt x="14783" y="10859"/>
                </a:lnTo>
                <a:lnTo>
                  <a:pt x="14820" y="10785"/>
                </a:lnTo>
                <a:lnTo>
                  <a:pt x="14820" y="10639"/>
                </a:lnTo>
                <a:lnTo>
                  <a:pt x="14820" y="10088"/>
                </a:lnTo>
                <a:lnTo>
                  <a:pt x="14820" y="9832"/>
                </a:lnTo>
                <a:lnTo>
                  <a:pt x="14747" y="9575"/>
                </a:lnTo>
                <a:lnTo>
                  <a:pt x="14710" y="9501"/>
                </a:lnTo>
                <a:close/>
                <a:moveTo>
                  <a:pt x="12729" y="4183"/>
                </a:moveTo>
                <a:lnTo>
                  <a:pt x="12986" y="4880"/>
                </a:lnTo>
                <a:lnTo>
                  <a:pt x="12766" y="4990"/>
                </a:lnTo>
                <a:lnTo>
                  <a:pt x="12509" y="5100"/>
                </a:lnTo>
                <a:lnTo>
                  <a:pt x="12032" y="5320"/>
                </a:lnTo>
                <a:lnTo>
                  <a:pt x="10969" y="5833"/>
                </a:lnTo>
                <a:lnTo>
                  <a:pt x="9978" y="6310"/>
                </a:lnTo>
                <a:lnTo>
                  <a:pt x="8988" y="6714"/>
                </a:lnTo>
                <a:lnTo>
                  <a:pt x="8071" y="7007"/>
                </a:lnTo>
                <a:lnTo>
                  <a:pt x="7117" y="7301"/>
                </a:lnTo>
                <a:lnTo>
                  <a:pt x="6677" y="7484"/>
                </a:lnTo>
                <a:lnTo>
                  <a:pt x="6237" y="7704"/>
                </a:lnTo>
                <a:lnTo>
                  <a:pt x="5796" y="7924"/>
                </a:lnTo>
                <a:lnTo>
                  <a:pt x="5430" y="8218"/>
                </a:lnTo>
                <a:lnTo>
                  <a:pt x="5393" y="8254"/>
                </a:lnTo>
                <a:lnTo>
                  <a:pt x="5393" y="8291"/>
                </a:lnTo>
                <a:lnTo>
                  <a:pt x="5430" y="8328"/>
                </a:lnTo>
                <a:lnTo>
                  <a:pt x="5466" y="8328"/>
                </a:lnTo>
                <a:lnTo>
                  <a:pt x="6420" y="7961"/>
                </a:lnTo>
                <a:lnTo>
                  <a:pt x="7337" y="7594"/>
                </a:lnTo>
                <a:lnTo>
                  <a:pt x="8364" y="7264"/>
                </a:lnTo>
                <a:lnTo>
                  <a:pt x="9391" y="6897"/>
                </a:lnTo>
                <a:lnTo>
                  <a:pt x="10345" y="6530"/>
                </a:lnTo>
                <a:lnTo>
                  <a:pt x="11262" y="6090"/>
                </a:lnTo>
                <a:lnTo>
                  <a:pt x="12326" y="5577"/>
                </a:lnTo>
                <a:lnTo>
                  <a:pt x="12729" y="5393"/>
                </a:lnTo>
                <a:lnTo>
                  <a:pt x="12913" y="5283"/>
                </a:lnTo>
                <a:lnTo>
                  <a:pt x="13133" y="5210"/>
                </a:lnTo>
                <a:lnTo>
                  <a:pt x="13169" y="5356"/>
                </a:lnTo>
                <a:lnTo>
                  <a:pt x="13426" y="5870"/>
                </a:lnTo>
                <a:lnTo>
                  <a:pt x="13390" y="5870"/>
                </a:lnTo>
                <a:lnTo>
                  <a:pt x="13353" y="5797"/>
                </a:lnTo>
                <a:lnTo>
                  <a:pt x="13280" y="5760"/>
                </a:lnTo>
                <a:lnTo>
                  <a:pt x="13206" y="5723"/>
                </a:lnTo>
                <a:lnTo>
                  <a:pt x="13133" y="5760"/>
                </a:lnTo>
                <a:lnTo>
                  <a:pt x="12216" y="6237"/>
                </a:lnTo>
                <a:lnTo>
                  <a:pt x="11299" y="6677"/>
                </a:lnTo>
                <a:lnTo>
                  <a:pt x="10345" y="7081"/>
                </a:lnTo>
                <a:lnTo>
                  <a:pt x="9428" y="7484"/>
                </a:lnTo>
                <a:lnTo>
                  <a:pt x="8474" y="7851"/>
                </a:lnTo>
                <a:lnTo>
                  <a:pt x="7520" y="8181"/>
                </a:lnTo>
                <a:lnTo>
                  <a:pt x="6640" y="8474"/>
                </a:lnTo>
                <a:lnTo>
                  <a:pt x="6163" y="8658"/>
                </a:lnTo>
                <a:lnTo>
                  <a:pt x="5980" y="8768"/>
                </a:lnTo>
                <a:lnTo>
                  <a:pt x="5760" y="8878"/>
                </a:lnTo>
                <a:lnTo>
                  <a:pt x="5760" y="8915"/>
                </a:lnTo>
                <a:lnTo>
                  <a:pt x="5760" y="8951"/>
                </a:lnTo>
                <a:lnTo>
                  <a:pt x="6273" y="8951"/>
                </a:lnTo>
                <a:lnTo>
                  <a:pt x="6713" y="8805"/>
                </a:lnTo>
                <a:lnTo>
                  <a:pt x="7631" y="8511"/>
                </a:lnTo>
                <a:lnTo>
                  <a:pt x="8621" y="8144"/>
                </a:lnTo>
                <a:lnTo>
                  <a:pt x="9611" y="7777"/>
                </a:lnTo>
                <a:lnTo>
                  <a:pt x="10528" y="7411"/>
                </a:lnTo>
                <a:lnTo>
                  <a:pt x="11409" y="7007"/>
                </a:lnTo>
                <a:lnTo>
                  <a:pt x="12289" y="6604"/>
                </a:lnTo>
                <a:lnTo>
                  <a:pt x="13133" y="6163"/>
                </a:lnTo>
                <a:lnTo>
                  <a:pt x="13206" y="6200"/>
                </a:lnTo>
                <a:lnTo>
                  <a:pt x="13316" y="6200"/>
                </a:lnTo>
                <a:lnTo>
                  <a:pt x="13390" y="6163"/>
                </a:lnTo>
                <a:lnTo>
                  <a:pt x="13463" y="6090"/>
                </a:lnTo>
                <a:lnTo>
                  <a:pt x="13500" y="6053"/>
                </a:lnTo>
                <a:lnTo>
                  <a:pt x="13866" y="6714"/>
                </a:lnTo>
                <a:lnTo>
                  <a:pt x="13646" y="6787"/>
                </a:lnTo>
                <a:lnTo>
                  <a:pt x="13463" y="6860"/>
                </a:lnTo>
                <a:lnTo>
                  <a:pt x="12913" y="7081"/>
                </a:lnTo>
                <a:lnTo>
                  <a:pt x="12399" y="7337"/>
                </a:lnTo>
                <a:lnTo>
                  <a:pt x="11225" y="7961"/>
                </a:lnTo>
                <a:lnTo>
                  <a:pt x="10675" y="8254"/>
                </a:lnTo>
                <a:lnTo>
                  <a:pt x="10052" y="8548"/>
                </a:lnTo>
                <a:lnTo>
                  <a:pt x="9428" y="8768"/>
                </a:lnTo>
                <a:lnTo>
                  <a:pt x="8804" y="8951"/>
                </a:lnTo>
                <a:lnTo>
                  <a:pt x="7520" y="9318"/>
                </a:lnTo>
                <a:lnTo>
                  <a:pt x="6200" y="9722"/>
                </a:lnTo>
                <a:lnTo>
                  <a:pt x="5796" y="9868"/>
                </a:lnTo>
                <a:lnTo>
                  <a:pt x="5650" y="10015"/>
                </a:lnTo>
                <a:lnTo>
                  <a:pt x="5576" y="10052"/>
                </a:lnTo>
                <a:lnTo>
                  <a:pt x="5576" y="10015"/>
                </a:lnTo>
                <a:lnTo>
                  <a:pt x="5540" y="9978"/>
                </a:lnTo>
                <a:lnTo>
                  <a:pt x="5540" y="10015"/>
                </a:lnTo>
                <a:lnTo>
                  <a:pt x="5503" y="10088"/>
                </a:lnTo>
                <a:lnTo>
                  <a:pt x="5503" y="10198"/>
                </a:lnTo>
                <a:lnTo>
                  <a:pt x="5540" y="10235"/>
                </a:lnTo>
                <a:lnTo>
                  <a:pt x="5576" y="10235"/>
                </a:lnTo>
                <a:lnTo>
                  <a:pt x="5796" y="10125"/>
                </a:lnTo>
                <a:lnTo>
                  <a:pt x="6017" y="10052"/>
                </a:lnTo>
                <a:lnTo>
                  <a:pt x="6530" y="9942"/>
                </a:lnTo>
                <a:lnTo>
                  <a:pt x="7704" y="9575"/>
                </a:lnTo>
                <a:lnTo>
                  <a:pt x="8878" y="9281"/>
                </a:lnTo>
                <a:lnTo>
                  <a:pt x="9465" y="9098"/>
                </a:lnTo>
                <a:lnTo>
                  <a:pt x="10015" y="8878"/>
                </a:lnTo>
                <a:lnTo>
                  <a:pt x="10528" y="8695"/>
                </a:lnTo>
                <a:lnTo>
                  <a:pt x="11005" y="8438"/>
                </a:lnTo>
                <a:lnTo>
                  <a:pt x="11959" y="7924"/>
                </a:lnTo>
                <a:lnTo>
                  <a:pt x="12473" y="7667"/>
                </a:lnTo>
                <a:lnTo>
                  <a:pt x="12986" y="7411"/>
                </a:lnTo>
                <a:lnTo>
                  <a:pt x="13573" y="7191"/>
                </a:lnTo>
                <a:lnTo>
                  <a:pt x="13756" y="7117"/>
                </a:lnTo>
                <a:lnTo>
                  <a:pt x="14013" y="7044"/>
                </a:lnTo>
                <a:lnTo>
                  <a:pt x="14050" y="7081"/>
                </a:lnTo>
                <a:lnTo>
                  <a:pt x="14160" y="7081"/>
                </a:lnTo>
                <a:lnTo>
                  <a:pt x="14197" y="7191"/>
                </a:lnTo>
                <a:lnTo>
                  <a:pt x="13830" y="7374"/>
                </a:lnTo>
                <a:lnTo>
                  <a:pt x="13500" y="7594"/>
                </a:lnTo>
                <a:lnTo>
                  <a:pt x="12436" y="8218"/>
                </a:lnTo>
                <a:lnTo>
                  <a:pt x="11335" y="8768"/>
                </a:lnTo>
                <a:lnTo>
                  <a:pt x="10198" y="9245"/>
                </a:lnTo>
                <a:lnTo>
                  <a:pt x="9061" y="9685"/>
                </a:lnTo>
                <a:lnTo>
                  <a:pt x="7887" y="10088"/>
                </a:lnTo>
                <a:lnTo>
                  <a:pt x="6750" y="10455"/>
                </a:lnTo>
                <a:lnTo>
                  <a:pt x="6200" y="10639"/>
                </a:lnTo>
                <a:lnTo>
                  <a:pt x="5906" y="10749"/>
                </a:lnTo>
                <a:lnTo>
                  <a:pt x="5650" y="10895"/>
                </a:lnTo>
                <a:lnTo>
                  <a:pt x="5613" y="10932"/>
                </a:lnTo>
                <a:lnTo>
                  <a:pt x="5613" y="10969"/>
                </a:lnTo>
                <a:lnTo>
                  <a:pt x="5613" y="11005"/>
                </a:lnTo>
                <a:lnTo>
                  <a:pt x="5686" y="11042"/>
                </a:lnTo>
                <a:lnTo>
                  <a:pt x="5943" y="11005"/>
                </a:lnTo>
                <a:lnTo>
                  <a:pt x="6200" y="10969"/>
                </a:lnTo>
                <a:lnTo>
                  <a:pt x="6713" y="10822"/>
                </a:lnTo>
                <a:lnTo>
                  <a:pt x="7337" y="10602"/>
                </a:lnTo>
                <a:lnTo>
                  <a:pt x="7961" y="10419"/>
                </a:lnTo>
                <a:lnTo>
                  <a:pt x="9208" y="10015"/>
                </a:lnTo>
                <a:lnTo>
                  <a:pt x="10418" y="9538"/>
                </a:lnTo>
                <a:lnTo>
                  <a:pt x="11445" y="9061"/>
                </a:lnTo>
                <a:lnTo>
                  <a:pt x="12473" y="8584"/>
                </a:lnTo>
                <a:lnTo>
                  <a:pt x="13573" y="7961"/>
                </a:lnTo>
                <a:lnTo>
                  <a:pt x="14013" y="7741"/>
                </a:lnTo>
                <a:lnTo>
                  <a:pt x="14233" y="7594"/>
                </a:lnTo>
                <a:lnTo>
                  <a:pt x="14417" y="7447"/>
                </a:lnTo>
                <a:lnTo>
                  <a:pt x="14527" y="7594"/>
                </a:lnTo>
                <a:lnTo>
                  <a:pt x="14527" y="7631"/>
                </a:lnTo>
                <a:lnTo>
                  <a:pt x="14417" y="7961"/>
                </a:lnTo>
                <a:lnTo>
                  <a:pt x="14417" y="8328"/>
                </a:lnTo>
                <a:lnTo>
                  <a:pt x="14343" y="8254"/>
                </a:lnTo>
                <a:lnTo>
                  <a:pt x="14233" y="8254"/>
                </a:lnTo>
                <a:lnTo>
                  <a:pt x="13830" y="8438"/>
                </a:lnTo>
                <a:lnTo>
                  <a:pt x="13426" y="8658"/>
                </a:lnTo>
                <a:lnTo>
                  <a:pt x="12693" y="9135"/>
                </a:lnTo>
                <a:lnTo>
                  <a:pt x="12252" y="9428"/>
                </a:lnTo>
                <a:lnTo>
                  <a:pt x="11776" y="9685"/>
                </a:lnTo>
                <a:lnTo>
                  <a:pt x="11299" y="9942"/>
                </a:lnTo>
                <a:lnTo>
                  <a:pt x="10822" y="10125"/>
                </a:lnTo>
                <a:lnTo>
                  <a:pt x="8658" y="10822"/>
                </a:lnTo>
                <a:lnTo>
                  <a:pt x="7741" y="11115"/>
                </a:lnTo>
                <a:lnTo>
                  <a:pt x="7300" y="11262"/>
                </a:lnTo>
                <a:lnTo>
                  <a:pt x="6860" y="11446"/>
                </a:lnTo>
                <a:lnTo>
                  <a:pt x="5283" y="11409"/>
                </a:lnTo>
                <a:lnTo>
                  <a:pt x="5246" y="11189"/>
                </a:lnTo>
                <a:lnTo>
                  <a:pt x="5173" y="11115"/>
                </a:lnTo>
                <a:lnTo>
                  <a:pt x="5026" y="11115"/>
                </a:lnTo>
                <a:lnTo>
                  <a:pt x="4989" y="11189"/>
                </a:lnTo>
                <a:lnTo>
                  <a:pt x="4953" y="11409"/>
                </a:lnTo>
                <a:lnTo>
                  <a:pt x="4182" y="11336"/>
                </a:lnTo>
                <a:lnTo>
                  <a:pt x="3816" y="11336"/>
                </a:lnTo>
                <a:lnTo>
                  <a:pt x="3412" y="11372"/>
                </a:lnTo>
                <a:lnTo>
                  <a:pt x="3119" y="11409"/>
                </a:lnTo>
                <a:lnTo>
                  <a:pt x="2862" y="11556"/>
                </a:lnTo>
                <a:lnTo>
                  <a:pt x="2825" y="11005"/>
                </a:lnTo>
                <a:lnTo>
                  <a:pt x="2715" y="9428"/>
                </a:lnTo>
                <a:lnTo>
                  <a:pt x="2715" y="9171"/>
                </a:lnTo>
                <a:lnTo>
                  <a:pt x="2972" y="9171"/>
                </a:lnTo>
                <a:lnTo>
                  <a:pt x="3265" y="9135"/>
                </a:lnTo>
                <a:lnTo>
                  <a:pt x="3522" y="9061"/>
                </a:lnTo>
                <a:lnTo>
                  <a:pt x="3779" y="8988"/>
                </a:lnTo>
                <a:lnTo>
                  <a:pt x="4036" y="8841"/>
                </a:lnTo>
                <a:lnTo>
                  <a:pt x="4293" y="8695"/>
                </a:lnTo>
                <a:lnTo>
                  <a:pt x="4733" y="8401"/>
                </a:lnTo>
                <a:lnTo>
                  <a:pt x="5063" y="8108"/>
                </a:lnTo>
                <a:lnTo>
                  <a:pt x="5356" y="7777"/>
                </a:lnTo>
                <a:lnTo>
                  <a:pt x="5613" y="7447"/>
                </a:lnTo>
                <a:lnTo>
                  <a:pt x="5870" y="7117"/>
                </a:lnTo>
                <a:lnTo>
                  <a:pt x="6273" y="7007"/>
                </a:lnTo>
                <a:lnTo>
                  <a:pt x="6640" y="6824"/>
                </a:lnTo>
                <a:lnTo>
                  <a:pt x="7410" y="6420"/>
                </a:lnTo>
                <a:lnTo>
                  <a:pt x="8401" y="5980"/>
                </a:lnTo>
                <a:lnTo>
                  <a:pt x="9355" y="5577"/>
                </a:lnTo>
                <a:lnTo>
                  <a:pt x="10308" y="5246"/>
                </a:lnTo>
                <a:lnTo>
                  <a:pt x="11262" y="4880"/>
                </a:lnTo>
                <a:lnTo>
                  <a:pt x="12032" y="4623"/>
                </a:lnTo>
                <a:lnTo>
                  <a:pt x="12436" y="4403"/>
                </a:lnTo>
                <a:lnTo>
                  <a:pt x="12619" y="4219"/>
                </a:lnTo>
                <a:lnTo>
                  <a:pt x="12729" y="4183"/>
                </a:lnTo>
                <a:close/>
                <a:moveTo>
                  <a:pt x="2385" y="1"/>
                </a:moveTo>
                <a:lnTo>
                  <a:pt x="2238" y="38"/>
                </a:lnTo>
                <a:lnTo>
                  <a:pt x="2202" y="74"/>
                </a:lnTo>
                <a:lnTo>
                  <a:pt x="2165" y="111"/>
                </a:lnTo>
                <a:lnTo>
                  <a:pt x="2055" y="368"/>
                </a:lnTo>
                <a:lnTo>
                  <a:pt x="1982" y="515"/>
                </a:lnTo>
                <a:lnTo>
                  <a:pt x="1578" y="1432"/>
                </a:lnTo>
                <a:lnTo>
                  <a:pt x="1541" y="1542"/>
                </a:lnTo>
                <a:lnTo>
                  <a:pt x="1578" y="1615"/>
                </a:lnTo>
                <a:lnTo>
                  <a:pt x="1615" y="1688"/>
                </a:lnTo>
                <a:lnTo>
                  <a:pt x="1688" y="1762"/>
                </a:lnTo>
                <a:lnTo>
                  <a:pt x="1761" y="1798"/>
                </a:lnTo>
                <a:lnTo>
                  <a:pt x="1835" y="1798"/>
                </a:lnTo>
                <a:lnTo>
                  <a:pt x="1908" y="1762"/>
                </a:lnTo>
                <a:lnTo>
                  <a:pt x="1982" y="1652"/>
                </a:lnTo>
                <a:lnTo>
                  <a:pt x="2128" y="1358"/>
                </a:lnTo>
                <a:lnTo>
                  <a:pt x="2092" y="2165"/>
                </a:lnTo>
                <a:lnTo>
                  <a:pt x="2092" y="2972"/>
                </a:lnTo>
                <a:lnTo>
                  <a:pt x="2055" y="4073"/>
                </a:lnTo>
                <a:lnTo>
                  <a:pt x="1982" y="4109"/>
                </a:lnTo>
                <a:lnTo>
                  <a:pt x="1835" y="4073"/>
                </a:lnTo>
                <a:lnTo>
                  <a:pt x="1725" y="3999"/>
                </a:lnTo>
                <a:lnTo>
                  <a:pt x="1615" y="3999"/>
                </a:lnTo>
                <a:lnTo>
                  <a:pt x="1541" y="4036"/>
                </a:lnTo>
                <a:lnTo>
                  <a:pt x="1505" y="4109"/>
                </a:lnTo>
                <a:lnTo>
                  <a:pt x="1541" y="4219"/>
                </a:lnTo>
                <a:lnTo>
                  <a:pt x="1651" y="4293"/>
                </a:lnTo>
                <a:lnTo>
                  <a:pt x="1761" y="4366"/>
                </a:lnTo>
                <a:lnTo>
                  <a:pt x="1908" y="4403"/>
                </a:lnTo>
                <a:lnTo>
                  <a:pt x="2055" y="4439"/>
                </a:lnTo>
                <a:lnTo>
                  <a:pt x="2055" y="5540"/>
                </a:lnTo>
                <a:lnTo>
                  <a:pt x="1908" y="5577"/>
                </a:lnTo>
                <a:lnTo>
                  <a:pt x="1651" y="5613"/>
                </a:lnTo>
                <a:lnTo>
                  <a:pt x="1615" y="5687"/>
                </a:lnTo>
                <a:lnTo>
                  <a:pt x="1541" y="5723"/>
                </a:lnTo>
                <a:lnTo>
                  <a:pt x="1541" y="5760"/>
                </a:lnTo>
                <a:lnTo>
                  <a:pt x="1505" y="5797"/>
                </a:lnTo>
                <a:lnTo>
                  <a:pt x="1541" y="5833"/>
                </a:lnTo>
                <a:lnTo>
                  <a:pt x="1578" y="5833"/>
                </a:lnTo>
                <a:lnTo>
                  <a:pt x="1651" y="5907"/>
                </a:lnTo>
                <a:lnTo>
                  <a:pt x="2055" y="5907"/>
                </a:lnTo>
                <a:lnTo>
                  <a:pt x="2092" y="6200"/>
                </a:lnTo>
                <a:lnTo>
                  <a:pt x="2092" y="7154"/>
                </a:lnTo>
                <a:lnTo>
                  <a:pt x="1835" y="7227"/>
                </a:lnTo>
                <a:lnTo>
                  <a:pt x="1541" y="7374"/>
                </a:lnTo>
                <a:lnTo>
                  <a:pt x="1505" y="7411"/>
                </a:lnTo>
                <a:lnTo>
                  <a:pt x="1505" y="7447"/>
                </a:lnTo>
                <a:lnTo>
                  <a:pt x="1541" y="7484"/>
                </a:lnTo>
                <a:lnTo>
                  <a:pt x="1578" y="7521"/>
                </a:lnTo>
                <a:lnTo>
                  <a:pt x="2092" y="7521"/>
                </a:lnTo>
                <a:lnTo>
                  <a:pt x="2165" y="8951"/>
                </a:lnTo>
                <a:lnTo>
                  <a:pt x="2165" y="8988"/>
                </a:lnTo>
                <a:lnTo>
                  <a:pt x="1982" y="8951"/>
                </a:lnTo>
                <a:lnTo>
                  <a:pt x="1578" y="8951"/>
                </a:lnTo>
                <a:lnTo>
                  <a:pt x="1505" y="8988"/>
                </a:lnTo>
                <a:lnTo>
                  <a:pt x="1468" y="9061"/>
                </a:lnTo>
                <a:lnTo>
                  <a:pt x="1468" y="9135"/>
                </a:lnTo>
                <a:lnTo>
                  <a:pt x="1541" y="9208"/>
                </a:lnTo>
                <a:lnTo>
                  <a:pt x="1688" y="9245"/>
                </a:lnTo>
                <a:lnTo>
                  <a:pt x="1835" y="9318"/>
                </a:lnTo>
                <a:lnTo>
                  <a:pt x="2202" y="9391"/>
                </a:lnTo>
                <a:lnTo>
                  <a:pt x="2238" y="10419"/>
                </a:lnTo>
                <a:lnTo>
                  <a:pt x="2018" y="10419"/>
                </a:lnTo>
                <a:lnTo>
                  <a:pt x="1798" y="10455"/>
                </a:lnTo>
                <a:lnTo>
                  <a:pt x="1725" y="10529"/>
                </a:lnTo>
                <a:lnTo>
                  <a:pt x="1651" y="10602"/>
                </a:lnTo>
                <a:lnTo>
                  <a:pt x="1578" y="10675"/>
                </a:lnTo>
                <a:lnTo>
                  <a:pt x="1615" y="10749"/>
                </a:lnTo>
                <a:lnTo>
                  <a:pt x="1688" y="10822"/>
                </a:lnTo>
                <a:lnTo>
                  <a:pt x="2128" y="10822"/>
                </a:lnTo>
                <a:lnTo>
                  <a:pt x="2275" y="10859"/>
                </a:lnTo>
                <a:lnTo>
                  <a:pt x="2275" y="10895"/>
                </a:lnTo>
                <a:lnTo>
                  <a:pt x="2312" y="11702"/>
                </a:lnTo>
                <a:lnTo>
                  <a:pt x="2348" y="11959"/>
                </a:lnTo>
                <a:lnTo>
                  <a:pt x="2385" y="12106"/>
                </a:lnTo>
                <a:lnTo>
                  <a:pt x="2495" y="12216"/>
                </a:lnTo>
                <a:lnTo>
                  <a:pt x="2568" y="12253"/>
                </a:lnTo>
                <a:lnTo>
                  <a:pt x="2679" y="12253"/>
                </a:lnTo>
                <a:lnTo>
                  <a:pt x="2752" y="12216"/>
                </a:lnTo>
                <a:lnTo>
                  <a:pt x="2789" y="12143"/>
                </a:lnTo>
                <a:lnTo>
                  <a:pt x="2825" y="12106"/>
                </a:lnTo>
                <a:lnTo>
                  <a:pt x="3009" y="11959"/>
                </a:lnTo>
                <a:lnTo>
                  <a:pt x="3265" y="11886"/>
                </a:lnTo>
                <a:lnTo>
                  <a:pt x="3486" y="11849"/>
                </a:lnTo>
                <a:lnTo>
                  <a:pt x="3742" y="11849"/>
                </a:lnTo>
                <a:lnTo>
                  <a:pt x="3742" y="12033"/>
                </a:lnTo>
                <a:lnTo>
                  <a:pt x="3742" y="12216"/>
                </a:lnTo>
                <a:lnTo>
                  <a:pt x="3816" y="12363"/>
                </a:lnTo>
                <a:lnTo>
                  <a:pt x="3889" y="12509"/>
                </a:lnTo>
                <a:lnTo>
                  <a:pt x="3962" y="12583"/>
                </a:lnTo>
                <a:lnTo>
                  <a:pt x="4036" y="12546"/>
                </a:lnTo>
                <a:lnTo>
                  <a:pt x="4109" y="12509"/>
                </a:lnTo>
                <a:lnTo>
                  <a:pt x="4146" y="12436"/>
                </a:lnTo>
                <a:lnTo>
                  <a:pt x="4072" y="12216"/>
                </a:lnTo>
                <a:lnTo>
                  <a:pt x="4036" y="12069"/>
                </a:lnTo>
                <a:lnTo>
                  <a:pt x="4036" y="11886"/>
                </a:lnTo>
                <a:lnTo>
                  <a:pt x="5063" y="11922"/>
                </a:lnTo>
                <a:lnTo>
                  <a:pt x="5063" y="12143"/>
                </a:lnTo>
                <a:lnTo>
                  <a:pt x="5100" y="12619"/>
                </a:lnTo>
                <a:lnTo>
                  <a:pt x="5136" y="12693"/>
                </a:lnTo>
                <a:lnTo>
                  <a:pt x="5173" y="12766"/>
                </a:lnTo>
                <a:lnTo>
                  <a:pt x="5320" y="12766"/>
                </a:lnTo>
                <a:lnTo>
                  <a:pt x="5466" y="12729"/>
                </a:lnTo>
                <a:lnTo>
                  <a:pt x="5503" y="12619"/>
                </a:lnTo>
                <a:lnTo>
                  <a:pt x="5540" y="12473"/>
                </a:lnTo>
                <a:lnTo>
                  <a:pt x="5466" y="12363"/>
                </a:lnTo>
                <a:lnTo>
                  <a:pt x="5393" y="12326"/>
                </a:lnTo>
                <a:lnTo>
                  <a:pt x="5356" y="12106"/>
                </a:lnTo>
                <a:lnTo>
                  <a:pt x="5283" y="11922"/>
                </a:lnTo>
                <a:lnTo>
                  <a:pt x="5906" y="11959"/>
                </a:lnTo>
                <a:lnTo>
                  <a:pt x="6493" y="11959"/>
                </a:lnTo>
                <a:lnTo>
                  <a:pt x="6493" y="11996"/>
                </a:lnTo>
                <a:lnTo>
                  <a:pt x="6457" y="12179"/>
                </a:lnTo>
                <a:lnTo>
                  <a:pt x="6420" y="12399"/>
                </a:lnTo>
                <a:lnTo>
                  <a:pt x="6457" y="12583"/>
                </a:lnTo>
                <a:lnTo>
                  <a:pt x="6567" y="12766"/>
                </a:lnTo>
                <a:lnTo>
                  <a:pt x="6603" y="12840"/>
                </a:lnTo>
                <a:lnTo>
                  <a:pt x="6677" y="12876"/>
                </a:lnTo>
                <a:lnTo>
                  <a:pt x="6750" y="12876"/>
                </a:lnTo>
                <a:lnTo>
                  <a:pt x="6824" y="12840"/>
                </a:lnTo>
                <a:lnTo>
                  <a:pt x="6897" y="12766"/>
                </a:lnTo>
                <a:lnTo>
                  <a:pt x="6897" y="12729"/>
                </a:lnTo>
                <a:lnTo>
                  <a:pt x="6897" y="12656"/>
                </a:lnTo>
                <a:lnTo>
                  <a:pt x="6824" y="12619"/>
                </a:lnTo>
                <a:lnTo>
                  <a:pt x="6787" y="12583"/>
                </a:lnTo>
                <a:lnTo>
                  <a:pt x="6713" y="12399"/>
                </a:lnTo>
                <a:lnTo>
                  <a:pt x="6677" y="12216"/>
                </a:lnTo>
                <a:lnTo>
                  <a:pt x="6640" y="11996"/>
                </a:lnTo>
                <a:lnTo>
                  <a:pt x="6640" y="11959"/>
                </a:lnTo>
                <a:lnTo>
                  <a:pt x="7924" y="11996"/>
                </a:lnTo>
                <a:lnTo>
                  <a:pt x="7851" y="12033"/>
                </a:lnTo>
                <a:lnTo>
                  <a:pt x="7814" y="12106"/>
                </a:lnTo>
                <a:lnTo>
                  <a:pt x="7777" y="12253"/>
                </a:lnTo>
                <a:lnTo>
                  <a:pt x="7777" y="12399"/>
                </a:lnTo>
                <a:lnTo>
                  <a:pt x="7777" y="12509"/>
                </a:lnTo>
                <a:lnTo>
                  <a:pt x="7814" y="12619"/>
                </a:lnTo>
                <a:lnTo>
                  <a:pt x="7887" y="12729"/>
                </a:lnTo>
                <a:lnTo>
                  <a:pt x="7961" y="12766"/>
                </a:lnTo>
                <a:lnTo>
                  <a:pt x="8034" y="12729"/>
                </a:lnTo>
                <a:lnTo>
                  <a:pt x="8107" y="12693"/>
                </a:lnTo>
                <a:lnTo>
                  <a:pt x="8144" y="12619"/>
                </a:lnTo>
                <a:lnTo>
                  <a:pt x="8107" y="12473"/>
                </a:lnTo>
                <a:lnTo>
                  <a:pt x="8071" y="12289"/>
                </a:lnTo>
                <a:lnTo>
                  <a:pt x="8071" y="12179"/>
                </a:lnTo>
                <a:lnTo>
                  <a:pt x="8034" y="12106"/>
                </a:lnTo>
                <a:lnTo>
                  <a:pt x="8034" y="12033"/>
                </a:lnTo>
                <a:lnTo>
                  <a:pt x="8034" y="11996"/>
                </a:lnTo>
                <a:lnTo>
                  <a:pt x="9391" y="11996"/>
                </a:lnTo>
                <a:lnTo>
                  <a:pt x="9318" y="12216"/>
                </a:lnTo>
                <a:lnTo>
                  <a:pt x="9318" y="12473"/>
                </a:lnTo>
                <a:lnTo>
                  <a:pt x="9355" y="12546"/>
                </a:lnTo>
                <a:lnTo>
                  <a:pt x="9428" y="12583"/>
                </a:lnTo>
                <a:lnTo>
                  <a:pt x="9611" y="12583"/>
                </a:lnTo>
                <a:lnTo>
                  <a:pt x="9685" y="12546"/>
                </a:lnTo>
                <a:lnTo>
                  <a:pt x="9721" y="12473"/>
                </a:lnTo>
                <a:lnTo>
                  <a:pt x="9721" y="12436"/>
                </a:lnTo>
                <a:lnTo>
                  <a:pt x="9721" y="12363"/>
                </a:lnTo>
                <a:lnTo>
                  <a:pt x="9611" y="12326"/>
                </a:lnTo>
                <a:lnTo>
                  <a:pt x="9611" y="11996"/>
                </a:lnTo>
                <a:lnTo>
                  <a:pt x="10638" y="11996"/>
                </a:lnTo>
                <a:lnTo>
                  <a:pt x="10675" y="12253"/>
                </a:lnTo>
                <a:lnTo>
                  <a:pt x="10748" y="12509"/>
                </a:lnTo>
                <a:lnTo>
                  <a:pt x="10822" y="12583"/>
                </a:lnTo>
                <a:lnTo>
                  <a:pt x="10969" y="12583"/>
                </a:lnTo>
                <a:lnTo>
                  <a:pt x="11005" y="12509"/>
                </a:lnTo>
                <a:lnTo>
                  <a:pt x="11042" y="12399"/>
                </a:lnTo>
                <a:lnTo>
                  <a:pt x="10969" y="12179"/>
                </a:lnTo>
                <a:lnTo>
                  <a:pt x="10895" y="11996"/>
                </a:lnTo>
                <a:lnTo>
                  <a:pt x="12106" y="11996"/>
                </a:lnTo>
                <a:lnTo>
                  <a:pt x="12069" y="12069"/>
                </a:lnTo>
                <a:lnTo>
                  <a:pt x="12032" y="12143"/>
                </a:lnTo>
                <a:lnTo>
                  <a:pt x="11996" y="12363"/>
                </a:lnTo>
                <a:lnTo>
                  <a:pt x="12032" y="12473"/>
                </a:lnTo>
                <a:lnTo>
                  <a:pt x="12069" y="12619"/>
                </a:lnTo>
                <a:lnTo>
                  <a:pt x="12142" y="12729"/>
                </a:lnTo>
                <a:lnTo>
                  <a:pt x="12216" y="12803"/>
                </a:lnTo>
                <a:lnTo>
                  <a:pt x="12289" y="12840"/>
                </a:lnTo>
                <a:lnTo>
                  <a:pt x="12362" y="12803"/>
                </a:lnTo>
                <a:lnTo>
                  <a:pt x="12399" y="12766"/>
                </a:lnTo>
                <a:lnTo>
                  <a:pt x="12399" y="12693"/>
                </a:lnTo>
                <a:lnTo>
                  <a:pt x="12362" y="12546"/>
                </a:lnTo>
                <a:lnTo>
                  <a:pt x="12289" y="12363"/>
                </a:lnTo>
                <a:lnTo>
                  <a:pt x="12252" y="12179"/>
                </a:lnTo>
                <a:lnTo>
                  <a:pt x="12252" y="11959"/>
                </a:lnTo>
                <a:lnTo>
                  <a:pt x="13353" y="11959"/>
                </a:lnTo>
                <a:lnTo>
                  <a:pt x="13280" y="12106"/>
                </a:lnTo>
                <a:lnTo>
                  <a:pt x="13243" y="12253"/>
                </a:lnTo>
                <a:lnTo>
                  <a:pt x="13243" y="12436"/>
                </a:lnTo>
                <a:lnTo>
                  <a:pt x="13316" y="12583"/>
                </a:lnTo>
                <a:lnTo>
                  <a:pt x="13353" y="12619"/>
                </a:lnTo>
                <a:lnTo>
                  <a:pt x="13426" y="12656"/>
                </a:lnTo>
                <a:lnTo>
                  <a:pt x="13500" y="12656"/>
                </a:lnTo>
                <a:lnTo>
                  <a:pt x="13573" y="12583"/>
                </a:lnTo>
                <a:lnTo>
                  <a:pt x="13610" y="12436"/>
                </a:lnTo>
                <a:lnTo>
                  <a:pt x="13536" y="12216"/>
                </a:lnTo>
                <a:lnTo>
                  <a:pt x="13536" y="12069"/>
                </a:lnTo>
                <a:lnTo>
                  <a:pt x="13573" y="11922"/>
                </a:lnTo>
                <a:lnTo>
                  <a:pt x="14563" y="11886"/>
                </a:lnTo>
                <a:lnTo>
                  <a:pt x="14563" y="11886"/>
                </a:lnTo>
                <a:lnTo>
                  <a:pt x="14527" y="12363"/>
                </a:lnTo>
                <a:lnTo>
                  <a:pt x="14563" y="12436"/>
                </a:lnTo>
                <a:lnTo>
                  <a:pt x="14637" y="12509"/>
                </a:lnTo>
                <a:lnTo>
                  <a:pt x="14747" y="12509"/>
                </a:lnTo>
                <a:lnTo>
                  <a:pt x="14820" y="12473"/>
                </a:lnTo>
                <a:lnTo>
                  <a:pt x="14893" y="12399"/>
                </a:lnTo>
                <a:lnTo>
                  <a:pt x="14967" y="12289"/>
                </a:lnTo>
                <a:lnTo>
                  <a:pt x="14967" y="12179"/>
                </a:lnTo>
                <a:lnTo>
                  <a:pt x="14967" y="12069"/>
                </a:lnTo>
                <a:lnTo>
                  <a:pt x="14930" y="11996"/>
                </a:lnTo>
                <a:lnTo>
                  <a:pt x="14857" y="11959"/>
                </a:lnTo>
                <a:lnTo>
                  <a:pt x="14857" y="11886"/>
                </a:lnTo>
                <a:lnTo>
                  <a:pt x="16618" y="11776"/>
                </a:lnTo>
                <a:lnTo>
                  <a:pt x="16654" y="11812"/>
                </a:lnTo>
                <a:lnTo>
                  <a:pt x="16544" y="11996"/>
                </a:lnTo>
                <a:lnTo>
                  <a:pt x="16361" y="12179"/>
                </a:lnTo>
                <a:lnTo>
                  <a:pt x="16287" y="12289"/>
                </a:lnTo>
                <a:lnTo>
                  <a:pt x="16251" y="12363"/>
                </a:lnTo>
                <a:lnTo>
                  <a:pt x="16287" y="12436"/>
                </a:lnTo>
                <a:lnTo>
                  <a:pt x="16324" y="12509"/>
                </a:lnTo>
                <a:lnTo>
                  <a:pt x="16397" y="12546"/>
                </a:lnTo>
                <a:lnTo>
                  <a:pt x="16471" y="12583"/>
                </a:lnTo>
                <a:lnTo>
                  <a:pt x="16544" y="12583"/>
                </a:lnTo>
                <a:lnTo>
                  <a:pt x="16581" y="12546"/>
                </a:lnTo>
                <a:lnTo>
                  <a:pt x="16728" y="12473"/>
                </a:lnTo>
                <a:lnTo>
                  <a:pt x="16801" y="12363"/>
                </a:lnTo>
                <a:lnTo>
                  <a:pt x="16984" y="12106"/>
                </a:lnTo>
                <a:lnTo>
                  <a:pt x="17461" y="11482"/>
                </a:lnTo>
                <a:lnTo>
                  <a:pt x="17461" y="11409"/>
                </a:lnTo>
                <a:lnTo>
                  <a:pt x="17461" y="11336"/>
                </a:lnTo>
                <a:lnTo>
                  <a:pt x="17461" y="11262"/>
                </a:lnTo>
                <a:lnTo>
                  <a:pt x="17425" y="11189"/>
                </a:lnTo>
                <a:lnTo>
                  <a:pt x="17058" y="10895"/>
                </a:lnTo>
                <a:lnTo>
                  <a:pt x="16728" y="10639"/>
                </a:lnTo>
                <a:lnTo>
                  <a:pt x="16654" y="10602"/>
                </a:lnTo>
                <a:lnTo>
                  <a:pt x="16581" y="10602"/>
                </a:lnTo>
                <a:lnTo>
                  <a:pt x="16544" y="10639"/>
                </a:lnTo>
                <a:lnTo>
                  <a:pt x="16471" y="10675"/>
                </a:lnTo>
                <a:lnTo>
                  <a:pt x="16434" y="10785"/>
                </a:lnTo>
                <a:lnTo>
                  <a:pt x="16434" y="10859"/>
                </a:lnTo>
                <a:lnTo>
                  <a:pt x="16471" y="10932"/>
                </a:lnTo>
                <a:lnTo>
                  <a:pt x="16801" y="11226"/>
                </a:lnTo>
                <a:lnTo>
                  <a:pt x="13940" y="11372"/>
                </a:lnTo>
                <a:lnTo>
                  <a:pt x="14050" y="11336"/>
                </a:lnTo>
                <a:lnTo>
                  <a:pt x="14270" y="11189"/>
                </a:lnTo>
                <a:lnTo>
                  <a:pt x="14343" y="11115"/>
                </a:lnTo>
                <a:lnTo>
                  <a:pt x="14417" y="11005"/>
                </a:lnTo>
                <a:lnTo>
                  <a:pt x="14417" y="10932"/>
                </a:lnTo>
                <a:lnTo>
                  <a:pt x="14380" y="10895"/>
                </a:lnTo>
                <a:lnTo>
                  <a:pt x="14233" y="10895"/>
                </a:lnTo>
                <a:lnTo>
                  <a:pt x="14123" y="10932"/>
                </a:lnTo>
                <a:lnTo>
                  <a:pt x="13903" y="11079"/>
                </a:lnTo>
                <a:lnTo>
                  <a:pt x="13720" y="11226"/>
                </a:lnTo>
                <a:lnTo>
                  <a:pt x="13573" y="11409"/>
                </a:lnTo>
                <a:lnTo>
                  <a:pt x="12289" y="11446"/>
                </a:lnTo>
                <a:lnTo>
                  <a:pt x="12546" y="11336"/>
                </a:lnTo>
                <a:lnTo>
                  <a:pt x="12839" y="11226"/>
                </a:lnTo>
                <a:lnTo>
                  <a:pt x="13169" y="11079"/>
                </a:lnTo>
                <a:lnTo>
                  <a:pt x="13500" y="10895"/>
                </a:lnTo>
                <a:lnTo>
                  <a:pt x="13793" y="10675"/>
                </a:lnTo>
                <a:lnTo>
                  <a:pt x="14050" y="10419"/>
                </a:lnTo>
                <a:lnTo>
                  <a:pt x="14087" y="10308"/>
                </a:lnTo>
                <a:lnTo>
                  <a:pt x="14050" y="10235"/>
                </a:lnTo>
                <a:lnTo>
                  <a:pt x="13976" y="10198"/>
                </a:lnTo>
                <a:lnTo>
                  <a:pt x="13903" y="10235"/>
                </a:lnTo>
                <a:lnTo>
                  <a:pt x="13646" y="10382"/>
                </a:lnTo>
                <a:lnTo>
                  <a:pt x="13390" y="10565"/>
                </a:lnTo>
                <a:lnTo>
                  <a:pt x="13133" y="10749"/>
                </a:lnTo>
                <a:lnTo>
                  <a:pt x="12876" y="10895"/>
                </a:lnTo>
                <a:lnTo>
                  <a:pt x="12583" y="11042"/>
                </a:lnTo>
                <a:lnTo>
                  <a:pt x="12289" y="11152"/>
                </a:lnTo>
                <a:lnTo>
                  <a:pt x="11996" y="11299"/>
                </a:lnTo>
                <a:lnTo>
                  <a:pt x="11702" y="11446"/>
                </a:lnTo>
                <a:lnTo>
                  <a:pt x="10162" y="11482"/>
                </a:lnTo>
                <a:lnTo>
                  <a:pt x="10602" y="11299"/>
                </a:lnTo>
                <a:lnTo>
                  <a:pt x="12216" y="10639"/>
                </a:lnTo>
                <a:lnTo>
                  <a:pt x="12766" y="10455"/>
                </a:lnTo>
                <a:lnTo>
                  <a:pt x="13316" y="10162"/>
                </a:lnTo>
                <a:lnTo>
                  <a:pt x="13573" y="10015"/>
                </a:lnTo>
                <a:lnTo>
                  <a:pt x="13793" y="9832"/>
                </a:lnTo>
                <a:lnTo>
                  <a:pt x="13976" y="9612"/>
                </a:lnTo>
                <a:lnTo>
                  <a:pt x="14087" y="9355"/>
                </a:lnTo>
                <a:lnTo>
                  <a:pt x="14087" y="9245"/>
                </a:lnTo>
                <a:lnTo>
                  <a:pt x="14050" y="9208"/>
                </a:lnTo>
                <a:lnTo>
                  <a:pt x="13940" y="9171"/>
                </a:lnTo>
                <a:lnTo>
                  <a:pt x="13866" y="9208"/>
                </a:lnTo>
                <a:lnTo>
                  <a:pt x="13463" y="9612"/>
                </a:lnTo>
                <a:lnTo>
                  <a:pt x="13243" y="9795"/>
                </a:lnTo>
                <a:lnTo>
                  <a:pt x="12986" y="9978"/>
                </a:lnTo>
                <a:lnTo>
                  <a:pt x="12693" y="10125"/>
                </a:lnTo>
                <a:lnTo>
                  <a:pt x="12399" y="10235"/>
                </a:lnTo>
                <a:lnTo>
                  <a:pt x="11776" y="10492"/>
                </a:lnTo>
                <a:lnTo>
                  <a:pt x="10418" y="11042"/>
                </a:lnTo>
                <a:lnTo>
                  <a:pt x="9905" y="11262"/>
                </a:lnTo>
                <a:lnTo>
                  <a:pt x="9428" y="11482"/>
                </a:lnTo>
                <a:lnTo>
                  <a:pt x="7667" y="11482"/>
                </a:lnTo>
                <a:lnTo>
                  <a:pt x="8621" y="11152"/>
                </a:lnTo>
                <a:lnTo>
                  <a:pt x="10895" y="10419"/>
                </a:lnTo>
                <a:lnTo>
                  <a:pt x="11335" y="10235"/>
                </a:lnTo>
                <a:lnTo>
                  <a:pt x="11776" y="10052"/>
                </a:lnTo>
                <a:lnTo>
                  <a:pt x="12179" y="9832"/>
                </a:lnTo>
                <a:lnTo>
                  <a:pt x="12583" y="9575"/>
                </a:lnTo>
                <a:lnTo>
                  <a:pt x="13426" y="9025"/>
                </a:lnTo>
                <a:lnTo>
                  <a:pt x="13866" y="8768"/>
                </a:lnTo>
                <a:lnTo>
                  <a:pt x="14307" y="8548"/>
                </a:lnTo>
                <a:lnTo>
                  <a:pt x="14380" y="8511"/>
                </a:lnTo>
                <a:lnTo>
                  <a:pt x="14417" y="8474"/>
                </a:lnTo>
                <a:lnTo>
                  <a:pt x="14417" y="8841"/>
                </a:lnTo>
                <a:lnTo>
                  <a:pt x="14453" y="8915"/>
                </a:lnTo>
                <a:lnTo>
                  <a:pt x="14490" y="8951"/>
                </a:lnTo>
                <a:lnTo>
                  <a:pt x="14527" y="8988"/>
                </a:lnTo>
                <a:lnTo>
                  <a:pt x="14600" y="9025"/>
                </a:lnTo>
                <a:lnTo>
                  <a:pt x="14673" y="8988"/>
                </a:lnTo>
                <a:lnTo>
                  <a:pt x="14747" y="8951"/>
                </a:lnTo>
                <a:lnTo>
                  <a:pt x="14783" y="8915"/>
                </a:lnTo>
                <a:lnTo>
                  <a:pt x="14783" y="8841"/>
                </a:lnTo>
                <a:lnTo>
                  <a:pt x="14783" y="8291"/>
                </a:lnTo>
                <a:lnTo>
                  <a:pt x="14747" y="8034"/>
                </a:lnTo>
                <a:lnTo>
                  <a:pt x="14673" y="7777"/>
                </a:lnTo>
                <a:lnTo>
                  <a:pt x="15077" y="8181"/>
                </a:lnTo>
                <a:lnTo>
                  <a:pt x="15517" y="8584"/>
                </a:lnTo>
                <a:lnTo>
                  <a:pt x="15737" y="8768"/>
                </a:lnTo>
                <a:lnTo>
                  <a:pt x="15847" y="8841"/>
                </a:lnTo>
                <a:lnTo>
                  <a:pt x="15994" y="8878"/>
                </a:lnTo>
                <a:lnTo>
                  <a:pt x="16361" y="8915"/>
                </a:lnTo>
                <a:lnTo>
                  <a:pt x="16764" y="8915"/>
                </a:lnTo>
                <a:lnTo>
                  <a:pt x="17204" y="8878"/>
                </a:lnTo>
                <a:lnTo>
                  <a:pt x="17608" y="8731"/>
                </a:lnTo>
                <a:lnTo>
                  <a:pt x="17681" y="8695"/>
                </a:lnTo>
                <a:lnTo>
                  <a:pt x="17755" y="8584"/>
                </a:lnTo>
                <a:lnTo>
                  <a:pt x="17791" y="8511"/>
                </a:lnTo>
                <a:lnTo>
                  <a:pt x="17755" y="8438"/>
                </a:lnTo>
                <a:lnTo>
                  <a:pt x="17718" y="8328"/>
                </a:lnTo>
                <a:lnTo>
                  <a:pt x="17681" y="8291"/>
                </a:lnTo>
                <a:lnTo>
                  <a:pt x="17571" y="8254"/>
                </a:lnTo>
                <a:lnTo>
                  <a:pt x="17461" y="8254"/>
                </a:lnTo>
                <a:lnTo>
                  <a:pt x="17131" y="8364"/>
                </a:lnTo>
                <a:lnTo>
                  <a:pt x="16764" y="8401"/>
                </a:lnTo>
                <a:lnTo>
                  <a:pt x="16397" y="8438"/>
                </a:lnTo>
                <a:lnTo>
                  <a:pt x="16177" y="8401"/>
                </a:lnTo>
                <a:lnTo>
                  <a:pt x="16031" y="8364"/>
                </a:lnTo>
                <a:lnTo>
                  <a:pt x="15480" y="7888"/>
                </a:lnTo>
                <a:lnTo>
                  <a:pt x="15004" y="7374"/>
                </a:lnTo>
                <a:lnTo>
                  <a:pt x="14563" y="6824"/>
                </a:lnTo>
                <a:lnTo>
                  <a:pt x="14160" y="6237"/>
                </a:lnTo>
                <a:lnTo>
                  <a:pt x="13830" y="5613"/>
                </a:lnTo>
                <a:lnTo>
                  <a:pt x="13536" y="4990"/>
                </a:lnTo>
                <a:lnTo>
                  <a:pt x="13096" y="3926"/>
                </a:lnTo>
                <a:lnTo>
                  <a:pt x="12803" y="3412"/>
                </a:lnTo>
                <a:lnTo>
                  <a:pt x="12509" y="2936"/>
                </a:lnTo>
                <a:lnTo>
                  <a:pt x="12326" y="2752"/>
                </a:lnTo>
                <a:lnTo>
                  <a:pt x="12142" y="2532"/>
                </a:lnTo>
                <a:lnTo>
                  <a:pt x="11959" y="2349"/>
                </a:lnTo>
                <a:lnTo>
                  <a:pt x="11739" y="2202"/>
                </a:lnTo>
                <a:lnTo>
                  <a:pt x="11482" y="2092"/>
                </a:lnTo>
                <a:lnTo>
                  <a:pt x="11225" y="1982"/>
                </a:lnTo>
                <a:lnTo>
                  <a:pt x="10932" y="1908"/>
                </a:lnTo>
                <a:lnTo>
                  <a:pt x="10602" y="1872"/>
                </a:lnTo>
                <a:lnTo>
                  <a:pt x="10308" y="1872"/>
                </a:lnTo>
                <a:lnTo>
                  <a:pt x="9978" y="1908"/>
                </a:lnTo>
                <a:lnTo>
                  <a:pt x="9685" y="1982"/>
                </a:lnTo>
                <a:lnTo>
                  <a:pt x="9391" y="2055"/>
                </a:lnTo>
                <a:lnTo>
                  <a:pt x="9098" y="2202"/>
                </a:lnTo>
                <a:lnTo>
                  <a:pt x="8841" y="2349"/>
                </a:lnTo>
                <a:lnTo>
                  <a:pt x="8584" y="2495"/>
                </a:lnTo>
                <a:lnTo>
                  <a:pt x="8327" y="2715"/>
                </a:lnTo>
                <a:lnTo>
                  <a:pt x="7887" y="3119"/>
                </a:lnTo>
                <a:lnTo>
                  <a:pt x="7484" y="3632"/>
                </a:lnTo>
                <a:lnTo>
                  <a:pt x="7117" y="4146"/>
                </a:lnTo>
                <a:lnTo>
                  <a:pt x="6787" y="4660"/>
                </a:lnTo>
                <a:lnTo>
                  <a:pt x="6127" y="5833"/>
                </a:lnTo>
                <a:lnTo>
                  <a:pt x="5796" y="6457"/>
                </a:lnTo>
                <a:lnTo>
                  <a:pt x="5430" y="7044"/>
                </a:lnTo>
                <a:lnTo>
                  <a:pt x="4989" y="7594"/>
                </a:lnTo>
                <a:lnTo>
                  <a:pt x="4769" y="7851"/>
                </a:lnTo>
                <a:lnTo>
                  <a:pt x="4513" y="8071"/>
                </a:lnTo>
                <a:lnTo>
                  <a:pt x="4256" y="8291"/>
                </a:lnTo>
                <a:lnTo>
                  <a:pt x="3962" y="8474"/>
                </a:lnTo>
                <a:lnTo>
                  <a:pt x="3669" y="8621"/>
                </a:lnTo>
                <a:lnTo>
                  <a:pt x="3339" y="8731"/>
                </a:lnTo>
                <a:lnTo>
                  <a:pt x="3009" y="8841"/>
                </a:lnTo>
                <a:lnTo>
                  <a:pt x="2715" y="8915"/>
                </a:lnTo>
                <a:lnTo>
                  <a:pt x="2605" y="6200"/>
                </a:lnTo>
                <a:lnTo>
                  <a:pt x="2568" y="3119"/>
                </a:lnTo>
                <a:lnTo>
                  <a:pt x="2605" y="1505"/>
                </a:lnTo>
                <a:lnTo>
                  <a:pt x="2568" y="1138"/>
                </a:lnTo>
                <a:lnTo>
                  <a:pt x="2715" y="1395"/>
                </a:lnTo>
                <a:lnTo>
                  <a:pt x="2862" y="1652"/>
                </a:lnTo>
                <a:lnTo>
                  <a:pt x="2899" y="1725"/>
                </a:lnTo>
                <a:lnTo>
                  <a:pt x="2972" y="1762"/>
                </a:lnTo>
                <a:lnTo>
                  <a:pt x="3119" y="1762"/>
                </a:lnTo>
                <a:lnTo>
                  <a:pt x="3192" y="1688"/>
                </a:lnTo>
                <a:lnTo>
                  <a:pt x="3229" y="1652"/>
                </a:lnTo>
                <a:lnTo>
                  <a:pt x="3265" y="1578"/>
                </a:lnTo>
                <a:lnTo>
                  <a:pt x="3265" y="1505"/>
                </a:lnTo>
                <a:lnTo>
                  <a:pt x="3155" y="1138"/>
                </a:lnTo>
                <a:lnTo>
                  <a:pt x="2972" y="771"/>
                </a:lnTo>
                <a:lnTo>
                  <a:pt x="2568" y="111"/>
                </a:lnTo>
                <a:lnTo>
                  <a:pt x="2495" y="38"/>
                </a:lnTo>
                <a:lnTo>
                  <a:pt x="2385" y="1"/>
                </a:lnTo>
                <a:close/>
                <a:moveTo>
                  <a:pt x="15554" y="12546"/>
                </a:moveTo>
                <a:lnTo>
                  <a:pt x="15480" y="12583"/>
                </a:lnTo>
                <a:lnTo>
                  <a:pt x="15370" y="12619"/>
                </a:lnTo>
                <a:lnTo>
                  <a:pt x="15224" y="12766"/>
                </a:lnTo>
                <a:lnTo>
                  <a:pt x="15077" y="12913"/>
                </a:lnTo>
                <a:lnTo>
                  <a:pt x="15077" y="12950"/>
                </a:lnTo>
                <a:lnTo>
                  <a:pt x="14820" y="12803"/>
                </a:lnTo>
                <a:lnTo>
                  <a:pt x="14527" y="12693"/>
                </a:lnTo>
                <a:lnTo>
                  <a:pt x="14453" y="12693"/>
                </a:lnTo>
                <a:lnTo>
                  <a:pt x="14417" y="12729"/>
                </a:lnTo>
                <a:lnTo>
                  <a:pt x="14380" y="12803"/>
                </a:lnTo>
                <a:lnTo>
                  <a:pt x="14380" y="12876"/>
                </a:lnTo>
                <a:lnTo>
                  <a:pt x="14563" y="13096"/>
                </a:lnTo>
                <a:lnTo>
                  <a:pt x="14783" y="13316"/>
                </a:lnTo>
                <a:lnTo>
                  <a:pt x="14673" y="13463"/>
                </a:lnTo>
                <a:lnTo>
                  <a:pt x="14490" y="13720"/>
                </a:lnTo>
                <a:lnTo>
                  <a:pt x="14417" y="13867"/>
                </a:lnTo>
                <a:lnTo>
                  <a:pt x="14417" y="14013"/>
                </a:lnTo>
                <a:lnTo>
                  <a:pt x="14453" y="14087"/>
                </a:lnTo>
                <a:lnTo>
                  <a:pt x="14490" y="14123"/>
                </a:lnTo>
                <a:lnTo>
                  <a:pt x="14600" y="14123"/>
                </a:lnTo>
                <a:lnTo>
                  <a:pt x="14673" y="14087"/>
                </a:lnTo>
                <a:lnTo>
                  <a:pt x="14783" y="14050"/>
                </a:lnTo>
                <a:lnTo>
                  <a:pt x="14893" y="13903"/>
                </a:lnTo>
                <a:lnTo>
                  <a:pt x="15150" y="13573"/>
                </a:lnTo>
                <a:lnTo>
                  <a:pt x="15590" y="13903"/>
                </a:lnTo>
                <a:lnTo>
                  <a:pt x="15700" y="13940"/>
                </a:lnTo>
                <a:lnTo>
                  <a:pt x="15774" y="13940"/>
                </a:lnTo>
                <a:lnTo>
                  <a:pt x="15847" y="13903"/>
                </a:lnTo>
                <a:lnTo>
                  <a:pt x="15884" y="13830"/>
                </a:lnTo>
                <a:lnTo>
                  <a:pt x="15921" y="13757"/>
                </a:lnTo>
                <a:lnTo>
                  <a:pt x="15921" y="13647"/>
                </a:lnTo>
                <a:lnTo>
                  <a:pt x="15921" y="13573"/>
                </a:lnTo>
                <a:lnTo>
                  <a:pt x="15847" y="13500"/>
                </a:lnTo>
                <a:lnTo>
                  <a:pt x="15407" y="13170"/>
                </a:lnTo>
                <a:lnTo>
                  <a:pt x="15480" y="13096"/>
                </a:lnTo>
                <a:lnTo>
                  <a:pt x="15590" y="12876"/>
                </a:lnTo>
                <a:lnTo>
                  <a:pt x="15664" y="12803"/>
                </a:lnTo>
                <a:lnTo>
                  <a:pt x="15737" y="12766"/>
                </a:lnTo>
                <a:lnTo>
                  <a:pt x="15774" y="12729"/>
                </a:lnTo>
                <a:lnTo>
                  <a:pt x="15811" y="12693"/>
                </a:lnTo>
                <a:lnTo>
                  <a:pt x="15811" y="12656"/>
                </a:lnTo>
                <a:lnTo>
                  <a:pt x="15774" y="12656"/>
                </a:lnTo>
                <a:lnTo>
                  <a:pt x="15664" y="12583"/>
                </a:lnTo>
                <a:lnTo>
                  <a:pt x="15554" y="12546"/>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457" name="Google Shape;457;p9"/>
          <p:cNvSpPr/>
          <p:nvPr/>
        </p:nvSpPr>
        <p:spPr>
          <a:xfrm>
            <a:off x="258967" y="-86251"/>
            <a:ext cx="470320" cy="442210"/>
          </a:xfrm>
          <a:custGeom>
            <a:rect b="b" l="l" r="r" t="t"/>
            <a:pathLst>
              <a:path extrusionOk="0" h="15590" w="16581">
                <a:moveTo>
                  <a:pt x="13793" y="2568"/>
                </a:moveTo>
                <a:lnTo>
                  <a:pt x="14123" y="2641"/>
                </a:lnTo>
                <a:lnTo>
                  <a:pt x="14123" y="2678"/>
                </a:lnTo>
                <a:lnTo>
                  <a:pt x="14086" y="2825"/>
                </a:lnTo>
                <a:lnTo>
                  <a:pt x="14013" y="2935"/>
                </a:lnTo>
                <a:lnTo>
                  <a:pt x="13866" y="3045"/>
                </a:lnTo>
                <a:lnTo>
                  <a:pt x="13756" y="3081"/>
                </a:lnTo>
                <a:lnTo>
                  <a:pt x="13573" y="2971"/>
                </a:lnTo>
                <a:lnTo>
                  <a:pt x="13609" y="2788"/>
                </a:lnTo>
                <a:lnTo>
                  <a:pt x="13683" y="2678"/>
                </a:lnTo>
                <a:lnTo>
                  <a:pt x="13720" y="2605"/>
                </a:lnTo>
                <a:lnTo>
                  <a:pt x="13793" y="2568"/>
                </a:lnTo>
                <a:close/>
                <a:moveTo>
                  <a:pt x="9428" y="3705"/>
                </a:moveTo>
                <a:lnTo>
                  <a:pt x="9831" y="4475"/>
                </a:lnTo>
                <a:lnTo>
                  <a:pt x="10161" y="5246"/>
                </a:lnTo>
                <a:lnTo>
                  <a:pt x="8327" y="4402"/>
                </a:lnTo>
                <a:lnTo>
                  <a:pt x="8878" y="4035"/>
                </a:lnTo>
                <a:lnTo>
                  <a:pt x="9428" y="3705"/>
                </a:lnTo>
                <a:close/>
                <a:moveTo>
                  <a:pt x="5283" y="3668"/>
                </a:moveTo>
                <a:lnTo>
                  <a:pt x="6383" y="4072"/>
                </a:lnTo>
                <a:lnTo>
                  <a:pt x="7410" y="4512"/>
                </a:lnTo>
                <a:lnTo>
                  <a:pt x="6383" y="5319"/>
                </a:lnTo>
                <a:lnTo>
                  <a:pt x="5393" y="6163"/>
                </a:lnTo>
                <a:lnTo>
                  <a:pt x="5319" y="5282"/>
                </a:lnTo>
                <a:lnTo>
                  <a:pt x="5283" y="4365"/>
                </a:lnTo>
                <a:lnTo>
                  <a:pt x="5283" y="3668"/>
                </a:lnTo>
                <a:close/>
                <a:moveTo>
                  <a:pt x="13096" y="2494"/>
                </a:moveTo>
                <a:lnTo>
                  <a:pt x="13023" y="2641"/>
                </a:lnTo>
                <a:lnTo>
                  <a:pt x="12986" y="2825"/>
                </a:lnTo>
                <a:lnTo>
                  <a:pt x="12949" y="3008"/>
                </a:lnTo>
                <a:lnTo>
                  <a:pt x="12986" y="3191"/>
                </a:lnTo>
                <a:lnTo>
                  <a:pt x="13096" y="3412"/>
                </a:lnTo>
                <a:lnTo>
                  <a:pt x="13243" y="3595"/>
                </a:lnTo>
                <a:lnTo>
                  <a:pt x="13426" y="3705"/>
                </a:lnTo>
                <a:lnTo>
                  <a:pt x="13646" y="3778"/>
                </a:lnTo>
                <a:lnTo>
                  <a:pt x="13793" y="3815"/>
                </a:lnTo>
                <a:lnTo>
                  <a:pt x="13536" y="4512"/>
                </a:lnTo>
                <a:lnTo>
                  <a:pt x="13243" y="5209"/>
                </a:lnTo>
                <a:lnTo>
                  <a:pt x="12913" y="5869"/>
                </a:lnTo>
                <a:lnTo>
                  <a:pt x="12546" y="6529"/>
                </a:lnTo>
                <a:lnTo>
                  <a:pt x="11665" y="6016"/>
                </a:lnTo>
                <a:lnTo>
                  <a:pt x="10785" y="5576"/>
                </a:lnTo>
                <a:lnTo>
                  <a:pt x="10602" y="5026"/>
                </a:lnTo>
                <a:lnTo>
                  <a:pt x="10345" y="4475"/>
                </a:lnTo>
                <a:lnTo>
                  <a:pt x="10125" y="3962"/>
                </a:lnTo>
                <a:lnTo>
                  <a:pt x="9831" y="3448"/>
                </a:lnTo>
                <a:lnTo>
                  <a:pt x="10602" y="3045"/>
                </a:lnTo>
                <a:lnTo>
                  <a:pt x="11005" y="2898"/>
                </a:lnTo>
                <a:lnTo>
                  <a:pt x="11409" y="2751"/>
                </a:lnTo>
                <a:lnTo>
                  <a:pt x="11849" y="2641"/>
                </a:lnTo>
                <a:lnTo>
                  <a:pt x="12252" y="2568"/>
                </a:lnTo>
                <a:lnTo>
                  <a:pt x="12692" y="2494"/>
                </a:lnTo>
                <a:close/>
                <a:moveTo>
                  <a:pt x="2605" y="6713"/>
                </a:moveTo>
                <a:lnTo>
                  <a:pt x="2678" y="6750"/>
                </a:lnTo>
                <a:lnTo>
                  <a:pt x="2752" y="6823"/>
                </a:lnTo>
                <a:lnTo>
                  <a:pt x="2788" y="6970"/>
                </a:lnTo>
                <a:lnTo>
                  <a:pt x="2752" y="7116"/>
                </a:lnTo>
                <a:lnTo>
                  <a:pt x="2715" y="7153"/>
                </a:lnTo>
                <a:lnTo>
                  <a:pt x="2605" y="7226"/>
                </a:lnTo>
                <a:lnTo>
                  <a:pt x="2458" y="7336"/>
                </a:lnTo>
                <a:lnTo>
                  <a:pt x="2165" y="7116"/>
                </a:lnTo>
                <a:lnTo>
                  <a:pt x="2275" y="6970"/>
                </a:lnTo>
                <a:lnTo>
                  <a:pt x="2275" y="6896"/>
                </a:lnTo>
                <a:lnTo>
                  <a:pt x="2458" y="6860"/>
                </a:lnTo>
                <a:lnTo>
                  <a:pt x="2715" y="6860"/>
                </a:lnTo>
                <a:lnTo>
                  <a:pt x="2715" y="6823"/>
                </a:lnTo>
                <a:lnTo>
                  <a:pt x="2678" y="6786"/>
                </a:lnTo>
                <a:lnTo>
                  <a:pt x="2605" y="6713"/>
                </a:lnTo>
                <a:close/>
                <a:moveTo>
                  <a:pt x="8364" y="6529"/>
                </a:moveTo>
                <a:lnTo>
                  <a:pt x="8547" y="6566"/>
                </a:lnTo>
                <a:lnTo>
                  <a:pt x="8657" y="6603"/>
                </a:lnTo>
                <a:lnTo>
                  <a:pt x="8657" y="6713"/>
                </a:lnTo>
                <a:lnTo>
                  <a:pt x="8694" y="6860"/>
                </a:lnTo>
                <a:lnTo>
                  <a:pt x="8694" y="6970"/>
                </a:lnTo>
                <a:lnTo>
                  <a:pt x="8694" y="7116"/>
                </a:lnTo>
                <a:lnTo>
                  <a:pt x="8657" y="7226"/>
                </a:lnTo>
                <a:lnTo>
                  <a:pt x="8621" y="7336"/>
                </a:lnTo>
                <a:lnTo>
                  <a:pt x="8547" y="7446"/>
                </a:lnTo>
                <a:lnTo>
                  <a:pt x="8364" y="7446"/>
                </a:lnTo>
                <a:lnTo>
                  <a:pt x="8107" y="7520"/>
                </a:lnTo>
                <a:lnTo>
                  <a:pt x="7850" y="7593"/>
                </a:lnTo>
                <a:lnTo>
                  <a:pt x="7704" y="7483"/>
                </a:lnTo>
                <a:lnTo>
                  <a:pt x="7630" y="7336"/>
                </a:lnTo>
                <a:lnTo>
                  <a:pt x="7557" y="7190"/>
                </a:lnTo>
                <a:lnTo>
                  <a:pt x="7594" y="7006"/>
                </a:lnTo>
                <a:lnTo>
                  <a:pt x="7667" y="6750"/>
                </a:lnTo>
                <a:lnTo>
                  <a:pt x="7777" y="6750"/>
                </a:lnTo>
                <a:lnTo>
                  <a:pt x="7850" y="6786"/>
                </a:lnTo>
                <a:lnTo>
                  <a:pt x="7924" y="6750"/>
                </a:lnTo>
                <a:lnTo>
                  <a:pt x="7960" y="6713"/>
                </a:lnTo>
                <a:lnTo>
                  <a:pt x="8071" y="6566"/>
                </a:lnTo>
                <a:lnTo>
                  <a:pt x="8364" y="6529"/>
                </a:lnTo>
                <a:close/>
                <a:moveTo>
                  <a:pt x="3155" y="3191"/>
                </a:moveTo>
                <a:lnTo>
                  <a:pt x="3595" y="3228"/>
                </a:lnTo>
                <a:lnTo>
                  <a:pt x="4036" y="3301"/>
                </a:lnTo>
                <a:lnTo>
                  <a:pt x="4439" y="3412"/>
                </a:lnTo>
                <a:lnTo>
                  <a:pt x="4879" y="3522"/>
                </a:lnTo>
                <a:lnTo>
                  <a:pt x="4843" y="4072"/>
                </a:lnTo>
                <a:lnTo>
                  <a:pt x="4843" y="4659"/>
                </a:lnTo>
                <a:lnTo>
                  <a:pt x="4879" y="5282"/>
                </a:lnTo>
                <a:lnTo>
                  <a:pt x="4989" y="6529"/>
                </a:lnTo>
                <a:lnTo>
                  <a:pt x="4182" y="7263"/>
                </a:lnTo>
                <a:lnTo>
                  <a:pt x="3779" y="7630"/>
                </a:lnTo>
                <a:lnTo>
                  <a:pt x="3375" y="8033"/>
                </a:lnTo>
                <a:lnTo>
                  <a:pt x="3265" y="7960"/>
                </a:lnTo>
                <a:lnTo>
                  <a:pt x="2898" y="7667"/>
                </a:lnTo>
                <a:lnTo>
                  <a:pt x="3008" y="7520"/>
                </a:lnTo>
                <a:lnTo>
                  <a:pt x="3119" y="7410"/>
                </a:lnTo>
                <a:lnTo>
                  <a:pt x="3155" y="7336"/>
                </a:lnTo>
                <a:lnTo>
                  <a:pt x="3192" y="7300"/>
                </a:lnTo>
                <a:lnTo>
                  <a:pt x="3192" y="7153"/>
                </a:lnTo>
                <a:lnTo>
                  <a:pt x="3229" y="6933"/>
                </a:lnTo>
                <a:lnTo>
                  <a:pt x="3192" y="6823"/>
                </a:lnTo>
                <a:lnTo>
                  <a:pt x="3155" y="6676"/>
                </a:lnTo>
                <a:lnTo>
                  <a:pt x="3119" y="6566"/>
                </a:lnTo>
                <a:lnTo>
                  <a:pt x="3045" y="6456"/>
                </a:lnTo>
                <a:lnTo>
                  <a:pt x="2972" y="6383"/>
                </a:lnTo>
                <a:lnTo>
                  <a:pt x="2862" y="6309"/>
                </a:lnTo>
                <a:lnTo>
                  <a:pt x="2752" y="6273"/>
                </a:lnTo>
                <a:lnTo>
                  <a:pt x="2605" y="6236"/>
                </a:lnTo>
                <a:lnTo>
                  <a:pt x="2495" y="6236"/>
                </a:lnTo>
                <a:lnTo>
                  <a:pt x="2348" y="6273"/>
                </a:lnTo>
                <a:lnTo>
                  <a:pt x="2128" y="6383"/>
                </a:lnTo>
                <a:lnTo>
                  <a:pt x="1908" y="6529"/>
                </a:lnTo>
                <a:lnTo>
                  <a:pt x="1761" y="6713"/>
                </a:lnTo>
                <a:lnTo>
                  <a:pt x="1321" y="6309"/>
                </a:lnTo>
                <a:lnTo>
                  <a:pt x="954" y="5833"/>
                </a:lnTo>
                <a:lnTo>
                  <a:pt x="734" y="5502"/>
                </a:lnTo>
                <a:lnTo>
                  <a:pt x="624" y="5172"/>
                </a:lnTo>
                <a:lnTo>
                  <a:pt x="551" y="4805"/>
                </a:lnTo>
                <a:lnTo>
                  <a:pt x="514" y="4439"/>
                </a:lnTo>
                <a:lnTo>
                  <a:pt x="551" y="4255"/>
                </a:lnTo>
                <a:lnTo>
                  <a:pt x="624" y="4072"/>
                </a:lnTo>
                <a:lnTo>
                  <a:pt x="734" y="3925"/>
                </a:lnTo>
                <a:lnTo>
                  <a:pt x="844" y="3778"/>
                </a:lnTo>
                <a:lnTo>
                  <a:pt x="991" y="3668"/>
                </a:lnTo>
                <a:lnTo>
                  <a:pt x="1174" y="3558"/>
                </a:lnTo>
                <a:lnTo>
                  <a:pt x="1541" y="3412"/>
                </a:lnTo>
                <a:lnTo>
                  <a:pt x="1908" y="3265"/>
                </a:lnTo>
                <a:lnTo>
                  <a:pt x="2312" y="3191"/>
                </a:lnTo>
                <a:close/>
                <a:moveTo>
                  <a:pt x="11005" y="6199"/>
                </a:moveTo>
                <a:lnTo>
                  <a:pt x="12289" y="6896"/>
                </a:lnTo>
                <a:lnTo>
                  <a:pt x="11885" y="7483"/>
                </a:lnTo>
                <a:lnTo>
                  <a:pt x="11482" y="8033"/>
                </a:lnTo>
                <a:lnTo>
                  <a:pt x="11335" y="7410"/>
                </a:lnTo>
                <a:lnTo>
                  <a:pt x="11188" y="6750"/>
                </a:lnTo>
                <a:lnTo>
                  <a:pt x="11005" y="6199"/>
                </a:lnTo>
                <a:close/>
                <a:moveTo>
                  <a:pt x="7264" y="8180"/>
                </a:moveTo>
                <a:lnTo>
                  <a:pt x="7410" y="8253"/>
                </a:lnTo>
                <a:lnTo>
                  <a:pt x="7594" y="8290"/>
                </a:lnTo>
                <a:lnTo>
                  <a:pt x="7960" y="8290"/>
                </a:lnTo>
                <a:lnTo>
                  <a:pt x="7704" y="8327"/>
                </a:lnTo>
                <a:lnTo>
                  <a:pt x="7557" y="8327"/>
                </a:lnTo>
                <a:lnTo>
                  <a:pt x="7447" y="8290"/>
                </a:lnTo>
                <a:lnTo>
                  <a:pt x="7337" y="8253"/>
                </a:lnTo>
                <a:lnTo>
                  <a:pt x="7264" y="8180"/>
                </a:lnTo>
                <a:close/>
                <a:moveTo>
                  <a:pt x="8181" y="5979"/>
                </a:moveTo>
                <a:lnTo>
                  <a:pt x="7997" y="6016"/>
                </a:lnTo>
                <a:lnTo>
                  <a:pt x="7814" y="6089"/>
                </a:lnTo>
                <a:lnTo>
                  <a:pt x="7667" y="6236"/>
                </a:lnTo>
                <a:lnTo>
                  <a:pt x="7410" y="6346"/>
                </a:lnTo>
                <a:lnTo>
                  <a:pt x="7190" y="6529"/>
                </a:lnTo>
                <a:lnTo>
                  <a:pt x="6970" y="6713"/>
                </a:lnTo>
                <a:lnTo>
                  <a:pt x="6787" y="6933"/>
                </a:lnTo>
                <a:lnTo>
                  <a:pt x="6677" y="7080"/>
                </a:lnTo>
                <a:lnTo>
                  <a:pt x="6640" y="7263"/>
                </a:lnTo>
                <a:lnTo>
                  <a:pt x="6567" y="7410"/>
                </a:lnTo>
                <a:lnTo>
                  <a:pt x="6567" y="7593"/>
                </a:lnTo>
                <a:lnTo>
                  <a:pt x="6567" y="7923"/>
                </a:lnTo>
                <a:lnTo>
                  <a:pt x="6677" y="8253"/>
                </a:lnTo>
                <a:lnTo>
                  <a:pt x="6787" y="8437"/>
                </a:lnTo>
                <a:lnTo>
                  <a:pt x="6897" y="8584"/>
                </a:lnTo>
                <a:lnTo>
                  <a:pt x="7043" y="8694"/>
                </a:lnTo>
                <a:lnTo>
                  <a:pt x="7190" y="8767"/>
                </a:lnTo>
                <a:lnTo>
                  <a:pt x="7374" y="8804"/>
                </a:lnTo>
                <a:lnTo>
                  <a:pt x="7557" y="8840"/>
                </a:lnTo>
                <a:lnTo>
                  <a:pt x="7924" y="8840"/>
                </a:lnTo>
                <a:lnTo>
                  <a:pt x="8254" y="8767"/>
                </a:lnTo>
                <a:lnTo>
                  <a:pt x="8584" y="8620"/>
                </a:lnTo>
                <a:lnTo>
                  <a:pt x="8914" y="8364"/>
                </a:lnTo>
                <a:lnTo>
                  <a:pt x="9208" y="8070"/>
                </a:lnTo>
                <a:lnTo>
                  <a:pt x="9464" y="7740"/>
                </a:lnTo>
                <a:lnTo>
                  <a:pt x="9538" y="7593"/>
                </a:lnTo>
                <a:lnTo>
                  <a:pt x="9611" y="7410"/>
                </a:lnTo>
                <a:lnTo>
                  <a:pt x="9648" y="7226"/>
                </a:lnTo>
                <a:lnTo>
                  <a:pt x="9648" y="7043"/>
                </a:lnTo>
                <a:lnTo>
                  <a:pt x="9648" y="6860"/>
                </a:lnTo>
                <a:lnTo>
                  <a:pt x="9574" y="6713"/>
                </a:lnTo>
                <a:lnTo>
                  <a:pt x="9464" y="6529"/>
                </a:lnTo>
                <a:lnTo>
                  <a:pt x="9354" y="6419"/>
                </a:lnTo>
                <a:lnTo>
                  <a:pt x="9208" y="6273"/>
                </a:lnTo>
                <a:lnTo>
                  <a:pt x="9061" y="6199"/>
                </a:lnTo>
                <a:lnTo>
                  <a:pt x="8731" y="6053"/>
                </a:lnTo>
                <a:lnTo>
                  <a:pt x="8364" y="5979"/>
                </a:lnTo>
                <a:close/>
                <a:moveTo>
                  <a:pt x="5063" y="7080"/>
                </a:moveTo>
                <a:lnTo>
                  <a:pt x="5246" y="8180"/>
                </a:lnTo>
                <a:lnTo>
                  <a:pt x="5466" y="9281"/>
                </a:lnTo>
                <a:lnTo>
                  <a:pt x="4622" y="8804"/>
                </a:lnTo>
                <a:lnTo>
                  <a:pt x="3779" y="8290"/>
                </a:lnTo>
                <a:lnTo>
                  <a:pt x="4439" y="7667"/>
                </a:lnTo>
                <a:lnTo>
                  <a:pt x="5063" y="7080"/>
                </a:lnTo>
                <a:close/>
                <a:moveTo>
                  <a:pt x="7887" y="4732"/>
                </a:moveTo>
                <a:lnTo>
                  <a:pt x="9171" y="5282"/>
                </a:lnTo>
                <a:lnTo>
                  <a:pt x="10381" y="5869"/>
                </a:lnTo>
                <a:lnTo>
                  <a:pt x="10602" y="6529"/>
                </a:lnTo>
                <a:lnTo>
                  <a:pt x="10785" y="7190"/>
                </a:lnTo>
                <a:lnTo>
                  <a:pt x="10932" y="7850"/>
                </a:lnTo>
                <a:lnTo>
                  <a:pt x="11078" y="8547"/>
                </a:lnTo>
                <a:lnTo>
                  <a:pt x="10565" y="9097"/>
                </a:lnTo>
                <a:lnTo>
                  <a:pt x="10015" y="9647"/>
                </a:lnTo>
                <a:lnTo>
                  <a:pt x="9428" y="10161"/>
                </a:lnTo>
                <a:lnTo>
                  <a:pt x="8841" y="10674"/>
                </a:lnTo>
                <a:lnTo>
                  <a:pt x="8107" y="10418"/>
                </a:lnTo>
                <a:lnTo>
                  <a:pt x="7374" y="10161"/>
                </a:lnTo>
                <a:lnTo>
                  <a:pt x="6677" y="9867"/>
                </a:lnTo>
                <a:lnTo>
                  <a:pt x="5980" y="9537"/>
                </a:lnTo>
                <a:lnTo>
                  <a:pt x="5723" y="8143"/>
                </a:lnTo>
                <a:lnTo>
                  <a:pt x="5466" y="6713"/>
                </a:lnTo>
                <a:lnTo>
                  <a:pt x="6677" y="5722"/>
                </a:lnTo>
                <a:lnTo>
                  <a:pt x="7887" y="4732"/>
                </a:lnTo>
                <a:close/>
                <a:moveTo>
                  <a:pt x="11152" y="9171"/>
                </a:moveTo>
                <a:lnTo>
                  <a:pt x="11225" y="10161"/>
                </a:lnTo>
                <a:lnTo>
                  <a:pt x="11225" y="11188"/>
                </a:lnTo>
                <a:lnTo>
                  <a:pt x="11225" y="11225"/>
                </a:lnTo>
                <a:lnTo>
                  <a:pt x="10308" y="11041"/>
                </a:lnTo>
                <a:lnTo>
                  <a:pt x="9391" y="10821"/>
                </a:lnTo>
                <a:lnTo>
                  <a:pt x="10015" y="10308"/>
                </a:lnTo>
                <a:lnTo>
                  <a:pt x="10565" y="9794"/>
                </a:lnTo>
                <a:lnTo>
                  <a:pt x="11152" y="9171"/>
                </a:lnTo>
                <a:close/>
                <a:moveTo>
                  <a:pt x="12729" y="7153"/>
                </a:moveTo>
                <a:lnTo>
                  <a:pt x="13243" y="7483"/>
                </a:lnTo>
                <a:lnTo>
                  <a:pt x="13756" y="7813"/>
                </a:lnTo>
                <a:lnTo>
                  <a:pt x="14233" y="8180"/>
                </a:lnTo>
                <a:lnTo>
                  <a:pt x="14673" y="8584"/>
                </a:lnTo>
                <a:lnTo>
                  <a:pt x="15113" y="9024"/>
                </a:lnTo>
                <a:lnTo>
                  <a:pt x="15480" y="9464"/>
                </a:lnTo>
                <a:lnTo>
                  <a:pt x="15810" y="9941"/>
                </a:lnTo>
                <a:lnTo>
                  <a:pt x="16067" y="10454"/>
                </a:lnTo>
                <a:lnTo>
                  <a:pt x="16251" y="11005"/>
                </a:lnTo>
                <a:lnTo>
                  <a:pt x="16177" y="11041"/>
                </a:lnTo>
                <a:lnTo>
                  <a:pt x="15957" y="11188"/>
                </a:lnTo>
                <a:lnTo>
                  <a:pt x="15700" y="11298"/>
                </a:lnTo>
                <a:lnTo>
                  <a:pt x="15444" y="11371"/>
                </a:lnTo>
                <a:lnTo>
                  <a:pt x="15187" y="11445"/>
                </a:lnTo>
                <a:lnTo>
                  <a:pt x="15113" y="11371"/>
                </a:lnTo>
                <a:lnTo>
                  <a:pt x="15077" y="11408"/>
                </a:lnTo>
                <a:lnTo>
                  <a:pt x="14233" y="11445"/>
                </a:lnTo>
                <a:lnTo>
                  <a:pt x="13389" y="11408"/>
                </a:lnTo>
                <a:lnTo>
                  <a:pt x="12582" y="11371"/>
                </a:lnTo>
                <a:lnTo>
                  <a:pt x="11739" y="11298"/>
                </a:lnTo>
                <a:lnTo>
                  <a:pt x="11702" y="10198"/>
                </a:lnTo>
                <a:lnTo>
                  <a:pt x="11665" y="9464"/>
                </a:lnTo>
                <a:lnTo>
                  <a:pt x="11592" y="8694"/>
                </a:lnTo>
                <a:lnTo>
                  <a:pt x="12179" y="7923"/>
                </a:lnTo>
                <a:lnTo>
                  <a:pt x="12729" y="7153"/>
                </a:lnTo>
                <a:close/>
                <a:moveTo>
                  <a:pt x="6126" y="10161"/>
                </a:moveTo>
                <a:lnTo>
                  <a:pt x="6787" y="10454"/>
                </a:lnTo>
                <a:lnTo>
                  <a:pt x="7447" y="10711"/>
                </a:lnTo>
                <a:lnTo>
                  <a:pt x="8327" y="11005"/>
                </a:lnTo>
                <a:lnTo>
                  <a:pt x="7557" y="11555"/>
                </a:lnTo>
                <a:lnTo>
                  <a:pt x="6713" y="11995"/>
                </a:lnTo>
                <a:lnTo>
                  <a:pt x="6603" y="12068"/>
                </a:lnTo>
                <a:lnTo>
                  <a:pt x="6346" y="11078"/>
                </a:lnTo>
                <a:lnTo>
                  <a:pt x="6126" y="10161"/>
                </a:lnTo>
                <a:close/>
                <a:moveTo>
                  <a:pt x="3449" y="8657"/>
                </a:moveTo>
                <a:lnTo>
                  <a:pt x="3889" y="8950"/>
                </a:lnTo>
                <a:lnTo>
                  <a:pt x="4733" y="9427"/>
                </a:lnTo>
                <a:lnTo>
                  <a:pt x="5613" y="9904"/>
                </a:lnTo>
                <a:lnTo>
                  <a:pt x="5870" y="11078"/>
                </a:lnTo>
                <a:lnTo>
                  <a:pt x="6016" y="11665"/>
                </a:lnTo>
                <a:lnTo>
                  <a:pt x="6200" y="12288"/>
                </a:lnTo>
                <a:lnTo>
                  <a:pt x="5686" y="12509"/>
                </a:lnTo>
                <a:lnTo>
                  <a:pt x="5136" y="12729"/>
                </a:lnTo>
                <a:lnTo>
                  <a:pt x="4622" y="12875"/>
                </a:lnTo>
                <a:lnTo>
                  <a:pt x="4072" y="12985"/>
                </a:lnTo>
                <a:lnTo>
                  <a:pt x="3705" y="12985"/>
                </a:lnTo>
                <a:lnTo>
                  <a:pt x="3375" y="12949"/>
                </a:lnTo>
                <a:lnTo>
                  <a:pt x="3045" y="12875"/>
                </a:lnTo>
                <a:lnTo>
                  <a:pt x="2715" y="12692"/>
                </a:lnTo>
                <a:lnTo>
                  <a:pt x="2568" y="12582"/>
                </a:lnTo>
                <a:lnTo>
                  <a:pt x="2458" y="12435"/>
                </a:lnTo>
                <a:lnTo>
                  <a:pt x="2348" y="12288"/>
                </a:lnTo>
                <a:lnTo>
                  <a:pt x="2275" y="12105"/>
                </a:lnTo>
                <a:lnTo>
                  <a:pt x="2165" y="11775"/>
                </a:lnTo>
                <a:lnTo>
                  <a:pt x="2165" y="11371"/>
                </a:lnTo>
                <a:lnTo>
                  <a:pt x="2201" y="11005"/>
                </a:lnTo>
                <a:lnTo>
                  <a:pt x="2275" y="10638"/>
                </a:lnTo>
                <a:lnTo>
                  <a:pt x="2385" y="10271"/>
                </a:lnTo>
                <a:lnTo>
                  <a:pt x="2532" y="9941"/>
                </a:lnTo>
                <a:lnTo>
                  <a:pt x="2715" y="9574"/>
                </a:lnTo>
                <a:lnTo>
                  <a:pt x="2935" y="9281"/>
                </a:lnTo>
                <a:lnTo>
                  <a:pt x="3192" y="8950"/>
                </a:lnTo>
                <a:lnTo>
                  <a:pt x="3449" y="8657"/>
                </a:lnTo>
                <a:close/>
                <a:moveTo>
                  <a:pt x="8291" y="14049"/>
                </a:moveTo>
                <a:lnTo>
                  <a:pt x="8401" y="14086"/>
                </a:lnTo>
                <a:lnTo>
                  <a:pt x="8401" y="14196"/>
                </a:lnTo>
                <a:lnTo>
                  <a:pt x="8401" y="14343"/>
                </a:lnTo>
                <a:lnTo>
                  <a:pt x="8364" y="14489"/>
                </a:lnTo>
                <a:lnTo>
                  <a:pt x="8291" y="14599"/>
                </a:lnTo>
                <a:lnTo>
                  <a:pt x="8181" y="14673"/>
                </a:lnTo>
                <a:lnTo>
                  <a:pt x="7960" y="14489"/>
                </a:lnTo>
                <a:lnTo>
                  <a:pt x="7777" y="14306"/>
                </a:lnTo>
                <a:lnTo>
                  <a:pt x="7850" y="14159"/>
                </a:lnTo>
                <a:lnTo>
                  <a:pt x="7997" y="14086"/>
                </a:lnTo>
                <a:lnTo>
                  <a:pt x="8144" y="14049"/>
                </a:lnTo>
                <a:close/>
                <a:moveTo>
                  <a:pt x="8914" y="11188"/>
                </a:moveTo>
                <a:lnTo>
                  <a:pt x="10051" y="11481"/>
                </a:lnTo>
                <a:lnTo>
                  <a:pt x="11225" y="11702"/>
                </a:lnTo>
                <a:lnTo>
                  <a:pt x="11188" y="12288"/>
                </a:lnTo>
                <a:lnTo>
                  <a:pt x="11115" y="12839"/>
                </a:lnTo>
                <a:lnTo>
                  <a:pt x="10968" y="13426"/>
                </a:lnTo>
                <a:lnTo>
                  <a:pt x="10822" y="13976"/>
                </a:lnTo>
                <a:lnTo>
                  <a:pt x="10638" y="14269"/>
                </a:lnTo>
                <a:lnTo>
                  <a:pt x="10455" y="14563"/>
                </a:lnTo>
                <a:lnTo>
                  <a:pt x="10198" y="14819"/>
                </a:lnTo>
                <a:lnTo>
                  <a:pt x="9905" y="15003"/>
                </a:lnTo>
                <a:lnTo>
                  <a:pt x="9648" y="15113"/>
                </a:lnTo>
                <a:lnTo>
                  <a:pt x="9391" y="15150"/>
                </a:lnTo>
                <a:lnTo>
                  <a:pt x="9098" y="15113"/>
                </a:lnTo>
                <a:lnTo>
                  <a:pt x="8841" y="15040"/>
                </a:lnTo>
                <a:lnTo>
                  <a:pt x="8951" y="14856"/>
                </a:lnTo>
                <a:lnTo>
                  <a:pt x="8988" y="14673"/>
                </a:lnTo>
                <a:lnTo>
                  <a:pt x="9061" y="14453"/>
                </a:lnTo>
                <a:lnTo>
                  <a:pt x="9061" y="14269"/>
                </a:lnTo>
                <a:lnTo>
                  <a:pt x="9024" y="14086"/>
                </a:lnTo>
                <a:lnTo>
                  <a:pt x="8951" y="13976"/>
                </a:lnTo>
                <a:lnTo>
                  <a:pt x="8841" y="13829"/>
                </a:lnTo>
                <a:lnTo>
                  <a:pt x="8731" y="13756"/>
                </a:lnTo>
                <a:lnTo>
                  <a:pt x="8547" y="13646"/>
                </a:lnTo>
                <a:lnTo>
                  <a:pt x="8401" y="13609"/>
                </a:lnTo>
                <a:lnTo>
                  <a:pt x="8254" y="13572"/>
                </a:lnTo>
                <a:lnTo>
                  <a:pt x="8071" y="13572"/>
                </a:lnTo>
                <a:lnTo>
                  <a:pt x="7887" y="13609"/>
                </a:lnTo>
                <a:lnTo>
                  <a:pt x="7740" y="13682"/>
                </a:lnTo>
                <a:lnTo>
                  <a:pt x="7594" y="13792"/>
                </a:lnTo>
                <a:lnTo>
                  <a:pt x="7447" y="13902"/>
                </a:lnTo>
                <a:lnTo>
                  <a:pt x="7264" y="13609"/>
                </a:lnTo>
                <a:lnTo>
                  <a:pt x="7080" y="13242"/>
                </a:lnTo>
                <a:lnTo>
                  <a:pt x="6897" y="12912"/>
                </a:lnTo>
                <a:lnTo>
                  <a:pt x="6750" y="12545"/>
                </a:lnTo>
                <a:lnTo>
                  <a:pt x="7814" y="11958"/>
                </a:lnTo>
                <a:lnTo>
                  <a:pt x="8364" y="11591"/>
                </a:lnTo>
                <a:lnTo>
                  <a:pt x="8914" y="11188"/>
                </a:lnTo>
                <a:close/>
                <a:moveTo>
                  <a:pt x="6493" y="0"/>
                </a:moveTo>
                <a:lnTo>
                  <a:pt x="6163" y="294"/>
                </a:lnTo>
                <a:lnTo>
                  <a:pt x="5870" y="624"/>
                </a:lnTo>
                <a:lnTo>
                  <a:pt x="5613" y="991"/>
                </a:lnTo>
                <a:lnTo>
                  <a:pt x="5429" y="1394"/>
                </a:lnTo>
                <a:lnTo>
                  <a:pt x="5246" y="1798"/>
                </a:lnTo>
                <a:lnTo>
                  <a:pt x="5099" y="2201"/>
                </a:lnTo>
                <a:lnTo>
                  <a:pt x="5026" y="2641"/>
                </a:lnTo>
                <a:lnTo>
                  <a:pt x="4953" y="3081"/>
                </a:lnTo>
                <a:lnTo>
                  <a:pt x="4219" y="2898"/>
                </a:lnTo>
                <a:lnTo>
                  <a:pt x="3485" y="2788"/>
                </a:lnTo>
                <a:lnTo>
                  <a:pt x="2752" y="2715"/>
                </a:lnTo>
                <a:lnTo>
                  <a:pt x="2385" y="2751"/>
                </a:lnTo>
                <a:lnTo>
                  <a:pt x="2055" y="2788"/>
                </a:lnTo>
                <a:lnTo>
                  <a:pt x="1725" y="2825"/>
                </a:lnTo>
                <a:lnTo>
                  <a:pt x="1394" y="2898"/>
                </a:lnTo>
                <a:lnTo>
                  <a:pt x="1101" y="3045"/>
                </a:lnTo>
                <a:lnTo>
                  <a:pt x="808" y="3191"/>
                </a:lnTo>
                <a:lnTo>
                  <a:pt x="551" y="3338"/>
                </a:lnTo>
                <a:lnTo>
                  <a:pt x="367" y="3558"/>
                </a:lnTo>
                <a:lnTo>
                  <a:pt x="184" y="3815"/>
                </a:lnTo>
                <a:lnTo>
                  <a:pt x="74" y="4108"/>
                </a:lnTo>
                <a:lnTo>
                  <a:pt x="1" y="4402"/>
                </a:lnTo>
                <a:lnTo>
                  <a:pt x="1" y="4732"/>
                </a:lnTo>
                <a:lnTo>
                  <a:pt x="37" y="5026"/>
                </a:lnTo>
                <a:lnTo>
                  <a:pt x="147" y="5356"/>
                </a:lnTo>
                <a:lnTo>
                  <a:pt x="257" y="5649"/>
                </a:lnTo>
                <a:lnTo>
                  <a:pt x="441" y="5943"/>
                </a:lnTo>
                <a:lnTo>
                  <a:pt x="624" y="6236"/>
                </a:lnTo>
                <a:lnTo>
                  <a:pt x="844" y="6493"/>
                </a:lnTo>
                <a:lnTo>
                  <a:pt x="1211" y="6860"/>
                </a:lnTo>
                <a:lnTo>
                  <a:pt x="1615" y="7263"/>
                </a:lnTo>
                <a:lnTo>
                  <a:pt x="1615" y="7300"/>
                </a:lnTo>
                <a:lnTo>
                  <a:pt x="1615" y="7520"/>
                </a:lnTo>
                <a:lnTo>
                  <a:pt x="1688" y="7777"/>
                </a:lnTo>
                <a:lnTo>
                  <a:pt x="1725" y="7887"/>
                </a:lnTo>
                <a:lnTo>
                  <a:pt x="1835" y="7960"/>
                </a:lnTo>
                <a:lnTo>
                  <a:pt x="1908" y="8033"/>
                </a:lnTo>
                <a:lnTo>
                  <a:pt x="2055" y="8070"/>
                </a:lnTo>
                <a:lnTo>
                  <a:pt x="2165" y="8107"/>
                </a:lnTo>
                <a:lnTo>
                  <a:pt x="2275" y="8070"/>
                </a:lnTo>
                <a:lnTo>
                  <a:pt x="2532" y="7997"/>
                </a:lnTo>
                <a:lnTo>
                  <a:pt x="3045" y="8400"/>
                </a:lnTo>
                <a:lnTo>
                  <a:pt x="2642" y="8914"/>
                </a:lnTo>
                <a:lnTo>
                  <a:pt x="2312" y="9464"/>
                </a:lnTo>
                <a:lnTo>
                  <a:pt x="2018" y="10051"/>
                </a:lnTo>
                <a:lnTo>
                  <a:pt x="1871" y="10344"/>
                </a:lnTo>
                <a:lnTo>
                  <a:pt x="1798" y="10674"/>
                </a:lnTo>
                <a:lnTo>
                  <a:pt x="1725" y="10968"/>
                </a:lnTo>
                <a:lnTo>
                  <a:pt x="1688" y="11261"/>
                </a:lnTo>
                <a:lnTo>
                  <a:pt x="1688" y="11555"/>
                </a:lnTo>
                <a:lnTo>
                  <a:pt x="1725" y="11885"/>
                </a:lnTo>
                <a:lnTo>
                  <a:pt x="1798" y="12142"/>
                </a:lnTo>
                <a:lnTo>
                  <a:pt x="1908" y="12435"/>
                </a:lnTo>
                <a:lnTo>
                  <a:pt x="2055" y="12692"/>
                </a:lnTo>
                <a:lnTo>
                  <a:pt x="2238" y="12912"/>
                </a:lnTo>
                <a:lnTo>
                  <a:pt x="2495" y="13132"/>
                </a:lnTo>
                <a:lnTo>
                  <a:pt x="2788" y="13279"/>
                </a:lnTo>
                <a:lnTo>
                  <a:pt x="3045" y="13389"/>
                </a:lnTo>
                <a:lnTo>
                  <a:pt x="3375" y="13426"/>
                </a:lnTo>
                <a:lnTo>
                  <a:pt x="3669" y="13462"/>
                </a:lnTo>
                <a:lnTo>
                  <a:pt x="3999" y="13462"/>
                </a:lnTo>
                <a:lnTo>
                  <a:pt x="4292" y="13426"/>
                </a:lnTo>
                <a:lnTo>
                  <a:pt x="4586" y="13389"/>
                </a:lnTo>
                <a:lnTo>
                  <a:pt x="5026" y="13242"/>
                </a:lnTo>
                <a:lnTo>
                  <a:pt x="5503" y="13095"/>
                </a:lnTo>
                <a:lnTo>
                  <a:pt x="5906" y="12949"/>
                </a:lnTo>
                <a:lnTo>
                  <a:pt x="6346" y="12729"/>
                </a:lnTo>
                <a:lnTo>
                  <a:pt x="6530" y="13169"/>
                </a:lnTo>
                <a:lnTo>
                  <a:pt x="6713" y="13572"/>
                </a:lnTo>
                <a:lnTo>
                  <a:pt x="6970" y="13976"/>
                </a:lnTo>
                <a:lnTo>
                  <a:pt x="7227" y="14343"/>
                </a:lnTo>
                <a:lnTo>
                  <a:pt x="7153" y="14526"/>
                </a:lnTo>
                <a:lnTo>
                  <a:pt x="7117" y="14709"/>
                </a:lnTo>
                <a:lnTo>
                  <a:pt x="7153" y="14893"/>
                </a:lnTo>
                <a:lnTo>
                  <a:pt x="7227" y="15076"/>
                </a:lnTo>
                <a:lnTo>
                  <a:pt x="7337" y="15223"/>
                </a:lnTo>
                <a:lnTo>
                  <a:pt x="7484" y="15333"/>
                </a:lnTo>
                <a:lnTo>
                  <a:pt x="7630" y="15406"/>
                </a:lnTo>
                <a:lnTo>
                  <a:pt x="7777" y="15480"/>
                </a:lnTo>
                <a:lnTo>
                  <a:pt x="7924" y="15516"/>
                </a:lnTo>
                <a:lnTo>
                  <a:pt x="8107" y="15516"/>
                </a:lnTo>
                <a:lnTo>
                  <a:pt x="8254" y="15480"/>
                </a:lnTo>
                <a:lnTo>
                  <a:pt x="8437" y="15406"/>
                </a:lnTo>
                <a:lnTo>
                  <a:pt x="8474" y="15406"/>
                </a:lnTo>
                <a:lnTo>
                  <a:pt x="8804" y="15516"/>
                </a:lnTo>
                <a:lnTo>
                  <a:pt x="9171" y="15590"/>
                </a:lnTo>
                <a:lnTo>
                  <a:pt x="9501" y="15590"/>
                </a:lnTo>
                <a:lnTo>
                  <a:pt x="9868" y="15516"/>
                </a:lnTo>
                <a:lnTo>
                  <a:pt x="10161" y="15406"/>
                </a:lnTo>
                <a:lnTo>
                  <a:pt x="10418" y="15260"/>
                </a:lnTo>
                <a:lnTo>
                  <a:pt x="10675" y="15040"/>
                </a:lnTo>
                <a:lnTo>
                  <a:pt x="10858" y="14819"/>
                </a:lnTo>
                <a:lnTo>
                  <a:pt x="11042" y="14563"/>
                </a:lnTo>
                <a:lnTo>
                  <a:pt x="11188" y="14269"/>
                </a:lnTo>
                <a:lnTo>
                  <a:pt x="11299" y="13976"/>
                </a:lnTo>
                <a:lnTo>
                  <a:pt x="11409" y="13682"/>
                </a:lnTo>
                <a:lnTo>
                  <a:pt x="11519" y="13242"/>
                </a:lnTo>
                <a:lnTo>
                  <a:pt x="11629" y="12765"/>
                </a:lnTo>
                <a:lnTo>
                  <a:pt x="11665" y="12252"/>
                </a:lnTo>
                <a:lnTo>
                  <a:pt x="11702" y="11775"/>
                </a:lnTo>
                <a:lnTo>
                  <a:pt x="12619" y="11848"/>
                </a:lnTo>
                <a:lnTo>
                  <a:pt x="13499" y="11922"/>
                </a:lnTo>
                <a:lnTo>
                  <a:pt x="14416" y="11922"/>
                </a:lnTo>
                <a:lnTo>
                  <a:pt x="15297" y="11885"/>
                </a:lnTo>
                <a:lnTo>
                  <a:pt x="15333" y="11848"/>
                </a:lnTo>
                <a:lnTo>
                  <a:pt x="15333" y="11775"/>
                </a:lnTo>
                <a:lnTo>
                  <a:pt x="15590" y="11702"/>
                </a:lnTo>
                <a:lnTo>
                  <a:pt x="15884" y="11628"/>
                </a:lnTo>
                <a:lnTo>
                  <a:pt x="16140" y="11481"/>
                </a:lnTo>
                <a:lnTo>
                  <a:pt x="16397" y="11335"/>
                </a:lnTo>
                <a:lnTo>
                  <a:pt x="16507" y="11335"/>
                </a:lnTo>
                <a:lnTo>
                  <a:pt x="16544" y="11298"/>
                </a:lnTo>
                <a:lnTo>
                  <a:pt x="16581" y="11225"/>
                </a:lnTo>
                <a:lnTo>
                  <a:pt x="16544" y="10931"/>
                </a:lnTo>
                <a:lnTo>
                  <a:pt x="16471" y="10638"/>
                </a:lnTo>
                <a:lnTo>
                  <a:pt x="16397" y="10344"/>
                </a:lnTo>
                <a:lnTo>
                  <a:pt x="16287" y="10088"/>
                </a:lnTo>
                <a:lnTo>
                  <a:pt x="15994" y="9537"/>
                </a:lnTo>
                <a:lnTo>
                  <a:pt x="15627" y="9060"/>
                </a:lnTo>
                <a:lnTo>
                  <a:pt x="15223" y="8584"/>
                </a:lnTo>
                <a:lnTo>
                  <a:pt x="14783" y="8143"/>
                </a:lnTo>
                <a:lnTo>
                  <a:pt x="14306" y="7740"/>
                </a:lnTo>
                <a:lnTo>
                  <a:pt x="13793" y="7336"/>
                </a:lnTo>
                <a:lnTo>
                  <a:pt x="12949" y="6786"/>
                </a:lnTo>
                <a:lnTo>
                  <a:pt x="13353" y="6053"/>
                </a:lnTo>
                <a:lnTo>
                  <a:pt x="13720" y="5319"/>
                </a:lnTo>
                <a:lnTo>
                  <a:pt x="14050" y="4549"/>
                </a:lnTo>
                <a:lnTo>
                  <a:pt x="14306" y="3778"/>
                </a:lnTo>
                <a:lnTo>
                  <a:pt x="14306" y="3632"/>
                </a:lnTo>
                <a:lnTo>
                  <a:pt x="14453" y="3522"/>
                </a:lnTo>
                <a:lnTo>
                  <a:pt x="14600" y="3375"/>
                </a:lnTo>
                <a:lnTo>
                  <a:pt x="14747" y="3155"/>
                </a:lnTo>
                <a:lnTo>
                  <a:pt x="14820" y="2935"/>
                </a:lnTo>
                <a:lnTo>
                  <a:pt x="14820" y="2678"/>
                </a:lnTo>
                <a:lnTo>
                  <a:pt x="14747" y="2421"/>
                </a:lnTo>
                <a:lnTo>
                  <a:pt x="14637" y="2238"/>
                </a:lnTo>
                <a:lnTo>
                  <a:pt x="14490" y="2054"/>
                </a:lnTo>
                <a:lnTo>
                  <a:pt x="14270" y="1944"/>
                </a:lnTo>
                <a:lnTo>
                  <a:pt x="14160" y="1908"/>
                </a:lnTo>
                <a:lnTo>
                  <a:pt x="14013" y="1908"/>
                </a:lnTo>
                <a:lnTo>
                  <a:pt x="13830" y="1944"/>
                </a:lnTo>
                <a:lnTo>
                  <a:pt x="13683" y="2018"/>
                </a:lnTo>
                <a:lnTo>
                  <a:pt x="13536" y="2091"/>
                </a:lnTo>
                <a:lnTo>
                  <a:pt x="13389" y="2201"/>
                </a:lnTo>
                <a:lnTo>
                  <a:pt x="12949" y="2128"/>
                </a:lnTo>
                <a:lnTo>
                  <a:pt x="12472" y="2164"/>
                </a:lnTo>
                <a:lnTo>
                  <a:pt x="12032" y="2201"/>
                </a:lnTo>
                <a:lnTo>
                  <a:pt x="11592" y="2274"/>
                </a:lnTo>
                <a:lnTo>
                  <a:pt x="11115" y="2421"/>
                </a:lnTo>
                <a:lnTo>
                  <a:pt x="10675" y="2568"/>
                </a:lnTo>
                <a:lnTo>
                  <a:pt x="10271" y="2751"/>
                </a:lnTo>
                <a:lnTo>
                  <a:pt x="9831" y="2971"/>
                </a:lnTo>
                <a:lnTo>
                  <a:pt x="9611" y="3081"/>
                </a:lnTo>
                <a:lnTo>
                  <a:pt x="9208" y="2421"/>
                </a:lnTo>
                <a:lnTo>
                  <a:pt x="8767" y="1761"/>
                </a:lnTo>
                <a:lnTo>
                  <a:pt x="8254" y="1137"/>
                </a:lnTo>
                <a:lnTo>
                  <a:pt x="7740" y="550"/>
                </a:lnTo>
                <a:lnTo>
                  <a:pt x="7630" y="477"/>
                </a:lnTo>
                <a:lnTo>
                  <a:pt x="7520" y="477"/>
                </a:lnTo>
                <a:lnTo>
                  <a:pt x="7117" y="624"/>
                </a:lnTo>
                <a:lnTo>
                  <a:pt x="6713" y="807"/>
                </a:lnTo>
                <a:lnTo>
                  <a:pt x="6640" y="844"/>
                </a:lnTo>
                <a:lnTo>
                  <a:pt x="6603" y="881"/>
                </a:lnTo>
                <a:lnTo>
                  <a:pt x="6640" y="991"/>
                </a:lnTo>
                <a:lnTo>
                  <a:pt x="6677" y="1064"/>
                </a:lnTo>
                <a:lnTo>
                  <a:pt x="6787" y="1064"/>
                </a:lnTo>
                <a:lnTo>
                  <a:pt x="7153" y="1027"/>
                </a:lnTo>
                <a:lnTo>
                  <a:pt x="7484" y="991"/>
                </a:lnTo>
                <a:lnTo>
                  <a:pt x="7960" y="1541"/>
                </a:lnTo>
                <a:lnTo>
                  <a:pt x="8401" y="2091"/>
                </a:lnTo>
                <a:lnTo>
                  <a:pt x="8841" y="2715"/>
                </a:lnTo>
                <a:lnTo>
                  <a:pt x="9208" y="3301"/>
                </a:lnTo>
                <a:lnTo>
                  <a:pt x="8511" y="3742"/>
                </a:lnTo>
                <a:lnTo>
                  <a:pt x="7850" y="4219"/>
                </a:lnTo>
                <a:lnTo>
                  <a:pt x="6603" y="3668"/>
                </a:lnTo>
                <a:lnTo>
                  <a:pt x="5980" y="3412"/>
                </a:lnTo>
                <a:lnTo>
                  <a:pt x="5319" y="3191"/>
                </a:lnTo>
                <a:lnTo>
                  <a:pt x="5393" y="2788"/>
                </a:lnTo>
                <a:lnTo>
                  <a:pt x="5466" y="2384"/>
                </a:lnTo>
                <a:lnTo>
                  <a:pt x="5576" y="1981"/>
                </a:lnTo>
                <a:lnTo>
                  <a:pt x="5723" y="1577"/>
                </a:lnTo>
                <a:lnTo>
                  <a:pt x="5906" y="1211"/>
                </a:lnTo>
                <a:lnTo>
                  <a:pt x="6126" y="844"/>
                </a:lnTo>
                <a:lnTo>
                  <a:pt x="6383" y="514"/>
                </a:lnTo>
                <a:lnTo>
                  <a:pt x="6640" y="184"/>
                </a:lnTo>
                <a:lnTo>
                  <a:pt x="6677" y="110"/>
                </a:lnTo>
                <a:lnTo>
                  <a:pt x="6677" y="37"/>
                </a:lnTo>
                <a:lnTo>
                  <a:pt x="6603"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458" name="Google Shape;458;p9"/>
          <p:cNvSpPr/>
          <p:nvPr/>
        </p:nvSpPr>
        <p:spPr>
          <a:xfrm>
            <a:off x="-35016" y="4075593"/>
            <a:ext cx="339602" cy="400617"/>
          </a:xfrm>
          <a:custGeom>
            <a:rect b="b" l="l" r="r" t="t"/>
            <a:pathLst>
              <a:path extrusionOk="0" h="11079" w="9391">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459" name="Google Shape;459;p9"/>
          <p:cNvSpPr/>
          <p:nvPr/>
        </p:nvSpPr>
        <p:spPr>
          <a:xfrm>
            <a:off x="721258" y="4998019"/>
            <a:ext cx="463059" cy="177962"/>
          </a:xfrm>
          <a:custGeom>
            <a:rect b="b" l="l" r="r" t="t"/>
            <a:pathLst>
              <a:path extrusionOk="0" h="6274" w="16325">
                <a:moveTo>
                  <a:pt x="14710" y="1"/>
                </a:moveTo>
                <a:lnTo>
                  <a:pt x="14527" y="74"/>
                </a:lnTo>
                <a:lnTo>
                  <a:pt x="14380" y="147"/>
                </a:lnTo>
                <a:lnTo>
                  <a:pt x="14270" y="221"/>
                </a:lnTo>
                <a:lnTo>
                  <a:pt x="14270" y="257"/>
                </a:lnTo>
                <a:lnTo>
                  <a:pt x="14197" y="221"/>
                </a:lnTo>
                <a:lnTo>
                  <a:pt x="14087" y="221"/>
                </a:lnTo>
                <a:lnTo>
                  <a:pt x="14013" y="294"/>
                </a:lnTo>
                <a:lnTo>
                  <a:pt x="13977" y="331"/>
                </a:lnTo>
                <a:lnTo>
                  <a:pt x="13977" y="441"/>
                </a:lnTo>
                <a:lnTo>
                  <a:pt x="14013" y="551"/>
                </a:lnTo>
                <a:lnTo>
                  <a:pt x="14050" y="587"/>
                </a:lnTo>
                <a:lnTo>
                  <a:pt x="14123" y="624"/>
                </a:lnTo>
                <a:lnTo>
                  <a:pt x="14343" y="624"/>
                </a:lnTo>
                <a:lnTo>
                  <a:pt x="14527" y="551"/>
                </a:lnTo>
                <a:lnTo>
                  <a:pt x="14710" y="477"/>
                </a:lnTo>
                <a:lnTo>
                  <a:pt x="14894" y="441"/>
                </a:lnTo>
                <a:lnTo>
                  <a:pt x="14967" y="477"/>
                </a:lnTo>
                <a:lnTo>
                  <a:pt x="15004" y="514"/>
                </a:lnTo>
                <a:lnTo>
                  <a:pt x="14967" y="587"/>
                </a:lnTo>
                <a:lnTo>
                  <a:pt x="14930" y="661"/>
                </a:lnTo>
                <a:lnTo>
                  <a:pt x="14747" y="881"/>
                </a:lnTo>
                <a:lnTo>
                  <a:pt x="14123" y="1725"/>
                </a:lnTo>
                <a:lnTo>
                  <a:pt x="14123" y="1798"/>
                </a:lnTo>
                <a:lnTo>
                  <a:pt x="14087" y="1871"/>
                </a:lnTo>
                <a:lnTo>
                  <a:pt x="14123" y="1981"/>
                </a:lnTo>
                <a:lnTo>
                  <a:pt x="14233" y="2055"/>
                </a:lnTo>
                <a:lnTo>
                  <a:pt x="14343" y="2091"/>
                </a:lnTo>
                <a:lnTo>
                  <a:pt x="14820" y="2091"/>
                </a:lnTo>
                <a:lnTo>
                  <a:pt x="15260" y="2055"/>
                </a:lnTo>
                <a:lnTo>
                  <a:pt x="15774" y="1945"/>
                </a:lnTo>
                <a:lnTo>
                  <a:pt x="16031" y="1871"/>
                </a:lnTo>
                <a:lnTo>
                  <a:pt x="16251" y="1761"/>
                </a:lnTo>
                <a:lnTo>
                  <a:pt x="16324" y="1651"/>
                </a:lnTo>
                <a:lnTo>
                  <a:pt x="16324" y="1541"/>
                </a:lnTo>
                <a:lnTo>
                  <a:pt x="16288" y="1468"/>
                </a:lnTo>
                <a:lnTo>
                  <a:pt x="16214" y="1431"/>
                </a:lnTo>
                <a:lnTo>
                  <a:pt x="16141" y="1394"/>
                </a:lnTo>
                <a:lnTo>
                  <a:pt x="15957" y="1431"/>
                </a:lnTo>
                <a:lnTo>
                  <a:pt x="15774" y="1468"/>
                </a:lnTo>
                <a:lnTo>
                  <a:pt x="15370" y="1541"/>
                </a:lnTo>
                <a:lnTo>
                  <a:pt x="14820" y="1615"/>
                </a:lnTo>
                <a:lnTo>
                  <a:pt x="14820" y="1615"/>
                </a:lnTo>
                <a:lnTo>
                  <a:pt x="15260" y="1028"/>
                </a:lnTo>
                <a:lnTo>
                  <a:pt x="15370" y="844"/>
                </a:lnTo>
                <a:lnTo>
                  <a:pt x="15481" y="698"/>
                </a:lnTo>
                <a:lnTo>
                  <a:pt x="15517" y="477"/>
                </a:lnTo>
                <a:lnTo>
                  <a:pt x="15517" y="404"/>
                </a:lnTo>
                <a:lnTo>
                  <a:pt x="15481" y="294"/>
                </a:lnTo>
                <a:lnTo>
                  <a:pt x="15370" y="184"/>
                </a:lnTo>
                <a:lnTo>
                  <a:pt x="15224" y="74"/>
                </a:lnTo>
                <a:lnTo>
                  <a:pt x="15077" y="37"/>
                </a:lnTo>
                <a:lnTo>
                  <a:pt x="14894" y="1"/>
                </a:lnTo>
                <a:close/>
                <a:moveTo>
                  <a:pt x="6604" y="2788"/>
                </a:moveTo>
                <a:lnTo>
                  <a:pt x="6163" y="2898"/>
                </a:lnTo>
                <a:lnTo>
                  <a:pt x="5576" y="2972"/>
                </a:lnTo>
                <a:lnTo>
                  <a:pt x="5283" y="3045"/>
                </a:lnTo>
                <a:lnTo>
                  <a:pt x="4990" y="3118"/>
                </a:lnTo>
                <a:lnTo>
                  <a:pt x="4953" y="3155"/>
                </a:lnTo>
                <a:lnTo>
                  <a:pt x="4880" y="3229"/>
                </a:lnTo>
                <a:lnTo>
                  <a:pt x="4880" y="3302"/>
                </a:lnTo>
                <a:lnTo>
                  <a:pt x="4880" y="3339"/>
                </a:lnTo>
                <a:lnTo>
                  <a:pt x="4880" y="3412"/>
                </a:lnTo>
                <a:lnTo>
                  <a:pt x="4916" y="3485"/>
                </a:lnTo>
                <a:lnTo>
                  <a:pt x="4990" y="3522"/>
                </a:lnTo>
                <a:lnTo>
                  <a:pt x="5063" y="3522"/>
                </a:lnTo>
                <a:lnTo>
                  <a:pt x="5613" y="3485"/>
                </a:lnTo>
                <a:lnTo>
                  <a:pt x="6163" y="3412"/>
                </a:lnTo>
                <a:lnTo>
                  <a:pt x="6640" y="3339"/>
                </a:lnTo>
                <a:lnTo>
                  <a:pt x="6860" y="3265"/>
                </a:lnTo>
                <a:lnTo>
                  <a:pt x="6970" y="3192"/>
                </a:lnTo>
                <a:lnTo>
                  <a:pt x="7044" y="3118"/>
                </a:lnTo>
                <a:lnTo>
                  <a:pt x="7044" y="3008"/>
                </a:lnTo>
                <a:lnTo>
                  <a:pt x="7044" y="2972"/>
                </a:lnTo>
                <a:lnTo>
                  <a:pt x="7007" y="2898"/>
                </a:lnTo>
                <a:lnTo>
                  <a:pt x="6897" y="2862"/>
                </a:lnTo>
                <a:lnTo>
                  <a:pt x="6824" y="2825"/>
                </a:lnTo>
                <a:lnTo>
                  <a:pt x="6604" y="2788"/>
                </a:lnTo>
                <a:close/>
                <a:moveTo>
                  <a:pt x="13500" y="1945"/>
                </a:moveTo>
                <a:lnTo>
                  <a:pt x="13280" y="1981"/>
                </a:lnTo>
                <a:lnTo>
                  <a:pt x="13060" y="2018"/>
                </a:lnTo>
                <a:lnTo>
                  <a:pt x="12876" y="2055"/>
                </a:lnTo>
                <a:lnTo>
                  <a:pt x="12693" y="2201"/>
                </a:lnTo>
                <a:lnTo>
                  <a:pt x="12546" y="2275"/>
                </a:lnTo>
                <a:lnTo>
                  <a:pt x="12436" y="2422"/>
                </a:lnTo>
                <a:lnTo>
                  <a:pt x="12289" y="2678"/>
                </a:lnTo>
                <a:lnTo>
                  <a:pt x="12179" y="3008"/>
                </a:lnTo>
                <a:lnTo>
                  <a:pt x="12179" y="3339"/>
                </a:lnTo>
                <a:lnTo>
                  <a:pt x="12179" y="3522"/>
                </a:lnTo>
                <a:lnTo>
                  <a:pt x="12216" y="3669"/>
                </a:lnTo>
                <a:lnTo>
                  <a:pt x="12289" y="3815"/>
                </a:lnTo>
                <a:lnTo>
                  <a:pt x="12363" y="3962"/>
                </a:lnTo>
                <a:lnTo>
                  <a:pt x="12473" y="4109"/>
                </a:lnTo>
                <a:lnTo>
                  <a:pt x="12583" y="4219"/>
                </a:lnTo>
                <a:lnTo>
                  <a:pt x="12729" y="4292"/>
                </a:lnTo>
                <a:lnTo>
                  <a:pt x="12876" y="4366"/>
                </a:lnTo>
                <a:lnTo>
                  <a:pt x="12986" y="4402"/>
                </a:lnTo>
                <a:lnTo>
                  <a:pt x="13096" y="4402"/>
                </a:lnTo>
                <a:lnTo>
                  <a:pt x="13353" y="4329"/>
                </a:lnTo>
                <a:lnTo>
                  <a:pt x="13757" y="4146"/>
                </a:lnTo>
                <a:lnTo>
                  <a:pt x="14197" y="3999"/>
                </a:lnTo>
                <a:lnTo>
                  <a:pt x="14417" y="3852"/>
                </a:lnTo>
                <a:lnTo>
                  <a:pt x="14564" y="3705"/>
                </a:lnTo>
                <a:lnTo>
                  <a:pt x="14600" y="3632"/>
                </a:lnTo>
                <a:lnTo>
                  <a:pt x="14564" y="3559"/>
                </a:lnTo>
                <a:lnTo>
                  <a:pt x="14527" y="3485"/>
                </a:lnTo>
                <a:lnTo>
                  <a:pt x="14453" y="3449"/>
                </a:lnTo>
                <a:lnTo>
                  <a:pt x="14343" y="3412"/>
                </a:lnTo>
                <a:lnTo>
                  <a:pt x="14197" y="3449"/>
                </a:lnTo>
                <a:lnTo>
                  <a:pt x="13940" y="3522"/>
                </a:lnTo>
                <a:lnTo>
                  <a:pt x="13426" y="3742"/>
                </a:lnTo>
                <a:lnTo>
                  <a:pt x="13280" y="3815"/>
                </a:lnTo>
                <a:lnTo>
                  <a:pt x="13133" y="3852"/>
                </a:lnTo>
                <a:lnTo>
                  <a:pt x="12986" y="3852"/>
                </a:lnTo>
                <a:lnTo>
                  <a:pt x="12839" y="3779"/>
                </a:lnTo>
                <a:lnTo>
                  <a:pt x="12766" y="3669"/>
                </a:lnTo>
                <a:lnTo>
                  <a:pt x="12729" y="3559"/>
                </a:lnTo>
                <a:lnTo>
                  <a:pt x="12656" y="3339"/>
                </a:lnTo>
                <a:lnTo>
                  <a:pt x="12656" y="3118"/>
                </a:lnTo>
                <a:lnTo>
                  <a:pt x="12729" y="2898"/>
                </a:lnTo>
                <a:lnTo>
                  <a:pt x="12839" y="2715"/>
                </a:lnTo>
                <a:lnTo>
                  <a:pt x="12986" y="2532"/>
                </a:lnTo>
                <a:lnTo>
                  <a:pt x="13133" y="2458"/>
                </a:lnTo>
                <a:lnTo>
                  <a:pt x="13280" y="2422"/>
                </a:lnTo>
                <a:lnTo>
                  <a:pt x="13610" y="2385"/>
                </a:lnTo>
                <a:lnTo>
                  <a:pt x="13940" y="2348"/>
                </a:lnTo>
                <a:lnTo>
                  <a:pt x="14307" y="2348"/>
                </a:lnTo>
                <a:lnTo>
                  <a:pt x="14307" y="2311"/>
                </a:lnTo>
                <a:lnTo>
                  <a:pt x="14307" y="2275"/>
                </a:lnTo>
                <a:lnTo>
                  <a:pt x="14307" y="2238"/>
                </a:lnTo>
                <a:lnTo>
                  <a:pt x="14123" y="2128"/>
                </a:lnTo>
                <a:lnTo>
                  <a:pt x="13903" y="2055"/>
                </a:lnTo>
                <a:lnTo>
                  <a:pt x="13720" y="1981"/>
                </a:lnTo>
                <a:lnTo>
                  <a:pt x="13500" y="1945"/>
                </a:lnTo>
                <a:close/>
                <a:moveTo>
                  <a:pt x="6787" y="4182"/>
                </a:moveTo>
                <a:lnTo>
                  <a:pt x="6347" y="4292"/>
                </a:lnTo>
                <a:lnTo>
                  <a:pt x="5907" y="4366"/>
                </a:lnTo>
                <a:lnTo>
                  <a:pt x="5466" y="4439"/>
                </a:lnTo>
                <a:lnTo>
                  <a:pt x="5063" y="4549"/>
                </a:lnTo>
                <a:lnTo>
                  <a:pt x="4990" y="4622"/>
                </a:lnTo>
                <a:lnTo>
                  <a:pt x="4953" y="4696"/>
                </a:lnTo>
                <a:lnTo>
                  <a:pt x="4953" y="4806"/>
                </a:lnTo>
                <a:lnTo>
                  <a:pt x="5063" y="4843"/>
                </a:lnTo>
                <a:lnTo>
                  <a:pt x="5283" y="4879"/>
                </a:lnTo>
                <a:lnTo>
                  <a:pt x="5980" y="4879"/>
                </a:lnTo>
                <a:lnTo>
                  <a:pt x="6457" y="4769"/>
                </a:lnTo>
                <a:lnTo>
                  <a:pt x="6897" y="4659"/>
                </a:lnTo>
                <a:lnTo>
                  <a:pt x="6970" y="4622"/>
                </a:lnTo>
                <a:lnTo>
                  <a:pt x="7044" y="4586"/>
                </a:lnTo>
                <a:lnTo>
                  <a:pt x="7080" y="4512"/>
                </a:lnTo>
                <a:lnTo>
                  <a:pt x="7117" y="4439"/>
                </a:lnTo>
                <a:lnTo>
                  <a:pt x="7080" y="4292"/>
                </a:lnTo>
                <a:lnTo>
                  <a:pt x="7007" y="4219"/>
                </a:lnTo>
                <a:lnTo>
                  <a:pt x="6934" y="4182"/>
                </a:lnTo>
                <a:close/>
                <a:moveTo>
                  <a:pt x="11079" y="2055"/>
                </a:moveTo>
                <a:lnTo>
                  <a:pt x="10785" y="2091"/>
                </a:lnTo>
                <a:lnTo>
                  <a:pt x="10565" y="2165"/>
                </a:lnTo>
                <a:lnTo>
                  <a:pt x="10382" y="2311"/>
                </a:lnTo>
                <a:lnTo>
                  <a:pt x="10235" y="2495"/>
                </a:lnTo>
                <a:lnTo>
                  <a:pt x="10198" y="2385"/>
                </a:lnTo>
                <a:lnTo>
                  <a:pt x="10088" y="2348"/>
                </a:lnTo>
                <a:lnTo>
                  <a:pt x="9942" y="2311"/>
                </a:lnTo>
                <a:lnTo>
                  <a:pt x="9611" y="2311"/>
                </a:lnTo>
                <a:lnTo>
                  <a:pt x="9501" y="2348"/>
                </a:lnTo>
                <a:lnTo>
                  <a:pt x="9208" y="2495"/>
                </a:lnTo>
                <a:lnTo>
                  <a:pt x="8988" y="2678"/>
                </a:lnTo>
                <a:lnTo>
                  <a:pt x="8951" y="2568"/>
                </a:lnTo>
                <a:lnTo>
                  <a:pt x="8915" y="2532"/>
                </a:lnTo>
                <a:lnTo>
                  <a:pt x="8878" y="2532"/>
                </a:lnTo>
                <a:lnTo>
                  <a:pt x="8804" y="2568"/>
                </a:lnTo>
                <a:lnTo>
                  <a:pt x="8731" y="2752"/>
                </a:lnTo>
                <a:lnTo>
                  <a:pt x="8658" y="2935"/>
                </a:lnTo>
                <a:lnTo>
                  <a:pt x="8621" y="3339"/>
                </a:lnTo>
                <a:lnTo>
                  <a:pt x="8584" y="3705"/>
                </a:lnTo>
                <a:lnTo>
                  <a:pt x="8621" y="4072"/>
                </a:lnTo>
                <a:lnTo>
                  <a:pt x="8694" y="4439"/>
                </a:lnTo>
                <a:lnTo>
                  <a:pt x="8768" y="4806"/>
                </a:lnTo>
                <a:lnTo>
                  <a:pt x="8804" y="4879"/>
                </a:lnTo>
                <a:lnTo>
                  <a:pt x="8878" y="4953"/>
                </a:lnTo>
                <a:lnTo>
                  <a:pt x="8951" y="4989"/>
                </a:lnTo>
                <a:lnTo>
                  <a:pt x="9061" y="4953"/>
                </a:lnTo>
                <a:lnTo>
                  <a:pt x="9135" y="4916"/>
                </a:lnTo>
                <a:lnTo>
                  <a:pt x="9208" y="4879"/>
                </a:lnTo>
                <a:lnTo>
                  <a:pt x="9245" y="4769"/>
                </a:lnTo>
                <a:lnTo>
                  <a:pt x="9208" y="4659"/>
                </a:lnTo>
                <a:lnTo>
                  <a:pt x="9135" y="4182"/>
                </a:lnTo>
                <a:lnTo>
                  <a:pt x="9098" y="3669"/>
                </a:lnTo>
                <a:lnTo>
                  <a:pt x="9135" y="3339"/>
                </a:lnTo>
                <a:lnTo>
                  <a:pt x="9208" y="3118"/>
                </a:lnTo>
                <a:lnTo>
                  <a:pt x="9391" y="2972"/>
                </a:lnTo>
                <a:lnTo>
                  <a:pt x="9575" y="2825"/>
                </a:lnTo>
                <a:lnTo>
                  <a:pt x="9795" y="2788"/>
                </a:lnTo>
                <a:lnTo>
                  <a:pt x="9868" y="4072"/>
                </a:lnTo>
                <a:lnTo>
                  <a:pt x="9905" y="4146"/>
                </a:lnTo>
                <a:lnTo>
                  <a:pt x="9942" y="4219"/>
                </a:lnTo>
                <a:lnTo>
                  <a:pt x="10015" y="4292"/>
                </a:lnTo>
                <a:lnTo>
                  <a:pt x="10125" y="4292"/>
                </a:lnTo>
                <a:lnTo>
                  <a:pt x="10198" y="4329"/>
                </a:lnTo>
                <a:lnTo>
                  <a:pt x="10272" y="4292"/>
                </a:lnTo>
                <a:lnTo>
                  <a:pt x="10308" y="4219"/>
                </a:lnTo>
                <a:lnTo>
                  <a:pt x="10345" y="4146"/>
                </a:lnTo>
                <a:lnTo>
                  <a:pt x="10455" y="3559"/>
                </a:lnTo>
                <a:lnTo>
                  <a:pt x="10565" y="3008"/>
                </a:lnTo>
                <a:lnTo>
                  <a:pt x="10602" y="2862"/>
                </a:lnTo>
                <a:lnTo>
                  <a:pt x="10675" y="2752"/>
                </a:lnTo>
                <a:lnTo>
                  <a:pt x="10785" y="2642"/>
                </a:lnTo>
                <a:lnTo>
                  <a:pt x="10895" y="2568"/>
                </a:lnTo>
                <a:lnTo>
                  <a:pt x="11079" y="2568"/>
                </a:lnTo>
                <a:lnTo>
                  <a:pt x="11115" y="2642"/>
                </a:lnTo>
                <a:lnTo>
                  <a:pt x="11115" y="2752"/>
                </a:lnTo>
                <a:lnTo>
                  <a:pt x="11115" y="2862"/>
                </a:lnTo>
                <a:lnTo>
                  <a:pt x="11189" y="3449"/>
                </a:lnTo>
                <a:lnTo>
                  <a:pt x="11299" y="4036"/>
                </a:lnTo>
                <a:lnTo>
                  <a:pt x="11372" y="4256"/>
                </a:lnTo>
                <a:lnTo>
                  <a:pt x="11446" y="4512"/>
                </a:lnTo>
                <a:lnTo>
                  <a:pt x="11556" y="4732"/>
                </a:lnTo>
                <a:lnTo>
                  <a:pt x="11629" y="4806"/>
                </a:lnTo>
                <a:lnTo>
                  <a:pt x="11739" y="4843"/>
                </a:lnTo>
                <a:lnTo>
                  <a:pt x="11849" y="4843"/>
                </a:lnTo>
                <a:lnTo>
                  <a:pt x="11922" y="4806"/>
                </a:lnTo>
                <a:lnTo>
                  <a:pt x="11996" y="4769"/>
                </a:lnTo>
                <a:lnTo>
                  <a:pt x="12032" y="4696"/>
                </a:lnTo>
                <a:lnTo>
                  <a:pt x="12069" y="4586"/>
                </a:lnTo>
                <a:lnTo>
                  <a:pt x="11996" y="4476"/>
                </a:lnTo>
                <a:lnTo>
                  <a:pt x="11922" y="4402"/>
                </a:lnTo>
                <a:lnTo>
                  <a:pt x="11886" y="4256"/>
                </a:lnTo>
                <a:lnTo>
                  <a:pt x="11812" y="4072"/>
                </a:lnTo>
                <a:lnTo>
                  <a:pt x="11776" y="3779"/>
                </a:lnTo>
                <a:lnTo>
                  <a:pt x="11666" y="3339"/>
                </a:lnTo>
                <a:lnTo>
                  <a:pt x="11629" y="2862"/>
                </a:lnTo>
                <a:lnTo>
                  <a:pt x="11629" y="2532"/>
                </a:lnTo>
                <a:lnTo>
                  <a:pt x="11592" y="2385"/>
                </a:lnTo>
                <a:lnTo>
                  <a:pt x="11482" y="2275"/>
                </a:lnTo>
                <a:lnTo>
                  <a:pt x="11299" y="2128"/>
                </a:lnTo>
                <a:lnTo>
                  <a:pt x="11189" y="2091"/>
                </a:lnTo>
                <a:lnTo>
                  <a:pt x="11079" y="2055"/>
                </a:lnTo>
                <a:close/>
                <a:moveTo>
                  <a:pt x="2715" y="1138"/>
                </a:moveTo>
                <a:lnTo>
                  <a:pt x="2569" y="1174"/>
                </a:lnTo>
                <a:lnTo>
                  <a:pt x="2422" y="1284"/>
                </a:lnTo>
                <a:lnTo>
                  <a:pt x="2385" y="1358"/>
                </a:lnTo>
                <a:lnTo>
                  <a:pt x="2165" y="1284"/>
                </a:lnTo>
                <a:lnTo>
                  <a:pt x="1762" y="1284"/>
                </a:lnTo>
                <a:lnTo>
                  <a:pt x="1542" y="1358"/>
                </a:lnTo>
                <a:lnTo>
                  <a:pt x="771" y="1504"/>
                </a:lnTo>
                <a:lnTo>
                  <a:pt x="368" y="1651"/>
                </a:lnTo>
                <a:lnTo>
                  <a:pt x="184" y="1725"/>
                </a:lnTo>
                <a:lnTo>
                  <a:pt x="38" y="1835"/>
                </a:lnTo>
                <a:lnTo>
                  <a:pt x="1" y="1908"/>
                </a:lnTo>
                <a:lnTo>
                  <a:pt x="1" y="1981"/>
                </a:lnTo>
                <a:lnTo>
                  <a:pt x="38" y="2018"/>
                </a:lnTo>
                <a:lnTo>
                  <a:pt x="111" y="2055"/>
                </a:lnTo>
                <a:lnTo>
                  <a:pt x="74" y="2348"/>
                </a:lnTo>
                <a:lnTo>
                  <a:pt x="74" y="2642"/>
                </a:lnTo>
                <a:lnTo>
                  <a:pt x="74" y="3705"/>
                </a:lnTo>
                <a:lnTo>
                  <a:pt x="111" y="4843"/>
                </a:lnTo>
                <a:lnTo>
                  <a:pt x="148" y="5980"/>
                </a:lnTo>
                <a:lnTo>
                  <a:pt x="184" y="6090"/>
                </a:lnTo>
                <a:lnTo>
                  <a:pt x="294" y="6200"/>
                </a:lnTo>
                <a:lnTo>
                  <a:pt x="404" y="6236"/>
                </a:lnTo>
                <a:lnTo>
                  <a:pt x="514" y="6200"/>
                </a:lnTo>
                <a:lnTo>
                  <a:pt x="624" y="6236"/>
                </a:lnTo>
                <a:lnTo>
                  <a:pt x="845" y="6273"/>
                </a:lnTo>
                <a:lnTo>
                  <a:pt x="1028" y="6236"/>
                </a:lnTo>
                <a:lnTo>
                  <a:pt x="1395" y="6163"/>
                </a:lnTo>
                <a:lnTo>
                  <a:pt x="2385" y="5980"/>
                </a:lnTo>
                <a:lnTo>
                  <a:pt x="2605" y="5943"/>
                </a:lnTo>
                <a:lnTo>
                  <a:pt x="2752" y="5906"/>
                </a:lnTo>
                <a:lnTo>
                  <a:pt x="2899" y="5833"/>
                </a:lnTo>
                <a:lnTo>
                  <a:pt x="2972" y="5686"/>
                </a:lnTo>
                <a:lnTo>
                  <a:pt x="2972" y="5576"/>
                </a:lnTo>
                <a:lnTo>
                  <a:pt x="2935" y="5503"/>
                </a:lnTo>
                <a:lnTo>
                  <a:pt x="2825" y="5429"/>
                </a:lnTo>
                <a:lnTo>
                  <a:pt x="2679" y="5393"/>
                </a:lnTo>
                <a:lnTo>
                  <a:pt x="2532" y="5393"/>
                </a:lnTo>
                <a:lnTo>
                  <a:pt x="2385" y="5429"/>
                </a:lnTo>
                <a:lnTo>
                  <a:pt x="2055" y="5503"/>
                </a:lnTo>
                <a:lnTo>
                  <a:pt x="1762" y="5576"/>
                </a:lnTo>
                <a:lnTo>
                  <a:pt x="1028" y="5723"/>
                </a:lnTo>
                <a:lnTo>
                  <a:pt x="698" y="5796"/>
                </a:lnTo>
                <a:lnTo>
                  <a:pt x="661" y="4953"/>
                </a:lnTo>
                <a:lnTo>
                  <a:pt x="624" y="4109"/>
                </a:lnTo>
                <a:lnTo>
                  <a:pt x="845" y="4109"/>
                </a:lnTo>
                <a:lnTo>
                  <a:pt x="1028" y="4072"/>
                </a:lnTo>
                <a:lnTo>
                  <a:pt x="1431" y="3962"/>
                </a:lnTo>
                <a:lnTo>
                  <a:pt x="2459" y="3742"/>
                </a:lnTo>
                <a:lnTo>
                  <a:pt x="2495" y="3779"/>
                </a:lnTo>
                <a:lnTo>
                  <a:pt x="2605" y="3779"/>
                </a:lnTo>
                <a:lnTo>
                  <a:pt x="2679" y="3742"/>
                </a:lnTo>
                <a:lnTo>
                  <a:pt x="2752" y="3705"/>
                </a:lnTo>
                <a:lnTo>
                  <a:pt x="2789" y="3669"/>
                </a:lnTo>
                <a:lnTo>
                  <a:pt x="2862" y="3559"/>
                </a:lnTo>
                <a:lnTo>
                  <a:pt x="2899" y="3485"/>
                </a:lnTo>
                <a:lnTo>
                  <a:pt x="2899" y="3412"/>
                </a:lnTo>
                <a:lnTo>
                  <a:pt x="2862" y="3339"/>
                </a:lnTo>
                <a:lnTo>
                  <a:pt x="2825" y="3265"/>
                </a:lnTo>
                <a:lnTo>
                  <a:pt x="2715" y="3155"/>
                </a:lnTo>
                <a:lnTo>
                  <a:pt x="2532" y="3155"/>
                </a:lnTo>
                <a:lnTo>
                  <a:pt x="1431" y="3449"/>
                </a:lnTo>
                <a:lnTo>
                  <a:pt x="1028" y="3522"/>
                </a:lnTo>
                <a:lnTo>
                  <a:pt x="808" y="3595"/>
                </a:lnTo>
                <a:lnTo>
                  <a:pt x="624" y="3632"/>
                </a:lnTo>
                <a:lnTo>
                  <a:pt x="588" y="2788"/>
                </a:lnTo>
                <a:lnTo>
                  <a:pt x="588" y="2458"/>
                </a:lnTo>
                <a:lnTo>
                  <a:pt x="551" y="2091"/>
                </a:lnTo>
                <a:lnTo>
                  <a:pt x="1065" y="1981"/>
                </a:lnTo>
                <a:lnTo>
                  <a:pt x="1615" y="1835"/>
                </a:lnTo>
                <a:lnTo>
                  <a:pt x="1798" y="1798"/>
                </a:lnTo>
                <a:lnTo>
                  <a:pt x="2055" y="1798"/>
                </a:lnTo>
                <a:lnTo>
                  <a:pt x="2165" y="1871"/>
                </a:lnTo>
                <a:lnTo>
                  <a:pt x="2238" y="1908"/>
                </a:lnTo>
                <a:lnTo>
                  <a:pt x="2312" y="1945"/>
                </a:lnTo>
                <a:lnTo>
                  <a:pt x="2422" y="1945"/>
                </a:lnTo>
                <a:lnTo>
                  <a:pt x="2495" y="1908"/>
                </a:lnTo>
                <a:lnTo>
                  <a:pt x="3009" y="1651"/>
                </a:lnTo>
                <a:lnTo>
                  <a:pt x="3082" y="1615"/>
                </a:lnTo>
                <a:lnTo>
                  <a:pt x="3119" y="1578"/>
                </a:lnTo>
                <a:lnTo>
                  <a:pt x="3156" y="1431"/>
                </a:lnTo>
                <a:lnTo>
                  <a:pt x="3119" y="1284"/>
                </a:lnTo>
                <a:lnTo>
                  <a:pt x="3082" y="1248"/>
                </a:lnTo>
                <a:lnTo>
                  <a:pt x="3009" y="1174"/>
                </a:lnTo>
                <a:lnTo>
                  <a:pt x="2862" y="1138"/>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460" name="Google Shape;460;p9"/>
          <p:cNvSpPr/>
          <p:nvPr/>
        </p:nvSpPr>
        <p:spPr>
          <a:xfrm>
            <a:off x="-243128" y="54210"/>
            <a:ext cx="589992" cy="414129"/>
          </a:xfrm>
          <a:custGeom>
            <a:rect b="b" l="l" r="r" t="t"/>
            <a:pathLst>
              <a:path extrusionOk="0" h="14600" w="2080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461" name="Google Shape;461;p9"/>
          <p:cNvSpPr/>
          <p:nvPr/>
        </p:nvSpPr>
        <p:spPr>
          <a:xfrm>
            <a:off x="7842052" y="-100873"/>
            <a:ext cx="388118" cy="408938"/>
          </a:xfrm>
          <a:custGeom>
            <a:rect b="b" l="l" r="r" t="t"/>
            <a:pathLst>
              <a:path extrusionOk="0" h="14417" w="13683">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462" name="Google Shape;462;p9"/>
          <p:cNvSpPr/>
          <p:nvPr/>
        </p:nvSpPr>
        <p:spPr>
          <a:xfrm>
            <a:off x="-38626" y="579046"/>
            <a:ext cx="297606" cy="211234"/>
          </a:xfrm>
          <a:custGeom>
            <a:rect b="b" l="l" r="r" t="t"/>
            <a:pathLst>
              <a:path extrusionOk="0" h="7447" w="10492">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463" name="Google Shape;463;p9"/>
          <p:cNvSpPr/>
          <p:nvPr/>
        </p:nvSpPr>
        <p:spPr>
          <a:xfrm>
            <a:off x="1403775" y="11500"/>
            <a:ext cx="288245" cy="184202"/>
          </a:xfrm>
          <a:custGeom>
            <a:rect b="b" l="l" r="r" t="t"/>
            <a:pathLst>
              <a:path extrusionOk="0" h="6494" w="10162">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464" name="Google Shape;464;p9"/>
          <p:cNvSpPr/>
          <p:nvPr/>
        </p:nvSpPr>
        <p:spPr>
          <a:xfrm>
            <a:off x="955990" y="-57166"/>
            <a:ext cx="323616" cy="321546"/>
          </a:xfrm>
          <a:custGeom>
            <a:rect b="b" l="l" r="r" t="t"/>
            <a:pathLst>
              <a:path extrusionOk="0" h="11336" w="11409">
                <a:moveTo>
                  <a:pt x="5173" y="4219"/>
                </a:moveTo>
                <a:lnTo>
                  <a:pt x="5136" y="4256"/>
                </a:lnTo>
                <a:lnTo>
                  <a:pt x="5100" y="4292"/>
                </a:lnTo>
                <a:lnTo>
                  <a:pt x="4990" y="4366"/>
                </a:lnTo>
                <a:lnTo>
                  <a:pt x="4916" y="4476"/>
                </a:lnTo>
                <a:lnTo>
                  <a:pt x="4916" y="4512"/>
                </a:lnTo>
                <a:lnTo>
                  <a:pt x="4843" y="4659"/>
                </a:lnTo>
                <a:lnTo>
                  <a:pt x="4843" y="4769"/>
                </a:lnTo>
                <a:lnTo>
                  <a:pt x="4880" y="4843"/>
                </a:lnTo>
                <a:lnTo>
                  <a:pt x="4990" y="4916"/>
                </a:lnTo>
                <a:lnTo>
                  <a:pt x="5100" y="4989"/>
                </a:lnTo>
                <a:lnTo>
                  <a:pt x="5283" y="4989"/>
                </a:lnTo>
                <a:lnTo>
                  <a:pt x="5430" y="4916"/>
                </a:lnTo>
                <a:lnTo>
                  <a:pt x="5540" y="4769"/>
                </a:lnTo>
                <a:lnTo>
                  <a:pt x="5577" y="4696"/>
                </a:lnTo>
                <a:lnTo>
                  <a:pt x="5613" y="4623"/>
                </a:lnTo>
                <a:lnTo>
                  <a:pt x="5577" y="4549"/>
                </a:lnTo>
                <a:lnTo>
                  <a:pt x="5577" y="4476"/>
                </a:lnTo>
                <a:lnTo>
                  <a:pt x="5430" y="4402"/>
                </a:lnTo>
                <a:lnTo>
                  <a:pt x="5320" y="4366"/>
                </a:lnTo>
                <a:lnTo>
                  <a:pt x="5320" y="4292"/>
                </a:lnTo>
                <a:lnTo>
                  <a:pt x="5246" y="4256"/>
                </a:lnTo>
                <a:lnTo>
                  <a:pt x="5173" y="4219"/>
                </a:lnTo>
                <a:close/>
                <a:moveTo>
                  <a:pt x="5980" y="6016"/>
                </a:moveTo>
                <a:lnTo>
                  <a:pt x="6017" y="6053"/>
                </a:lnTo>
                <a:lnTo>
                  <a:pt x="6053" y="6126"/>
                </a:lnTo>
                <a:lnTo>
                  <a:pt x="6053" y="6200"/>
                </a:lnTo>
                <a:lnTo>
                  <a:pt x="5907" y="6237"/>
                </a:lnTo>
                <a:lnTo>
                  <a:pt x="5943" y="6090"/>
                </a:lnTo>
                <a:lnTo>
                  <a:pt x="5980" y="6016"/>
                </a:lnTo>
                <a:close/>
                <a:moveTo>
                  <a:pt x="5833" y="5613"/>
                </a:moveTo>
                <a:lnTo>
                  <a:pt x="5723" y="5650"/>
                </a:lnTo>
                <a:lnTo>
                  <a:pt x="5650" y="5723"/>
                </a:lnTo>
                <a:lnTo>
                  <a:pt x="5613" y="5796"/>
                </a:lnTo>
                <a:lnTo>
                  <a:pt x="5613" y="5870"/>
                </a:lnTo>
                <a:lnTo>
                  <a:pt x="5687" y="5943"/>
                </a:lnTo>
                <a:lnTo>
                  <a:pt x="5577" y="6163"/>
                </a:lnTo>
                <a:lnTo>
                  <a:pt x="5540" y="6420"/>
                </a:lnTo>
                <a:lnTo>
                  <a:pt x="5577" y="6530"/>
                </a:lnTo>
                <a:lnTo>
                  <a:pt x="5687" y="6567"/>
                </a:lnTo>
                <a:lnTo>
                  <a:pt x="5833" y="6603"/>
                </a:lnTo>
                <a:lnTo>
                  <a:pt x="5980" y="6603"/>
                </a:lnTo>
                <a:lnTo>
                  <a:pt x="6090" y="6567"/>
                </a:lnTo>
                <a:lnTo>
                  <a:pt x="6237" y="6530"/>
                </a:lnTo>
                <a:lnTo>
                  <a:pt x="6347" y="6457"/>
                </a:lnTo>
                <a:lnTo>
                  <a:pt x="6420" y="6347"/>
                </a:lnTo>
                <a:lnTo>
                  <a:pt x="6457" y="6200"/>
                </a:lnTo>
                <a:lnTo>
                  <a:pt x="6457" y="6053"/>
                </a:lnTo>
                <a:lnTo>
                  <a:pt x="6420" y="5943"/>
                </a:lnTo>
                <a:lnTo>
                  <a:pt x="6347" y="5833"/>
                </a:lnTo>
                <a:lnTo>
                  <a:pt x="6274" y="5760"/>
                </a:lnTo>
                <a:lnTo>
                  <a:pt x="6163" y="5686"/>
                </a:lnTo>
                <a:lnTo>
                  <a:pt x="6053" y="5650"/>
                </a:lnTo>
                <a:lnTo>
                  <a:pt x="5943" y="5613"/>
                </a:lnTo>
                <a:close/>
                <a:moveTo>
                  <a:pt x="3926" y="441"/>
                </a:moveTo>
                <a:lnTo>
                  <a:pt x="4623" y="478"/>
                </a:lnTo>
                <a:lnTo>
                  <a:pt x="5356" y="478"/>
                </a:lnTo>
                <a:lnTo>
                  <a:pt x="6824" y="551"/>
                </a:lnTo>
                <a:lnTo>
                  <a:pt x="7631" y="551"/>
                </a:lnTo>
                <a:lnTo>
                  <a:pt x="7704" y="734"/>
                </a:lnTo>
                <a:lnTo>
                  <a:pt x="7777" y="1064"/>
                </a:lnTo>
                <a:lnTo>
                  <a:pt x="7521" y="1174"/>
                </a:lnTo>
                <a:lnTo>
                  <a:pt x="7191" y="1211"/>
                </a:lnTo>
                <a:lnTo>
                  <a:pt x="7044" y="1211"/>
                </a:lnTo>
                <a:lnTo>
                  <a:pt x="6860" y="1174"/>
                </a:lnTo>
                <a:lnTo>
                  <a:pt x="6714" y="1174"/>
                </a:lnTo>
                <a:lnTo>
                  <a:pt x="6530" y="1211"/>
                </a:lnTo>
                <a:lnTo>
                  <a:pt x="6494" y="1248"/>
                </a:lnTo>
                <a:lnTo>
                  <a:pt x="6457" y="1321"/>
                </a:lnTo>
                <a:lnTo>
                  <a:pt x="6420" y="1395"/>
                </a:lnTo>
                <a:lnTo>
                  <a:pt x="6457" y="1468"/>
                </a:lnTo>
                <a:lnTo>
                  <a:pt x="6457" y="1505"/>
                </a:lnTo>
                <a:lnTo>
                  <a:pt x="6494" y="1578"/>
                </a:lnTo>
                <a:lnTo>
                  <a:pt x="6567" y="1651"/>
                </a:lnTo>
                <a:lnTo>
                  <a:pt x="6567" y="1871"/>
                </a:lnTo>
                <a:lnTo>
                  <a:pt x="6567" y="2092"/>
                </a:lnTo>
                <a:lnTo>
                  <a:pt x="6640" y="2642"/>
                </a:lnTo>
                <a:lnTo>
                  <a:pt x="6677" y="3192"/>
                </a:lnTo>
                <a:lnTo>
                  <a:pt x="6714" y="3632"/>
                </a:lnTo>
                <a:lnTo>
                  <a:pt x="6714" y="4072"/>
                </a:lnTo>
                <a:lnTo>
                  <a:pt x="6677" y="4586"/>
                </a:lnTo>
                <a:lnTo>
                  <a:pt x="6640" y="4843"/>
                </a:lnTo>
                <a:lnTo>
                  <a:pt x="6640" y="5099"/>
                </a:lnTo>
                <a:lnTo>
                  <a:pt x="6677" y="5246"/>
                </a:lnTo>
                <a:lnTo>
                  <a:pt x="6640" y="5319"/>
                </a:lnTo>
                <a:lnTo>
                  <a:pt x="6640" y="5393"/>
                </a:lnTo>
                <a:lnTo>
                  <a:pt x="6640" y="5466"/>
                </a:lnTo>
                <a:lnTo>
                  <a:pt x="6714" y="5540"/>
                </a:lnTo>
                <a:lnTo>
                  <a:pt x="7117" y="5796"/>
                </a:lnTo>
                <a:lnTo>
                  <a:pt x="7484" y="6016"/>
                </a:lnTo>
                <a:lnTo>
                  <a:pt x="7851" y="6310"/>
                </a:lnTo>
                <a:lnTo>
                  <a:pt x="8218" y="6640"/>
                </a:lnTo>
                <a:lnTo>
                  <a:pt x="8915" y="7300"/>
                </a:lnTo>
                <a:lnTo>
                  <a:pt x="8621" y="7337"/>
                </a:lnTo>
                <a:lnTo>
                  <a:pt x="8328" y="7300"/>
                </a:lnTo>
                <a:lnTo>
                  <a:pt x="8108" y="7227"/>
                </a:lnTo>
                <a:lnTo>
                  <a:pt x="7887" y="7154"/>
                </a:lnTo>
                <a:lnTo>
                  <a:pt x="7484" y="6933"/>
                </a:lnTo>
                <a:lnTo>
                  <a:pt x="7117" y="6823"/>
                </a:lnTo>
                <a:lnTo>
                  <a:pt x="6750" y="6787"/>
                </a:lnTo>
                <a:lnTo>
                  <a:pt x="6384" y="6823"/>
                </a:lnTo>
                <a:lnTo>
                  <a:pt x="5980" y="6933"/>
                </a:lnTo>
                <a:lnTo>
                  <a:pt x="5577" y="7044"/>
                </a:lnTo>
                <a:lnTo>
                  <a:pt x="5210" y="7227"/>
                </a:lnTo>
                <a:lnTo>
                  <a:pt x="4843" y="7374"/>
                </a:lnTo>
                <a:lnTo>
                  <a:pt x="4439" y="7520"/>
                </a:lnTo>
                <a:lnTo>
                  <a:pt x="4109" y="7557"/>
                </a:lnTo>
                <a:lnTo>
                  <a:pt x="3816" y="7594"/>
                </a:lnTo>
                <a:lnTo>
                  <a:pt x="3889" y="7557"/>
                </a:lnTo>
                <a:lnTo>
                  <a:pt x="3926" y="7484"/>
                </a:lnTo>
                <a:lnTo>
                  <a:pt x="3926" y="7374"/>
                </a:lnTo>
                <a:lnTo>
                  <a:pt x="3926" y="7300"/>
                </a:lnTo>
                <a:lnTo>
                  <a:pt x="3889" y="7227"/>
                </a:lnTo>
                <a:lnTo>
                  <a:pt x="3816" y="7190"/>
                </a:lnTo>
                <a:lnTo>
                  <a:pt x="2789" y="7190"/>
                </a:lnTo>
                <a:lnTo>
                  <a:pt x="2935" y="7044"/>
                </a:lnTo>
                <a:lnTo>
                  <a:pt x="3266" y="6677"/>
                </a:lnTo>
                <a:lnTo>
                  <a:pt x="3559" y="6713"/>
                </a:lnTo>
                <a:lnTo>
                  <a:pt x="3853" y="6713"/>
                </a:lnTo>
                <a:lnTo>
                  <a:pt x="4403" y="6677"/>
                </a:lnTo>
                <a:lnTo>
                  <a:pt x="4549" y="6640"/>
                </a:lnTo>
                <a:lnTo>
                  <a:pt x="4623" y="6530"/>
                </a:lnTo>
                <a:lnTo>
                  <a:pt x="4623" y="6457"/>
                </a:lnTo>
                <a:lnTo>
                  <a:pt x="4586" y="6383"/>
                </a:lnTo>
                <a:lnTo>
                  <a:pt x="4513" y="6310"/>
                </a:lnTo>
                <a:lnTo>
                  <a:pt x="4403" y="6273"/>
                </a:lnTo>
                <a:lnTo>
                  <a:pt x="3669" y="6273"/>
                </a:lnTo>
                <a:lnTo>
                  <a:pt x="3926" y="6016"/>
                </a:lnTo>
                <a:lnTo>
                  <a:pt x="4183" y="5723"/>
                </a:lnTo>
                <a:lnTo>
                  <a:pt x="4293" y="5723"/>
                </a:lnTo>
                <a:lnTo>
                  <a:pt x="4366" y="5686"/>
                </a:lnTo>
                <a:lnTo>
                  <a:pt x="4439" y="5576"/>
                </a:lnTo>
                <a:lnTo>
                  <a:pt x="4476" y="5466"/>
                </a:lnTo>
                <a:lnTo>
                  <a:pt x="4403" y="3449"/>
                </a:lnTo>
                <a:lnTo>
                  <a:pt x="4366" y="2495"/>
                </a:lnTo>
                <a:lnTo>
                  <a:pt x="4329" y="2018"/>
                </a:lnTo>
                <a:lnTo>
                  <a:pt x="4293" y="1541"/>
                </a:lnTo>
                <a:lnTo>
                  <a:pt x="4256" y="1431"/>
                </a:lnTo>
                <a:lnTo>
                  <a:pt x="4549" y="1505"/>
                </a:lnTo>
                <a:lnTo>
                  <a:pt x="4953" y="1578"/>
                </a:lnTo>
                <a:lnTo>
                  <a:pt x="5173" y="1578"/>
                </a:lnTo>
                <a:lnTo>
                  <a:pt x="5356" y="1505"/>
                </a:lnTo>
                <a:lnTo>
                  <a:pt x="5393" y="1468"/>
                </a:lnTo>
                <a:lnTo>
                  <a:pt x="5430" y="1431"/>
                </a:lnTo>
                <a:lnTo>
                  <a:pt x="5430" y="1358"/>
                </a:lnTo>
                <a:lnTo>
                  <a:pt x="5393" y="1321"/>
                </a:lnTo>
                <a:lnTo>
                  <a:pt x="5246" y="1211"/>
                </a:lnTo>
                <a:lnTo>
                  <a:pt x="5063" y="1174"/>
                </a:lnTo>
                <a:lnTo>
                  <a:pt x="4733" y="1138"/>
                </a:lnTo>
                <a:lnTo>
                  <a:pt x="4219" y="1064"/>
                </a:lnTo>
                <a:lnTo>
                  <a:pt x="4183" y="1028"/>
                </a:lnTo>
                <a:lnTo>
                  <a:pt x="4146" y="991"/>
                </a:lnTo>
                <a:lnTo>
                  <a:pt x="3999" y="991"/>
                </a:lnTo>
                <a:lnTo>
                  <a:pt x="3853" y="1028"/>
                </a:lnTo>
                <a:lnTo>
                  <a:pt x="3706" y="1064"/>
                </a:lnTo>
                <a:lnTo>
                  <a:pt x="3596" y="1064"/>
                </a:lnTo>
                <a:lnTo>
                  <a:pt x="3522" y="1028"/>
                </a:lnTo>
                <a:lnTo>
                  <a:pt x="3486" y="991"/>
                </a:lnTo>
                <a:lnTo>
                  <a:pt x="3412" y="881"/>
                </a:lnTo>
                <a:lnTo>
                  <a:pt x="3412" y="771"/>
                </a:lnTo>
                <a:lnTo>
                  <a:pt x="3412" y="698"/>
                </a:lnTo>
                <a:lnTo>
                  <a:pt x="3486" y="624"/>
                </a:lnTo>
                <a:lnTo>
                  <a:pt x="3559" y="551"/>
                </a:lnTo>
                <a:lnTo>
                  <a:pt x="3742" y="478"/>
                </a:lnTo>
                <a:lnTo>
                  <a:pt x="3926" y="441"/>
                </a:lnTo>
                <a:close/>
                <a:moveTo>
                  <a:pt x="6090" y="8071"/>
                </a:moveTo>
                <a:lnTo>
                  <a:pt x="6127" y="8144"/>
                </a:lnTo>
                <a:lnTo>
                  <a:pt x="6127" y="8217"/>
                </a:lnTo>
                <a:lnTo>
                  <a:pt x="6090" y="8291"/>
                </a:lnTo>
                <a:lnTo>
                  <a:pt x="6053" y="8364"/>
                </a:lnTo>
                <a:lnTo>
                  <a:pt x="5980" y="8401"/>
                </a:lnTo>
                <a:lnTo>
                  <a:pt x="5907" y="8401"/>
                </a:lnTo>
                <a:lnTo>
                  <a:pt x="5833" y="8364"/>
                </a:lnTo>
                <a:lnTo>
                  <a:pt x="5760" y="8291"/>
                </a:lnTo>
                <a:lnTo>
                  <a:pt x="5760" y="8181"/>
                </a:lnTo>
                <a:lnTo>
                  <a:pt x="5833" y="8144"/>
                </a:lnTo>
                <a:lnTo>
                  <a:pt x="5943" y="8071"/>
                </a:lnTo>
                <a:lnTo>
                  <a:pt x="6017" y="8107"/>
                </a:lnTo>
                <a:lnTo>
                  <a:pt x="6053" y="8107"/>
                </a:lnTo>
                <a:lnTo>
                  <a:pt x="6090" y="8071"/>
                </a:lnTo>
                <a:close/>
                <a:moveTo>
                  <a:pt x="5907" y="7630"/>
                </a:moveTo>
                <a:lnTo>
                  <a:pt x="5797" y="7667"/>
                </a:lnTo>
                <a:lnTo>
                  <a:pt x="5687" y="7704"/>
                </a:lnTo>
                <a:lnTo>
                  <a:pt x="5577" y="7777"/>
                </a:lnTo>
                <a:lnTo>
                  <a:pt x="5467" y="7887"/>
                </a:lnTo>
                <a:lnTo>
                  <a:pt x="5467" y="7924"/>
                </a:lnTo>
                <a:lnTo>
                  <a:pt x="5430" y="7997"/>
                </a:lnTo>
                <a:lnTo>
                  <a:pt x="5503" y="8071"/>
                </a:lnTo>
                <a:lnTo>
                  <a:pt x="5430" y="8217"/>
                </a:lnTo>
                <a:lnTo>
                  <a:pt x="5430" y="8364"/>
                </a:lnTo>
                <a:lnTo>
                  <a:pt x="5467" y="8474"/>
                </a:lnTo>
                <a:lnTo>
                  <a:pt x="5540" y="8584"/>
                </a:lnTo>
                <a:lnTo>
                  <a:pt x="5650" y="8694"/>
                </a:lnTo>
                <a:lnTo>
                  <a:pt x="5797" y="8731"/>
                </a:lnTo>
                <a:lnTo>
                  <a:pt x="5907" y="8768"/>
                </a:lnTo>
                <a:lnTo>
                  <a:pt x="6053" y="8768"/>
                </a:lnTo>
                <a:lnTo>
                  <a:pt x="6200" y="8731"/>
                </a:lnTo>
                <a:lnTo>
                  <a:pt x="6310" y="8658"/>
                </a:lnTo>
                <a:lnTo>
                  <a:pt x="6384" y="8584"/>
                </a:lnTo>
                <a:lnTo>
                  <a:pt x="6457" y="8474"/>
                </a:lnTo>
                <a:lnTo>
                  <a:pt x="6494" y="8327"/>
                </a:lnTo>
                <a:lnTo>
                  <a:pt x="6494" y="8217"/>
                </a:lnTo>
                <a:lnTo>
                  <a:pt x="6494" y="8071"/>
                </a:lnTo>
                <a:lnTo>
                  <a:pt x="6457" y="7961"/>
                </a:lnTo>
                <a:lnTo>
                  <a:pt x="6384" y="7851"/>
                </a:lnTo>
                <a:lnTo>
                  <a:pt x="6310" y="7777"/>
                </a:lnTo>
                <a:lnTo>
                  <a:pt x="6200" y="7704"/>
                </a:lnTo>
                <a:lnTo>
                  <a:pt x="6053" y="7667"/>
                </a:lnTo>
                <a:lnTo>
                  <a:pt x="5907" y="7630"/>
                </a:lnTo>
                <a:close/>
                <a:moveTo>
                  <a:pt x="4476" y="9134"/>
                </a:moveTo>
                <a:lnTo>
                  <a:pt x="4513" y="9281"/>
                </a:lnTo>
                <a:lnTo>
                  <a:pt x="4476" y="9391"/>
                </a:lnTo>
                <a:lnTo>
                  <a:pt x="4403" y="9538"/>
                </a:lnTo>
                <a:lnTo>
                  <a:pt x="4256" y="9648"/>
                </a:lnTo>
                <a:lnTo>
                  <a:pt x="4183" y="9685"/>
                </a:lnTo>
                <a:lnTo>
                  <a:pt x="4109" y="9685"/>
                </a:lnTo>
                <a:lnTo>
                  <a:pt x="4036" y="9648"/>
                </a:lnTo>
                <a:lnTo>
                  <a:pt x="3963" y="9575"/>
                </a:lnTo>
                <a:lnTo>
                  <a:pt x="3926" y="9501"/>
                </a:lnTo>
                <a:lnTo>
                  <a:pt x="3926" y="9428"/>
                </a:lnTo>
                <a:lnTo>
                  <a:pt x="3963" y="9354"/>
                </a:lnTo>
                <a:lnTo>
                  <a:pt x="4036" y="9281"/>
                </a:lnTo>
                <a:lnTo>
                  <a:pt x="4219" y="9208"/>
                </a:lnTo>
                <a:lnTo>
                  <a:pt x="4403" y="9171"/>
                </a:lnTo>
                <a:lnTo>
                  <a:pt x="4439" y="9171"/>
                </a:lnTo>
                <a:lnTo>
                  <a:pt x="4476" y="9134"/>
                </a:lnTo>
                <a:close/>
                <a:moveTo>
                  <a:pt x="7741" y="9391"/>
                </a:moveTo>
                <a:lnTo>
                  <a:pt x="7814" y="9464"/>
                </a:lnTo>
                <a:lnTo>
                  <a:pt x="7851" y="9575"/>
                </a:lnTo>
                <a:lnTo>
                  <a:pt x="7851" y="9685"/>
                </a:lnTo>
                <a:lnTo>
                  <a:pt x="7814" y="9795"/>
                </a:lnTo>
                <a:lnTo>
                  <a:pt x="7704" y="9868"/>
                </a:lnTo>
                <a:lnTo>
                  <a:pt x="7557" y="9905"/>
                </a:lnTo>
                <a:lnTo>
                  <a:pt x="7447" y="9905"/>
                </a:lnTo>
                <a:lnTo>
                  <a:pt x="7301" y="9868"/>
                </a:lnTo>
                <a:lnTo>
                  <a:pt x="7227" y="9795"/>
                </a:lnTo>
                <a:lnTo>
                  <a:pt x="7301" y="9648"/>
                </a:lnTo>
                <a:lnTo>
                  <a:pt x="7374" y="9538"/>
                </a:lnTo>
                <a:lnTo>
                  <a:pt x="7484" y="9464"/>
                </a:lnTo>
                <a:lnTo>
                  <a:pt x="7631" y="9428"/>
                </a:lnTo>
                <a:lnTo>
                  <a:pt x="7704" y="9391"/>
                </a:lnTo>
                <a:close/>
                <a:moveTo>
                  <a:pt x="4439" y="8658"/>
                </a:moveTo>
                <a:lnTo>
                  <a:pt x="4293" y="8694"/>
                </a:lnTo>
                <a:lnTo>
                  <a:pt x="4146" y="8694"/>
                </a:lnTo>
                <a:lnTo>
                  <a:pt x="4073" y="8731"/>
                </a:lnTo>
                <a:lnTo>
                  <a:pt x="3999" y="8804"/>
                </a:lnTo>
                <a:lnTo>
                  <a:pt x="3963" y="8951"/>
                </a:lnTo>
                <a:lnTo>
                  <a:pt x="3742" y="9061"/>
                </a:lnTo>
                <a:lnTo>
                  <a:pt x="3596" y="9244"/>
                </a:lnTo>
                <a:lnTo>
                  <a:pt x="3559" y="9354"/>
                </a:lnTo>
                <a:lnTo>
                  <a:pt x="3522" y="9501"/>
                </a:lnTo>
                <a:lnTo>
                  <a:pt x="3559" y="9611"/>
                </a:lnTo>
                <a:lnTo>
                  <a:pt x="3596" y="9758"/>
                </a:lnTo>
                <a:lnTo>
                  <a:pt x="3706" y="9868"/>
                </a:lnTo>
                <a:lnTo>
                  <a:pt x="3779" y="9978"/>
                </a:lnTo>
                <a:lnTo>
                  <a:pt x="3926" y="10051"/>
                </a:lnTo>
                <a:lnTo>
                  <a:pt x="4036" y="10088"/>
                </a:lnTo>
                <a:lnTo>
                  <a:pt x="4366" y="10088"/>
                </a:lnTo>
                <a:lnTo>
                  <a:pt x="4513" y="10015"/>
                </a:lnTo>
                <a:lnTo>
                  <a:pt x="4623" y="9905"/>
                </a:lnTo>
                <a:lnTo>
                  <a:pt x="4733" y="9795"/>
                </a:lnTo>
                <a:lnTo>
                  <a:pt x="4843" y="9648"/>
                </a:lnTo>
                <a:lnTo>
                  <a:pt x="4880" y="9501"/>
                </a:lnTo>
                <a:lnTo>
                  <a:pt x="4916" y="9354"/>
                </a:lnTo>
                <a:lnTo>
                  <a:pt x="4916" y="9171"/>
                </a:lnTo>
                <a:lnTo>
                  <a:pt x="4880" y="9024"/>
                </a:lnTo>
                <a:lnTo>
                  <a:pt x="4806" y="8878"/>
                </a:lnTo>
                <a:lnTo>
                  <a:pt x="4733" y="8768"/>
                </a:lnTo>
                <a:lnTo>
                  <a:pt x="4586" y="8694"/>
                </a:lnTo>
                <a:lnTo>
                  <a:pt x="4439" y="8658"/>
                </a:lnTo>
                <a:close/>
                <a:moveTo>
                  <a:pt x="7447" y="8951"/>
                </a:moveTo>
                <a:lnTo>
                  <a:pt x="7337" y="8988"/>
                </a:lnTo>
                <a:lnTo>
                  <a:pt x="7264" y="9061"/>
                </a:lnTo>
                <a:lnTo>
                  <a:pt x="7227" y="9134"/>
                </a:lnTo>
                <a:lnTo>
                  <a:pt x="7227" y="9208"/>
                </a:lnTo>
                <a:lnTo>
                  <a:pt x="7117" y="9318"/>
                </a:lnTo>
                <a:lnTo>
                  <a:pt x="7007" y="9391"/>
                </a:lnTo>
                <a:lnTo>
                  <a:pt x="6934" y="9501"/>
                </a:lnTo>
                <a:lnTo>
                  <a:pt x="6897" y="9611"/>
                </a:lnTo>
                <a:lnTo>
                  <a:pt x="6897" y="9575"/>
                </a:lnTo>
                <a:lnTo>
                  <a:pt x="6860" y="9611"/>
                </a:lnTo>
                <a:lnTo>
                  <a:pt x="6824" y="9758"/>
                </a:lnTo>
                <a:lnTo>
                  <a:pt x="6824" y="9905"/>
                </a:lnTo>
                <a:lnTo>
                  <a:pt x="6860" y="9978"/>
                </a:lnTo>
                <a:lnTo>
                  <a:pt x="6897" y="10051"/>
                </a:lnTo>
                <a:lnTo>
                  <a:pt x="7007" y="10125"/>
                </a:lnTo>
                <a:lnTo>
                  <a:pt x="7044" y="10161"/>
                </a:lnTo>
                <a:lnTo>
                  <a:pt x="7044" y="10198"/>
                </a:lnTo>
                <a:lnTo>
                  <a:pt x="7227" y="10271"/>
                </a:lnTo>
                <a:lnTo>
                  <a:pt x="7374" y="10345"/>
                </a:lnTo>
                <a:lnTo>
                  <a:pt x="7704" y="10345"/>
                </a:lnTo>
                <a:lnTo>
                  <a:pt x="7851" y="10271"/>
                </a:lnTo>
                <a:lnTo>
                  <a:pt x="7998" y="10198"/>
                </a:lnTo>
                <a:lnTo>
                  <a:pt x="8108" y="10088"/>
                </a:lnTo>
                <a:lnTo>
                  <a:pt x="8181" y="9941"/>
                </a:lnTo>
                <a:lnTo>
                  <a:pt x="8254" y="9795"/>
                </a:lnTo>
                <a:lnTo>
                  <a:pt x="8291" y="9611"/>
                </a:lnTo>
                <a:lnTo>
                  <a:pt x="8254" y="9464"/>
                </a:lnTo>
                <a:lnTo>
                  <a:pt x="8218" y="9318"/>
                </a:lnTo>
                <a:lnTo>
                  <a:pt x="8144" y="9171"/>
                </a:lnTo>
                <a:lnTo>
                  <a:pt x="7998" y="9024"/>
                </a:lnTo>
                <a:lnTo>
                  <a:pt x="7924" y="8988"/>
                </a:lnTo>
                <a:lnTo>
                  <a:pt x="7851" y="8951"/>
                </a:lnTo>
                <a:close/>
                <a:moveTo>
                  <a:pt x="6970" y="7227"/>
                </a:moveTo>
                <a:lnTo>
                  <a:pt x="7227" y="7300"/>
                </a:lnTo>
                <a:lnTo>
                  <a:pt x="7741" y="7520"/>
                </a:lnTo>
                <a:lnTo>
                  <a:pt x="8071" y="7667"/>
                </a:lnTo>
                <a:lnTo>
                  <a:pt x="8474" y="7740"/>
                </a:lnTo>
                <a:lnTo>
                  <a:pt x="8658" y="7777"/>
                </a:lnTo>
                <a:lnTo>
                  <a:pt x="8878" y="7777"/>
                </a:lnTo>
                <a:lnTo>
                  <a:pt x="9061" y="7740"/>
                </a:lnTo>
                <a:lnTo>
                  <a:pt x="9245" y="7667"/>
                </a:lnTo>
                <a:lnTo>
                  <a:pt x="9575" y="8071"/>
                </a:lnTo>
                <a:lnTo>
                  <a:pt x="10125" y="8841"/>
                </a:lnTo>
                <a:lnTo>
                  <a:pt x="10639" y="9648"/>
                </a:lnTo>
                <a:lnTo>
                  <a:pt x="10785" y="9868"/>
                </a:lnTo>
                <a:lnTo>
                  <a:pt x="10822" y="10015"/>
                </a:lnTo>
                <a:lnTo>
                  <a:pt x="10785" y="10161"/>
                </a:lnTo>
                <a:lnTo>
                  <a:pt x="10749" y="10235"/>
                </a:lnTo>
                <a:lnTo>
                  <a:pt x="10639" y="10345"/>
                </a:lnTo>
                <a:lnTo>
                  <a:pt x="10455" y="10455"/>
                </a:lnTo>
                <a:lnTo>
                  <a:pt x="10235" y="10602"/>
                </a:lnTo>
                <a:lnTo>
                  <a:pt x="9758" y="10565"/>
                </a:lnTo>
                <a:lnTo>
                  <a:pt x="9281" y="10492"/>
                </a:lnTo>
                <a:lnTo>
                  <a:pt x="8328" y="10455"/>
                </a:lnTo>
                <a:lnTo>
                  <a:pt x="7374" y="10492"/>
                </a:lnTo>
                <a:lnTo>
                  <a:pt x="6420" y="10528"/>
                </a:lnTo>
                <a:lnTo>
                  <a:pt x="2092" y="10675"/>
                </a:lnTo>
                <a:lnTo>
                  <a:pt x="1065" y="10712"/>
                </a:lnTo>
                <a:lnTo>
                  <a:pt x="735" y="10712"/>
                </a:lnTo>
                <a:lnTo>
                  <a:pt x="625" y="10638"/>
                </a:lnTo>
                <a:lnTo>
                  <a:pt x="588" y="10602"/>
                </a:lnTo>
                <a:lnTo>
                  <a:pt x="551" y="10565"/>
                </a:lnTo>
                <a:lnTo>
                  <a:pt x="588" y="10418"/>
                </a:lnTo>
                <a:lnTo>
                  <a:pt x="735" y="10198"/>
                </a:lnTo>
                <a:lnTo>
                  <a:pt x="1065" y="9685"/>
                </a:lnTo>
                <a:lnTo>
                  <a:pt x="1542" y="9575"/>
                </a:lnTo>
                <a:lnTo>
                  <a:pt x="1762" y="9538"/>
                </a:lnTo>
                <a:lnTo>
                  <a:pt x="2018" y="9501"/>
                </a:lnTo>
                <a:lnTo>
                  <a:pt x="2092" y="9464"/>
                </a:lnTo>
                <a:lnTo>
                  <a:pt x="2128" y="9428"/>
                </a:lnTo>
                <a:lnTo>
                  <a:pt x="2165" y="9281"/>
                </a:lnTo>
                <a:lnTo>
                  <a:pt x="2128" y="9171"/>
                </a:lnTo>
                <a:lnTo>
                  <a:pt x="2092" y="9134"/>
                </a:lnTo>
                <a:lnTo>
                  <a:pt x="2018" y="9098"/>
                </a:lnTo>
                <a:lnTo>
                  <a:pt x="1872" y="9061"/>
                </a:lnTo>
                <a:lnTo>
                  <a:pt x="1725" y="9061"/>
                </a:lnTo>
                <a:lnTo>
                  <a:pt x="1395" y="9134"/>
                </a:lnTo>
                <a:lnTo>
                  <a:pt x="1395" y="9134"/>
                </a:lnTo>
                <a:lnTo>
                  <a:pt x="1798" y="8547"/>
                </a:lnTo>
                <a:lnTo>
                  <a:pt x="1835" y="8511"/>
                </a:lnTo>
                <a:lnTo>
                  <a:pt x="1945" y="8547"/>
                </a:lnTo>
                <a:lnTo>
                  <a:pt x="2092" y="8584"/>
                </a:lnTo>
                <a:lnTo>
                  <a:pt x="2459" y="8621"/>
                </a:lnTo>
                <a:lnTo>
                  <a:pt x="2972" y="8621"/>
                </a:lnTo>
                <a:lnTo>
                  <a:pt x="3082" y="8584"/>
                </a:lnTo>
                <a:lnTo>
                  <a:pt x="3156" y="8511"/>
                </a:lnTo>
                <a:lnTo>
                  <a:pt x="3192" y="8401"/>
                </a:lnTo>
                <a:lnTo>
                  <a:pt x="3156" y="8291"/>
                </a:lnTo>
                <a:lnTo>
                  <a:pt x="3082" y="8217"/>
                </a:lnTo>
                <a:lnTo>
                  <a:pt x="2972" y="8181"/>
                </a:lnTo>
                <a:lnTo>
                  <a:pt x="2055" y="8181"/>
                </a:lnTo>
                <a:lnTo>
                  <a:pt x="2532" y="7520"/>
                </a:lnTo>
                <a:lnTo>
                  <a:pt x="2752" y="7557"/>
                </a:lnTo>
                <a:lnTo>
                  <a:pt x="2899" y="7704"/>
                </a:lnTo>
                <a:lnTo>
                  <a:pt x="3046" y="7777"/>
                </a:lnTo>
                <a:lnTo>
                  <a:pt x="3192" y="7851"/>
                </a:lnTo>
                <a:lnTo>
                  <a:pt x="3376" y="7924"/>
                </a:lnTo>
                <a:lnTo>
                  <a:pt x="3742" y="7961"/>
                </a:lnTo>
                <a:lnTo>
                  <a:pt x="4073" y="7961"/>
                </a:lnTo>
                <a:lnTo>
                  <a:pt x="4549" y="7887"/>
                </a:lnTo>
                <a:lnTo>
                  <a:pt x="4953" y="7777"/>
                </a:lnTo>
                <a:lnTo>
                  <a:pt x="5797" y="7410"/>
                </a:lnTo>
                <a:lnTo>
                  <a:pt x="6237" y="7264"/>
                </a:lnTo>
                <a:lnTo>
                  <a:pt x="6494" y="7227"/>
                </a:lnTo>
                <a:close/>
                <a:moveTo>
                  <a:pt x="4036" y="1"/>
                </a:moveTo>
                <a:lnTo>
                  <a:pt x="3816" y="37"/>
                </a:lnTo>
                <a:lnTo>
                  <a:pt x="3596" y="74"/>
                </a:lnTo>
                <a:lnTo>
                  <a:pt x="3412" y="147"/>
                </a:lnTo>
                <a:lnTo>
                  <a:pt x="3229" y="257"/>
                </a:lnTo>
                <a:lnTo>
                  <a:pt x="3119" y="404"/>
                </a:lnTo>
                <a:lnTo>
                  <a:pt x="3009" y="551"/>
                </a:lnTo>
                <a:lnTo>
                  <a:pt x="2972" y="771"/>
                </a:lnTo>
                <a:lnTo>
                  <a:pt x="3009" y="991"/>
                </a:lnTo>
                <a:lnTo>
                  <a:pt x="3082" y="1174"/>
                </a:lnTo>
                <a:lnTo>
                  <a:pt x="3156" y="1285"/>
                </a:lnTo>
                <a:lnTo>
                  <a:pt x="3266" y="1358"/>
                </a:lnTo>
                <a:lnTo>
                  <a:pt x="3412" y="1431"/>
                </a:lnTo>
                <a:lnTo>
                  <a:pt x="3559" y="1468"/>
                </a:lnTo>
                <a:lnTo>
                  <a:pt x="3706" y="1468"/>
                </a:lnTo>
                <a:lnTo>
                  <a:pt x="3853" y="1431"/>
                </a:lnTo>
                <a:lnTo>
                  <a:pt x="3999" y="1395"/>
                </a:lnTo>
                <a:lnTo>
                  <a:pt x="4073" y="1395"/>
                </a:lnTo>
                <a:lnTo>
                  <a:pt x="3963" y="1468"/>
                </a:lnTo>
                <a:lnTo>
                  <a:pt x="3926" y="1578"/>
                </a:lnTo>
                <a:lnTo>
                  <a:pt x="3889" y="2055"/>
                </a:lnTo>
                <a:lnTo>
                  <a:pt x="3889" y="2532"/>
                </a:lnTo>
                <a:lnTo>
                  <a:pt x="3926" y="3449"/>
                </a:lnTo>
                <a:lnTo>
                  <a:pt x="3926" y="5099"/>
                </a:lnTo>
                <a:lnTo>
                  <a:pt x="3926" y="5283"/>
                </a:lnTo>
                <a:lnTo>
                  <a:pt x="3963" y="5466"/>
                </a:lnTo>
                <a:lnTo>
                  <a:pt x="3963" y="5503"/>
                </a:lnTo>
                <a:lnTo>
                  <a:pt x="3742" y="5613"/>
                </a:lnTo>
                <a:lnTo>
                  <a:pt x="3559" y="5723"/>
                </a:lnTo>
                <a:lnTo>
                  <a:pt x="3229" y="6016"/>
                </a:lnTo>
                <a:lnTo>
                  <a:pt x="2899" y="6347"/>
                </a:lnTo>
                <a:lnTo>
                  <a:pt x="2605" y="6677"/>
                </a:lnTo>
                <a:lnTo>
                  <a:pt x="2239" y="7080"/>
                </a:lnTo>
                <a:lnTo>
                  <a:pt x="1908" y="7484"/>
                </a:lnTo>
                <a:lnTo>
                  <a:pt x="1285" y="8364"/>
                </a:lnTo>
                <a:lnTo>
                  <a:pt x="698" y="9244"/>
                </a:lnTo>
                <a:lnTo>
                  <a:pt x="148" y="10125"/>
                </a:lnTo>
                <a:lnTo>
                  <a:pt x="38" y="10308"/>
                </a:lnTo>
                <a:lnTo>
                  <a:pt x="1" y="10492"/>
                </a:lnTo>
                <a:lnTo>
                  <a:pt x="38" y="10675"/>
                </a:lnTo>
                <a:lnTo>
                  <a:pt x="111" y="10858"/>
                </a:lnTo>
                <a:lnTo>
                  <a:pt x="221" y="11005"/>
                </a:lnTo>
                <a:lnTo>
                  <a:pt x="368" y="11115"/>
                </a:lnTo>
                <a:lnTo>
                  <a:pt x="551" y="11225"/>
                </a:lnTo>
                <a:lnTo>
                  <a:pt x="771" y="11262"/>
                </a:lnTo>
                <a:lnTo>
                  <a:pt x="1321" y="11299"/>
                </a:lnTo>
                <a:lnTo>
                  <a:pt x="1872" y="11262"/>
                </a:lnTo>
                <a:lnTo>
                  <a:pt x="3009" y="11189"/>
                </a:lnTo>
                <a:lnTo>
                  <a:pt x="5503" y="11115"/>
                </a:lnTo>
                <a:lnTo>
                  <a:pt x="7447" y="11042"/>
                </a:lnTo>
                <a:lnTo>
                  <a:pt x="8401" y="11005"/>
                </a:lnTo>
                <a:lnTo>
                  <a:pt x="9355" y="11042"/>
                </a:lnTo>
                <a:lnTo>
                  <a:pt x="9391" y="11152"/>
                </a:lnTo>
                <a:lnTo>
                  <a:pt x="9465" y="11225"/>
                </a:lnTo>
                <a:lnTo>
                  <a:pt x="9612" y="11299"/>
                </a:lnTo>
                <a:lnTo>
                  <a:pt x="9795" y="11335"/>
                </a:lnTo>
                <a:lnTo>
                  <a:pt x="9978" y="11335"/>
                </a:lnTo>
                <a:lnTo>
                  <a:pt x="10125" y="11299"/>
                </a:lnTo>
                <a:lnTo>
                  <a:pt x="10272" y="11299"/>
                </a:lnTo>
                <a:lnTo>
                  <a:pt x="10382" y="11262"/>
                </a:lnTo>
                <a:lnTo>
                  <a:pt x="10455" y="11189"/>
                </a:lnTo>
                <a:lnTo>
                  <a:pt x="10565" y="11115"/>
                </a:lnTo>
                <a:lnTo>
                  <a:pt x="10785" y="10968"/>
                </a:lnTo>
                <a:lnTo>
                  <a:pt x="10969" y="10785"/>
                </a:lnTo>
                <a:lnTo>
                  <a:pt x="11152" y="10602"/>
                </a:lnTo>
                <a:lnTo>
                  <a:pt x="11299" y="10455"/>
                </a:lnTo>
                <a:lnTo>
                  <a:pt x="11336" y="10308"/>
                </a:lnTo>
                <a:lnTo>
                  <a:pt x="11372" y="10198"/>
                </a:lnTo>
                <a:lnTo>
                  <a:pt x="11409" y="10051"/>
                </a:lnTo>
                <a:lnTo>
                  <a:pt x="11372" y="9941"/>
                </a:lnTo>
                <a:lnTo>
                  <a:pt x="11299" y="9685"/>
                </a:lnTo>
                <a:lnTo>
                  <a:pt x="11189" y="9464"/>
                </a:lnTo>
                <a:lnTo>
                  <a:pt x="10859" y="8914"/>
                </a:lnTo>
                <a:lnTo>
                  <a:pt x="10492" y="8364"/>
                </a:lnTo>
                <a:lnTo>
                  <a:pt x="10125" y="7887"/>
                </a:lnTo>
                <a:lnTo>
                  <a:pt x="9722" y="7410"/>
                </a:lnTo>
                <a:lnTo>
                  <a:pt x="9318" y="6933"/>
                </a:lnTo>
                <a:lnTo>
                  <a:pt x="8878" y="6493"/>
                </a:lnTo>
                <a:lnTo>
                  <a:pt x="8474" y="6126"/>
                </a:lnTo>
                <a:lnTo>
                  <a:pt x="8071" y="5760"/>
                </a:lnTo>
                <a:lnTo>
                  <a:pt x="7851" y="5576"/>
                </a:lnTo>
                <a:lnTo>
                  <a:pt x="7594" y="5430"/>
                </a:lnTo>
                <a:lnTo>
                  <a:pt x="7374" y="5319"/>
                </a:lnTo>
                <a:lnTo>
                  <a:pt x="7117" y="5209"/>
                </a:lnTo>
                <a:lnTo>
                  <a:pt x="7117" y="5173"/>
                </a:lnTo>
                <a:lnTo>
                  <a:pt x="7191" y="4953"/>
                </a:lnTo>
                <a:lnTo>
                  <a:pt x="7227" y="4696"/>
                </a:lnTo>
                <a:lnTo>
                  <a:pt x="7227" y="4182"/>
                </a:lnTo>
                <a:lnTo>
                  <a:pt x="7227" y="3669"/>
                </a:lnTo>
                <a:lnTo>
                  <a:pt x="7191" y="3192"/>
                </a:lnTo>
                <a:lnTo>
                  <a:pt x="7154" y="2825"/>
                </a:lnTo>
                <a:lnTo>
                  <a:pt x="7117" y="2385"/>
                </a:lnTo>
                <a:lnTo>
                  <a:pt x="7044" y="2165"/>
                </a:lnTo>
                <a:lnTo>
                  <a:pt x="7007" y="1945"/>
                </a:lnTo>
                <a:lnTo>
                  <a:pt x="6934" y="1761"/>
                </a:lnTo>
                <a:lnTo>
                  <a:pt x="6824" y="1615"/>
                </a:lnTo>
                <a:lnTo>
                  <a:pt x="7191" y="1651"/>
                </a:lnTo>
                <a:lnTo>
                  <a:pt x="7521" y="1651"/>
                </a:lnTo>
                <a:lnTo>
                  <a:pt x="7851" y="1541"/>
                </a:lnTo>
                <a:lnTo>
                  <a:pt x="7998" y="1468"/>
                </a:lnTo>
                <a:lnTo>
                  <a:pt x="8144" y="1358"/>
                </a:lnTo>
                <a:lnTo>
                  <a:pt x="8254" y="1248"/>
                </a:lnTo>
                <a:lnTo>
                  <a:pt x="8254" y="1174"/>
                </a:lnTo>
                <a:lnTo>
                  <a:pt x="8254" y="1101"/>
                </a:lnTo>
                <a:lnTo>
                  <a:pt x="8144" y="624"/>
                </a:lnTo>
                <a:lnTo>
                  <a:pt x="8071" y="404"/>
                </a:lnTo>
                <a:lnTo>
                  <a:pt x="7998" y="294"/>
                </a:lnTo>
                <a:lnTo>
                  <a:pt x="7924" y="221"/>
                </a:lnTo>
                <a:lnTo>
                  <a:pt x="7851" y="147"/>
                </a:lnTo>
                <a:lnTo>
                  <a:pt x="7777" y="147"/>
                </a:lnTo>
                <a:lnTo>
                  <a:pt x="7631" y="111"/>
                </a:lnTo>
                <a:lnTo>
                  <a:pt x="6824" y="74"/>
                </a:lnTo>
                <a:lnTo>
                  <a:pt x="4036"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465" name="Google Shape;465;p9"/>
          <p:cNvSpPr/>
          <p:nvPr/>
        </p:nvSpPr>
        <p:spPr>
          <a:xfrm>
            <a:off x="1333294" y="4678454"/>
            <a:ext cx="306966" cy="385027"/>
          </a:xfrm>
          <a:custGeom>
            <a:rect b="b" l="l" r="r" t="t"/>
            <a:pathLst>
              <a:path extrusionOk="0" h="13574" w="10822">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466" name="Google Shape;466;p9"/>
          <p:cNvSpPr/>
          <p:nvPr/>
        </p:nvSpPr>
        <p:spPr>
          <a:xfrm>
            <a:off x="91624" y="4552927"/>
            <a:ext cx="416228" cy="409988"/>
          </a:xfrm>
          <a:custGeom>
            <a:rect b="b" l="l" r="r" t="t"/>
            <a:pathLst>
              <a:path extrusionOk="0" h="14454" w="14674">
                <a:moveTo>
                  <a:pt x="7887" y="3779"/>
                </a:moveTo>
                <a:lnTo>
                  <a:pt x="7961" y="3816"/>
                </a:lnTo>
                <a:lnTo>
                  <a:pt x="8071" y="3889"/>
                </a:lnTo>
                <a:lnTo>
                  <a:pt x="8218" y="4072"/>
                </a:lnTo>
                <a:lnTo>
                  <a:pt x="8291" y="4292"/>
                </a:lnTo>
                <a:lnTo>
                  <a:pt x="8364" y="4513"/>
                </a:lnTo>
                <a:lnTo>
                  <a:pt x="8401" y="4696"/>
                </a:lnTo>
                <a:lnTo>
                  <a:pt x="8401" y="4916"/>
                </a:lnTo>
                <a:lnTo>
                  <a:pt x="8401" y="5099"/>
                </a:lnTo>
                <a:lnTo>
                  <a:pt x="8291" y="5283"/>
                </a:lnTo>
                <a:lnTo>
                  <a:pt x="8144" y="4659"/>
                </a:lnTo>
                <a:lnTo>
                  <a:pt x="8034" y="4219"/>
                </a:lnTo>
                <a:lnTo>
                  <a:pt x="7961" y="3999"/>
                </a:lnTo>
                <a:lnTo>
                  <a:pt x="7887" y="3779"/>
                </a:lnTo>
                <a:close/>
                <a:moveTo>
                  <a:pt x="4329" y="5063"/>
                </a:moveTo>
                <a:lnTo>
                  <a:pt x="4476" y="5209"/>
                </a:lnTo>
                <a:lnTo>
                  <a:pt x="4586" y="5356"/>
                </a:lnTo>
                <a:lnTo>
                  <a:pt x="4696" y="5503"/>
                </a:lnTo>
                <a:lnTo>
                  <a:pt x="4769" y="5686"/>
                </a:lnTo>
                <a:lnTo>
                  <a:pt x="4769" y="5870"/>
                </a:lnTo>
                <a:lnTo>
                  <a:pt x="4769" y="6053"/>
                </a:lnTo>
                <a:lnTo>
                  <a:pt x="4659" y="6126"/>
                </a:lnTo>
                <a:lnTo>
                  <a:pt x="4549" y="6237"/>
                </a:lnTo>
                <a:lnTo>
                  <a:pt x="4439" y="5980"/>
                </a:lnTo>
                <a:lnTo>
                  <a:pt x="4329" y="5686"/>
                </a:lnTo>
                <a:lnTo>
                  <a:pt x="4293" y="5393"/>
                </a:lnTo>
                <a:lnTo>
                  <a:pt x="4293" y="5209"/>
                </a:lnTo>
                <a:lnTo>
                  <a:pt x="4293" y="5136"/>
                </a:lnTo>
                <a:lnTo>
                  <a:pt x="4329" y="5063"/>
                </a:lnTo>
                <a:close/>
                <a:moveTo>
                  <a:pt x="6604" y="7594"/>
                </a:moveTo>
                <a:lnTo>
                  <a:pt x="6714" y="7667"/>
                </a:lnTo>
                <a:lnTo>
                  <a:pt x="6787" y="7814"/>
                </a:lnTo>
                <a:lnTo>
                  <a:pt x="6934" y="8071"/>
                </a:lnTo>
                <a:lnTo>
                  <a:pt x="7337" y="8694"/>
                </a:lnTo>
                <a:lnTo>
                  <a:pt x="7117" y="8878"/>
                </a:lnTo>
                <a:lnTo>
                  <a:pt x="7080" y="8768"/>
                </a:lnTo>
                <a:lnTo>
                  <a:pt x="6860" y="8474"/>
                </a:lnTo>
                <a:lnTo>
                  <a:pt x="6677" y="8144"/>
                </a:lnTo>
                <a:lnTo>
                  <a:pt x="6567" y="7887"/>
                </a:lnTo>
                <a:lnTo>
                  <a:pt x="6420" y="7667"/>
                </a:lnTo>
                <a:lnTo>
                  <a:pt x="6604" y="7594"/>
                </a:lnTo>
                <a:close/>
                <a:moveTo>
                  <a:pt x="5283" y="8107"/>
                </a:moveTo>
                <a:lnTo>
                  <a:pt x="5356" y="8144"/>
                </a:lnTo>
                <a:lnTo>
                  <a:pt x="5833" y="9428"/>
                </a:lnTo>
                <a:lnTo>
                  <a:pt x="5650" y="9501"/>
                </a:lnTo>
                <a:lnTo>
                  <a:pt x="5686" y="9318"/>
                </a:lnTo>
                <a:lnTo>
                  <a:pt x="5650" y="9208"/>
                </a:lnTo>
                <a:lnTo>
                  <a:pt x="5613" y="9061"/>
                </a:lnTo>
                <a:lnTo>
                  <a:pt x="5503" y="8768"/>
                </a:lnTo>
                <a:lnTo>
                  <a:pt x="5246" y="8107"/>
                </a:lnTo>
                <a:close/>
                <a:moveTo>
                  <a:pt x="7337" y="9905"/>
                </a:moveTo>
                <a:lnTo>
                  <a:pt x="7337" y="10235"/>
                </a:lnTo>
                <a:lnTo>
                  <a:pt x="7190" y="9978"/>
                </a:lnTo>
                <a:lnTo>
                  <a:pt x="7337" y="9905"/>
                </a:lnTo>
                <a:close/>
                <a:moveTo>
                  <a:pt x="9721" y="9061"/>
                </a:moveTo>
                <a:lnTo>
                  <a:pt x="9832" y="9281"/>
                </a:lnTo>
                <a:lnTo>
                  <a:pt x="9942" y="9501"/>
                </a:lnTo>
                <a:lnTo>
                  <a:pt x="10052" y="9685"/>
                </a:lnTo>
                <a:lnTo>
                  <a:pt x="10162" y="9868"/>
                </a:lnTo>
                <a:lnTo>
                  <a:pt x="10198" y="10015"/>
                </a:lnTo>
                <a:lnTo>
                  <a:pt x="10198" y="10161"/>
                </a:lnTo>
                <a:lnTo>
                  <a:pt x="10198" y="10308"/>
                </a:lnTo>
                <a:lnTo>
                  <a:pt x="10125" y="10455"/>
                </a:lnTo>
                <a:lnTo>
                  <a:pt x="10052" y="10345"/>
                </a:lnTo>
                <a:lnTo>
                  <a:pt x="9978" y="10308"/>
                </a:lnTo>
                <a:lnTo>
                  <a:pt x="9758" y="9758"/>
                </a:lnTo>
                <a:lnTo>
                  <a:pt x="9685" y="9464"/>
                </a:lnTo>
                <a:lnTo>
                  <a:pt x="9575" y="9171"/>
                </a:lnTo>
                <a:lnTo>
                  <a:pt x="9648" y="9134"/>
                </a:lnTo>
                <a:lnTo>
                  <a:pt x="9721" y="9061"/>
                </a:lnTo>
                <a:close/>
                <a:moveTo>
                  <a:pt x="7667" y="9758"/>
                </a:moveTo>
                <a:lnTo>
                  <a:pt x="7777" y="9795"/>
                </a:lnTo>
                <a:lnTo>
                  <a:pt x="7924" y="9868"/>
                </a:lnTo>
                <a:lnTo>
                  <a:pt x="8071" y="10015"/>
                </a:lnTo>
                <a:lnTo>
                  <a:pt x="8181" y="10235"/>
                </a:lnTo>
                <a:lnTo>
                  <a:pt x="8291" y="10638"/>
                </a:lnTo>
                <a:lnTo>
                  <a:pt x="8328" y="10822"/>
                </a:lnTo>
                <a:lnTo>
                  <a:pt x="8328" y="10968"/>
                </a:lnTo>
                <a:lnTo>
                  <a:pt x="8291" y="11115"/>
                </a:lnTo>
                <a:lnTo>
                  <a:pt x="8181" y="11189"/>
                </a:lnTo>
                <a:lnTo>
                  <a:pt x="8181" y="11115"/>
                </a:lnTo>
                <a:lnTo>
                  <a:pt x="8144" y="11005"/>
                </a:lnTo>
                <a:lnTo>
                  <a:pt x="8071" y="10968"/>
                </a:lnTo>
                <a:lnTo>
                  <a:pt x="7997" y="10895"/>
                </a:lnTo>
                <a:lnTo>
                  <a:pt x="7887" y="10675"/>
                </a:lnTo>
                <a:lnTo>
                  <a:pt x="7814" y="10382"/>
                </a:lnTo>
                <a:lnTo>
                  <a:pt x="7741" y="9831"/>
                </a:lnTo>
                <a:lnTo>
                  <a:pt x="7667" y="9758"/>
                </a:lnTo>
                <a:close/>
                <a:moveTo>
                  <a:pt x="10162" y="1321"/>
                </a:moveTo>
                <a:lnTo>
                  <a:pt x="10198" y="1541"/>
                </a:lnTo>
                <a:lnTo>
                  <a:pt x="10272" y="1725"/>
                </a:lnTo>
                <a:lnTo>
                  <a:pt x="10455" y="2092"/>
                </a:lnTo>
                <a:lnTo>
                  <a:pt x="10932" y="3229"/>
                </a:lnTo>
                <a:lnTo>
                  <a:pt x="10969" y="3302"/>
                </a:lnTo>
                <a:lnTo>
                  <a:pt x="10749" y="3375"/>
                </a:lnTo>
                <a:lnTo>
                  <a:pt x="10528" y="3449"/>
                </a:lnTo>
                <a:lnTo>
                  <a:pt x="9758" y="3742"/>
                </a:lnTo>
                <a:lnTo>
                  <a:pt x="8988" y="4146"/>
                </a:lnTo>
                <a:lnTo>
                  <a:pt x="8841" y="4219"/>
                </a:lnTo>
                <a:lnTo>
                  <a:pt x="8731" y="4329"/>
                </a:lnTo>
                <a:lnTo>
                  <a:pt x="8658" y="4072"/>
                </a:lnTo>
                <a:lnTo>
                  <a:pt x="8511" y="3816"/>
                </a:lnTo>
                <a:lnTo>
                  <a:pt x="8364" y="3595"/>
                </a:lnTo>
                <a:lnTo>
                  <a:pt x="8254" y="3522"/>
                </a:lnTo>
                <a:lnTo>
                  <a:pt x="8144" y="3449"/>
                </a:lnTo>
                <a:lnTo>
                  <a:pt x="7997" y="3412"/>
                </a:lnTo>
                <a:lnTo>
                  <a:pt x="7851" y="3375"/>
                </a:lnTo>
                <a:lnTo>
                  <a:pt x="7777" y="3375"/>
                </a:lnTo>
                <a:lnTo>
                  <a:pt x="7704" y="3412"/>
                </a:lnTo>
                <a:lnTo>
                  <a:pt x="7667" y="3485"/>
                </a:lnTo>
                <a:lnTo>
                  <a:pt x="7667" y="3559"/>
                </a:lnTo>
                <a:lnTo>
                  <a:pt x="7484" y="3595"/>
                </a:lnTo>
                <a:lnTo>
                  <a:pt x="7337" y="3706"/>
                </a:lnTo>
                <a:lnTo>
                  <a:pt x="7190" y="3852"/>
                </a:lnTo>
                <a:lnTo>
                  <a:pt x="7044" y="3999"/>
                </a:lnTo>
                <a:lnTo>
                  <a:pt x="7007" y="4109"/>
                </a:lnTo>
                <a:lnTo>
                  <a:pt x="7044" y="4219"/>
                </a:lnTo>
                <a:lnTo>
                  <a:pt x="7264" y="4696"/>
                </a:lnTo>
                <a:lnTo>
                  <a:pt x="7080" y="4769"/>
                </a:lnTo>
                <a:lnTo>
                  <a:pt x="6310" y="5026"/>
                </a:lnTo>
                <a:lnTo>
                  <a:pt x="5576" y="5283"/>
                </a:lnTo>
                <a:lnTo>
                  <a:pt x="5320" y="5356"/>
                </a:lnTo>
                <a:lnTo>
                  <a:pt x="5210" y="5393"/>
                </a:lnTo>
                <a:lnTo>
                  <a:pt x="5136" y="5466"/>
                </a:lnTo>
                <a:lnTo>
                  <a:pt x="5100" y="5356"/>
                </a:lnTo>
                <a:lnTo>
                  <a:pt x="4916" y="5063"/>
                </a:lnTo>
                <a:lnTo>
                  <a:pt x="4806" y="4879"/>
                </a:lnTo>
                <a:lnTo>
                  <a:pt x="4659" y="4733"/>
                </a:lnTo>
                <a:lnTo>
                  <a:pt x="4513" y="4623"/>
                </a:lnTo>
                <a:lnTo>
                  <a:pt x="4329" y="4549"/>
                </a:lnTo>
                <a:lnTo>
                  <a:pt x="4183" y="4513"/>
                </a:lnTo>
                <a:lnTo>
                  <a:pt x="4036" y="4586"/>
                </a:lnTo>
                <a:lnTo>
                  <a:pt x="3852" y="4586"/>
                </a:lnTo>
                <a:lnTo>
                  <a:pt x="3779" y="4623"/>
                </a:lnTo>
                <a:lnTo>
                  <a:pt x="3742" y="4696"/>
                </a:lnTo>
                <a:lnTo>
                  <a:pt x="3706" y="4989"/>
                </a:lnTo>
                <a:lnTo>
                  <a:pt x="3706" y="5283"/>
                </a:lnTo>
                <a:lnTo>
                  <a:pt x="3742" y="5576"/>
                </a:lnTo>
                <a:lnTo>
                  <a:pt x="3816" y="5870"/>
                </a:lnTo>
                <a:lnTo>
                  <a:pt x="3596" y="5833"/>
                </a:lnTo>
                <a:lnTo>
                  <a:pt x="3376" y="5870"/>
                </a:lnTo>
                <a:lnTo>
                  <a:pt x="2972" y="6016"/>
                </a:lnTo>
                <a:lnTo>
                  <a:pt x="2422" y="6163"/>
                </a:lnTo>
                <a:lnTo>
                  <a:pt x="2165" y="6273"/>
                </a:lnTo>
                <a:lnTo>
                  <a:pt x="2055" y="6347"/>
                </a:lnTo>
                <a:lnTo>
                  <a:pt x="1945" y="6457"/>
                </a:lnTo>
                <a:lnTo>
                  <a:pt x="1945" y="6530"/>
                </a:lnTo>
                <a:lnTo>
                  <a:pt x="1982" y="6567"/>
                </a:lnTo>
                <a:lnTo>
                  <a:pt x="2238" y="6603"/>
                </a:lnTo>
                <a:lnTo>
                  <a:pt x="2459" y="6567"/>
                </a:lnTo>
                <a:lnTo>
                  <a:pt x="2972" y="6457"/>
                </a:lnTo>
                <a:lnTo>
                  <a:pt x="3449" y="6347"/>
                </a:lnTo>
                <a:lnTo>
                  <a:pt x="3706" y="6237"/>
                </a:lnTo>
                <a:lnTo>
                  <a:pt x="3816" y="6163"/>
                </a:lnTo>
                <a:lnTo>
                  <a:pt x="3889" y="6090"/>
                </a:lnTo>
                <a:lnTo>
                  <a:pt x="4073" y="6383"/>
                </a:lnTo>
                <a:lnTo>
                  <a:pt x="4256" y="6677"/>
                </a:lnTo>
                <a:lnTo>
                  <a:pt x="4293" y="6713"/>
                </a:lnTo>
                <a:lnTo>
                  <a:pt x="4366" y="6823"/>
                </a:lnTo>
                <a:lnTo>
                  <a:pt x="4549" y="6970"/>
                </a:lnTo>
                <a:lnTo>
                  <a:pt x="4659" y="7007"/>
                </a:lnTo>
                <a:lnTo>
                  <a:pt x="4733" y="7044"/>
                </a:lnTo>
                <a:lnTo>
                  <a:pt x="4806" y="7007"/>
                </a:lnTo>
                <a:lnTo>
                  <a:pt x="4879" y="6933"/>
                </a:lnTo>
                <a:lnTo>
                  <a:pt x="5063" y="6640"/>
                </a:lnTo>
                <a:lnTo>
                  <a:pt x="5173" y="6347"/>
                </a:lnTo>
                <a:lnTo>
                  <a:pt x="5210" y="6053"/>
                </a:lnTo>
                <a:lnTo>
                  <a:pt x="5210" y="5760"/>
                </a:lnTo>
                <a:lnTo>
                  <a:pt x="5320" y="5760"/>
                </a:lnTo>
                <a:lnTo>
                  <a:pt x="5430" y="5723"/>
                </a:lnTo>
                <a:lnTo>
                  <a:pt x="5686" y="5650"/>
                </a:lnTo>
                <a:lnTo>
                  <a:pt x="6457" y="5430"/>
                </a:lnTo>
                <a:lnTo>
                  <a:pt x="7190" y="5173"/>
                </a:lnTo>
                <a:lnTo>
                  <a:pt x="7447" y="5063"/>
                </a:lnTo>
                <a:lnTo>
                  <a:pt x="7631" y="5430"/>
                </a:lnTo>
                <a:lnTo>
                  <a:pt x="7704" y="5613"/>
                </a:lnTo>
                <a:lnTo>
                  <a:pt x="7814" y="5760"/>
                </a:lnTo>
                <a:lnTo>
                  <a:pt x="7924" y="5833"/>
                </a:lnTo>
                <a:lnTo>
                  <a:pt x="8218" y="5833"/>
                </a:lnTo>
                <a:lnTo>
                  <a:pt x="8328" y="5760"/>
                </a:lnTo>
                <a:lnTo>
                  <a:pt x="8548" y="5576"/>
                </a:lnTo>
                <a:lnTo>
                  <a:pt x="8731" y="5356"/>
                </a:lnTo>
                <a:lnTo>
                  <a:pt x="8804" y="5173"/>
                </a:lnTo>
                <a:lnTo>
                  <a:pt x="8841" y="4989"/>
                </a:lnTo>
                <a:lnTo>
                  <a:pt x="8841" y="4806"/>
                </a:lnTo>
                <a:lnTo>
                  <a:pt x="8804" y="4586"/>
                </a:lnTo>
                <a:lnTo>
                  <a:pt x="8914" y="4586"/>
                </a:lnTo>
                <a:lnTo>
                  <a:pt x="9061" y="4513"/>
                </a:lnTo>
                <a:lnTo>
                  <a:pt x="9942" y="4109"/>
                </a:lnTo>
                <a:lnTo>
                  <a:pt x="10639" y="3852"/>
                </a:lnTo>
                <a:lnTo>
                  <a:pt x="10895" y="3742"/>
                </a:lnTo>
                <a:lnTo>
                  <a:pt x="11115" y="3669"/>
                </a:lnTo>
                <a:lnTo>
                  <a:pt x="11519" y="4586"/>
                </a:lnTo>
                <a:lnTo>
                  <a:pt x="11849" y="5540"/>
                </a:lnTo>
                <a:lnTo>
                  <a:pt x="12069" y="6237"/>
                </a:lnTo>
                <a:lnTo>
                  <a:pt x="12032" y="6347"/>
                </a:lnTo>
                <a:lnTo>
                  <a:pt x="11996" y="6457"/>
                </a:lnTo>
                <a:lnTo>
                  <a:pt x="11959" y="6457"/>
                </a:lnTo>
                <a:lnTo>
                  <a:pt x="11592" y="6603"/>
                </a:lnTo>
                <a:lnTo>
                  <a:pt x="10969" y="6787"/>
                </a:lnTo>
                <a:lnTo>
                  <a:pt x="9685" y="7227"/>
                </a:lnTo>
                <a:lnTo>
                  <a:pt x="8438" y="7630"/>
                </a:lnTo>
                <a:lnTo>
                  <a:pt x="7887" y="7777"/>
                </a:lnTo>
                <a:lnTo>
                  <a:pt x="7631" y="7924"/>
                </a:lnTo>
                <a:lnTo>
                  <a:pt x="7521" y="7997"/>
                </a:lnTo>
                <a:lnTo>
                  <a:pt x="7447" y="8107"/>
                </a:lnTo>
                <a:lnTo>
                  <a:pt x="7447" y="8144"/>
                </a:lnTo>
                <a:lnTo>
                  <a:pt x="7631" y="8181"/>
                </a:lnTo>
                <a:lnTo>
                  <a:pt x="7997" y="8181"/>
                </a:lnTo>
                <a:lnTo>
                  <a:pt x="8181" y="8107"/>
                </a:lnTo>
                <a:lnTo>
                  <a:pt x="8914" y="7887"/>
                </a:lnTo>
                <a:lnTo>
                  <a:pt x="10565" y="7374"/>
                </a:lnTo>
                <a:lnTo>
                  <a:pt x="12216" y="6860"/>
                </a:lnTo>
                <a:lnTo>
                  <a:pt x="12289" y="6823"/>
                </a:lnTo>
                <a:lnTo>
                  <a:pt x="12546" y="7777"/>
                </a:lnTo>
                <a:lnTo>
                  <a:pt x="12766" y="8474"/>
                </a:lnTo>
                <a:lnTo>
                  <a:pt x="12729" y="8511"/>
                </a:lnTo>
                <a:lnTo>
                  <a:pt x="12693" y="8584"/>
                </a:lnTo>
                <a:lnTo>
                  <a:pt x="11629" y="8988"/>
                </a:lnTo>
                <a:lnTo>
                  <a:pt x="11042" y="9208"/>
                </a:lnTo>
                <a:lnTo>
                  <a:pt x="10859" y="9281"/>
                </a:lnTo>
                <a:lnTo>
                  <a:pt x="10749" y="9391"/>
                </a:lnTo>
                <a:lnTo>
                  <a:pt x="10455" y="9575"/>
                </a:lnTo>
                <a:lnTo>
                  <a:pt x="10455" y="9611"/>
                </a:lnTo>
                <a:lnTo>
                  <a:pt x="10418" y="9501"/>
                </a:lnTo>
                <a:lnTo>
                  <a:pt x="10198" y="9024"/>
                </a:lnTo>
                <a:lnTo>
                  <a:pt x="10052" y="8804"/>
                </a:lnTo>
                <a:lnTo>
                  <a:pt x="9942" y="8731"/>
                </a:lnTo>
                <a:lnTo>
                  <a:pt x="9832" y="8694"/>
                </a:lnTo>
                <a:lnTo>
                  <a:pt x="9758" y="8694"/>
                </a:lnTo>
                <a:lnTo>
                  <a:pt x="9721" y="8768"/>
                </a:lnTo>
                <a:lnTo>
                  <a:pt x="9685" y="8841"/>
                </a:lnTo>
                <a:lnTo>
                  <a:pt x="9501" y="8841"/>
                </a:lnTo>
                <a:lnTo>
                  <a:pt x="9355" y="8804"/>
                </a:lnTo>
                <a:lnTo>
                  <a:pt x="9208" y="8841"/>
                </a:lnTo>
                <a:lnTo>
                  <a:pt x="9061" y="8878"/>
                </a:lnTo>
                <a:lnTo>
                  <a:pt x="8988" y="8988"/>
                </a:lnTo>
                <a:lnTo>
                  <a:pt x="8914" y="9098"/>
                </a:lnTo>
                <a:lnTo>
                  <a:pt x="8914" y="9208"/>
                </a:lnTo>
                <a:lnTo>
                  <a:pt x="9025" y="9611"/>
                </a:lnTo>
                <a:lnTo>
                  <a:pt x="9135" y="10051"/>
                </a:lnTo>
                <a:lnTo>
                  <a:pt x="8694" y="10161"/>
                </a:lnTo>
                <a:lnTo>
                  <a:pt x="8658" y="10198"/>
                </a:lnTo>
                <a:lnTo>
                  <a:pt x="8621" y="10235"/>
                </a:lnTo>
                <a:lnTo>
                  <a:pt x="8584" y="10345"/>
                </a:lnTo>
                <a:lnTo>
                  <a:pt x="8511" y="10125"/>
                </a:lnTo>
                <a:lnTo>
                  <a:pt x="8401" y="9905"/>
                </a:lnTo>
                <a:lnTo>
                  <a:pt x="8254" y="9685"/>
                </a:lnTo>
                <a:lnTo>
                  <a:pt x="8034" y="9501"/>
                </a:lnTo>
                <a:lnTo>
                  <a:pt x="7777" y="9391"/>
                </a:lnTo>
                <a:lnTo>
                  <a:pt x="7557" y="9391"/>
                </a:lnTo>
                <a:lnTo>
                  <a:pt x="7411" y="9428"/>
                </a:lnTo>
                <a:lnTo>
                  <a:pt x="7300" y="9464"/>
                </a:lnTo>
                <a:lnTo>
                  <a:pt x="7190" y="9538"/>
                </a:lnTo>
                <a:lnTo>
                  <a:pt x="7080" y="9611"/>
                </a:lnTo>
                <a:lnTo>
                  <a:pt x="7044" y="9721"/>
                </a:lnTo>
                <a:lnTo>
                  <a:pt x="7007" y="9868"/>
                </a:lnTo>
                <a:lnTo>
                  <a:pt x="7044" y="9941"/>
                </a:lnTo>
                <a:lnTo>
                  <a:pt x="7117" y="9978"/>
                </a:lnTo>
                <a:lnTo>
                  <a:pt x="7044" y="10235"/>
                </a:lnTo>
                <a:lnTo>
                  <a:pt x="7080" y="10492"/>
                </a:lnTo>
                <a:lnTo>
                  <a:pt x="4806" y="11152"/>
                </a:lnTo>
                <a:lnTo>
                  <a:pt x="4219" y="11335"/>
                </a:lnTo>
                <a:lnTo>
                  <a:pt x="3632" y="11519"/>
                </a:lnTo>
                <a:lnTo>
                  <a:pt x="3449" y="11629"/>
                </a:lnTo>
                <a:lnTo>
                  <a:pt x="3192" y="10602"/>
                </a:lnTo>
                <a:lnTo>
                  <a:pt x="2862" y="9611"/>
                </a:lnTo>
                <a:lnTo>
                  <a:pt x="3339" y="9538"/>
                </a:lnTo>
                <a:lnTo>
                  <a:pt x="3816" y="9428"/>
                </a:lnTo>
                <a:lnTo>
                  <a:pt x="4769" y="9134"/>
                </a:lnTo>
                <a:lnTo>
                  <a:pt x="4843" y="9318"/>
                </a:lnTo>
                <a:lnTo>
                  <a:pt x="4953" y="9501"/>
                </a:lnTo>
                <a:lnTo>
                  <a:pt x="5063" y="9685"/>
                </a:lnTo>
                <a:lnTo>
                  <a:pt x="5246" y="9831"/>
                </a:lnTo>
                <a:lnTo>
                  <a:pt x="5356" y="9868"/>
                </a:lnTo>
                <a:lnTo>
                  <a:pt x="5466" y="9905"/>
                </a:lnTo>
                <a:lnTo>
                  <a:pt x="5613" y="9905"/>
                </a:lnTo>
                <a:lnTo>
                  <a:pt x="5723" y="9868"/>
                </a:lnTo>
                <a:lnTo>
                  <a:pt x="5980" y="9758"/>
                </a:lnTo>
                <a:lnTo>
                  <a:pt x="6163" y="9648"/>
                </a:lnTo>
                <a:lnTo>
                  <a:pt x="6237" y="9538"/>
                </a:lnTo>
                <a:lnTo>
                  <a:pt x="6273" y="9501"/>
                </a:lnTo>
                <a:lnTo>
                  <a:pt x="6237" y="9428"/>
                </a:lnTo>
                <a:lnTo>
                  <a:pt x="5980" y="8731"/>
                </a:lnTo>
                <a:lnTo>
                  <a:pt x="6200" y="8731"/>
                </a:lnTo>
                <a:lnTo>
                  <a:pt x="6383" y="8658"/>
                </a:lnTo>
                <a:lnTo>
                  <a:pt x="6604" y="9244"/>
                </a:lnTo>
                <a:lnTo>
                  <a:pt x="6677" y="9318"/>
                </a:lnTo>
                <a:lnTo>
                  <a:pt x="6714" y="9354"/>
                </a:lnTo>
                <a:lnTo>
                  <a:pt x="6787" y="9354"/>
                </a:lnTo>
                <a:lnTo>
                  <a:pt x="7044" y="9318"/>
                </a:lnTo>
                <a:lnTo>
                  <a:pt x="7300" y="9208"/>
                </a:lnTo>
                <a:lnTo>
                  <a:pt x="7521" y="9061"/>
                </a:lnTo>
                <a:lnTo>
                  <a:pt x="7704" y="8878"/>
                </a:lnTo>
                <a:lnTo>
                  <a:pt x="7741" y="8841"/>
                </a:lnTo>
                <a:lnTo>
                  <a:pt x="7777" y="8768"/>
                </a:lnTo>
                <a:lnTo>
                  <a:pt x="7741" y="8658"/>
                </a:lnTo>
                <a:lnTo>
                  <a:pt x="7264" y="7887"/>
                </a:lnTo>
                <a:lnTo>
                  <a:pt x="7080" y="7520"/>
                </a:lnTo>
                <a:lnTo>
                  <a:pt x="6970" y="7337"/>
                </a:lnTo>
                <a:lnTo>
                  <a:pt x="6824" y="7227"/>
                </a:lnTo>
                <a:lnTo>
                  <a:pt x="6640" y="7154"/>
                </a:lnTo>
                <a:lnTo>
                  <a:pt x="6457" y="7190"/>
                </a:lnTo>
                <a:lnTo>
                  <a:pt x="6383" y="7227"/>
                </a:lnTo>
                <a:lnTo>
                  <a:pt x="6310" y="7264"/>
                </a:lnTo>
                <a:lnTo>
                  <a:pt x="6237" y="7337"/>
                </a:lnTo>
                <a:lnTo>
                  <a:pt x="6200" y="7410"/>
                </a:lnTo>
                <a:lnTo>
                  <a:pt x="6017" y="7447"/>
                </a:lnTo>
                <a:lnTo>
                  <a:pt x="5980" y="7484"/>
                </a:lnTo>
                <a:lnTo>
                  <a:pt x="5943" y="7520"/>
                </a:lnTo>
                <a:lnTo>
                  <a:pt x="5907" y="7594"/>
                </a:lnTo>
                <a:lnTo>
                  <a:pt x="5907" y="7667"/>
                </a:lnTo>
                <a:lnTo>
                  <a:pt x="6200" y="8291"/>
                </a:lnTo>
                <a:lnTo>
                  <a:pt x="6163" y="8364"/>
                </a:lnTo>
                <a:lnTo>
                  <a:pt x="6127" y="8401"/>
                </a:lnTo>
                <a:lnTo>
                  <a:pt x="6090" y="8401"/>
                </a:lnTo>
                <a:lnTo>
                  <a:pt x="6053" y="8437"/>
                </a:lnTo>
                <a:lnTo>
                  <a:pt x="5943" y="8474"/>
                </a:lnTo>
                <a:lnTo>
                  <a:pt x="5907" y="8511"/>
                </a:lnTo>
                <a:lnTo>
                  <a:pt x="5613" y="7814"/>
                </a:lnTo>
                <a:lnTo>
                  <a:pt x="5576" y="7777"/>
                </a:lnTo>
                <a:lnTo>
                  <a:pt x="5540" y="7704"/>
                </a:lnTo>
                <a:lnTo>
                  <a:pt x="5393" y="7704"/>
                </a:lnTo>
                <a:lnTo>
                  <a:pt x="5356" y="7667"/>
                </a:lnTo>
                <a:lnTo>
                  <a:pt x="5173" y="7667"/>
                </a:lnTo>
                <a:lnTo>
                  <a:pt x="4990" y="7704"/>
                </a:lnTo>
                <a:lnTo>
                  <a:pt x="4843" y="7814"/>
                </a:lnTo>
                <a:lnTo>
                  <a:pt x="4733" y="7961"/>
                </a:lnTo>
                <a:lnTo>
                  <a:pt x="4659" y="8144"/>
                </a:lnTo>
                <a:lnTo>
                  <a:pt x="4623" y="8327"/>
                </a:lnTo>
                <a:lnTo>
                  <a:pt x="4623" y="8511"/>
                </a:lnTo>
                <a:lnTo>
                  <a:pt x="4623" y="8694"/>
                </a:lnTo>
                <a:lnTo>
                  <a:pt x="3669" y="8951"/>
                </a:lnTo>
                <a:lnTo>
                  <a:pt x="3229" y="9134"/>
                </a:lnTo>
                <a:lnTo>
                  <a:pt x="2752" y="9318"/>
                </a:lnTo>
                <a:lnTo>
                  <a:pt x="2348" y="7997"/>
                </a:lnTo>
                <a:lnTo>
                  <a:pt x="1908" y="6677"/>
                </a:lnTo>
                <a:lnTo>
                  <a:pt x="1541" y="5356"/>
                </a:lnTo>
                <a:lnTo>
                  <a:pt x="1395" y="4696"/>
                </a:lnTo>
                <a:lnTo>
                  <a:pt x="1285" y="3999"/>
                </a:lnTo>
                <a:lnTo>
                  <a:pt x="1505" y="3962"/>
                </a:lnTo>
                <a:lnTo>
                  <a:pt x="1725" y="3926"/>
                </a:lnTo>
                <a:lnTo>
                  <a:pt x="2165" y="3816"/>
                </a:lnTo>
                <a:lnTo>
                  <a:pt x="3302" y="3485"/>
                </a:lnTo>
                <a:lnTo>
                  <a:pt x="5760" y="2825"/>
                </a:lnTo>
                <a:lnTo>
                  <a:pt x="6934" y="2495"/>
                </a:lnTo>
                <a:lnTo>
                  <a:pt x="8071" y="2092"/>
                </a:lnTo>
                <a:lnTo>
                  <a:pt x="9135" y="1725"/>
                </a:lnTo>
                <a:lnTo>
                  <a:pt x="9758" y="1505"/>
                </a:lnTo>
                <a:lnTo>
                  <a:pt x="9978" y="1395"/>
                </a:lnTo>
                <a:lnTo>
                  <a:pt x="10088" y="1358"/>
                </a:lnTo>
                <a:lnTo>
                  <a:pt x="10162" y="1321"/>
                </a:lnTo>
                <a:close/>
                <a:moveTo>
                  <a:pt x="12876" y="8988"/>
                </a:moveTo>
                <a:lnTo>
                  <a:pt x="13023" y="9575"/>
                </a:lnTo>
                <a:lnTo>
                  <a:pt x="13096" y="9905"/>
                </a:lnTo>
                <a:lnTo>
                  <a:pt x="13206" y="10198"/>
                </a:lnTo>
                <a:lnTo>
                  <a:pt x="12619" y="10271"/>
                </a:lnTo>
                <a:lnTo>
                  <a:pt x="12069" y="10418"/>
                </a:lnTo>
                <a:lnTo>
                  <a:pt x="11519" y="10565"/>
                </a:lnTo>
                <a:lnTo>
                  <a:pt x="10969" y="10748"/>
                </a:lnTo>
                <a:lnTo>
                  <a:pt x="9685" y="11225"/>
                </a:lnTo>
                <a:lnTo>
                  <a:pt x="8438" y="11702"/>
                </a:lnTo>
                <a:lnTo>
                  <a:pt x="5980" y="12619"/>
                </a:lnTo>
                <a:lnTo>
                  <a:pt x="4879" y="13023"/>
                </a:lnTo>
                <a:lnTo>
                  <a:pt x="4329" y="13243"/>
                </a:lnTo>
                <a:lnTo>
                  <a:pt x="3816" y="13499"/>
                </a:lnTo>
                <a:lnTo>
                  <a:pt x="3669" y="12692"/>
                </a:lnTo>
                <a:lnTo>
                  <a:pt x="3522" y="11885"/>
                </a:lnTo>
                <a:lnTo>
                  <a:pt x="3742" y="11885"/>
                </a:lnTo>
                <a:lnTo>
                  <a:pt x="3999" y="11812"/>
                </a:lnTo>
                <a:lnTo>
                  <a:pt x="5173" y="11482"/>
                </a:lnTo>
                <a:lnTo>
                  <a:pt x="7190" y="10932"/>
                </a:lnTo>
                <a:lnTo>
                  <a:pt x="7374" y="11335"/>
                </a:lnTo>
                <a:lnTo>
                  <a:pt x="7594" y="11702"/>
                </a:lnTo>
                <a:lnTo>
                  <a:pt x="7631" y="11775"/>
                </a:lnTo>
                <a:lnTo>
                  <a:pt x="7814" y="11775"/>
                </a:lnTo>
                <a:lnTo>
                  <a:pt x="7887" y="11702"/>
                </a:lnTo>
                <a:lnTo>
                  <a:pt x="7961" y="11629"/>
                </a:lnTo>
                <a:lnTo>
                  <a:pt x="8107" y="11592"/>
                </a:lnTo>
                <a:lnTo>
                  <a:pt x="8401" y="11519"/>
                </a:lnTo>
                <a:lnTo>
                  <a:pt x="8474" y="11445"/>
                </a:lnTo>
                <a:lnTo>
                  <a:pt x="8548" y="11372"/>
                </a:lnTo>
                <a:lnTo>
                  <a:pt x="8658" y="11189"/>
                </a:lnTo>
                <a:lnTo>
                  <a:pt x="8694" y="11005"/>
                </a:lnTo>
                <a:lnTo>
                  <a:pt x="8694" y="10785"/>
                </a:lnTo>
                <a:lnTo>
                  <a:pt x="8658" y="10602"/>
                </a:lnTo>
                <a:lnTo>
                  <a:pt x="8621" y="10418"/>
                </a:lnTo>
                <a:lnTo>
                  <a:pt x="8658" y="10492"/>
                </a:lnTo>
                <a:lnTo>
                  <a:pt x="8768" y="10528"/>
                </a:lnTo>
                <a:lnTo>
                  <a:pt x="9025" y="10492"/>
                </a:lnTo>
                <a:lnTo>
                  <a:pt x="9281" y="10418"/>
                </a:lnTo>
                <a:lnTo>
                  <a:pt x="9428" y="10638"/>
                </a:lnTo>
                <a:lnTo>
                  <a:pt x="9611" y="10822"/>
                </a:lnTo>
                <a:lnTo>
                  <a:pt x="9758" y="10895"/>
                </a:lnTo>
                <a:lnTo>
                  <a:pt x="9942" y="10932"/>
                </a:lnTo>
                <a:lnTo>
                  <a:pt x="10088" y="10932"/>
                </a:lnTo>
                <a:lnTo>
                  <a:pt x="10235" y="10858"/>
                </a:lnTo>
                <a:lnTo>
                  <a:pt x="10382" y="10785"/>
                </a:lnTo>
                <a:lnTo>
                  <a:pt x="10492" y="10638"/>
                </a:lnTo>
                <a:lnTo>
                  <a:pt x="10565" y="10492"/>
                </a:lnTo>
                <a:lnTo>
                  <a:pt x="10602" y="10345"/>
                </a:lnTo>
                <a:lnTo>
                  <a:pt x="10639" y="10161"/>
                </a:lnTo>
                <a:lnTo>
                  <a:pt x="10602" y="9978"/>
                </a:lnTo>
                <a:lnTo>
                  <a:pt x="10492" y="9648"/>
                </a:lnTo>
                <a:lnTo>
                  <a:pt x="10749" y="9648"/>
                </a:lnTo>
                <a:lnTo>
                  <a:pt x="11005" y="9611"/>
                </a:lnTo>
                <a:lnTo>
                  <a:pt x="11629" y="9428"/>
                </a:lnTo>
                <a:lnTo>
                  <a:pt x="12876" y="8988"/>
                </a:lnTo>
                <a:close/>
                <a:moveTo>
                  <a:pt x="13206" y="10675"/>
                </a:moveTo>
                <a:lnTo>
                  <a:pt x="13096" y="10712"/>
                </a:lnTo>
                <a:lnTo>
                  <a:pt x="11592" y="11262"/>
                </a:lnTo>
                <a:lnTo>
                  <a:pt x="8731" y="12362"/>
                </a:lnTo>
                <a:lnTo>
                  <a:pt x="7300" y="12876"/>
                </a:lnTo>
                <a:lnTo>
                  <a:pt x="6604" y="13133"/>
                </a:lnTo>
                <a:lnTo>
                  <a:pt x="5870" y="13316"/>
                </a:lnTo>
                <a:lnTo>
                  <a:pt x="4696" y="13573"/>
                </a:lnTo>
                <a:lnTo>
                  <a:pt x="5393" y="13279"/>
                </a:lnTo>
                <a:lnTo>
                  <a:pt x="6090" y="13023"/>
                </a:lnTo>
                <a:lnTo>
                  <a:pt x="8438" y="12179"/>
                </a:lnTo>
                <a:lnTo>
                  <a:pt x="9611" y="11702"/>
                </a:lnTo>
                <a:lnTo>
                  <a:pt x="10822" y="11299"/>
                </a:lnTo>
                <a:lnTo>
                  <a:pt x="11409" y="11078"/>
                </a:lnTo>
                <a:lnTo>
                  <a:pt x="11996" y="10895"/>
                </a:lnTo>
                <a:lnTo>
                  <a:pt x="12619" y="10748"/>
                </a:lnTo>
                <a:lnTo>
                  <a:pt x="13206" y="10675"/>
                </a:lnTo>
                <a:close/>
                <a:moveTo>
                  <a:pt x="10492" y="478"/>
                </a:moveTo>
                <a:lnTo>
                  <a:pt x="10712" y="1064"/>
                </a:lnTo>
                <a:lnTo>
                  <a:pt x="10969" y="1688"/>
                </a:lnTo>
                <a:lnTo>
                  <a:pt x="11482" y="2862"/>
                </a:lnTo>
                <a:lnTo>
                  <a:pt x="11996" y="4182"/>
                </a:lnTo>
                <a:lnTo>
                  <a:pt x="12473" y="5466"/>
                </a:lnTo>
                <a:lnTo>
                  <a:pt x="12876" y="6713"/>
                </a:lnTo>
                <a:lnTo>
                  <a:pt x="13280" y="7924"/>
                </a:lnTo>
                <a:lnTo>
                  <a:pt x="13683" y="9171"/>
                </a:lnTo>
                <a:lnTo>
                  <a:pt x="14013" y="10418"/>
                </a:lnTo>
                <a:lnTo>
                  <a:pt x="13793" y="10418"/>
                </a:lnTo>
                <a:lnTo>
                  <a:pt x="13573" y="10492"/>
                </a:lnTo>
                <a:lnTo>
                  <a:pt x="13573" y="10418"/>
                </a:lnTo>
                <a:lnTo>
                  <a:pt x="13573" y="10308"/>
                </a:lnTo>
                <a:lnTo>
                  <a:pt x="13646" y="10235"/>
                </a:lnTo>
                <a:lnTo>
                  <a:pt x="13646" y="10125"/>
                </a:lnTo>
                <a:lnTo>
                  <a:pt x="13610" y="9831"/>
                </a:lnTo>
                <a:lnTo>
                  <a:pt x="13610" y="9758"/>
                </a:lnTo>
                <a:lnTo>
                  <a:pt x="13610" y="9721"/>
                </a:lnTo>
                <a:lnTo>
                  <a:pt x="13426" y="9024"/>
                </a:lnTo>
                <a:lnTo>
                  <a:pt x="13096" y="7777"/>
                </a:lnTo>
                <a:lnTo>
                  <a:pt x="12693" y="6603"/>
                </a:lnTo>
                <a:lnTo>
                  <a:pt x="12289" y="5430"/>
                </a:lnTo>
                <a:lnTo>
                  <a:pt x="11849" y="4256"/>
                </a:lnTo>
                <a:lnTo>
                  <a:pt x="11372" y="3119"/>
                </a:lnTo>
                <a:lnTo>
                  <a:pt x="10859" y="1981"/>
                </a:lnTo>
                <a:lnTo>
                  <a:pt x="10675" y="1651"/>
                </a:lnTo>
                <a:lnTo>
                  <a:pt x="10492" y="1358"/>
                </a:lnTo>
                <a:lnTo>
                  <a:pt x="10602" y="1285"/>
                </a:lnTo>
                <a:lnTo>
                  <a:pt x="10639" y="1174"/>
                </a:lnTo>
                <a:lnTo>
                  <a:pt x="10602" y="1064"/>
                </a:lnTo>
                <a:lnTo>
                  <a:pt x="10565" y="991"/>
                </a:lnTo>
                <a:lnTo>
                  <a:pt x="10528" y="954"/>
                </a:lnTo>
                <a:lnTo>
                  <a:pt x="10455" y="918"/>
                </a:lnTo>
                <a:lnTo>
                  <a:pt x="10272" y="881"/>
                </a:lnTo>
                <a:lnTo>
                  <a:pt x="10088" y="918"/>
                </a:lnTo>
                <a:lnTo>
                  <a:pt x="9391" y="1138"/>
                </a:lnTo>
                <a:lnTo>
                  <a:pt x="8658" y="1431"/>
                </a:lnTo>
                <a:lnTo>
                  <a:pt x="7924" y="1688"/>
                </a:lnTo>
                <a:lnTo>
                  <a:pt x="7190" y="1945"/>
                </a:lnTo>
                <a:lnTo>
                  <a:pt x="5650" y="2422"/>
                </a:lnTo>
                <a:lnTo>
                  <a:pt x="4109" y="2862"/>
                </a:lnTo>
                <a:lnTo>
                  <a:pt x="2569" y="3265"/>
                </a:lnTo>
                <a:lnTo>
                  <a:pt x="1762" y="3485"/>
                </a:lnTo>
                <a:lnTo>
                  <a:pt x="1358" y="3632"/>
                </a:lnTo>
                <a:lnTo>
                  <a:pt x="1175" y="3706"/>
                </a:lnTo>
                <a:lnTo>
                  <a:pt x="1028" y="3816"/>
                </a:lnTo>
                <a:lnTo>
                  <a:pt x="991" y="3816"/>
                </a:lnTo>
                <a:lnTo>
                  <a:pt x="955" y="3889"/>
                </a:lnTo>
                <a:lnTo>
                  <a:pt x="918" y="3962"/>
                </a:lnTo>
                <a:lnTo>
                  <a:pt x="991" y="4586"/>
                </a:lnTo>
                <a:lnTo>
                  <a:pt x="1101" y="5209"/>
                </a:lnTo>
                <a:lnTo>
                  <a:pt x="1248" y="5796"/>
                </a:lnTo>
                <a:lnTo>
                  <a:pt x="1395" y="6420"/>
                </a:lnTo>
                <a:lnTo>
                  <a:pt x="1725" y="7594"/>
                </a:lnTo>
                <a:lnTo>
                  <a:pt x="2128" y="8768"/>
                </a:lnTo>
                <a:lnTo>
                  <a:pt x="2532" y="9978"/>
                </a:lnTo>
                <a:lnTo>
                  <a:pt x="2899" y="11152"/>
                </a:lnTo>
                <a:lnTo>
                  <a:pt x="3045" y="11739"/>
                </a:lnTo>
                <a:lnTo>
                  <a:pt x="3192" y="12362"/>
                </a:lnTo>
                <a:lnTo>
                  <a:pt x="3302" y="12949"/>
                </a:lnTo>
                <a:lnTo>
                  <a:pt x="3412" y="13573"/>
                </a:lnTo>
                <a:lnTo>
                  <a:pt x="3412" y="13683"/>
                </a:lnTo>
                <a:lnTo>
                  <a:pt x="3486" y="13720"/>
                </a:lnTo>
                <a:lnTo>
                  <a:pt x="3559" y="13756"/>
                </a:lnTo>
                <a:lnTo>
                  <a:pt x="3632" y="13793"/>
                </a:lnTo>
                <a:lnTo>
                  <a:pt x="3669" y="13830"/>
                </a:lnTo>
                <a:lnTo>
                  <a:pt x="3742" y="13830"/>
                </a:lnTo>
                <a:lnTo>
                  <a:pt x="4036" y="13756"/>
                </a:lnTo>
                <a:lnTo>
                  <a:pt x="3706" y="13903"/>
                </a:lnTo>
                <a:lnTo>
                  <a:pt x="3412" y="14086"/>
                </a:lnTo>
                <a:lnTo>
                  <a:pt x="2569" y="11115"/>
                </a:lnTo>
                <a:lnTo>
                  <a:pt x="2128" y="9611"/>
                </a:lnTo>
                <a:lnTo>
                  <a:pt x="1725" y="8144"/>
                </a:lnTo>
                <a:lnTo>
                  <a:pt x="955" y="5136"/>
                </a:lnTo>
                <a:lnTo>
                  <a:pt x="808" y="4439"/>
                </a:lnTo>
                <a:lnTo>
                  <a:pt x="661" y="3999"/>
                </a:lnTo>
                <a:lnTo>
                  <a:pt x="588" y="3779"/>
                </a:lnTo>
                <a:lnTo>
                  <a:pt x="478" y="3632"/>
                </a:lnTo>
                <a:lnTo>
                  <a:pt x="1065" y="3522"/>
                </a:lnTo>
                <a:lnTo>
                  <a:pt x="1652" y="3412"/>
                </a:lnTo>
                <a:lnTo>
                  <a:pt x="2825" y="3045"/>
                </a:lnTo>
                <a:lnTo>
                  <a:pt x="4183" y="2642"/>
                </a:lnTo>
                <a:lnTo>
                  <a:pt x="5503" y="2202"/>
                </a:lnTo>
                <a:lnTo>
                  <a:pt x="8034" y="1358"/>
                </a:lnTo>
                <a:lnTo>
                  <a:pt x="9281" y="918"/>
                </a:lnTo>
                <a:lnTo>
                  <a:pt x="9905" y="734"/>
                </a:lnTo>
                <a:lnTo>
                  <a:pt x="10198" y="624"/>
                </a:lnTo>
                <a:lnTo>
                  <a:pt x="10492" y="478"/>
                </a:lnTo>
                <a:close/>
                <a:moveTo>
                  <a:pt x="10455" y="1"/>
                </a:moveTo>
                <a:lnTo>
                  <a:pt x="10162" y="37"/>
                </a:lnTo>
                <a:lnTo>
                  <a:pt x="9832" y="147"/>
                </a:lnTo>
                <a:lnTo>
                  <a:pt x="9245" y="367"/>
                </a:lnTo>
                <a:lnTo>
                  <a:pt x="7997" y="808"/>
                </a:lnTo>
                <a:lnTo>
                  <a:pt x="5503" y="1651"/>
                </a:lnTo>
                <a:lnTo>
                  <a:pt x="2935" y="2495"/>
                </a:lnTo>
                <a:lnTo>
                  <a:pt x="1615" y="2899"/>
                </a:lnTo>
                <a:lnTo>
                  <a:pt x="918" y="3082"/>
                </a:lnTo>
                <a:lnTo>
                  <a:pt x="258" y="3339"/>
                </a:lnTo>
                <a:lnTo>
                  <a:pt x="184" y="3412"/>
                </a:lnTo>
                <a:lnTo>
                  <a:pt x="148" y="3522"/>
                </a:lnTo>
                <a:lnTo>
                  <a:pt x="38" y="3559"/>
                </a:lnTo>
                <a:lnTo>
                  <a:pt x="1" y="3595"/>
                </a:lnTo>
                <a:lnTo>
                  <a:pt x="1" y="3632"/>
                </a:lnTo>
                <a:lnTo>
                  <a:pt x="38" y="3779"/>
                </a:lnTo>
                <a:lnTo>
                  <a:pt x="111" y="3926"/>
                </a:lnTo>
                <a:lnTo>
                  <a:pt x="184" y="4036"/>
                </a:lnTo>
                <a:lnTo>
                  <a:pt x="221" y="4146"/>
                </a:lnTo>
                <a:lnTo>
                  <a:pt x="294" y="4366"/>
                </a:lnTo>
                <a:lnTo>
                  <a:pt x="588" y="5796"/>
                </a:lnTo>
                <a:lnTo>
                  <a:pt x="955" y="7227"/>
                </a:lnTo>
                <a:lnTo>
                  <a:pt x="1285" y="8658"/>
                </a:lnTo>
                <a:lnTo>
                  <a:pt x="2055" y="11482"/>
                </a:lnTo>
                <a:lnTo>
                  <a:pt x="2459" y="12876"/>
                </a:lnTo>
                <a:lnTo>
                  <a:pt x="2899" y="14233"/>
                </a:lnTo>
                <a:lnTo>
                  <a:pt x="2935" y="14380"/>
                </a:lnTo>
                <a:lnTo>
                  <a:pt x="3045" y="14416"/>
                </a:lnTo>
                <a:lnTo>
                  <a:pt x="3155" y="14453"/>
                </a:lnTo>
                <a:lnTo>
                  <a:pt x="3302" y="14416"/>
                </a:lnTo>
                <a:lnTo>
                  <a:pt x="3596" y="14343"/>
                </a:lnTo>
                <a:lnTo>
                  <a:pt x="3889" y="14270"/>
                </a:lnTo>
                <a:lnTo>
                  <a:pt x="4513" y="14086"/>
                </a:lnTo>
                <a:lnTo>
                  <a:pt x="5980" y="13793"/>
                </a:lnTo>
                <a:lnTo>
                  <a:pt x="6714" y="13610"/>
                </a:lnTo>
                <a:lnTo>
                  <a:pt x="7447" y="13353"/>
                </a:lnTo>
                <a:lnTo>
                  <a:pt x="8878" y="12839"/>
                </a:lnTo>
                <a:lnTo>
                  <a:pt x="11739" y="11775"/>
                </a:lnTo>
                <a:lnTo>
                  <a:pt x="13133" y="11225"/>
                </a:lnTo>
                <a:lnTo>
                  <a:pt x="13646" y="11078"/>
                </a:lnTo>
                <a:lnTo>
                  <a:pt x="13903" y="10968"/>
                </a:lnTo>
                <a:lnTo>
                  <a:pt x="14160" y="10822"/>
                </a:lnTo>
                <a:lnTo>
                  <a:pt x="14197" y="10932"/>
                </a:lnTo>
                <a:lnTo>
                  <a:pt x="14270" y="10968"/>
                </a:lnTo>
                <a:lnTo>
                  <a:pt x="14380" y="11005"/>
                </a:lnTo>
                <a:lnTo>
                  <a:pt x="14490" y="11005"/>
                </a:lnTo>
                <a:lnTo>
                  <a:pt x="14563" y="10932"/>
                </a:lnTo>
                <a:lnTo>
                  <a:pt x="14637" y="10895"/>
                </a:lnTo>
                <a:lnTo>
                  <a:pt x="14674" y="10785"/>
                </a:lnTo>
                <a:lnTo>
                  <a:pt x="14637" y="10675"/>
                </a:lnTo>
                <a:lnTo>
                  <a:pt x="14270" y="9318"/>
                </a:lnTo>
                <a:lnTo>
                  <a:pt x="13867" y="7997"/>
                </a:lnTo>
                <a:lnTo>
                  <a:pt x="13426" y="6640"/>
                </a:lnTo>
                <a:lnTo>
                  <a:pt x="12949" y="5356"/>
                </a:lnTo>
                <a:lnTo>
                  <a:pt x="12473" y="4036"/>
                </a:lnTo>
                <a:lnTo>
                  <a:pt x="11922" y="2752"/>
                </a:lnTo>
                <a:lnTo>
                  <a:pt x="11409" y="1468"/>
                </a:lnTo>
                <a:lnTo>
                  <a:pt x="11115" y="881"/>
                </a:lnTo>
                <a:lnTo>
                  <a:pt x="10785" y="257"/>
                </a:lnTo>
                <a:lnTo>
                  <a:pt x="10749" y="221"/>
                </a:lnTo>
                <a:lnTo>
                  <a:pt x="10675" y="184"/>
                </a:lnTo>
                <a:lnTo>
                  <a:pt x="10639" y="111"/>
                </a:lnTo>
                <a:lnTo>
                  <a:pt x="10602" y="74"/>
                </a:lnTo>
                <a:lnTo>
                  <a:pt x="10528" y="37"/>
                </a:lnTo>
                <a:lnTo>
                  <a:pt x="10455"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467" name="Google Shape;467;p9"/>
          <p:cNvSpPr/>
          <p:nvPr/>
        </p:nvSpPr>
        <p:spPr>
          <a:xfrm>
            <a:off x="1525678" y="4911343"/>
            <a:ext cx="391238" cy="289295"/>
          </a:xfrm>
          <a:custGeom>
            <a:rect b="b" l="l" r="r" t="t"/>
            <a:pathLst>
              <a:path extrusionOk="0" h="10199" w="13793">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468" name="Google Shape;468;p9"/>
          <p:cNvSpPr/>
          <p:nvPr/>
        </p:nvSpPr>
        <p:spPr>
          <a:xfrm>
            <a:off x="2704" y="4900231"/>
            <a:ext cx="180033" cy="373539"/>
          </a:xfrm>
          <a:custGeom>
            <a:rect b="b" l="l" r="r" t="t"/>
            <a:pathLst>
              <a:path extrusionOk="0" h="13169" w="6347">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469" name="Google Shape;469;p9"/>
          <p:cNvSpPr/>
          <p:nvPr/>
        </p:nvSpPr>
        <p:spPr>
          <a:xfrm rot="1920548">
            <a:off x="8225551" y="625274"/>
            <a:ext cx="501522" cy="425557"/>
          </a:xfrm>
          <a:custGeom>
            <a:rect b="b" l="l" r="r" t="t"/>
            <a:pathLst>
              <a:path extrusionOk="0" h="15004" w="17681">
                <a:moveTo>
                  <a:pt x="6823" y="1981"/>
                </a:moveTo>
                <a:lnTo>
                  <a:pt x="6676" y="2018"/>
                </a:lnTo>
                <a:lnTo>
                  <a:pt x="6566" y="2055"/>
                </a:lnTo>
                <a:lnTo>
                  <a:pt x="6493" y="2201"/>
                </a:lnTo>
                <a:lnTo>
                  <a:pt x="6420" y="2385"/>
                </a:lnTo>
                <a:lnTo>
                  <a:pt x="6383" y="2531"/>
                </a:lnTo>
                <a:lnTo>
                  <a:pt x="6383" y="2641"/>
                </a:lnTo>
                <a:lnTo>
                  <a:pt x="6420" y="2752"/>
                </a:lnTo>
                <a:lnTo>
                  <a:pt x="6493" y="2825"/>
                </a:lnTo>
                <a:lnTo>
                  <a:pt x="6566" y="2862"/>
                </a:lnTo>
                <a:lnTo>
                  <a:pt x="6713" y="2862"/>
                </a:lnTo>
                <a:lnTo>
                  <a:pt x="6860" y="2825"/>
                </a:lnTo>
                <a:lnTo>
                  <a:pt x="6933" y="2752"/>
                </a:lnTo>
                <a:lnTo>
                  <a:pt x="7006" y="2641"/>
                </a:lnTo>
                <a:lnTo>
                  <a:pt x="7080" y="2531"/>
                </a:lnTo>
                <a:lnTo>
                  <a:pt x="7080" y="2421"/>
                </a:lnTo>
                <a:lnTo>
                  <a:pt x="7080" y="2275"/>
                </a:lnTo>
                <a:lnTo>
                  <a:pt x="7006" y="2165"/>
                </a:lnTo>
                <a:lnTo>
                  <a:pt x="6933" y="2055"/>
                </a:lnTo>
                <a:lnTo>
                  <a:pt x="6823" y="1981"/>
                </a:lnTo>
                <a:close/>
                <a:moveTo>
                  <a:pt x="5282" y="2641"/>
                </a:moveTo>
                <a:lnTo>
                  <a:pt x="5209" y="2678"/>
                </a:lnTo>
                <a:lnTo>
                  <a:pt x="5136" y="2715"/>
                </a:lnTo>
                <a:lnTo>
                  <a:pt x="5062" y="2788"/>
                </a:lnTo>
                <a:lnTo>
                  <a:pt x="5062" y="2898"/>
                </a:lnTo>
                <a:lnTo>
                  <a:pt x="5062" y="2935"/>
                </a:lnTo>
                <a:lnTo>
                  <a:pt x="4989" y="2972"/>
                </a:lnTo>
                <a:lnTo>
                  <a:pt x="4952" y="3045"/>
                </a:lnTo>
                <a:lnTo>
                  <a:pt x="4952" y="3118"/>
                </a:lnTo>
                <a:lnTo>
                  <a:pt x="4952" y="3228"/>
                </a:lnTo>
                <a:lnTo>
                  <a:pt x="5026" y="3338"/>
                </a:lnTo>
                <a:lnTo>
                  <a:pt x="5099" y="3412"/>
                </a:lnTo>
                <a:lnTo>
                  <a:pt x="5319" y="3412"/>
                </a:lnTo>
                <a:lnTo>
                  <a:pt x="5429" y="3338"/>
                </a:lnTo>
                <a:lnTo>
                  <a:pt x="5502" y="3265"/>
                </a:lnTo>
                <a:lnTo>
                  <a:pt x="5576" y="3155"/>
                </a:lnTo>
                <a:lnTo>
                  <a:pt x="5613" y="3008"/>
                </a:lnTo>
                <a:lnTo>
                  <a:pt x="5576" y="2862"/>
                </a:lnTo>
                <a:lnTo>
                  <a:pt x="5502" y="2752"/>
                </a:lnTo>
                <a:lnTo>
                  <a:pt x="5392" y="2678"/>
                </a:lnTo>
                <a:lnTo>
                  <a:pt x="5282" y="2641"/>
                </a:lnTo>
                <a:close/>
                <a:moveTo>
                  <a:pt x="6786" y="3559"/>
                </a:moveTo>
                <a:lnTo>
                  <a:pt x="6640" y="3595"/>
                </a:lnTo>
                <a:lnTo>
                  <a:pt x="6493" y="3705"/>
                </a:lnTo>
                <a:lnTo>
                  <a:pt x="6383" y="3815"/>
                </a:lnTo>
                <a:lnTo>
                  <a:pt x="6309" y="3962"/>
                </a:lnTo>
                <a:lnTo>
                  <a:pt x="6273" y="4109"/>
                </a:lnTo>
                <a:lnTo>
                  <a:pt x="6273" y="4255"/>
                </a:lnTo>
                <a:lnTo>
                  <a:pt x="6273" y="4366"/>
                </a:lnTo>
                <a:lnTo>
                  <a:pt x="6383" y="4439"/>
                </a:lnTo>
                <a:lnTo>
                  <a:pt x="6493" y="4476"/>
                </a:lnTo>
                <a:lnTo>
                  <a:pt x="6603" y="4439"/>
                </a:lnTo>
                <a:lnTo>
                  <a:pt x="6750" y="4329"/>
                </a:lnTo>
                <a:lnTo>
                  <a:pt x="6860" y="4329"/>
                </a:lnTo>
                <a:lnTo>
                  <a:pt x="6970" y="4292"/>
                </a:lnTo>
                <a:lnTo>
                  <a:pt x="7080" y="4182"/>
                </a:lnTo>
                <a:lnTo>
                  <a:pt x="7153" y="4035"/>
                </a:lnTo>
                <a:lnTo>
                  <a:pt x="7153" y="3852"/>
                </a:lnTo>
                <a:lnTo>
                  <a:pt x="7080" y="3705"/>
                </a:lnTo>
                <a:lnTo>
                  <a:pt x="7043" y="3632"/>
                </a:lnTo>
                <a:lnTo>
                  <a:pt x="6970" y="3595"/>
                </a:lnTo>
                <a:lnTo>
                  <a:pt x="6786" y="3559"/>
                </a:lnTo>
                <a:close/>
                <a:moveTo>
                  <a:pt x="4806" y="5979"/>
                </a:moveTo>
                <a:lnTo>
                  <a:pt x="4622" y="6090"/>
                </a:lnTo>
                <a:lnTo>
                  <a:pt x="4439" y="6200"/>
                </a:lnTo>
                <a:lnTo>
                  <a:pt x="4402" y="6236"/>
                </a:lnTo>
                <a:lnTo>
                  <a:pt x="4329" y="6310"/>
                </a:lnTo>
                <a:lnTo>
                  <a:pt x="4255" y="6383"/>
                </a:lnTo>
                <a:lnTo>
                  <a:pt x="4219" y="6493"/>
                </a:lnTo>
                <a:lnTo>
                  <a:pt x="4219" y="6566"/>
                </a:lnTo>
                <a:lnTo>
                  <a:pt x="4255" y="6713"/>
                </a:lnTo>
                <a:lnTo>
                  <a:pt x="4329" y="6860"/>
                </a:lnTo>
                <a:lnTo>
                  <a:pt x="4365" y="6897"/>
                </a:lnTo>
                <a:lnTo>
                  <a:pt x="4475" y="6970"/>
                </a:lnTo>
                <a:lnTo>
                  <a:pt x="4585" y="7007"/>
                </a:lnTo>
                <a:lnTo>
                  <a:pt x="4696" y="7043"/>
                </a:lnTo>
                <a:lnTo>
                  <a:pt x="4842" y="7007"/>
                </a:lnTo>
                <a:lnTo>
                  <a:pt x="4952" y="6970"/>
                </a:lnTo>
                <a:lnTo>
                  <a:pt x="5026" y="6897"/>
                </a:lnTo>
                <a:lnTo>
                  <a:pt x="5209" y="6750"/>
                </a:lnTo>
                <a:lnTo>
                  <a:pt x="5282" y="6640"/>
                </a:lnTo>
                <a:lnTo>
                  <a:pt x="5319" y="6493"/>
                </a:lnTo>
                <a:lnTo>
                  <a:pt x="5356" y="6346"/>
                </a:lnTo>
                <a:lnTo>
                  <a:pt x="5356" y="6236"/>
                </a:lnTo>
                <a:lnTo>
                  <a:pt x="5282" y="6126"/>
                </a:lnTo>
                <a:lnTo>
                  <a:pt x="5209" y="6053"/>
                </a:lnTo>
                <a:lnTo>
                  <a:pt x="5136" y="5979"/>
                </a:lnTo>
                <a:close/>
                <a:moveTo>
                  <a:pt x="4219" y="4916"/>
                </a:moveTo>
                <a:lnTo>
                  <a:pt x="4219" y="5062"/>
                </a:lnTo>
                <a:lnTo>
                  <a:pt x="4255" y="5136"/>
                </a:lnTo>
                <a:lnTo>
                  <a:pt x="4292" y="5173"/>
                </a:lnTo>
                <a:lnTo>
                  <a:pt x="4439" y="5209"/>
                </a:lnTo>
                <a:lnTo>
                  <a:pt x="4549" y="5173"/>
                </a:lnTo>
                <a:lnTo>
                  <a:pt x="4585" y="5136"/>
                </a:lnTo>
                <a:lnTo>
                  <a:pt x="4622" y="5062"/>
                </a:lnTo>
                <a:lnTo>
                  <a:pt x="4659" y="5026"/>
                </a:lnTo>
                <a:lnTo>
                  <a:pt x="4989" y="5136"/>
                </a:lnTo>
                <a:lnTo>
                  <a:pt x="5319" y="5209"/>
                </a:lnTo>
                <a:lnTo>
                  <a:pt x="5392" y="5319"/>
                </a:lnTo>
                <a:lnTo>
                  <a:pt x="5466" y="5429"/>
                </a:lnTo>
                <a:lnTo>
                  <a:pt x="5686" y="5613"/>
                </a:lnTo>
                <a:lnTo>
                  <a:pt x="5869" y="5833"/>
                </a:lnTo>
                <a:lnTo>
                  <a:pt x="5979" y="6053"/>
                </a:lnTo>
                <a:lnTo>
                  <a:pt x="6016" y="6273"/>
                </a:lnTo>
                <a:lnTo>
                  <a:pt x="5979" y="6530"/>
                </a:lnTo>
                <a:lnTo>
                  <a:pt x="5943" y="6676"/>
                </a:lnTo>
                <a:lnTo>
                  <a:pt x="5869" y="6823"/>
                </a:lnTo>
                <a:lnTo>
                  <a:pt x="5686" y="7080"/>
                </a:lnTo>
                <a:lnTo>
                  <a:pt x="5466" y="7227"/>
                </a:lnTo>
                <a:lnTo>
                  <a:pt x="5209" y="7373"/>
                </a:lnTo>
                <a:lnTo>
                  <a:pt x="4916" y="7447"/>
                </a:lnTo>
                <a:lnTo>
                  <a:pt x="4622" y="7483"/>
                </a:lnTo>
                <a:lnTo>
                  <a:pt x="4329" y="7520"/>
                </a:lnTo>
                <a:lnTo>
                  <a:pt x="4035" y="7483"/>
                </a:lnTo>
                <a:lnTo>
                  <a:pt x="3778" y="7447"/>
                </a:lnTo>
                <a:lnTo>
                  <a:pt x="3485" y="7337"/>
                </a:lnTo>
                <a:lnTo>
                  <a:pt x="3338" y="7227"/>
                </a:lnTo>
                <a:lnTo>
                  <a:pt x="3228" y="7080"/>
                </a:lnTo>
                <a:lnTo>
                  <a:pt x="3155" y="6897"/>
                </a:lnTo>
                <a:lnTo>
                  <a:pt x="3118" y="6713"/>
                </a:lnTo>
                <a:lnTo>
                  <a:pt x="3082" y="6383"/>
                </a:lnTo>
                <a:lnTo>
                  <a:pt x="3155" y="6090"/>
                </a:lnTo>
                <a:lnTo>
                  <a:pt x="3228" y="5796"/>
                </a:lnTo>
                <a:lnTo>
                  <a:pt x="3375" y="5539"/>
                </a:lnTo>
                <a:lnTo>
                  <a:pt x="3558" y="5319"/>
                </a:lnTo>
                <a:lnTo>
                  <a:pt x="3742" y="5173"/>
                </a:lnTo>
                <a:lnTo>
                  <a:pt x="3962" y="5026"/>
                </a:lnTo>
                <a:lnTo>
                  <a:pt x="4219" y="4916"/>
                </a:lnTo>
                <a:close/>
                <a:moveTo>
                  <a:pt x="11628" y="7190"/>
                </a:moveTo>
                <a:lnTo>
                  <a:pt x="11958" y="7263"/>
                </a:lnTo>
                <a:lnTo>
                  <a:pt x="12252" y="7263"/>
                </a:lnTo>
                <a:lnTo>
                  <a:pt x="12362" y="7227"/>
                </a:lnTo>
                <a:lnTo>
                  <a:pt x="12435" y="7447"/>
                </a:lnTo>
                <a:lnTo>
                  <a:pt x="12509" y="7704"/>
                </a:lnTo>
                <a:lnTo>
                  <a:pt x="12509" y="7814"/>
                </a:lnTo>
                <a:lnTo>
                  <a:pt x="12472" y="7814"/>
                </a:lnTo>
                <a:lnTo>
                  <a:pt x="12399" y="7850"/>
                </a:lnTo>
                <a:lnTo>
                  <a:pt x="12399" y="7887"/>
                </a:lnTo>
                <a:lnTo>
                  <a:pt x="12252" y="7814"/>
                </a:lnTo>
                <a:lnTo>
                  <a:pt x="11738" y="7557"/>
                </a:lnTo>
                <a:lnTo>
                  <a:pt x="11702" y="7483"/>
                </a:lnTo>
                <a:lnTo>
                  <a:pt x="11628" y="7373"/>
                </a:lnTo>
                <a:lnTo>
                  <a:pt x="11628" y="7190"/>
                </a:lnTo>
                <a:close/>
                <a:moveTo>
                  <a:pt x="4329" y="4402"/>
                </a:moveTo>
                <a:lnTo>
                  <a:pt x="4255" y="4476"/>
                </a:lnTo>
                <a:lnTo>
                  <a:pt x="4035" y="4512"/>
                </a:lnTo>
                <a:lnTo>
                  <a:pt x="3815" y="4622"/>
                </a:lnTo>
                <a:lnTo>
                  <a:pt x="3632" y="4732"/>
                </a:lnTo>
                <a:lnTo>
                  <a:pt x="3448" y="4842"/>
                </a:lnTo>
                <a:lnTo>
                  <a:pt x="3265" y="4989"/>
                </a:lnTo>
                <a:lnTo>
                  <a:pt x="3082" y="5173"/>
                </a:lnTo>
                <a:lnTo>
                  <a:pt x="2971" y="5356"/>
                </a:lnTo>
                <a:lnTo>
                  <a:pt x="2825" y="5576"/>
                </a:lnTo>
                <a:lnTo>
                  <a:pt x="2715" y="5906"/>
                </a:lnTo>
                <a:lnTo>
                  <a:pt x="2641" y="6236"/>
                </a:lnTo>
                <a:lnTo>
                  <a:pt x="2641" y="6603"/>
                </a:lnTo>
                <a:lnTo>
                  <a:pt x="2678" y="6933"/>
                </a:lnTo>
                <a:lnTo>
                  <a:pt x="2825" y="7263"/>
                </a:lnTo>
                <a:lnTo>
                  <a:pt x="3008" y="7520"/>
                </a:lnTo>
                <a:lnTo>
                  <a:pt x="3118" y="7667"/>
                </a:lnTo>
                <a:lnTo>
                  <a:pt x="3265" y="7740"/>
                </a:lnTo>
                <a:lnTo>
                  <a:pt x="3412" y="7850"/>
                </a:lnTo>
                <a:lnTo>
                  <a:pt x="3595" y="7887"/>
                </a:lnTo>
                <a:lnTo>
                  <a:pt x="3962" y="7997"/>
                </a:lnTo>
                <a:lnTo>
                  <a:pt x="4292" y="8034"/>
                </a:lnTo>
                <a:lnTo>
                  <a:pt x="4659" y="7997"/>
                </a:lnTo>
                <a:lnTo>
                  <a:pt x="5026" y="7960"/>
                </a:lnTo>
                <a:lnTo>
                  <a:pt x="5356" y="7850"/>
                </a:lnTo>
                <a:lnTo>
                  <a:pt x="5686" y="7704"/>
                </a:lnTo>
                <a:lnTo>
                  <a:pt x="5979" y="7483"/>
                </a:lnTo>
                <a:lnTo>
                  <a:pt x="6236" y="7227"/>
                </a:lnTo>
                <a:lnTo>
                  <a:pt x="6383" y="6933"/>
                </a:lnTo>
                <a:lnTo>
                  <a:pt x="6456" y="6640"/>
                </a:lnTo>
                <a:lnTo>
                  <a:pt x="6530" y="6346"/>
                </a:lnTo>
                <a:lnTo>
                  <a:pt x="6493" y="6016"/>
                </a:lnTo>
                <a:lnTo>
                  <a:pt x="6420" y="5759"/>
                </a:lnTo>
                <a:lnTo>
                  <a:pt x="6273" y="5503"/>
                </a:lnTo>
                <a:lnTo>
                  <a:pt x="6163" y="5393"/>
                </a:lnTo>
                <a:lnTo>
                  <a:pt x="5979" y="5246"/>
                </a:lnTo>
                <a:lnTo>
                  <a:pt x="5833" y="5099"/>
                </a:lnTo>
                <a:lnTo>
                  <a:pt x="5796" y="5026"/>
                </a:lnTo>
                <a:lnTo>
                  <a:pt x="5796" y="4952"/>
                </a:lnTo>
                <a:lnTo>
                  <a:pt x="5759" y="4879"/>
                </a:lnTo>
                <a:lnTo>
                  <a:pt x="5723" y="4806"/>
                </a:lnTo>
                <a:lnTo>
                  <a:pt x="5649" y="4732"/>
                </a:lnTo>
                <a:lnTo>
                  <a:pt x="5539" y="4696"/>
                </a:lnTo>
                <a:lnTo>
                  <a:pt x="5209" y="4659"/>
                </a:lnTo>
                <a:lnTo>
                  <a:pt x="5136" y="4586"/>
                </a:lnTo>
                <a:lnTo>
                  <a:pt x="5136" y="4512"/>
                </a:lnTo>
                <a:lnTo>
                  <a:pt x="5062" y="4439"/>
                </a:lnTo>
                <a:lnTo>
                  <a:pt x="4585" y="4439"/>
                </a:lnTo>
                <a:lnTo>
                  <a:pt x="4475" y="4402"/>
                </a:lnTo>
                <a:close/>
                <a:moveTo>
                  <a:pt x="1761" y="7447"/>
                </a:moveTo>
                <a:lnTo>
                  <a:pt x="1908" y="7483"/>
                </a:lnTo>
                <a:lnTo>
                  <a:pt x="2054" y="7520"/>
                </a:lnTo>
                <a:lnTo>
                  <a:pt x="2164" y="7630"/>
                </a:lnTo>
                <a:lnTo>
                  <a:pt x="2275" y="7740"/>
                </a:lnTo>
                <a:lnTo>
                  <a:pt x="2348" y="7887"/>
                </a:lnTo>
                <a:lnTo>
                  <a:pt x="2348" y="8070"/>
                </a:lnTo>
                <a:lnTo>
                  <a:pt x="2348" y="8107"/>
                </a:lnTo>
                <a:lnTo>
                  <a:pt x="2311" y="8144"/>
                </a:lnTo>
                <a:lnTo>
                  <a:pt x="2238" y="8144"/>
                </a:lnTo>
                <a:lnTo>
                  <a:pt x="2128" y="8070"/>
                </a:lnTo>
                <a:lnTo>
                  <a:pt x="2018" y="7960"/>
                </a:lnTo>
                <a:lnTo>
                  <a:pt x="1908" y="7814"/>
                </a:lnTo>
                <a:lnTo>
                  <a:pt x="1724" y="7520"/>
                </a:lnTo>
                <a:lnTo>
                  <a:pt x="1651" y="7447"/>
                </a:lnTo>
                <a:close/>
                <a:moveTo>
                  <a:pt x="14233" y="7630"/>
                </a:moveTo>
                <a:lnTo>
                  <a:pt x="14159" y="7667"/>
                </a:lnTo>
                <a:lnTo>
                  <a:pt x="14123" y="7740"/>
                </a:lnTo>
                <a:lnTo>
                  <a:pt x="14013" y="7960"/>
                </a:lnTo>
                <a:lnTo>
                  <a:pt x="14013" y="8070"/>
                </a:lnTo>
                <a:lnTo>
                  <a:pt x="14049" y="8180"/>
                </a:lnTo>
                <a:lnTo>
                  <a:pt x="14086" y="8254"/>
                </a:lnTo>
                <a:lnTo>
                  <a:pt x="14159" y="8290"/>
                </a:lnTo>
                <a:lnTo>
                  <a:pt x="14306" y="8290"/>
                </a:lnTo>
                <a:lnTo>
                  <a:pt x="14416" y="8254"/>
                </a:lnTo>
                <a:lnTo>
                  <a:pt x="14453" y="8180"/>
                </a:lnTo>
                <a:lnTo>
                  <a:pt x="14490" y="8107"/>
                </a:lnTo>
                <a:lnTo>
                  <a:pt x="14490" y="7997"/>
                </a:lnTo>
                <a:lnTo>
                  <a:pt x="14490" y="7924"/>
                </a:lnTo>
                <a:lnTo>
                  <a:pt x="14490" y="7777"/>
                </a:lnTo>
                <a:lnTo>
                  <a:pt x="14453" y="7704"/>
                </a:lnTo>
                <a:lnTo>
                  <a:pt x="14416" y="7667"/>
                </a:lnTo>
                <a:lnTo>
                  <a:pt x="14306" y="7630"/>
                </a:lnTo>
                <a:close/>
                <a:moveTo>
                  <a:pt x="7410" y="6236"/>
                </a:moveTo>
                <a:lnTo>
                  <a:pt x="7300" y="6310"/>
                </a:lnTo>
                <a:lnTo>
                  <a:pt x="7227" y="6346"/>
                </a:lnTo>
                <a:lnTo>
                  <a:pt x="7190" y="6420"/>
                </a:lnTo>
                <a:lnTo>
                  <a:pt x="7153" y="6566"/>
                </a:lnTo>
                <a:lnTo>
                  <a:pt x="7153" y="6750"/>
                </a:lnTo>
                <a:lnTo>
                  <a:pt x="7190" y="6933"/>
                </a:lnTo>
                <a:lnTo>
                  <a:pt x="7227" y="7007"/>
                </a:lnTo>
                <a:lnTo>
                  <a:pt x="7300" y="7080"/>
                </a:lnTo>
                <a:lnTo>
                  <a:pt x="7667" y="7153"/>
                </a:lnTo>
                <a:lnTo>
                  <a:pt x="7410" y="7373"/>
                </a:lnTo>
                <a:lnTo>
                  <a:pt x="7263" y="7520"/>
                </a:lnTo>
                <a:lnTo>
                  <a:pt x="7190" y="7593"/>
                </a:lnTo>
                <a:lnTo>
                  <a:pt x="7153" y="7704"/>
                </a:lnTo>
                <a:lnTo>
                  <a:pt x="7153" y="7887"/>
                </a:lnTo>
                <a:lnTo>
                  <a:pt x="7227" y="8070"/>
                </a:lnTo>
                <a:lnTo>
                  <a:pt x="7337" y="8180"/>
                </a:lnTo>
                <a:lnTo>
                  <a:pt x="7483" y="8290"/>
                </a:lnTo>
                <a:lnTo>
                  <a:pt x="7520" y="8400"/>
                </a:lnTo>
                <a:lnTo>
                  <a:pt x="7557" y="8474"/>
                </a:lnTo>
                <a:lnTo>
                  <a:pt x="7593" y="8511"/>
                </a:lnTo>
                <a:lnTo>
                  <a:pt x="7740" y="8511"/>
                </a:lnTo>
                <a:lnTo>
                  <a:pt x="7813" y="8437"/>
                </a:lnTo>
                <a:lnTo>
                  <a:pt x="7850" y="8364"/>
                </a:lnTo>
                <a:lnTo>
                  <a:pt x="7923" y="8217"/>
                </a:lnTo>
                <a:lnTo>
                  <a:pt x="7923" y="8144"/>
                </a:lnTo>
                <a:lnTo>
                  <a:pt x="7887" y="8070"/>
                </a:lnTo>
                <a:lnTo>
                  <a:pt x="7850" y="7997"/>
                </a:lnTo>
                <a:lnTo>
                  <a:pt x="7777" y="7960"/>
                </a:lnTo>
                <a:lnTo>
                  <a:pt x="7667" y="7924"/>
                </a:lnTo>
                <a:lnTo>
                  <a:pt x="7630" y="7887"/>
                </a:lnTo>
                <a:lnTo>
                  <a:pt x="7630" y="7814"/>
                </a:lnTo>
                <a:lnTo>
                  <a:pt x="7630" y="7777"/>
                </a:lnTo>
                <a:lnTo>
                  <a:pt x="7703" y="7667"/>
                </a:lnTo>
                <a:lnTo>
                  <a:pt x="7850" y="7593"/>
                </a:lnTo>
                <a:lnTo>
                  <a:pt x="7997" y="7410"/>
                </a:lnTo>
                <a:lnTo>
                  <a:pt x="8107" y="7190"/>
                </a:lnTo>
                <a:lnTo>
                  <a:pt x="8107" y="7080"/>
                </a:lnTo>
                <a:lnTo>
                  <a:pt x="8070" y="6970"/>
                </a:lnTo>
                <a:lnTo>
                  <a:pt x="8034" y="6897"/>
                </a:lnTo>
                <a:lnTo>
                  <a:pt x="7960" y="6823"/>
                </a:lnTo>
                <a:lnTo>
                  <a:pt x="7740" y="6750"/>
                </a:lnTo>
                <a:lnTo>
                  <a:pt x="7520" y="6713"/>
                </a:lnTo>
                <a:lnTo>
                  <a:pt x="7557" y="6566"/>
                </a:lnTo>
                <a:lnTo>
                  <a:pt x="7593" y="6493"/>
                </a:lnTo>
                <a:lnTo>
                  <a:pt x="7667" y="6456"/>
                </a:lnTo>
                <a:lnTo>
                  <a:pt x="7703" y="6383"/>
                </a:lnTo>
                <a:lnTo>
                  <a:pt x="7667" y="6310"/>
                </a:lnTo>
                <a:lnTo>
                  <a:pt x="7593" y="6236"/>
                </a:lnTo>
                <a:close/>
                <a:moveTo>
                  <a:pt x="1651" y="6897"/>
                </a:moveTo>
                <a:lnTo>
                  <a:pt x="1578" y="6933"/>
                </a:lnTo>
                <a:lnTo>
                  <a:pt x="1541" y="7007"/>
                </a:lnTo>
                <a:lnTo>
                  <a:pt x="1504" y="7080"/>
                </a:lnTo>
                <a:lnTo>
                  <a:pt x="1504" y="7227"/>
                </a:lnTo>
                <a:lnTo>
                  <a:pt x="1541" y="7300"/>
                </a:lnTo>
                <a:lnTo>
                  <a:pt x="1578" y="7373"/>
                </a:lnTo>
                <a:lnTo>
                  <a:pt x="1541" y="7410"/>
                </a:lnTo>
                <a:lnTo>
                  <a:pt x="1504" y="7410"/>
                </a:lnTo>
                <a:lnTo>
                  <a:pt x="1468" y="7483"/>
                </a:lnTo>
                <a:lnTo>
                  <a:pt x="1431" y="7557"/>
                </a:lnTo>
                <a:lnTo>
                  <a:pt x="1468" y="7814"/>
                </a:lnTo>
                <a:lnTo>
                  <a:pt x="1578" y="8034"/>
                </a:lnTo>
                <a:lnTo>
                  <a:pt x="1724" y="8254"/>
                </a:lnTo>
                <a:lnTo>
                  <a:pt x="1908" y="8437"/>
                </a:lnTo>
                <a:lnTo>
                  <a:pt x="2128" y="8547"/>
                </a:lnTo>
                <a:lnTo>
                  <a:pt x="2238" y="8584"/>
                </a:lnTo>
                <a:lnTo>
                  <a:pt x="2348" y="8621"/>
                </a:lnTo>
                <a:lnTo>
                  <a:pt x="2458" y="8621"/>
                </a:lnTo>
                <a:lnTo>
                  <a:pt x="2568" y="8547"/>
                </a:lnTo>
                <a:lnTo>
                  <a:pt x="2641" y="8474"/>
                </a:lnTo>
                <a:lnTo>
                  <a:pt x="2715" y="8364"/>
                </a:lnTo>
                <a:lnTo>
                  <a:pt x="2788" y="8144"/>
                </a:lnTo>
                <a:lnTo>
                  <a:pt x="2788" y="7960"/>
                </a:lnTo>
                <a:lnTo>
                  <a:pt x="2751" y="7740"/>
                </a:lnTo>
                <a:lnTo>
                  <a:pt x="2678" y="7557"/>
                </a:lnTo>
                <a:lnTo>
                  <a:pt x="2531" y="7373"/>
                </a:lnTo>
                <a:lnTo>
                  <a:pt x="2385" y="7227"/>
                </a:lnTo>
                <a:lnTo>
                  <a:pt x="2201" y="7117"/>
                </a:lnTo>
                <a:lnTo>
                  <a:pt x="1981" y="7043"/>
                </a:lnTo>
                <a:lnTo>
                  <a:pt x="1908" y="6933"/>
                </a:lnTo>
                <a:lnTo>
                  <a:pt x="1834" y="6897"/>
                </a:lnTo>
                <a:close/>
                <a:moveTo>
                  <a:pt x="14306" y="7227"/>
                </a:moveTo>
                <a:lnTo>
                  <a:pt x="14453" y="7263"/>
                </a:lnTo>
                <a:lnTo>
                  <a:pt x="14563" y="7300"/>
                </a:lnTo>
                <a:lnTo>
                  <a:pt x="14636" y="7410"/>
                </a:lnTo>
                <a:lnTo>
                  <a:pt x="14673" y="7520"/>
                </a:lnTo>
                <a:lnTo>
                  <a:pt x="14673" y="7667"/>
                </a:lnTo>
                <a:lnTo>
                  <a:pt x="14673" y="7814"/>
                </a:lnTo>
                <a:lnTo>
                  <a:pt x="14600" y="8070"/>
                </a:lnTo>
                <a:lnTo>
                  <a:pt x="14490" y="8290"/>
                </a:lnTo>
                <a:lnTo>
                  <a:pt x="14343" y="8511"/>
                </a:lnTo>
                <a:lnTo>
                  <a:pt x="14269" y="8584"/>
                </a:lnTo>
                <a:lnTo>
                  <a:pt x="14196" y="8621"/>
                </a:lnTo>
                <a:lnTo>
                  <a:pt x="14123" y="8621"/>
                </a:lnTo>
                <a:lnTo>
                  <a:pt x="14049" y="8584"/>
                </a:lnTo>
                <a:lnTo>
                  <a:pt x="14013" y="8547"/>
                </a:lnTo>
                <a:lnTo>
                  <a:pt x="13976" y="8474"/>
                </a:lnTo>
                <a:lnTo>
                  <a:pt x="13903" y="8290"/>
                </a:lnTo>
                <a:lnTo>
                  <a:pt x="13939" y="8034"/>
                </a:lnTo>
                <a:lnTo>
                  <a:pt x="13976" y="7777"/>
                </a:lnTo>
                <a:lnTo>
                  <a:pt x="14086" y="7263"/>
                </a:lnTo>
                <a:lnTo>
                  <a:pt x="14306" y="7227"/>
                </a:lnTo>
                <a:close/>
                <a:moveTo>
                  <a:pt x="14233" y="6750"/>
                </a:moveTo>
                <a:lnTo>
                  <a:pt x="14123" y="6786"/>
                </a:lnTo>
                <a:lnTo>
                  <a:pt x="13866" y="6786"/>
                </a:lnTo>
                <a:lnTo>
                  <a:pt x="13829" y="6823"/>
                </a:lnTo>
                <a:lnTo>
                  <a:pt x="13756" y="6933"/>
                </a:lnTo>
                <a:lnTo>
                  <a:pt x="13609" y="7373"/>
                </a:lnTo>
                <a:lnTo>
                  <a:pt x="13499" y="7850"/>
                </a:lnTo>
                <a:lnTo>
                  <a:pt x="13462" y="8107"/>
                </a:lnTo>
                <a:lnTo>
                  <a:pt x="13462" y="8327"/>
                </a:lnTo>
                <a:lnTo>
                  <a:pt x="13499" y="8584"/>
                </a:lnTo>
                <a:lnTo>
                  <a:pt x="13572" y="8804"/>
                </a:lnTo>
                <a:lnTo>
                  <a:pt x="13683" y="8914"/>
                </a:lnTo>
                <a:lnTo>
                  <a:pt x="13829" y="9024"/>
                </a:lnTo>
                <a:lnTo>
                  <a:pt x="13976" y="9097"/>
                </a:lnTo>
                <a:lnTo>
                  <a:pt x="14123" y="9134"/>
                </a:lnTo>
                <a:lnTo>
                  <a:pt x="14343" y="9097"/>
                </a:lnTo>
                <a:lnTo>
                  <a:pt x="14490" y="9024"/>
                </a:lnTo>
                <a:lnTo>
                  <a:pt x="14600" y="8877"/>
                </a:lnTo>
                <a:lnTo>
                  <a:pt x="14746" y="8731"/>
                </a:lnTo>
                <a:lnTo>
                  <a:pt x="14966" y="8400"/>
                </a:lnTo>
                <a:lnTo>
                  <a:pt x="15076" y="8180"/>
                </a:lnTo>
                <a:lnTo>
                  <a:pt x="15113" y="7997"/>
                </a:lnTo>
                <a:lnTo>
                  <a:pt x="15150" y="7814"/>
                </a:lnTo>
                <a:lnTo>
                  <a:pt x="15150" y="7593"/>
                </a:lnTo>
                <a:lnTo>
                  <a:pt x="15113" y="7410"/>
                </a:lnTo>
                <a:lnTo>
                  <a:pt x="15040" y="7190"/>
                </a:lnTo>
                <a:lnTo>
                  <a:pt x="15003" y="7080"/>
                </a:lnTo>
                <a:lnTo>
                  <a:pt x="14893" y="7007"/>
                </a:lnTo>
                <a:lnTo>
                  <a:pt x="14673" y="6823"/>
                </a:lnTo>
                <a:lnTo>
                  <a:pt x="14526" y="6786"/>
                </a:lnTo>
                <a:lnTo>
                  <a:pt x="14379" y="6750"/>
                </a:lnTo>
                <a:close/>
                <a:moveTo>
                  <a:pt x="6273" y="7887"/>
                </a:moveTo>
                <a:lnTo>
                  <a:pt x="6199" y="7924"/>
                </a:lnTo>
                <a:lnTo>
                  <a:pt x="6126" y="7997"/>
                </a:lnTo>
                <a:lnTo>
                  <a:pt x="5979" y="8107"/>
                </a:lnTo>
                <a:lnTo>
                  <a:pt x="5869" y="8290"/>
                </a:lnTo>
                <a:lnTo>
                  <a:pt x="5796" y="8474"/>
                </a:lnTo>
                <a:lnTo>
                  <a:pt x="5796" y="8584"/>
                </a:lnTo>
                <a:lnTo>
                  <a:pt x="5833" y="8657"/>
                </a:lnTo>
                <a:lnTo>
                  <a:pt x="5906" y="8694"/>
                </a:lnTo>
                <a:lnTo>
                  <a:pt x="6236" y="8694"/>
                </a:lnTo>
                <a:lnTo>
                  <a:pt x="6420" y="8767"/>
                </a:lnTo>
                <a:lnTo>
                  <a:pt x="6199" y="9024"/>
                </a:lnTo>
                <a:lnTo>
                  <a:pt x="6199" y="9061"/>
                </a:lnTo>
                <a:lnTo>
                  <a:pt x="6199" y="9134"/>
                </a:lnTo>
                <a:lnTo>
                  <a:pt x="6236" y="9244"/>
                </a:lnTo>
                <a:lnTo>
                  <a:pt x="6346" y="9354"/>
                </a:lnTo>
                <a:lnTo>
                  <a:pt x="6456" y="9391"/>
                </a:lnTo>
                <a:lnTo>
                  <a:pt x="6713" y="9391"/>
                </a:lnTo>
                <a:lnTo>
                  <a:pt x="6786" y="9318"/>
                </a:lnTo>
                <a:lnTo>
                  <a:pt x="6860" y="9207"/>
                </a:lnTo>
                <a:lnTo>
                  <a:pt x="6823" y="9097"/>
                </a:lnTo>
                <a:lnTo>
                  <a:pt x="6750" y="9024"/>
                </a:lnTo>
                <a:lnTo>
                  <a:pt x="6860" y="8951"/>
                </a:lnTo>
                <a:lnTo>
                  <a:pt x="6933" y="8877"/>
                </a:lnTo>
                <a:lnTo>
                  <a:pt x="6933" y="8804"/>
                </a:lnTo>
                <a:lnTo>
                  <a:pt x="6933" y="8731"/>
                </a:lnTo>
                <a:lnTo>
                  <a:pt x="6896" y="8621"/>
                </a:lnTo>
                <a:lnTo>
                  <a:pt x="6750" y="8511"/>
                </a:lnTo>
                <a:lnTo>
                  <a:pt x="6603" y="8437"/>
                </a:lnTo>
                <a:lnTo>
                  <a:pt x="6456" y="8364"/>
                </a:lnTo>
                <a:lnTo>
                  <a:pt x="6273" y="8327"/>
                </a:lnTo>
                <a:lnTo>
                  <a:pt x="6346" y="8180"/>
                </a:lnTo>
                <a:lnTo>
                  <a:pt x="6420" y="8034"/>
                </a:lnTo>
                <a:lnTo>
                  <a:pt x="6420" y="7960"/>
                </a:lnTo>
                <a:lnTo>
                  <a:pt x="6383" y="7924"/>
                </a:lnTo>
                <a:lnTo>
                  <a:pt x="6346" y="7924"/>
                </a:lnTo>
                <a:lnTo>
                  <a:pt x="6273" y="7887"/>
                </a:lnTo>
                <a:close/>
                <a:moveTo>
                  <a:pt x="7630" y="551"/>
                </a:moveTo>
                <a:lnTo>
                  <a:pt x="7777" y="587"/>
                </a:lnTo>
                <a:lnTo>
                  <a:pt x="7923" y="661"/>
                </a:lnTo>
                <a:lnTo>
                  <a:pt x="8437" y="1101"/>
                </a:lnTo>
                <a:lnTo>
                  <a:pt x="8657" y="1321"/>
                </a:lnTo>
                <a:lnTo>
                  <a:pt x="8877" y="1578"/>
                </a:lnTo>
                <a:lnTo>
                  <a:pt x="9061" y="1834"/>
                </a:lnTo>
                <a:lnTo>
                  <a:pt x="9207" y="2128"/>
                </a:lnTo>
                <a:lnTo>
                  <a:pt x="9281" y="2421"/>
                </a:lnTo>
                <a:lnTo>
                  <a:pt x="9317" y="2752"/>
                </a:lnTo>
                <a:lnTo>
                  <a:pt x="9281" y="3082"/>
                </a:lnTo>
                <a:lnTo>
                  <a:pt x="9244" y="3375"/>
                </a:lnTo>
                <a:lnTo>
                  <a:pt x="9024" y="3962"/>
                </a:lnTo>
                <a:lnTo>
                  <a:pt x="8804" y="4512"/>
                </a:lnTo>
                <a:lnTo>
                  <a:pt x="8584" y="5099"/>
                </a:lnTo>
                <a:lnTo>
                  <a:pt x="8547" y="5356"/>
                </a:lnTo>
                <a:lnTo>
                  <a:pt x="8510" y="5613"/>
                </a:lnTo>
                <a:lnTo>
                  <a:pt x="8510" y="5869"/>
                </a:lnTo>
                <a:lnTo>
                  <a:pt x="8547" y="6163"/>
                </a:lnTo>
                <a:lnTo>
                  <a:pt x="8584" y="6310"/>
                </a:lnTo>
                <a:lnTo>
                  <a:pt x="8657" y="6493"/>
                </a:lnTo>
                <a:lnTo>
                  <a:pt x="8804" y="6823"/>
                </a:lnTo>
                <a:lnTo>
                  <a:pt x="8987" y="7117"/>
                </a:lnTo>
                <a:lnTo>
                  <a:pt x="9134" y="7447"/>
                </a:lnTo>
                <a:lnTo>
                  <a:pt x="9207" y="7777"/>
                </a:lnTo>
                <a:lnTo>
                  <a:pt x="9244" y="8144"/>
                </a:lnTo>
                <a:lnTo>
                  <a:pt x="9207" y="8474"/>
                </a:lnTo>
                <a:lnTo>
                  <a:pt x="9097" y="8804"/>
                </a:lnTo>
                <a:lnTo>
                  <a:pt x="8951" y="9134"/>
                </a:lnTo>
                <a:lnTo>
                  <a:pt x="8767" y="9428"/>
                </a:lnTo>
                <a:lnTo>
                  <a:pt x="8510" y="9684"/>
                </a:lnTo>
                <a:lnTo>
                  <a:pt x="8254" y="9904"/>
                </a:lnTo>
                <a:lnTo>
                  <a:pt x="7960" y="10051"/>
                </a:lnTo>
                <a:lnTo>
                  <a:pt x="7667" y="10198"/>
                </a:lnTo>
                <a:lnTo>
                  <a:pt x="7373" y="10308"/>
                </a:lnTo>
                <a:lnTo>
                  <a:pt x="7043" y="10345"/>
                </a:lnTo>
                <a:lnTo>
                  <a:pt x="6676" y="10418"/>
                </a:lnTo>
                <a:lnTo>
                  <a:pt x="6493" y="10381"/>
                </a:lnTo>
                <a:lnTo>
                  <a:pt x="6309" y="10345"/>
                </a:lnTo>
                <a:lnTo>
                  <a:pt x="6163" y="10235"/>
                </a:lnTo>
                <a:lnTo>
                  <a:pt x="6016" y="10088"/>
                </a:lnTo>
                <a:lnTo>
                  <a:pt x="5906" y="9941"/>
                </a:lnTo>
                <a:lnTo>
                  <a:pt x="5759" y="9831"/>
                </a:lnTo>
                <a:lnTo>
                  <a:pt x="5649" y="9758"/>
                </a:lnTo>
                <a:lnTo>
                  <a:pt x="5502" y="9684"/>
                </a:lnTo>
                <a:lnTo>
                  <a:pt x="5209" y="9611"/>
                </a:lnTo>
                <a:lnTo>
                  <a:pt x="4916" y="9611"/>
                </a:lnTo>
                <a:lnTo>
                  <a:pt x="4622" y="9684"/>
                </a:lnTo>
                <a:lnTo>
                  <a:pt x="3999" y="9868"/>
                </a:lnTo>
                <a:lnTo>
                  <a:pt x="3705" y="9978"/>
                </a:lnTo>
                <a:lnTo>
                  <a:pt x="3412" y="10051"/>
                </a:lnTo>
                <a:lnTo>
                  <a:pt x="3118" y="10088"/>
                </a:lnTo>
                <a:lnTo>
                  <a:pt x="2825" y="10051"/>
                </a:lnTo>
                <a:lnTo>
                  <a:pt x="2495" y="10014"/>
                </a:lnTo>
                <a:lnTo>
                  <a:pt x="2201" y="9904"/>
                </a:lnTo>
                <a:lnTo>
                  <a:pt x="1944" y="9794"/>
                </a:lnTo>
                <a:lnTo>
                  <a:pt x="1651" y="9648"/>
                </a:lnTo>
                <a:lnTo>
                  <a:pt x="1394" y="9464"/>
                </a:lnTo>
                <a:lnTo>
                  <a:pt x="1174" y="9281"/>
                </a:lnTo>
                <a:lnTo>
                  <a:pt x="954" y="8987"/>
                </a:lnTo>
                <a:lnTo>
                  <a:pt x="771" y="8694"/>
                </a:lnTo>
                <a:lnTo>
                  <a:pt x="624" y="8364"/>
                </a:lnTo>
                <a:lnTo>
                  <a:pt x="550" y="8034"/>
                </a:lnTo>
                <a:lnTo>
                  <a:pt x="514" y="7667"/>
                </a:lnTo>
                <a:lnTo>
                  <a:pt x="514" y="7337"/>
                </a:lnTo>
                <a:lnTo>
                  <a:pt x="587" y="6970"/>
                </a:lnTo>
                <a:lnTo>
                  <a:pt x="661" y="6640"/>
                </a:lnTo>
                <a:lnTo>
                  <a:pt x="807" y="6310"/>
                </a:lnTo>
                <a:lnTo>
                  <a:pt x="991" y="6016"/>
                </a:lnTo>
                <a:lnTo>
                  <a:pt x="1211" y="5759"/>
                </a:lnTo>
                <a:lnTo>
                  <a:pt x="1468" y="5539"/>
                </a:lnTo>
                <a:lnTo>
                  <a:pt x="2018" y="5099"/>
                </a:lnTo>
                <a:lnTo>
                  <a:pt x="2568" y="4622"/>
                </a:lnTo>
                <a:lnTo>
                  <a:pt x="2788" y="4366"/>
                </a:lnTo>
                <a:lnTo>
                  <a:pt x="2971" y="4109"/>
                </a:lnTo>
                <a:lnTo>
                  <a:pt x="3082" y="3815"/>
                </a:lnTo>
                <a:lnTo>
                  <a:pt x="3192" y="3485"/>
                </a:lnTo>
                <a:lnTo>
                  <a:pt x="3265" y="3118"/>
                </a:lnTo>
                <a:lnTo>
                  <a:pt x="3302" y="2715"/>
                </a:lnTo>
                <a:lnTo>
                  <a:pt x="3375" y="2348"/>
                </a:lnTo>
                <a:lnTo>
                  <a:pt x="3448" y="2165"/>
                </a:lnTo>
                <a:lnTo>
                  <a:pt x="3558" y="1981"/>
                </a:lnTo>
                <a:lnTo>
                  <a:pt x="3705" y="1798"/>
                </a:lnTo>
                <a:lnTo>
                  <a:pt x="3852" y="1651"/>
                </a:lnTo>
                <a:lnTo>
                  <a:pt x="4072" y="1541"/>
                </a:lnTo>
                <a:lnTo>
                  <a:pt x="4292" y="1468"/>
                </a:lnTo>
                <a:lnTo>
                  <a:pt x="4512" y="1431"/>
                </a:lnTo>
                <a:lnTo>
                  <a:pt x="4769" y="1394"/>
                </a:lnTo>
                <a:lnTo>
                  <a:pt x="4989" y="1394"/>
                </a:lnTo>
                <a:lnTo>
                  <a:pt x="5209" y="1468"/>
                </a:lnTo>
                <a:lnTo>
                  <a:pt x="4952" y="1688"/>
                </a:lnTo>
                <a:lnTo>
                  <a:pt x="4916" y="1761"/>
                </a:lnTo>
                <a:lnTo>
                  <a:pt x="4879" y="1834"/>
                </a:lnTo>
                <a:lnTo>
                  <a:pt x="4916" y="1981"/>
                </a:lnTo>
                <a:lnTo>
                  <a:pt x="4989" y="2091"/>
                </a:lnTo>
                <a:lnTo>
                  <a:pt x="5062" y="2128"/>
                </a:lnTo>
                <a:lnTo>
                  <a:pt x="5136" y="2128"/>
                </a:lnTo>
                <a:lnTo>
                  <a:pt x="5319" y="2091"/>
                </a:lnTo>
                <a:lnTo>
                  <a:pt x="5429" y="2018"/>
                </a:lnTo>
                <a:lnTo>
                  <a:pt x="5539" y="1945"/>
                </a:lnTo>
                <a:lnTo>
                  <a:pt x="5613" y="1798"/>
                </a:lnTo>
                <a:lnTo>
                  <a:pt x="5759" y="1651"/>
                </a:lnTo>
                <a:lnTo>
                  <a:pt x="5833" y="1614"/>
                </a:lnTo>
                <a:lnTo>
                  <a:pt x="5869" y="1578"/>
                </a:lnTo>
                <a:lnTo>
                  <a:pt x="6420" y="1138"/>
                </a:lnTo>
                <a:lnTo>
                  <a:pt x="7006" y="771"/>
                </a:lnTo>
                <a:lnTo>
                  <a:pt x="7337" y="624"/>
                </a:lnTo>
                <a:lnTo>
                  <a:pt x="7483" y="551"/>
                </a:lnTo>
                <a:close/>
                <a:moveTo>
                  <a:pt x="10821" y="9281"/>
                </a:moveTo>
                <a:lnTo>
                  <a:pt x="10968" y="9538"/>
                </a:lnTo>
                <a:lnTo>
                  <a:pt x="11115" y="9758"/>
                </a:lnTo>
                <a:lnTo>
                  <a:pt x="11335" y="9978"/>
                </a:lnTo>
                <a:lnTo>
                  <a:pt x="11592" y="10161"/>
                </a:lnTo>
                <a:lnTo>
                  <a:pt x="11408" y="10418"/>
                </a:lnTo>
                <a:lnTo>
                  <a:pt x="11188" y="10198"/>
                </a:lnTo>
                <a:lnTo>
                  <a:pt x="10968" y="9978"/>
                </a:lnTo>
                <a:lnTo>
                  <a:pt x="10711" y="9831"/>
                </a:lnTo>
                <a:lnTo>
                  <a:pt x="10455" y="9648"/>
                </a:lnTo>
                <a:lnTo>
                  <a:pt x="10601" y="9464"/>
                </a:lnTo>
                <a:lnTo>
                  <a:pt x="10821" y="9281"/>
                </a:lnTo>
                <a:close/>
                <a:moveTo>
                  <a:pt x="13903" y="9941"/>
                </a:moveTo>
                <a:lnTo>
                  <a:pt x="13829" y="9978"/>
                </a:lnTo>
                <a:lnTo>
                  <a:pt x="13756" y="10014"/>
                </a:lnTo>
                <a:lnTo>
                  <a:pt x="13719" y="10014"/>
                </a:lnTo>
                <a:lnTo>
                  <a:pt x="13719" y="10051"/>
                </a:lnTo>
                <a:lnTo>
                  <a:pt x="13646" y="10161"/>
                </a:lnTo>
                <a:lnTo>
                  <a:pt x="13609" y="10271"/>
                </a:lnTo>
                <a:lnTo>
                  <a:pt x="13646" y="10418"/>
                </a:lnTo>
                <a:lnTo>
                  <a:pt x="13719" y="10565"/>
                </a:lnTo>
                <a:lnTo>
                  <a:pt x="13829" y="10638"/>
                </a:lnTo>
                <a:lnTo>
                  <a:pt x="13939" y="10675"/>
                </a:lnTo>
                <a:lnTo>
                  <a:pt x="14049" y="10638"/>
                </a:lnTo>
                <a:lnTo>
                  <a:pt x="14159" y="10601"/>
                </a:lnTo>
                <a:lnTo>
                  <a:pt x="14269" y="10491"/>
                </a:lnTo>
                <a:lnTo>
                  <a:pt x="14343" y="10418"/>
                </a:lnTo>
                <a:lnTo>
                  <a:pt x="14379" y="10308"/>
                </a:lnTo>
                <a:lnTo>
                  <a:pt x="14379" y="10271"/>
                </a:lnTo>
                <a:lnTo>
                  <a:pt x="14379" y="10198"/>
                </a:lnTo>
                <a:lnTo>
                  <a:pt x="14306" y="10124"/>
                </a:lnTo>
                <a:lnTo>
                  <a:pt x="14233" y="10051"/>
                </a:lnTo>
                <a:lnTo>
                  <a:pt x="14159" y="10014"/>
                </a:lnTo>
                <a:lnTo>
                  <a:pt x="14086" y="9978"/>
                </a:lnTo>
                <a:lnTo>
                  <a:pt x="13939" y="9941"/>
                </a:lnTo>
                <a:close/>
                <a:moveTo>
                  <a:pt x="7593" y="0"/>
                </a:moveTo>
                <a:lnTo>
                  <a:pt x="7447" y="37"/>
                </a:lnTo>
                <a:lnTo>
                  <a:pt x="7190" y="110"/>
                </a:lnTo>
                <a:lnTo>
                  <a:pt x="6970" y="221"/>
                </a:lnTo>
                <a:lnTo>
                  <a:pt x="6566" y="441"/>
                </a:lnTo>
                <a:lnTo>
                  <a:pt x="6199" y="697"/>
                </a:lnTo>
                <a:lnTo>
                  <a:pt x="5502" y="1211"/>
                </a:lnTo>
                <a:lnTo>
                  <a:pt x="5209" y="1064"/>
                </a:lnTo>
                <a:lnTo>
                  <a:pt x="4916" y="991"/>
                </a:lnTo>
                <a:lnTo>
                  <a:pt x="4585" y="991"/>
                </a:lnTo>
                <a:lnTo>
                  <a:pt x="4255" y="1027"/>
                </a:lnTo>
                <a:lnTo>
                  <a:pt x="3999" y="1101"/>
                </a:lnTo>
                <a:lnTo>
                  <a:pt x="3778" y="1211"/>
                </a:lnTo>
                <a:lnTo>
                  <a:pt x="3595" y="1358"/>
                </a:lnTo>
                <a:lnTo>
                  <a:pt x="3412" y="1504"/>
                </a:lnTo>
                <a:lnTo>
                  <a:pt x="3228" y="1688"/>
                </a:lnTo>
                <a:lnTo>
                  <a:pt x="3118" y="1908"/>
                </a:lnTo>
                <a:lnTo>
                  <a:pt x="3008" y="2128"/>
                </a:lnTo>
                <a:lnTo>
                  <a:pt x="2935" y="2348"/>
                </a:lnTo>
                <a:lnTo>
                  <a:pt x="2861" y="2678"/>
                </a:lnTo>
                <a:lnTo>
                  <a:pt x="2788" y="3008"/>
                </a:lnTo>
                <a:lnTo>
                  <a:pt x="2751" y="3338"/>
                </a:lnTo>
                <a:lnTo>
                  <a:pt x="2641" y="3669"/>
                </a:lnTo>
                <a:lnTo>
                  <a:pt x="2605" y="3852"/>
                </a:lnTo>
                <a:lnTo>
                  <a:pt x="2495" y="3999"/>
                </a:lnTo>
                <a:lnTo>
                  <a:pt x="2275" y="4255"/>
                </a:lnTo>
                <a:lnTo>
                  <a:pt x="2018" y="4476"/>
                </a:lnTo>
                <a:lnTo>
                  <a:pt x="1761" y="4696"/>
                </a:lnTo>
                <a:lnTo>
                  <a:pt x="1284" y="5062"/>
                </a:lnTo>
                <a:lnTo>
                  <a:pt x="844" y="5466"/>
                </a:lnTo>
                <a:lnTo>
                  <a:pt x="661" y="5649"/>
                </a:lnTo>
                <a:lnTo>
                  <a:pt x="514" y="5906"/>
                </a:lnTo>
                <a:lnTo>
                  <a:pt x="367" y="6126"/>
                </a:lnTo>
                <a:lnTo>
                  <a:pt x="220" y="6420"/>
                </a:lnTo>
                <a:lnTo>
                  <a:pt x="110" y="6713"/>
                </a:lnTo>
                <a:lnTo>
                  <a:pt x="37" y="7007"/>
                </a:lnTo>
                <a:lnTo>
                  <a:pt x="0" y="7263"/>
                </a:lnTo>
                <a:lnTo>
                  <a:pt x="0" y="7557"/>
                </a:lnTo>
                <a:lnTo>
                  <a:pt x="37" y="7850"/>
                </a:lnTo>
                <a:lnTo>
                  <a:pt x="74" y="8144"/>
                </a:lnTo>
                <a:lnTo>
                  <a:pt x="147" y="8400"/>
                </a:lnTo>
                <a:lnTo>
                  <a:pt x="220" y="8657"/>
                </a:lnTo>
                <a:lnTo>
                  <a:pt x="367" y="8914"/>
                </a:lnTo>
                <a:lnTo>
                  <a:pt x="514" y="9171"/>
                </a:lnTo>
                <a:lnTo>
                  <a:pt x="661" y="9391"/>
                </a:lnTo>
                <a:lnTo>
                  <a:pt x="844" y="9611"/>
                </a:lnTo>
                <a:lnTo>
                  <a:pt x="1064" y="9831"/>
                </a:lnTo>
                <a:lnTo>
                  <a:pt x="1284" y="10014"/>
                </a:lnTo>
                <a:lnTo>
                  <a:pt x="1541" y="10161"/>
                </a:lnTo>
                <a:lnTo>
                  <a:pt x="1798" y="10308"/>
                </a:lnTo>
                <a:lnTo>
                  <a:pt x="2054" y="10381"/>
                </a:lnTo>
                <a:lnTo>
                  <a:pt x="2348" y="10491"/>
                </a:lnTo>
                <a:lnTo>
                  <a:pt x="2641" y="10528"/>
                </a:lnTo>
                <a:lnTo>
                  <a:pt x="2898" y="10565"/>
                </a:lnTo>
                <a:lnTo>
                  <a:pt x="3192" y="10565"/>
                </a:lnTo>
                <a:lnTo>
                  <a:pt x="3485" y="10528"/>
                </a:lnTo>
                <a:lnTo>
                  <a:pt x="3742" y="10491"/>
                </a:lnTo>
                <a:lnTo>
                  <a:pt x="4035" y="10418"/>
                </a:lnTo>
                <a:lnTo>
                  <a:pt x="4365" y="10271"/>
                </a:lnTo>
                <a:lnTo>
                  <a:pt x="4696" y="10161"/>
                </a:lnTo>
                <a:lnTo>
                  <a:pt x="4879" y="10124"/>
                </a:lnTo>
                <a:lnTo>
                  <a:pt x="5209" y="10124"/>
                </a:lnTo>
                <a:lnTo>
                  <a:pt x="5392" y="10161"/>
                </a:lnTo>
                <a:lnTo>
                  <a:pt x="5502" y="10271"/>
                </a:lnTo>
                <a:lnTo>
                  <a:pt x="5613" y="10381"/>
                </a:lnTo>
                <a:lnTo>
                  <a:pt x="5833" y="10601"/>
                </a:lnTo>
                <a:lnTo>
                  <a:pt x="5979" y="10711"/>
                </a:lnTo>
                <a:lnTo>
                  <a:pt x="6089" y="10785"/>
                </a:lnTo>
                <a:lnTo>
                  <a:pt x="6273" y="10858"/>
                </a:lnTo>
                <a:lnTo>
                  <a:pt x="6420" y="10895"/>
                </a:lnTo>
                <a:lnTo>
                  <a:pt x="6933" y="10895"/>
                </a:lnTo>
                <a:lnTo>
                  <a:pt x="7227" y="10858"/>
                </a:lnTo>
                <a:lnTo>
                  <a:pt x="7483" y="10821"/>
                </a:lnTo>
                <a:lnTo>
                  <a:pt x="7740" y="10748"/>
                </a:lnTo>
                <a:lnTo>
                  <a:pt x="7997" y="10638"/>
                </a:lnTo>
                <a:lnTo>
                  <a:pt x="8217" y="10528"/>
                </a:lnTo>
                <a:lnTo>
                  <a:pt x="8437" y="10381"/>
                </a:lnTo>
                <a:lnTo>
                  <a:pt x="8657" y="10198"/>
                </a:lnTo>
                <a:lnTo>
                  <a:pt x="8877" y="10014"/>
                </a:lnTo>
                <a:lnTo>
                  <a:pt x="9061" y="9831"/>
                </a:lnTo>
                <a:lnTo>
                  <a:pt x="9207" y="9611"/>
                </a:lnTo>
                <a:lnTo>
                  <a:pt x="9354" y="9391"/>
                </a:lnTo>
                <a:lnTo>
                  <a:pt x="9501" y="9171"/>
                </a:lnTo>
                <a:lnTo>
                  <a:pt x="9574" y="8914"/>
                </a:lnTo>
                <a:lnTo>
                  <a:pt x="9684" y="8694"/>
                </a:lnTo>
                <a:lnTo>
                  <a:pt x="9721" y="8400"/>
                </a:lnTo>
                <a:lnTo>
                  <a:pt x="9721" y="8144"/>
                </a:lnTo>
                <a:lnTo>
                  <a:pt x="9721" y="7887"/>
                </a:lnTo>
                <a:lnTo>
                  <a:pt x="9684" y="7630"/>
                </a:lnTo>
                <a:lnTo>
                  <a:pt x="9611" y="7373"/>
                </a:lnTo>
                <a:lnTo>
                  <a:pt x="9537" y="7117"/>
                </a:lnTo>
                <a:lnTo>
                  <a:pt x="9281" y="6640"/>
                </a:lnTo>
                <a:lnTo>
                  <a:pt x="9171" y="6383"/>
                </a:lnTo>
                <a:lnTo>
                  <a:pt x="9061" y="6090"/>
                </a:lnTo>
                <a:lnTo>
                  <a:pt x="9061" y="5833"/>
                </a:lnTo>
                <a:lnTo>
                  <a:pt x="9061" y="5576"/>
                </a:lnTo>
                <a:lnTo>
                  <a:pt x="9097" y="5319"/>
                </a:lnTo>
                <a:lnTo>
                  <a:pt x="9134" y="5062"/>
                </a:lnTo>
                <a:lnTo>
                  <a:pt x="9317" y="4512"/>
                </a:lnTo>
                <a:lnTo>
                  <a:pt x="9501" y="4035"/>
                </a:lnTo>
                <a:lnTo>
                  <a:pt x="9684" y="3559"/>
                </a:lnTo>
                <a:lnTo>
                  <a:pt x="9794" y="3082"/>
                </a:lnTo>
                <a:lnTo>
                  <a:pt x="9831" y="2825"/>
                </a:lnTo>
                <a:lnTo>
                  <a:pt x="9831" y="2568"/>
                </a:lnTo>
                <a:lnTo>
                  <a:pt x="9794" y="2311"/>
                </a:lnTo>
                <a:lnTo>
                  <a:pt x="9721" y="2055"/>
                </a:lnTo>
                <a:lnTo>
                  <a:pt x="9611" y="1834"/>
                </a:lnTo>
                <a:lnTo>
                  <a:pt x="9501" y="1578"/>
                </a:lnTo>
                <a:lnTo>
                  <a:pt x="9354" y="1358"/>
                </a:lnTo>
                <a:lnTo>
                  <a:pt x="9207" y="1174"/>
                </a:lnTo>
                <a:lnTo>
                  <a:pt x="8841" y="771"/>
                </a:lnTo>
                <a:lnTo>
                  <a:pt x="8400" y="404"/>
                </a:lnTo>
                <a:lnTo>
                  <a:pt x="7960" y="110"/>
                </a:lnTo>
                <a:lnTo>
                  <a:pt x="7850" y="37"/>
                </a:lnTo>
                <a:lnTo>
                  <a:pt x="7703" y="0"/>
                </a:lnTo>
                <a:close/>
                <a:moveTo>
                  <a:pt x="12912" y="10675"/>
                </a:moveTo>
                <a:lnTo>
                  <a:pt x="12839" y="10711"/>
                </a:lnTo>
                <a:lnTo>
                  <a:pt x="12765" y="10785"/>
                </a:lnTo>
                <a:lnTo>
                  <a:pt x="12729" y="10858"/>
                </a:lnTo>
                <a:lnTo>
                  <a:pt x="12729" y="11005"/>
                </a:lnTo>
                <a:lnTo>
                  <a:pt x="12765" y="11115"/>
                </a:lnTo>
                <a:lnTo>
                  <a:pt x="12876" y="11225"/>
                </a:lnTo>
                <a:lnTo>
                  <a:pt x="13022" y="11262"/>
                </a:lnTo>
                <a:lnTo>
                  <a:pt x="13132" y="11225"/>
                </a:lnTo>
                <a:lnTo>
                  <a:pt x="13242" y="11115"/>
                </a:lnTo>
                <a:lnTo>
                  <a:pt x="13279" y="11005"/>
                </a:lnTo>
                <a:lnTo>
                  <a:pt x="13279" y="10858"/>
                </a:lnTo>
                <a:lnTo>
                  <a:pt x="13242" y="10785"/>
                </a:lnTo>
                <a:lnTo>
                  <a:pt x="13169" y="10711"/>
                </a:lnTo>
                <a:lnTo>
                  <a:pt x="13096" y="10675"/>
                </a:lnTo>
                <a:close/>
                <a:moveTo>
                  <a:pt x="13572" y="11262"/>
                </a:moveTo>
                <a:lnTo>
                  <a:pt x="13499" y="11298"/>
                </a:lnTo>
                <a:lnTo>
                  <a:pt x="13462" y="11372"/>
                </a:lnTo>
                <a:lnTo>
                  <a:pt x="13389" y="11408"/>
                </a:lnTo>
                <a:lnTo>
                  <a:pt x="13316" y="11445"/>
                </a:lnTo>
                <a:lnTo>
                  <a:pt x="13242" y="11555"/>
                </a:lnTo>
                <a:lnTo>
                  <a:pt x="13242" y="11702"/>
                </a:lnTo>
                <a:lnTo>
                  <a:pt x="13242" y="11775"/>
                </a:lnTo>
                <a:lnTo>
                  <a:pt x="13279" y="11849"/>
                </a:lnTo>
                <a:lnTo>
                  <a:pt x="13352" y="11959"/>
                </a:lnTo>
                <a:lnTo>
                  <a:pt x="13609" y="11959"/>
                </a:lnTo>
                <a:lnTo>
                  <a:pt x="13719" y="11922"/>
                </a:lnTo>
                <a:lnTo>
                  <a:pt x="13829" y="11849"/>
                </a:lnTo>
                <a:lnTo>
                  <a:pt x="13866" y="11738"/>
                </a:lnTo>
                <a:lnTo>
                  <a:pt x="13939" y="11628"/>
                </a:lnTo>
                <a:lnTo>
                  <a:pt x="13939" y="11555"/>
                </a:lnTo>
                <a:lnTo>
                  <a:pt x="13939" y="11518"/>
                </a:lnTo>
                <a:lnTo>
                  <a:pt x="13903" y="11445"/>
                </a:lnTo>
                <a:lnTo>
                  <a:pt x="13866" y="11372"/>
                </a:lnTo>
                <a:lnTo>
                  <a:pt x="13829" y="11298"/>
                </a:lnTo>
                <a:lnTo>
                  <a:pt x="13719" y="11262"/>
                </a:lnTo>
                <a:close/>
                <a:moveTo>
                  <a:pt x="12215" y="11555"/>
                </a:moveTo>
                <a:lnTo>
                  <a:pt x="12142" y="11592"/>
                </a:lnTo>
                <a:lnTo>
                  <a:pt x="12069" y="11702"/>
                </a:lnTo>
                <a:lnTo>
                  <a:pt x="12032" y="11812"/>
                </a:lnTo>
                <a:lnTo>
                  <a:pt x="12032" y="11959"/>
                </a:lnTo>
                <a:lnTo>
                  <a:pt x="12032" y="12069"/>
                </a:lnTo>
                <a:lnTo>
                  <a:pt x="12105" y="12362"/>
                </a:lnTo>
                <a:lnTo>
                  <a:pt x="12252" y="12582"/>
                </a:lnTo>
                <a:lnTo>
                  <a:pt x="12325" y="12619"/>
                </a:lnTo>
                <a:lnTo>
                  <a:pt x="12399" y="12656"/>
                </a:lnTo>
                <a:lnTo>
                  <a:pt x="12509" y="12656"/>
                </a:lnTo>
                <a:lnTo>
                  <a:pt x="12582" y="12582"/>
                </a:lnTo>
                <a:lnTo>
                  <a:pt x="12619" y="12545"/>
                </a:lnTo>
                <a:lnTo>
                  <a:pt x="12692" y="12545"/>
                </a:lnTo>
                <a:lnTo>
                  <a:pt x="12802" y="12619"/>
                </a:lnTo>
                <a:lnTo>
                  <a:pt x="12876" y="12619"/>
                </a:lnTo>
                <a:lnTo>
                  <a:pt x="12949" y="12582"/>
                </a:lnTo>
                <a:lnTo>
                  <a:pt x="12986" y="12545"/>
                </a:lnTo>
                <a:lnTo>
                  <a:pt x="13022" y="12435"/>
                </a:lnTo>
                <a:lnTo>
                  <a:pt x="12986" y="12325"/>
                </a:lnTo>
                <a:lnTo>
                  <a:pt x="12912" y="12215"/>
                </a:lnTo>
                <a:lnTo>
                  <a:pt x="12802" y="12179"/>
                </a:lnTo>
                <a:lnTo>
                  <a:pt x="12655" y="12142"/>
                </a:lnTo>
                <a:lnTo>
                  <a:pt x="12545" y="12142"/>
                </a:lnTo>
                <a:lnTo>
                  <a:pt x="12472" y="12179"/>
                </a:lnTo>
                <a:lnTo>
                  <a:pt x="12399" y="12032"/>
                </a:lnTo>
                <a:lnTo>
                  <a:pt x="12399" y="11849"/>
                </a:lnTo>
                <a:lnTo>
                  <a:pt x="12399" y="11665"/>
                </a:lnTo>
                <a:lnTo>
                  <a:pt x="12362" y="11592"/>
                </a:lnTo>
                <a:lnTo>
                  <a:pt x="12289" y="11555"/>
                </a:lnTo>
                <a:close/>
                <a:moveTo>
                  <a:pt x="14049" y="5466"/>
                </a:moveTo>
                <a:lnTo>
                  <a:pt x="14196" y="5503"/>
                </a:lnTo>
                <a:lnTo>
                  <a:pt x="14490" y="5649"/>
                </a:lnTo>
                <a:lnTo>
                  <a:pt x="14673" y="5723"/>
                </a:lnTo>
                <a:lnTo>
                  <a:pt x="14930" y="5906"/>
                </a:lnTo>
                <a:lnTo>
                  <a:pt x="15150" y="6090"/>
                </a:lnTo>
                <a:lnTo>
                  <a:pt x="15370" y="6310"/>
                </a:lnTo>
                <a:lnTo>
                  <a:pt x="15590" y="6566"/>
                </a:lnTo>
                <a:lnTo>
                  <a:pt x="15773" y="6860"/>
                </a:lnTo>
                <a:lnTo>
                  <a:pt x="15883" y="7190"/>
                </a:lnTo>
                <a:lnTo>
                  <a:pt x="15993" y="7520"/>
                </a:lnTo>
                <a:lnTo>
                  <a:pt x="16067" y="7850"/>
                </a:lnTo>
                <a:lnTo>
                  <a:pt x="16104" y="8217"/>
                </a:lnTo>
                <a:lnTo>
                  <a:pt x="16104" y="8547"/>
                </a:lnTo>
                <a:lnTo>
                  <a:pt x="16067" y="9244"/>
                </a:lnTo>
                <a:lnTo>
                  <a:pt x="15957" y="9941"/>
                </a:lnTo>
                <a:lnTo>
                  <a:pt x="15773" y="10601"/>
                </a:lnTo>
                <a:lnTo>
                  <a:pt x="15517" y="11225"/>
                </a:lnTo>
                <a:lnTo>
                  <a:pt x="15370" y="11555"/>
                </a:lnTo>
                <a:lnTo>
                  <a:pt x="15186" y="11849"/>
                </a:lnTo>
                <a:lnTo>
                  <a:pt x="15003" y="12105"/>
                </a:lnTo>
                <a:lnTo>
                  <a:pt x="14783" y="12362"/>
                </a:lnTo>
                <a:lnTo>
                  <a:pt x="14526" y="12619"/>
                </a:lnTo>
                <a:lnTo>
                  <a:pt x="14269" y="12839"/>
                </a:lnTo>
                <a:lnTo>
                  <a:pt x="14013" y="13022"/>
                </a:lnTo>
                <a:lnTo>
                  <a:pt x="13719" y="13169"/>
                </a:lnTo>
                <a:lnTo>
                  <a:pt x="13389" y="13316"/>
                </a:lnTo>
                <a:lnTo>
                  <a:pt x="13059" y="13463"/>
                </a:lnTo>
                <a:lnTo>
                  <a:pt x="12802" y="13499"/>
                </a:lnTo>
                <a:lnTo>
                  <a:pt x="12509" y="13536"/>
                </a:lnTo>
                <a:lnTo>
                  <a:pt x="12325" y="13499"/>
                </a:lnTo>
                <a:lnTo>
                  <a:pt x="12179" y="13426"/>
                </a:lnTo>
                <a:lnTo>
                  <a:pt x="12032" y="13279"/>
                </a:lnTo>
                <a:lnTo>
                  <a:pt x="11922" y="13169"/>
                </a:lnTo>
                <a:lnTo>
                  <a:pt x="11482" y="12692"/>
                </a:lnTo>
                <a:lnTo>
                  <a:pt x="11298" y="12435"/>
                </a:lnTo>
                <a:lnTo>
                  <a:pt x="11225" y="12289"/>
                </a:lnTo>
                <a:lnTo>
                  <a:pt x="11188" y="12105"/>
                </a:lnTo>
                <a:lnTo>
                  <a:pt x="11188" y="11922"/>
                </a:lnTo>
                <a:lnTo>
                  <a:pt x="11262" y="11738"/>
                </a:lnTo>
                <a:lnTo>
                  <a:pt x="11445" y="11408"/>
                </a:lnTo>
                <a:lnTo>
                  <a:pt x="11812" y="10785"/>
                </a:lnTo>
                <a:lnTo>
                  <a:pt x="12142" y="10161"/>
                </a:lnTo>
                <a:lnTo>
                  <a:pt x="12472" y="9501"/>
                </a:lnTo>
                <a:lnTo>
                  <a:pt x="12765" y="8877"/>
                </a:lnTo>
                <a:lnTo>
                  <a:pt x="12876" y="8547"/>
                </a:lnTo>
                <a:lnTo>
                  <a:pt x="12949" y="8217"/>
                </a:lnTo>
                <a:lnTo>
                  <a:pt x="12986" y="7887"/>
                </a:lnTo>
                <a:lnTo>
                  <a:pt x="12949" y="7593"/>
                </a:lnTo>
                <a:lnTo>
                  <a:pt x="12876" y="7263"/>
                </a:lnTo>
                <a:lnTo>
                  <a:pt x="12765" y="6970"/>
                </a:lnTo>
                <a:lnTo>
                  <a:pt x="12729" y="6750"/>
                </a:lnTo>
                <a:lnTo>
                  <a:pt x="12692" y="6566"/>
                </a:lnTo>
                <a:lnTo>
                  <a:pt x="12729" y="6346"/>
                </a:lnTo>
                <a:lnTo>
                  <a:pt x="12802" y="6200"/>
                </a:lnTo>
                <a:lnTo>
                  <a:pt x="12876" y="6016"/>
                </a:lnTo>
                <a:lnTo>
                  <a:pt x="12986" y="5869"/>
                </a:lnTo>
                <a:lnTo>
                  <a:pt x="13132" y="5723"/>
                </a:lnTo>
                <a:lnTo>
                  <a:pt x="13279" y="5613"/>
                </a:lnTo>
                <a:lnTo>
                  <a:pt x="13316" y="5686"/>
                </a:lnTo>
                <a:lnTo>
                  <a:pt x="13389" y="5723"/>
                </a:lnTo>
                <a:lnTo>
                  <a:pt x="13536" y="5759"/>
                </a:lnTo>
                <a:lnTo>
                  <a:pt x="13646" y="5686"/>
                </a:lnTo>
                <a:lnTo>
                  <a:pt x="13719" y="5649"/>
                </a:lnTo>
                <a:lnTo>
                  <a:pt x="13756" y="5576"/>
                </a:lnTo>
                <a:lnTo>
                  <a:pt x="13829" y="5503"/>
                </a:lnTo>
                <a:lnTo>
                  <a:pt x="13939" y="5466"/>
                </a:lnTo>
                <a:close/>
                <a:moveTo>
                  <a:pt x="13646" y="3852"/>
                </a:moveTo>
                <a:lnTo>
                  <a:pt x="13609" y="3925"/>
                </a:lnTo>
                <a:lnTo>
                  <a:pt x="13499" y="4182"/>
                </a:lnTo>
                <a:lnTo>
                  <a:pt x="13462" y="4476"/>
                </a:lnTo>
                <a:lnTo>
                  <a:pt x="13462" y="4732"/>
                </a:lnTo>
                <a:lnTo>
                  <a:pt x="13499" y="5026"/>
                </a:lnTo>
                <a:lnTo>
                  <a:pt x="13316" y="5099"/>
                </a:lnTo>
                <a:lnTo>
                  <a:pt x="13132" y="5173"/>
                </a:lnTo>
                <a:lnTo>
                  <a:pt x="13022" y="4769"/>
                </a:lnTo>
                <a:lnTo>
                  <a:pt x="12839" y="4439"/>
                </a:lnTo>
                <a:lnTo>
                  <a:pt x="12802" y="4402"/>
                </a:lnTo>
                <a:lnTo>
                  <a:pt x="12729" y="4402"/>
                </a:lnTo>
                <a:lnTo>
                  <a:pt x="12692" y="4439"/>
                </a:lnTo>
                <a:lnTo>
                  <a:pt x="12692" y="4476"/>
                </a:lnTo>
                <a:lnTo>
                  <a:pt x="12655" y="4732"/>
                </a:lnTo>
                <a:lnTo>
                  <a:pt x="12692" y="4952"/>
                </a:lnTo>
                <a:lnTo>
                  <a:pt x="12802" y="5429"/>
                </a:lnTo>
                <a:lnTo>
                  <a:pt x="12582" y="5649"/>
                </a:lnTo>
                <a:lnTo>
                  <a:pt x="12399" y="5466"/>
                </a:lnTo>
                <a:lnTo>
                  <a:pt x="12142" y="5173"/>
                </a:lnTo>
                <a:lnTo>
                  <a:pt x="12105" y="5136"/>
                </a:lnTo>
                <a:lnTo>
                  <a:pt x="12032" y="5173"/>
                </a:lnTo>
                <a:lnTo>
                  <a:pt x="11995" y="5209"/>
                </a:lnTo>
                <a:lnTo>
                  <a:pt x="11995" y="5283"/>
                </a:lnTo>
                <a:lnTo>
                  <a:pt x="12032" y="5466"/>
                </a:lnTo>
                <a:lnTo>
                  <a:pt x="12142" y="5649"/>
                </a:lnTo>
                <a:lnTo>
                  <a:pt x="12252" y="5796"/>
                </a:lnTo>
                <a:lnTo>
                  <a:pt x="12435" y="5906"/>
                </a:lnTo>
                <a:lnTo>
                  <a:pt x="12399" y="6016"/>
                </a:lnTo>
                <a:lnTo>
                  <a:pt x="12362" y="6053"/>
                </a:lnTo>
                <a:lnTo>
                  <a:pt x="12142" y="6016"/>
                </a:lnTo>
                <a:lnTo>
                  <a:pt x="11738" y="5833"/>
                </a:lnTo>
                <a:lnTo>
                  <a:pt x="11665" y="5686"/>
                </a:lnTo>
                <a:lnTo>
                  <a:pt x="11628" y="5649"/>
                </a:lnTo>
                <a:lnTo>
                  <a:pt x="11592" y="5686"/>
                </a:lnTo>
                <a:lnTo>
                  <a:pt x="11555" y="5833"/>
                </a:lnTo>
                <a:lnTo>
                  <a:pt x="11518" y="5906"/>
                </a:lnTo>
                <a:lnTo>
                  <a:pt x="11518" y="5979"/>
                </a:lnTo>
                <a:lnTo>
                  <a:pt x="11555" y="6053"/>
                </a:lnTo>
                <a:lnTo>
                  <a:pt x="11628" y="6126"/>
                </a:lnTo>
                <a:lnTo>
                  <a:pt x="11775" y="6236"/>
                </a:lnTo>
                <a:lnTo>
                  <a:pt x="11995" y="6346"/>
                </a:lnTo>
                <a:lnTo>
                  <a:pt x="12289" y="6456"/>
                </a:lnTo>
                <a:lnTo>
                  <a:pt x="12252" y="6676"/>
                </a:lnTo>
                <a:lnTo>
                  <a:pt x="12289" y="6897"/>
                </a:lnTo>
                <a:lnTo>
                  <a:pt x="11555" y="6897"/>
                </a:lnTo>
                <a:lnTo>
                  <a:pt x="11445" y="6933"/>
                </a:lnTo>
                <a:lnTo>
                  <a:pt x="11408" y="7007"/>
                </a:lnTo>
                <a:lnTo>
                  <a:pt x="11408" y="7153"/>
                </a:lnTo>
                <a:lnTo>
                  <a:pt x="11408" y="7337"/>
                </a:lnTo>
                <a:lnTo>
                  <a:pt x="11482" y="7483"/>
                </a:lnTo>
                <a:lnTo>
                  <a:pt x="11555" y="7593"/>
                </a:lnTo>
                <a:lnTo>
                  <a:pt x="11592" y="7630"/>
                </a:lnTo>
                <a:lnTo>
                  <a:pt x="11922" y="7960"/>
                </a:lnTo>
                <a:lnTo>
                  <a:pt x="12142" y="8107"/>
                </a:lnTo>
                <a:lnTo>
                  <a:pt x="12252" y="8180"/>
                </a:lnTo>
                <a:lnTo>
                  <a:pt x="12362" y="8217"/>
                </a:lnTo>
                <a:lnTo>
                  <a:pt x="12472" y="8217"/>
                </a:lnTo>
                <a:lnTo>
                  <a:pt x="12362" y="8547"/>
                </a:lnTo>
                <a:lnTo>
                  <a:pt x="12252" y="8804"/>
                </a:lnTo>
                <a:lnTo>
                  <a:pt x="12215" y="8841"/>
                </a:lnTo>
                <a:lnTo>
                  <a:pt x="12179" y="8877"/>
                </a:lnTo>
                <a:lnTo>
                  <a:pt x="11812" y="8731"/>
                </a:lnTo>
                <a:lnTo>
                  <a:pt x="11555" y="8584"/>
                </a:lnTo>
                <a:lnTo>
                  <a:pt x="11335" y="8364"/>
                </a:lnTo>
                <a:lnTo>
                  <a:pt x="11225" y="8364"/>
                </a:lnTo>
                <a:lnTo>
                  <a:pt x="11188" y="8437"/>
                </a:lnTo>
                <a:lnTo>
                  <a:pt x="11188" y="8511"/>
                </a:lnTo>
                <a:lnTo>
                  <a:pt x="11335" y="8731"/>
                </a:lnTo>
                <a:lnTo>
                  <a:pt x="11555" y="8951"/>
                </a:lnTo>
                <a:lnTo>
                  <a:pt x="11812" y="9134"/>
                </a:lnTo>
                <a:lnTo>
                  <a:pt x="12069" y="9244"/>
                </a:lnTo>
                <a:lnTo>
                  <a:pt x="11848" y="9648"/>
                </a:lnTo>
                <a:lnTo>
                  <a:pt x="11738" y="9648"/>
                </a:lnTo>
                <a:lnTo>
                  <a:pt x="11665" y="9721"/>
                </a:lnTo>
                <a:lnTo>
                  <a:pt x="11262" y="9428"/>
                </a:lnTo>
                <a:lnTo>
                  <a:pt x="10895" y="9134"/>
                </a:lnTo>
                <a:lnTo>
                  <a:pt x="10858" y="9097"/>
                </a:lnTo>
                <a:lnTo>
                  <a:pt x="10821" y="9134"/>
                </a:lnTo>
                <a:lnTo>
                  <a:pt x="10601" y="9391"/>
                </a:lnTo>
                <a:lnTo>
                  <a:pt x="10381" y="9648"/>
                </a:lnTo>
                <a:lnTo>
                  <a:pt x="10308" y="9648"/>
                </a:lnTo>
                <a:lnTo>
                  <a:pt x="10234" y="9684"/>
                </a:lnTo>
                <a:lnTo>
                  <a:pt x="10198" y="9758"/>
                </a:lnTo>
                <a:lnTo>
                  <a:pt x="10234" y="9831"/>
                </a:lnTo>
                <a:lnTo>
                  <a:pt x="10748" y="10308"/>
                </a:lnTo>
                <a:lnTo>
                  <a:pt x="11188" y="10821"/>
                </a:lnTo>
                <a:lnTo>
                  <a:pt x="10968" y="11262"/>
                </a:lnTo>
                <a:lnTo>
                  <a:pt x="10785" y="11152"/>
                </a:lnTo>
                <a:lnTo>
                  <a:pt x="10601" y="11078"/>
                </a:lnTo>
                <a:lnTo>
                  <a:pt x="10381" y="11042"/>
                </a:lnTo>
                <a:lnTo>
                  <a:pt x="10308" y="11005"/>
                </a:lnTo>
                <a:lnTo>
                  <a:pt x="10198" y="10968"/>
                </a:lnTo>
                <a:lnTo>
                  <a:pt x="10161" y="10931"/>
                </a:lnTo>
                <a:lnTo>
                  <a:pt x="10088" y="10931"/>
                </a:lnTo>
                <a:lnTo>
                  <a:pt x="9978" y="10968"/>
                </a:lnTo>
                <a:lnTo>
                  <a:pt x="9941" y="11078"/>
                </a:lnTo>
                <a:lnTo>
                  <a:pt x="9941" y="11152"/>
                </a:lnTo>
                <a:lnTo>
                  <a:pt x="9978" y="11188"/>
                </a:lnTo>
                <a:lnTo>
                  <a:pt x="10124" y="11335"/>
                </a:lnTo>
                <a:lnTo>
                  <a:pt x="10308" y="11445"/>
                </a:lnTo>
                <a:lnTo>
                  <a:pt x="10565" y="11555"/>
                </a:lnTo>
                <a:lnTo>
                  <a:pt x="10675" y="11592"/>
                </a:lnTo>
                <a:lnTo>
                  <a:pt x="10785" y="11592"/>
                </a:lnTo>
                <a:lnTo>
                  <a:pt x="10748" y="11775"/>
                </a:lnTo>
                <a:lnTo>
                  <a:pt x="10711" y="11959"/>
                </a:lnTo>
                <a:lnTo>
                  <a:pt x="10675" y="12179"/>
                </a:lnTo>
                <a:lnTo>
                  <a:pt x="10711" y="12362"/>
                </a:lnTo>
                <a:lnTo>
                  <a:pt x="10785" y="12582"/>
                </a:lnTo>
                <a:lnTo>
                  <a:pt x="10638" y="12692"/>
                </a:lnTo>
                <a:lnTo>
                  <a:pt x="10455" y="12876"/>
                </a:lnTo>
                <a:lnTo>
                  <a:pt x="10381" y="12949"/>
                </a:lnTo>
                <a:lnTo>
                  <a:pt x="10308" y="12949"/>
                </a:lnTo>
                <a:lnTo>
                  <a:pt x="10271" y="12986"/>
                </a:lnTo>
                <a:lnTo>
                  <a:pt x="10234" y="13059"/>
                </a:lnTo>
                <a:lnTo>
                  <a:pt x="10234" y="13169"/>
                </a:lnTo>
                <a:lnTo>
                  <a:pt x="10271" y="13206"/>
                </a:lnTo>
                <a:lnTo>
                  <a:pt x="10308" y="13242"/>
                </a:lnTo>
                <a:lnTo>
                  <a:pt x="10455" y="13242"/>
                </a:lnTo>
                <a:lnTo>
                  <a:pt x="10565" y="13206"/>
                </a:lnTo>
                <a:lnTo>
                  <a:pt x="10748" y="13059"/>
                </a:lnTo>
                <a:lnTo>
                  <a:pt x="11005" y="12912"/>
                </a:lnTo>
                <a:lnTo>
                  <a:pt x="11408" y="13352"/>
                </a:lnTo>
                <a:lnTo>
                  <a:pt x="11482" y="13426"/>
                </a:lnTo>
                <a:lnTo>
                  <a:pt x="11335" y="13609"/>
                </a:lnTo>
                <a:lnTo>
                  <a:pt x="11262" y="13829"/>
                </a:lnTo>
                <a:lnTo>
                  <a:pt x="11188" y="13829"/>
                </a:lnTo>
                <a:lnTo>
                  <a:pt x="11115" y="13866"/>
                </a:lnTo>
                <a:lnTo>
                  <a:pt x="11005" y="13939"/>
                </a:lnTo>
                <a:lnTo>
                  <a:pt x="10968" y="14013"/>
                </a:lnTo>
                <a:lnTo>
                  <a:pt x="11005" y="14123"/>
                </a:lnTo>
                <a:lnTo>
                  <a:pt x="11041" y="14233"/>
                </a:lnTo>
                <a:lnTo>
                  <a:pt x="11151" y="14306"/>
                </a:lnTo>
                <a:lnTo>
                  <a:pt x="11262" y="14343"/>
                </a:lnTo>
                <a:lnTo>
                  <a:pt x="11372" y="14343"/>
                </a:lnTo>
                <a:lnTo>
                  <a:pt x="11482" y="14270"/>
                </a:lnTo>
                <a:lnTo>
                  <a:pt x="11555" y="14196"/>
                </a:lnTo>
                <a:lnTo>
                  <a:pt x="11628" y="14086"/>
                </a:lnTo>
                <a:lnTo>
                  <a:pt x="11665" y="13976"/>
                </a:lnTo>
                <a:lnTo>
                  <a:pt x="11665" y="13866"/>
                </a:lnTo>
                <a:lnTo>
                  <a:pt x="11738" y="13719"/>
                </a:lnTo>
                <a:lnTo>
                  <a:pt x="11848" y="13829"/>
                </a:lnTo>
                <a:lnTo>
                  <a:pt x="11995" y="13903"/>
                </a:lnTo>
                <a:lnTo>
                  <a:pt x="12142" y="13976"/>
                </a:lnTo>
                <a:lnTo>
                  <a:pt x="12325" y="14013"/>
                </a:lnTo>
                <a:lnTo>
                  <a:pt x="12362" y="14049"/>
                </a:lnTo>
                <a:lnTo>
                  <a:pt x="12252" y="14270"/>
                </a:lnTo>
                <a:lnTo>
                  <a:pt x="12179" y="14453"/>
                </a:lnTo>
                <a:lnTo>
                  <a:pt x="12105" y="14563"/>
                </a:lnTo>
                <a:lnTo>
                  <a:pt x="11995" y="14600"/>
                </a:lnTo>
                <a:lnTo>
                  <a:pt x="11958" y="14600"/>
                </a:lnTo>
                <a:lnTo>
                  <a:pt x="11885" y="14636"/>
                </a:lnTo>
                <a:lnTo>
                  <a:pt x="11848" y="14746"/>
                </a:lnTo>
                <a:lnTo>
                  <a:pt x="11848" y="14856"/>
                </a:lnTo>
                <a:lnTo>
                  <a:pt x="11922" y="14930"/>
                </a:lnTo>
                <a:lnTo>
                  <a:pt x="11995" y="15003"/>
                </a:lnTo>
                <a:lnTo>
                  <a:pt x="12069" y="15003"/>
                </a:lnTo>
                <a:lnTo>
                  <a:pt x="12215" y="14966"/>
                </a:lnTo>
                <a:lnTo>
                  <a:pt x="12362" y="14856"/>
                </a:lnTo>
                <a:lnTo>
                  <a:pt x="12472" y="14746"/>
                </a:lnTo>
                <a:lnTo>
                  <a:pt x="12545" y="14563"/>
                </a:lnTo>
                <a:lnTo>
                  <a:pt x="12619" y="14416"/>
                </a:lnTo>
                <a:lnTo>
                  <a:pt x="12692" y="14049"/>
                </a:lnTo>
                <a:lnTo>
                  <a:pt x="13132" y="13976"/>
                </a:lnTo>
                <a:lnTo>
                  <a:pt x="13536" y="13829"/>
                </a:lnTo>
                <a:lnTo>
                  <a:pt x="13279" y="14526"/>
                </a:lnTo>
                <a:lnTo>
                  <a:pt x="13206" y="14710"/>
                </a:lnTo>
                <a:lnTo>
                  <a:pt x="13206" y="14820"/>
                </a:lnTo>
                <a:lnTo>
                  <a:pt x="13242" y="14856"/>
                </a:lnTo>
                <a:lnTo>
                  <a:pt x="13279" y="14930"/>
                </a:lnTo>
                <a:lnTo>
                  <a:pt x="13352" y="14966"/>
                </a:lnTo>
                <a:lnTo>
                  <a:pt x="13426" y="14966"/>
                </a:lnTo>
                <a:lnTo>
                  <a:pt x="13499" y="14930"/>
                </a:lnTo>
                <a:lnTo>
                  <a:pt x="13572" y="14893"/>
                </a:lnTo>
                <a:lnTo>
                  <a:pt x="13609" y="14820"/>
                </a:lnTo>
                <a:lnTo>
                  <a:pt x="13719" y="14563"/>
                </a:lnTo>
                <a:lnTo>
                  <a:pt x="13793" y="14270"/>
                </a:lnTo>
                <a:lnTo>
                  <a:pt x="13829" y="13976"/>
                </a:lnTo>
                <a:lnTo>
                  <a:pt x="13829" y="13719"/>
                </a:lnTo>
                <a:lnTo>
                  <a:pt x="14269" y="13463"/>
                </a:lnTo>
                <a:lnTo>
                  <a:pt x="14306" y="13939"/>
                </a:lnTo>
                <a:lnTo>
                  <a:pt x="14343" y="14049"/>
                </a:lnTo>
                <a:lnTo>
                  <a:pt x="14379" y="14123"/>
                </a:lnTo>
                <a:lnTo>
                  <a:pt x="14379" y="14159"/>
                </a:lnTo>
                <a:lnTo>
                  <a:pt x="14416" y="14270"/>
                </a:lnTo>
                <a:lnTo>
                  <a:pt x="14490" y="14343"/>
                </a:lnTo>
                <a:lnTo>
                  <a:pt x="14673" y="14343"/>
                </a:lnTo>
                <a:lnTo>
                  <a:pt x="14673" y="14306"/>
                </a:lnTo>
                <a:lnTo>
                  <a:pt x="14746" y="14233"/>
                </a:lnTo>
                <a:lnTo>
                  <a:pt x="14783" y="14159"/>
                </a:lnTo>
                <a:lnTo>
                  <a:pt x="14710" y="13903"/>
                </a:lnTo>
                <a:lnTo>
                  <a:pt x="14673" y="13646"/>
                </a:lnTo>
                <a:lnTo>
                  <a:pt x="14563" y="13279"/>
                </a:lnTo>
                <a:lnTo>
                  <a:pt x="15003" y="12876"/>
                </a:lnTo>
                <a:lnTo>
                  <a:pt x="15113" y="13022"/>
                </a:lnTo>
                <a:lnTo>
                  <a:pt x="15223" y="13132"/>
                </a:lnTo>
                <a:lnTo>
                  <a:pt x="15370" y="13352"/>
                </a:lnTo>
                <a:lnTo>
                  <a:pt x="15480" y="13463"/>
                </a:lnTo>
                <a:lnTo>
                  <a:pt x="15590" y="13536"/>
                </a:lnTo>
                <a:lnTo>
                  <a:pt x="15663" y="13536"/>
                </a:lnTo>
                <a:lnTo>
                  <a:pt x="15737" y="13463"/>
                </a:lnTo>
                <a:lnTo>
                  <a:pt x="15773" y="13389"/>
                </a:lnTo>
                <a:lnTo>
                  <a:pt x="15773" y="13316"/>
                </a:lnTo>
                <a:lnTo>
                  <a:pt x="15737" y="13132"/>
                </a:lnTo>
                <a:lnTo>
                  <a:pt x="15627" y="12986"/>
                </a:lnTo>
                <a:lnTo>
                  <a:pt x="15480" y="12876"/>
                </a:lnTo>
                <a:lnTo>
                  <a:pt x="15370" y="12729"/>
                </a:lnTo>
                <a:lnTo>
                  <a:pt x="15260" y="12582"/>
                </a:lnTo>
                <a:lnTo>
                  <a:pt x="15480" y="12289"/>
                </a:lnTo>
                <a:lnTo>
                  <a:pt x="15700" y="11995"/>
                </a:lnTo>
                <a:lnTo>
                  <a:pt x="15773" y="12069"/>
                </a:lnTo>
                <a:lnTo>
                  <a:pt x="15993" y="12215"/>
                </a:lnTo>
                <a:lnTo>
                  <a:pt x="16177" y="12399"/>
                </a:lnTo>
                <a:lnTo>
                  <a:pt x="16250" y="12435"/>
                </a:lnTo>
                <a:lnTo>
                  <a:pt x="16397" y="12435"/>
                </a:lnTo>
                <a:lnTo>
                  <a:pt x="16434" y="12399"/>
                </a:lnTo>
                <a:lnTo>
                  <a:pt x="16470" y="12325"/>
                </a:lnTo>
                <a:lnTo>
                  <a:pt x="16507" y="12252"/>
                </a:lnTo>
                <a:lnTo>
                  <a:pt x="16507" y="12179"/>
                </a:lnTo>
                <a:lnTo>
                  <a:pt x="16434" y="12105"/>
                </a:lnTo>
                <a:lnTo>
                  <a:pt x="16250" y="11922"/>
                </a:lnTo>
                <a:lnTo>
                  <a:pt x="16030" y="11775"/>
                </a:lnTo>
                <a:lnTo>
                  <a:pt x="15883" y="11702"/>
                </a:lnTo>
                <a:lnTo>
                  <a:pt x="16140" y="11115"/>
                </a:lnTo>
                <a:lnTo>
                  <a:pt x="16324" y="11225"/>
                </a:lnTo>
                <a:lnTo>
                  <a:pt x="16617" y="11335"/>
                </a:lnTo>
                <a:lnTo>
                  <a:pt x="16984" y="11408"/>
                </a:lnTo>
                <a:lnTo>
                  <a:pt x="17057" y="11408"/>
                </a:lnTo>
                <a:lnTo>
                  <a:pt x="17094" y="11372"/>
                </a:lnTo>
                <a:lnTo>
                  <a:pt x="17131" y="11298"/>
                </a:lnTo>
                <a:lnTo>
                  <a:pt x="17167" y="11225"/>
                </a:lnTo>
                <a:lnTo>
                  <a:pt x="17167" y="11152"/>
                </a:lnTo>
                <a:lnTo>
                  <a:pt x="17131" y="11078"/>
                </a:lnTo>
                <a:lnTo>
                  <a:pt x="17094" y="11042"/>
                </a:lnTo>
                <a:lnTo>
                  <a:pt x="17021" y="11005"/>
                </a:lnTo>
                <a:lnTo>
                  <a:pt x="16764" y="10968"/>
                </a:lnTo>
                <a:lnTo>
                  <a:pt x="16544" y="10895"/>
                </a:lnTo>
                <a:lnTo>
                  <a:pt x="16250" y="10821"/>
                </a:lnTo>
                <a:lnTo>
                  <a:pt x="16397" y="10345"/>
                </a:lnTo>
                <a:lnTo>
                  <a:pt x="16507" y="9831"/>
                </a:lnTo>
                <a:lnTo>
                  <a:pt x="16727" y="9941"/>
                </a:lnTo>
                <a:lnTo>
                  <a:pt x="16984" y="9978"/>
                </a:lnTo>
                <a:lnTo>
                  <a:pt x="17131" y="10014"/>
                </a:lnTo>
                <a:lnTo>
                  <a:pt x="17277" y="10014"/>
                </a:lnTo>
                <a:lnTo>
                  <a:pt x="17424" y="9978"/>
                </a:lnTo>
                <a:lnTo>
                  <a:pt x="17461" y="9904"/>
                </a:lnTo>
                <a:lnTo>
                  <a:pt x="17497" y="9831"/>
                </a:lnTo>
                <a:lnTo>
                  <a:pt x="17497" y="9794"/>
                </a:lnTo>
                <a:lnTo>
                  <a:pt x="17497" y="9721"/>
                </a:lnTo>
                <a:lnTo>
                  <a:pt x="17387" y="9648"/>
                </a:lnTo>
                <a:lnTo>
                  <a:pt x="17277" y="9611"/>
                </a:lnTo>
                <a:lnTo>
                  <a:pt x="17167" y="9574"/>
                </a:lnTo>
                <a:lnTo>
                  <a:pt x="16544" y="9501"/>
                </a:lnTo>
                <a:lnTo>
                  <a:pt x="16544" y="9464"/>
                </a:lnTo>
                <a:lnTo>
                  <a:pt x="16580" y="8987"/>
                </a:lnTo>
                <a:lnTo>
                  <a:pt x="16617" y="8511"/>
                </a:lnTo>
                <a:lnTo>
                  <a:pt x="16800" y="8584"/>
                </a:lnTo>
                <a:lnTo>
                  <a:pt x="17021" y="8621"/>
                </a:lnTo>
                <a:lnTo>
                  <a:pt x="17204" y="8657"/>
                </a:lnTo>
                <a:lnTo>
                  <a:pt x="17424" y="8621"/>
                </a:lnTo>
                <a:lnTo>
                  <a:pt x="17571" y="8584"/>
                </a:lnTo>
                <a:lnTo>
                  <a:pt x="17644" y="8511"/>
                </a:lnTo>
                <a:lnTo>
                  <a:pt x="17681" y="8437"/>
                </a:lnTo>
                <a:lnTo>
                  <a:pt x="17681" y="8364"/>
                </a:lnTo>
                <a:lnTo>
                  <a:pt x="17644" y="8290"/>
                </a:lnTo>
                <a:lnTo>
                  <a:pt x="17534" y="8217"/>
                </a:lnTo>
                <a:lnTo>
                  <a:pt x="17387" y="8217"/>
                </a:lnTo>
                <a:lnTo>
                  <a:pt x="17094" y="8254"/>
                </a:lnTo>
                <a:lnTo>
                  <a:pt x="16617" y="8217"/>
                </a:lnTo>
                <a:lnTo>
                  <a:pt x="16580" y="7814"/>
                </a:lnTo>
                <a:lnTo>
                  <a:pt x="16507" y="7410"/>
                </a:lnTo>
                <a:lnTo>
                  <a:pt x="16507" y="7410"/>
                </a:lnTo>
                <a:lnTo>
                  <a:pt x="16690" y="7447"/>
                </a:lnTo>
                <a:lnTo>
                  <a:pt x="16874" y="7447"/>
                </a:lnTo>
                <a:lnTo>
                  <a:pt x="17021" y="7410"/>
                </a:lnTo>
                <a:lnTo>
                  <a:pt x="17204" y="7337"/>
                </a:lnTo>
                <a:lnTo>
                  <a:pt x="17351" y="7263"/>
                </a:lnTo>
                <a:lnTo>
                  <a:pt x="17387" y="7190"/>
                </a:lnTo>
                <a:lnTo>
                  <a:pt x="17424" y="7117"/>
                </a:lnTo>
                <a:lnTo>
                  <a:pt x="17424" y="7043"/>
                </a:lnTo>
                <a:lnTo>
                  <a:pt x="17424" y="7007"/>
                </a:lnTo>
                <a:lnTo>
                  <a:pt x="17351" y="6933"/>
                </a:lnTo>
                <a:lnTo>
                  <a:pt x="17314" y="6897"/>
                </a:lnTo>
                <a:lnTo>
                  <a:pt x="17131" y="6897"/>
                </a:lnTo>
                <a:lnTo>
                  <a:pt x="16947" y="6970"/>
                </a:lnTo>
                <a:lnTo>
                  <a:pt x="16764" y="7007"/>
                </a:lnTo>
                <a:lnTo>
                  <a:pt x="16397" y="7080"/>
                </a:lnTo>
                <a:lnTo>
                  <a:pt x="16324" y="6897"/>
                </a:lnTo>
                <a:lnTo>
                  <a:pt x="16140" y="6493"/>
                </a:lnTo>
                <a:lnTo>
                  <a:pt x="16397" y="6420"/>
                </a:lnTo>
                <a:lnTo>
                  <a:pt x="16764" y="6273"/>
                </a:lnTo>
                <a:lnTo>
                  <a:pt x="16947" y="6200"/>
                </a:lnTo>
                <a:lnTo>
                  <a:pt x="17094" y="6090"/>
                </a:lnTo>
                <a:lnTo>
                  <a:pt x="17131" y="6053"/>
                </a:lnTo>
                <a:lnTo>
                  <a:pt x="17131" y="5979"/>
                </a:lnTo>
                <a:lnTo>
                  <a:pt x="17131" y="5906"/>
                </a:lnTo>
                <a:lnTo>
                  <a:pt x="17021" y="5833"/>
                </a:lnTo>
                <a:lnTo>
                  <a:pt x="16910" y="5796"/>
                </a:lnTo>
                <a:lnTo>
                  <a:pt x="16764" y="5833"/>
                </a:lnTo>
                <a:lnTo>
                  <a:pt x="16580" y="5906"/>
                </a:lnTo>
                <a:lnTo>
                  <a:pt x="16250" y="6090"/>
                </a:lnTo>
                <a:lnTo>
                  <a:pt x="16104" y="6163"/>
                </a:lnTo>
                <a:lnTo>
                  <a:pt x="15957" y="6236"/>
                </a:lnTo>
                <a:lnTo>
                  <a:pt x="15957" y="6200"/>
                </a:lnTo>
                <a:lnTo>
                  <a:pt x="15957" y="6163"/>
                </a:lnTo>
                <a:lnTo>
                  <a:pt x="15920" y="6163"/>
                </a:lnTo>
                <a:lnTo>
                  <a:pt x="15590" y="5796"/>
                </a:lnTo>
                <a:lnTo>
                  <a:pt x="15920" y="5503"/>
                </a:lnTo>
                <a:lnTo>
                  <a:pt x="16250" y="5173"/>
                </a:lnTo>
                <a:lnTo>
                  <a:pt x="16287" y="5099"/>
                </a:lnTo>
                <a:lnTo>
                  <a:pt x="16324" y="4989"/>
                </a:lnTo>
                <a:lnTo>
                  <a:pt x="16287" y="4916"/>
                </a:lnTo>
                <a:lnTo>
                  <a:pt x="16250" y="4879"/>
                </a:lnTo>
                <a:lnTo>
                  <a:pt x="16177" y="4806"/>
                </a:lnTo>
                <a:lnTo>
                  <a:pt x="16030" y="4806"/>
                </a:lnTo>
                <a:lnTo>
                  <a:pt x="15957" y="4842"/>
                </a:lnTo>
                <a:lnTo>
                  <a:pt x="15627" y="5209"/>
                </a:lnTo>
                <a:lnTo>
                  <a:pt x="15333" y="5576"/>
                </a:lnTo>
                <a:lnTo>
                  <a:pt x="15076" y="5393"/>
                </a:lnTo>
                <a:lnTo>
                  <a:pt x="14820" y="5246"/>
                </a:lnTo>
                <a:lnTo>
                  <a:pt x="14673" y="5173"/>
                </a:lnTo>
                <a:lnTo>
                  <a:pt x="14746" y="5026"/>
                </a:lnTo>
                <a:lnTo>
                  <a:pt x="14966" y="4659"/>
                </a:lnTo>
                <a:lnTo>
                  <a:pt x="15003" y="4586"/>
                </a:lnTo>
                <a:lnTo>
                  <a:pt x="15003" y="4512"/>
                </a:lnTo>
                <a:lnTo>
                  <a:pt x="14930" y="4402"/>
                </a:lnTo>
                <a:lnTo>
                  <a:pt x="14856" y="4366"/>
                </a:lnTo>
                <a:lnTo>
                  <a:pt x="14746" y="4366"/>
                </a:lnTo>
                <a:lnTo>
                  <a:pt x="14673" y="4439"/>
                </a:lnTo>
                <a:lnTo>
                  <a:pt x="14526" y="4622"/>
                </a:lnTo>
                <a:lnTo>
                  <a:pt x="14416" y="4842"/>
                </a:lnTo>
                <a:lnTo>
                  <a:pt x="14343" y="5026"/>
                </a:lnTo>
                <a:lnTo>
                  <a:pt x="14159" y="4989"/>
                </a:lnTo>
                <a:lnTo>
                  <a:pt x="13939" y="4989"/>
                </a:lnTo>
                <a:lnTo>
                  <a:pt x="13903" y="4732"/>
                </a:lnTo>
                <a:lnTo>
                  <a:pt x="13866" y="4476"/>
                </a:lnTo>
                <a:lnTo>
                  <a:pt x="13829" y="3962"/>
                </a:lnTo>
                <a:lnTo>
                  <a:pt x="13829" y="3889"/>
                </a:lnTo>
                <a:lnTo>
                  <a:pt x="13756" y="3852"/>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470" name="Google Shape;470;p9"/>
          <p:cNvSpPr/>
          <p:nvPr/>
        </p:nvSpPr>
        <p:spPr>
          <a:xfrm>
            <a:off x="346867" y="4064142"/>
            <a:ext cx="479681" cy="339217"/>
          </a:xfrm>
          <a:custGeom>
            <a:rect b="b" l="l" r="r" t="t"/>
            <a:pathLst>
              <a:path extrusionOk="0" h="11959" w="16911">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471" name="Google Shape;471;p9"/>
          <p:cNvSpPr/>
          <p:nvPr/>
        </p:nvSpPr>
        <p:spPr>
          <a:xfrm rot="-5400000">
            <a:off x="7996280" y="316930"/>
            <a:ext cx="279906" cy="357966"/>
          </a:xfrm>
          <a:custGeom>
            <a:rect b="b" l="l" r="r" t="t"/>
            <a:pathLst>
              <a:path extrusionOk="0" h="12620" w="9868">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472" name="Google Shape;472;p9"/>
          <p:cNvSpPr/>
          <p:nvPr/>
        </p:nvSpPr>
        <p:spPr>
          <a:xfrm>
            <a:off x="8801760" y="790271"/>
            <a:ext cx="377708" cy="426638"/>
          </a:xfrm>
          <a:custGeom>
            <a:rect b="b" l="l" r="r" t="t"/>
            <a:pathLst>
              <a:path extrusionOk="0" h="15041" w="13316">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473" name="Google Shape;473;p9"/>
          <p:cNvSpPr/>
          <p:nvPr/>
        </p:nvSpPr>
        <p:spPr>
          <a:xfrm>
            <a:off x="258963" y="4957957"/>
            <a:ext cx="386048" cy="258065"/>
          </a:xfrm>
          <a:custGeom>
            <a:rect b="b" l="l" r="r" t="t"/>
            <a:pathLst>
              <a:path extrusionOk="0" h="9098" w="1361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474" name="Google Shape;474;p9"/>
          <p:cNvSpPr/>
          <p:nvPr/>
        </p:nvSpPr>
        <p:spPr>
          <a:xfrm>
            <a:off x="8699345" y="1151407"/>
            <a:ext cx="174842" cy="187322"/>
          </a:xfrm>
          <a:custGeom>
            <a:rect b="b" l="l" r="r" t="t"/>
            <a:pathLst>
              <a:path extrusionOk="0" h="6604" w="6164">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475" name="Google Shape;475;p9"/>
          <p:cNvSpPr txBox="1"/>
          <p:nvPr>
            <p:ph idx="12" type="sldNum"/>
          </p:nvPr>
        </p:nvSpPr>
        <p:spPr>
          <a:xfrm>
            <a:off x="4297650" y="4853299"/>
            <a:ext cx="548700" cy="290100"/>
          </a:xfrm>
          <a:prstGeom prst="rect">
            <a:avLst/>
          </a:prstGeom>
        </p:spPr>
        <p:txBody>
          <a:bodyPr anchorCtr="0" anchor="ctr" bIns="91425" lIns="91425" spcFirstLastPara="1" rIns="91425" wrap="square" tIns="91425">
            <a:noAutofit/>
          </a:bodyPr>
          <a:lstStyle>
            <a:lvl1pPr lvl="0" rtl="0" algn="ctr">
              <a:buNone/>
              <a:defRPr/>
            </a:lvl1pPr>
            <a:lvl2pPr lvl="1" rtl="0" algn="ctr">
              <a:buNone/>
              <a:defRPr/>
            </a:lvl2pPr>
            <a:lvl3pPr lvl="2" rtl="0" algn="ctr">
              <a:buNone/>
              <a:defRPr/>
            </a:lvl3pPr>
            <a:lvl4pPr lvl="3" rtl="0" algn="ctr">
              <a:buNone/>
              <a:defRPr/>
            </a:lvl4pPr>
            <a:lvl5pPr lvl="4" rtl="0" algn="ctr">
              <a:buNone/>
              <a:defRPr/>
            </a:lvl5pPr>
            <a:lvl6pPr lvl="5" rtl="0" algn="ctr">
              <a:buNone/>
              <a:defRPr/>
            </a:lvl6pPr>
            <a:lvl7pPr lvl="6" rtl="0" algn="ctr">
              <a:buNone/>
              <a:defRPr/>
            </a:lvl7pPr>
            <a:lvl8pPr lvl="7" rtl="0" algn="ctr">
              <a:buNone/>
              <a:defRPr/>
            </a:lvl8pPr>
            <a:lvl9pPr lvl="8" rtl="0" algn="ctr">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76" name="Shape 476"/>
        <p:cNvGrpSpPr/>
        <p:nvPr/>
      </p:nvGrpSpPr>
      <p:grpSpPr>
        <a:xfrm>
          <a:off x="0" y="0"/>
          <a:ext cx="0" cy="0"/>
          <a:chOff x="0" y="0"/>
          <a:chExt cx="0" cy="0"/>
        </a:xfrm>
      </p:grpSpPr>
      <p:sp>
        <p:nvSpPr>
          <p:cNvPr id="477" name="Google Shape;477;p10"/>
          <p:cNvSpPr/>
          <p:nvPr/>
        </p:nvSpPr>
        <p:spPr>
          <a:xfrm>
            <a:off x="7302880" y="-294362"/>
            <a:ext cx="450550" cy="558734"/>
          </a:xfrm>
          <a:custGeom>
            <a:rect b="b" l="l" r="r" t="t"/>
            <a:pathLst>
              <a:path extrusionOk="0" h="19698" w="15884">
                <a:moveTo>
                  <a:pt x="9355" y="4108"/>
                </a:moveTo>
                <a:lnTo>
                  <a:pt x="9465" y="4145"/>
                </a:lnTo>
                <a:lnTo>
                  <a:pt x="9538" y="4182"/>
                </a:lnTo>
                <a:lnTo>
                  <a:pt x="9648" y="4328"/>
                </a:lnTo>
                <a:lnTo>
                  <a:pt x="9721" y="4549"/>
                </a:lnTo>
                <a:lnTo>
                  <a:pt x="9721" y="4769"/>
                </a:lnTo>
                <a:lnTo>
                  <a:pt x="9721" y="4842"/>
                </a:lnTo>
                <a:lnTo>
                  <a:pt x="9685" y="4879"/>
                </a:lnTo>
                <a:lnTo>
                  <a:pt x="9575" y="4952"/>
                </a:lnTo>
                <a:lnTo>
                  <a:pt x="9391" y="4952"/>
                </a:lnTo>
                <a:lnTo>
                  <a:pt x="9355" y="4915"/>
                </a:lnTo>
                <a:lnTo>
                  <a:pt x="9281" y="4842"/>
                </a:lnTo>
                <a:lnTo>
                  <a:pt x="9208" y="4695"/>
                </a:lnTo>
                <a:lnTo>
                  <a:pt x="9171" y="4549"/>
                </a:lnTo>
                <a:lnTo>
                  <a:pt x="9171" y="4438"/>
                </a:lnTo>
                <a:lnTo>
                  <a:pt x="9171" y="4328"/>
                </a:lnTo>
                <a:lnTo>
                  <a:pt x="9245" y="4108"/>
                </a:lnTo>
                <a:close/>
                <a:moveTo>
                  <a:pt x="9355" y="3705"/>
                </a:moveTo>
                <a:lnTo>
                  <a:pt x="9245" y="3742"/>
                </a:lnTo>
                <a:lnTo>
                  <a:pt x="9135" y="3778"/>
                </a:lnTo>
                <a:lnTo>
                  <a:pt x="9025" y="3852"/>
                </a:lnTo>
                <a:lnTo>
                  <a:pt x="8988" y="3925"/>
                </a:lnTo>
                <a:lnTo>
                  <a:pt x="8914" y="3998"/>
                </a:lnTo>
                <a:lnTo>
                  <a:pt x="8841" y="4218"/>
                </a:lnTo>
                <a:lnTo>
                  <a:pt x="8804" y="4475"/>
                </a:lnTo>
                <a:lnTo>
                  <a:pt x="8804" y="4659"/>
                </a:lnTo>
                <a:lnTo>
                  <a:pt x="8841" y="4805"/>
                </a:lnTo>
                <a:lnTo>
                  <a:pt x="8878" y="4952"/>
                </a:lnTo>
                <a:lnTo>
                  <a:pt x="8988" y="5099"/>
                </a:lnTo>
                <a:lnTo>
                  <a:pt x="9098" y="5209"/>
                </a:lnTo>
                <a:lnTo>
                  <a:pt x="9245" y="5282"/>
                </a:lnTo>
                <a:lnTo>
                  <a:pt x="9391" y="5355"/>
                </a:lnTo>
                <a:lnTo>
                  <a:pt x="9538" y="5355"/>
                </a:lnTo>
                <a:lnTo>
                  <a:pt x="9721" y="5319"/>
                </a:lnTo>
                <a:lnTo>
                  <a:pt x="9868" y="5245"/>
                </a:lnTo>
                <a:lnTo>
                  <a:pt x="10015" y="5135"/>
                </a:lnTo>
                <a:lnTo>
                  <a:pt x="10088" y="4989"/>
                </a:lnTo>
                <a:lnTo>
                  <a:pt x="10125" y="4805"/>
                </a:lnTo>
                <a:lnTo>
                  <a:pt x="10125" y="4659"/>
                </a:lnTo>
                <a:lnTo>
                  <a:pt x="10088" y="4475"/>
                </a:lnTo>
                <a:lnTo>
                  <a:pt x="10052" y="4292"/>
                </a:lnTo>
                <a:lnTo>
                  <a:pt x="9978" y="4145"/>
                </a:lnTo>
                <a:lnTo>
                  <a:pt x="9905" y="3998"/>
                </a:lnTo>
                <a:lnTo>
                  <a:pt x="9795" y="3888"/>
                </a:lnTo>
                <a:lnTo>
                  <a:pt x="9648" y="3778"/>
                </a:lnTo>
                <a:lnTo>
                  <a:pt x="9501" y="3742"/>
                </a:lnTo>
                <a:lnTo>
                  <a:pt x="9355" y="3705"/>
                </a:lnTo>
                <a:close/>
                <a:moveTo>
                  <a:pt x="11262" y="6676"/>
                </a:moveTo>
                <a:lnTo>
                  <a:pt x="11262" y="6786"/>
                </a:lnTo>
                <a:lnTo>
                  <a:pt x="11225" y="6859"/>
                </a:lnTo>
                <a:lnTo>
                  <a:pt x="11152" y="6933"/>
                </a:lnTo>
                <a:lnTo>
                  <a:pt x="11042" y="7006"/>
                </a:lnTo>
                <a:lnTo>
                  <a:pt x="10785" y="7116"/>
                </a:lnTo>
                <a:lnTo>
                  <a:pt x="10602" y="7190"/>
                </a:lnTo>
                <a:lnTo>
                  <a:pt x="9795" y="7556"/>
                </a:lnTo>
                <a:lnTo>
                  <a:pt x="9721" y="7263"/>
                </a:lnTo>
                <a:lnTo>
                  <a:pt x="10639" y="6823"/>
                </a:lnTo>
                <a:lnTo>
                  <a:pt x="11079" y="6676"/>
                </a:lnTo>
                <a:close/>
                <a:moveTo>
                  <a:pt x="11115" y="6273"/>
                </a:moveTo>
                <a:lnTo>
                  <a:pt x="10859" y="6346"/>
                </a:lnTo>
                <a:lnTo>
                  <a:pt x="10052" y="6639"/>
                </a:lnTo>
                <a:lnTo>
                  <a:pt x="9648" y="6823"/>
                </a:lnTo>
                <a:lnTo>
                  <a:pt x="9281" y="7006"/>
                </a:lnTo>
                <a:lnTo>
                  <a:pt x="9208" y="7080"/>
                </a:lnTo>
                <a:lnTo>
                  <a:pt x="9208" y="7116"/>
                </a:lnTo>
                <a:lnTo>
                  <a:pt x="9208" y="7190"/>
                </a:lnTo>
                <a:lnTo>
                  <a:pt x="9208" y="7263"/>
                </a:lnTo>
                <a:lnTo>
                  <a:pt x="9318" y="7336"/>
                </a:lnTo>
                <a:lnTo>
                  <a:pt x="9465" y="7336"/>
                </a:lnTo>
                <a:lnTo>
                  <a:pt x="9465" y="7593"/>
                </a:lnTo>
                <a:lnTo>
                  <a:pt x="9538" y="7813"/>
                </a:lnTo>
                <a:lnTo>
                  <a:pt x="9575" y="7887"/>
                </a:lnTo>
                <a:lnTo>
                  <a:pt x="9648" y="7923"/>
                </a:lnTo>
                <a:lnTo>
                  <a:pt x="9758" y="7923"/>
                </a:lnTo>
                <a:lnTo>
                  <a:pt x="10492" y="7630"/>
                </a:lnTo>
                <a:lnTo>
                  <a:pt x="10859" y="7483"/>
                </a:lnTo>
                <a:lnTo>
                  <a:pt x="11225" y="7336"/>
                </a:lnTo>
                <a:lnTo>
                  <a:pt x="11409" y="7190"/>
                </a:lnTo>
                <a:lnTo>
                  <a:pt x="11556" y="7006"/>
                </a:lnTo>
                <a:lnTo>
                  <a:pt x="11629" y="6896"/>
                </a:lnTo>
                <a:lnTo>
                  <a:pt x="11629" y="6786"/>
                </a:lnTo>
                <a:lnTo>
                  <a:pt x="11629" y="6676"/>
                </a:lnTo>
                <a:lnTo>
                  <a:pt x="11592" y="6566"/>
                </a:lnTo>
                <a:lnTo>
                  <a:pt x="11556" y="6419"/>
                </a:lnTo>
                <a:lnTo>
                  <a:pt x="11482" y="6346"/>
                </a:lnTo>
                <a:lnTo>
                  <a:pt x="11372" y="6273"/>
                </a:lnTo>
                <a:close/>
                <a:moveTo>
                  <a:pt x="10198" y="2861"/>
                </a:moveTo>
                <a:lnTo>
                  <a:pt x="10235" y="3228"/>
                </a:lnTo>
                <a:lnTo>
                  <a:pt x="10345" y="3595"/>
                </a:lnTo>
                <a:lnTo>
                  <a:pt x="10565" y="4292"/>
                </a:lnTo>
                <a:lnTo>
                  <a:pt x="10822" y="5062"/>
                </a:lnTo>
                <a:lnTo>
                  <a:pt x="10895" y="5282"/>
                </a:lnTo>
                <a:lnTo>
                  <a:pt x="9025" y="6052"/>
                </a:lnTo>
                <a:lnTo>
                  <a:pt x="7154" y="6786"/>
                </a:lnTo>
                <a:lnTo>
                  <a:pt x="5173" y="7593"/>
                </a:lnTo>
                <a:lnTo>
                  <a:pt x="4146" y="7997"/>
                </a:lnTo>
                <a:lnTo>
                  <a:pt x="3816" y="8143"/>
                </a:lnTo>
                <a:lnTo>
                  <a:pt x="3486" y="8290"/>
                </a:lnTo>
                <a:lnTo>
                  <a:pt x="3266" y="7887"/>
                </a:lnTo>
                <a:lnTo>
                  <a:pt x="3045" y="7446"/>
                </a:lnTo>
                <a:lnTo>
                  <a:pt x="2679" y="6566"/>
                </a:lnTo>
                <a:lnTo>
                  <a:pt x="2532" y="6162"/>
                </a:lnTo>
                <a:lnTo>
                  <a:pt x="2385" y="5869"/>
                </a:lnTo>
                <a:lnTo>
                  <a:pt x="2238" y="5612"/>
                </a:lnTo>
                <a:lnTo>
                  <a:pt x="2715" y="5539"/>
                </a:lnTo>
                <a:lnTo>
                  <a:pt x="3192" y="5429"/>
                </a:lnTo>
                <a:lnTo>
                  <a:pt x="3669" y="5282"/>
                </a:lnTo>
                <a:lnTo>
                  <a:pt x="4146" y="5099"/>
                </a:lnTo>
                <a:lnTo>
                  <a:pt x="5210" y="4659"/>
                </a:lnTo>
                <a:lnTo>
                  <a:pt x="6273" y="4218"/>
                </a:lnTo>
                <a:lnTo>
                  <a:pt x="6824" y="4035"/>
                </a:lnTo>
                <a:lnTo>
                  <a:pt x="7374" y="3852"/>
                </a:lnTo>
                <a:lnTo>
                  <a:pt x="8474" y="3558"/>
                </a:lnTo>
                <a:lnTo>
                  <a:pt x="9025" y="3411"/>
                </a:lnTo>
                <a:lnTo>
                  <a:pt x="9538" y="3191"/>
                </a:lnTo>
                <a:lnTo>
                  <a:pt x="9868" y="3081"/>
                </a:lnTo>
                <a:lnTo>
                  <a:pt x="10015" y="2971"/>
                </a:lnTo>
                <a:lnTo>
                  <a:pt x="10198" y="2861"/>
                </a:lnTo>
                <a:close/>
                <a:moveTo>
                  <a:pt x="8658" y="7740"/>
                </a:moveTo>
                <a:lnTo>
                  <a:pt x="8694" y="7923"/>
                </a:lnTo>
                <a:lnTo>
                  <a:pt x="8071" y="8253"/>
                </a:lnTo>
                <a:lnTo>
                  <a:pt x="7704" y="8437"/>
                </a:lnTo>
                <a:lnTo>
                  <a:pt x="7594" y="8437"/>
                </a:lnTo>
                <a:lnTo>
                  <a:pt x="7557" y="8363"/>
                </a:lnTo>
                <a:lnTo>
                  <a:pt x="7557" y="8180"/>
                </a:lnTo>
                <a:lnTo>
                  <a:pt x="8658" y="7740"/>
                </a:lnTo>
                <a:close/>
                <a:moveTo>
                  <a:pt x="10198" y="2384"/>
                </a:moveTo>
                <a:lnTo>
                  <a:pt x="9978" y="2458"/>
                </a:lnTo>
                <a:lnTo>
                  <a:pt x="9795" y="2568"/>
                </a:lnTo>
                <a:lnTo>
                  <a:pt x="9391" y="2788"/>
                </a:lnTo>
                <a:lnTo>
                  <a:pt x="8841" y="2971"/>
                </a:lnTo>
                <a:lnTo>
                  <a:pt x="8328" y="3155"/>
                </a:lnTo>
                <a:lnTo>
                  <a:pt x="7264" y="3411"/>
                </a:lnTo>
                <a:lnTo>
                  <a:pt x="6750" y="3558"/>
                </a:lnTo>
                <a:lnTo>
                  <a:pt x="6237" y="3742"/>
                </a:lnTo>
                <a:lnTo>
                  <a:pt x="5210" y="4145"/>
                </a:lnTo>
                <a:lnTo>
                  <a:pt x="4219" y="4585"/>
                </a:lnTo>
                <a:lnTo>
                  <a:pt x="3669" y="4805"/>
                </a:lnTo>
                <a:lnTo>
                  <a:pt x="3119" y="4989"/>
                </a:lnTo>
                <a:lnTo>
                  <a:pt x="2018" y="5319"/>
                </a:lnTo>
                <a:lnTo>
                  <a:pt x="1945" y="5355"/>
                </a:lnTo>
                <a:lnTo>
                  <a:pt x="1908" y="5392"/>
                </a:lnTo>
                <a:lnTo>
                  <a:pt x="1908" y="5466"/>
                </a:lnTo>
                <a:lnTo>
                  <a:pt x="1945" y="5539"/>
                </a:lnTo>
                <a:lnTo>
                  <a:pt x="1982" y="5576"/>
                </a:lnTo>
                <a:lnTo>
                  <a:pt x="1945" y="5686"/>
                </a:lnTo>
                <a:lnTo>
                  <a:pt x="1945" y="5759"/>
                </a:lnTo>
                <a:lnTo>
                  <a:pt x="2018" y="5979"/>
                </a:lnTo>
                <a:lnTo>
                  <a:pt x="2165" y="6456"/>
                </a:lnTo>
                <a:lnTo>
                  <a:pt x="2385" y="6933"/>
                </a:lnTo>
                <a:lnTo>
                  <a:pt x="2752" y="7850"/>
                </a:lnTo>
                <a:lnTo>
                  <a:pt x="2972" y="8290"/>
                </a:lnTo>
                <a:lnTo>
                  <a:pt x="3192" y="8694"/>
                </a:lnTo>
                <a:lnTo>
                  <a:pt x="3266" y="8767"/>
                </a:lnTo>
                <a:lnTo>
                  <a:pt x="3302" y="8804"/>
                </a:lnTo>
                <a:lnTo>
                  <a:pt x="3412" y="8804"/>
                </a:lnTo>
                <a:lnTo>
                  <a:pt x="3522" y="8730"/>
                </a:lnTo>
                <a:lnTo>
                  <a:pt x="3596" y="8620"/>
                </a:lnTo>
                <a:lnTo>
                  <a:pt x="3999" y="8510"/>
                </a:lnTo>
                <a:lnTo>
                  <a:pt x="4403" y="8363"/>
                </a:lnTo>
                <a:lnTo>
                  <a:pt x="5173" y="8033"/>
                </a:lnTo>
                <a:lnTo>
                  <a:pt x="7300" y="7190"/>
                </a:lnTo>
                <a:lnTo>
                  <a:pt x="9281" y="6419"/>
                </a:lnTo>
                <a:lnTo>
                  <a:pt x="10235" y="6052"/>
                </a:lnTo>
                <a:lnTo>
                  <a:pt x="10712" y="5832"/>
                </a:lnTo>
                <a:lnTo>
                  <a:pt x="11152" y="5612"/>
                </a:lnTo>
                <a:lnTo>
                  <a:pt x="11262" y="5612"/>
                </a:lnTo>
                <a:lnTo>
                  <a:pt x="11335" y="5539"/>
                </a:lnTo>
                <a:lnTo>
                  <a:pt x="11372" y="5392"/>
                </a:lnTo>
                <a:lnTo>
                  <a:pt x="11372" y="5282"/>
                </a:lnTo>
                <a:lnTo>
                  <a:pt x="11299" y="5025"/>
                </a:lnTo>
                <a:lnTo>
                  <a:pt x="11042" y="4255"/>
                </a:lnTo>
                <a:lnTo>
                  <a:pt x="10785" y="3485"/>
                </a:lnTo>
                <a:lnTo>
                  <a:pt x="10639" y="3118"/>
                </a:lnTo>
                <a:lnTo>
                  <a:pt x="10455" y="2751"/>
                </a:lnTo>
                <a:lnTo>
                  <a:pt x="10418" y="2714"/>
                </a:lnTo>
                <a:lnTo>
                  <a:pt x="10345" y="2678"/>
                </a:lnTo>
                <a:lnTo>
                  <a:pt x="10382" y="2568"/>
                </a:lnTo>
                <a:lnTo>
                  <a:pt x="10382" y="2494"/>
                </a:lnTo>
                <a:lnTo>
                  <a:pt x="10308" y="2421"/>
                </a:lnTo>
                <a:lnTo>
                  <a:pt x="10198" y="2384"/>
                </a:lnTo>
                <a:close/>
                <a:moveTo>
                  <a:pt x="8694" y="7263"/>
                </a:moveTo>
                <a:lnTo>
                  <a:pt x="7337" y="7813"/>
                </a:lnTo>
                <a:lnTo>
                  <a:pt x="7264" y="7850"/>
                </a:lnTo>
                <a:lnTo>
                  <a:pt x="7227" y="7923"/>
                </a:lnTo>
                <a:lnTo>
                  <a:pt x="7190" y="7997"/>
                </a:lnTo>
                <a:lnTo>
                  <a:pt x="7227" y="8070"/>
                </a:lnTo>
                <a:lnTo>
                  <a:pt x="7190" y="8143"/>
                </a:lnTo>
                <a:lnTo>
                  <a:pt x="7154" y="8363"/>
                </a:lnTo>
                <a:lnTo>
                  <a:pt x="7190" y="8620"/>
                </a:lnTo>
                <a:lnTo>
                  <a:pt x="7227" y="8730"/>
                </a:lnTo>
                <a:lnTo>
                  <a:pt x="7300" y="8840"/>
                </a:lnTo>
                <a:lnTo>
                  <a:pt x="7411" y="8877"/>
                </a:lnTo>
                <a:lnTo>
                  <a:pt x="7557" y="8877"/>
                </a:lnTo>
                <a:lnTo>
                  <a:pt x="7704" y="8840"/>
                </a:lnTo>
                <a:lnTo>
                  <a:pt x="7887" y="8804"/>
                </a:lnTo>
                <a:lnTo>
                  <a:pt x="8218" y="8620"/>
                </a:lnTo>
                <a:lnTo>
                  <a:pt x="9061" y="8217"/>
                </a:lnTo>
                <a:lnTo>
                  <a:pt x="9098" y="8180"/>
                </a:lnTo>
                <a:lnTo>
                  <a:pt x="9171" y="8107"/>
                </a:lnTo>
                <a:lnTo>
                  <a:pt x="9171" y="8033"/>
                </a:lnTo>
                <a:lnTo>
                  <a:pt x="9171" y="7960"/>
                </a:lnTo>
                <a:lnTo>
                  <a:pt x="8951" y="7410"/>
                </a:lnTo>
                <a:lnTo>
                  <a:pt x="8914" y="7336"/>
                </a:lnTo>
                <a:lnTo>
                  <a:pt x="8841" y="7300"/>
                </a:lnTo>
                <a:lnTo>
                  <a:pt x="8768" y="7263"/>
                </a:lnTo>
                <a:close/>
                <a:moveTo>
                  <a:pt x="11702" y="8327"/>
                </a:moveTo>
                <a:lnTo>
                  <a:pt x="11886" y="8694"/>
                </a:lnTo>
                <a:lnTo>
                  <a:pt x="12106" y="9060"/>
                </a:lnTo>
                <a:lnTo>
                  <a:pt x="11702" y="9244"/>
                </a:lnTo>
                <a:lnTo>
                  <a:pt x="11335" y="9390"/>
                </a:lnTo>
                <a:lnTo>
                  <a:pt x="10932" y="9500"/>
                </a:lnTo>
                <a:lnTo>
                  <a:pt x="10528" y="9611"/>
                </a:lnTo>
                <a:lnTo>
                  <a:pt x="10382" y="9244"/>
                </a:lnTo>
                <a:lnTo>
                  <a:pt x="10198" y="8877"/>
                </a:lnTo>
                <a:lnTo>
                  <a:pt x="10162" y="8840"/>
                </a:lnTo>
                <a:lnTo>
                  <a:pt x="10565" y="8730"/>
                </a:lnTo>
                <a:lnTo>
                  <a:pt x="10932" y="8620"/>
                </a:lnTo>
                <a:lnTo>
                  <a:pt x="11702" y="8327"/>
                </a:lnTo>
                <a:close/>
                <a:moveTo>
                  <a:pt x="11776" y="7887"/>
                </a:moveTo>
                <a:lnTo>
                  <a:pt x="11299" y="8070"/>
                </a:lnTo>
                <a:lnTo>
                  <a:pt x="10822" y="8217"/>
                </a:lnTo>
                <a:lnTo>
                  <a:pt x="9868" y="8510"/>
                </a:lnTo>
                <a:lnTo>
                  <a:pt x="9832" y="8510"/>
                </a:lnTo>
                <a:lnTo>
                  <a:pt x="9795" y="8583"/>
                </a:lnTo>
                <a:lnTo>
                  <a:pt x="9758" y="8694"/>
                </a:lnTo>
                <a:lnTo>
                  <a:pt x="9832" y="8804"/>
                </a:lnTo>
                <a:lnTo>
                  <a:pt x="9868" y="8840"/>
                </a:lnTo>
                <a:lnTo>
                  <a:pt x="9942" y="8877"/>
                </a:lnTo>
                <a:lnTo>
                  <a:pt x="9905" y="8950"/>
                </a:lnTo>
                <a:lnTo>
                  <a:pt x="9905" y="9024"/>
                </a:lnTo>
                <a:lnTo>
                  <a:pt x="10088" y="9427"/>
                </a:lnTo>
                <a:lnTo>
                  <a:pt x="10198" y="9867"/>
                </a:lnTo>
                <a:lnTo>
                  <a:pt x="10235" y="9941"/>
                </a:lnTo>
                <a:lnTo>
                  <a:pt x="10272" y="9977"/>
                </a:lnTo>
                <a:lnTo>
                  <a:pt x="10308" y="10014"/>
                </a:lnTo>
                <a:lnTo>
                  <a:pt x="10382" y="10051"/>
                </a:lnTo>
                <a:lnTo>
                  <a:pt x="10932" y="9904"/>
                </a:lnTo>
                <a:lnTo>
                  <a:pt x="11446" y="9757"/>
                </a:lnTo>
                <a:lnTo>
                  <a:pt x="11959" y="9574"/>
                </a:lnTo>
                <a:lnTo>
                  <a:pt x="12436" y="9317"/>
                </a:lnTo>
                <a:lnTo>
                  <a:pt x="12509" y="9280"/>
                </a:lnTo>
                <a:lnTo>
                  <a:pt x="12583" y="9207"/>
                </a:lnTo>
                <a:lnTo>
                  <a:pt x="12583" y="9097"/>
                </a:lnTo>
                <a:lnTo>
                  <a:pt x="12546" y="9024"/>
                </a:lnTo>
                <a:lnTo>
                  <a:pt x="12253" y="8547"/>
                </a:lnTo>
                <a:lnTo>
                  <a:pt x="11996" y="7997"/>
                </a:lnTo>
                <a:lnTo>
                  <a:pt x="11959" y="7923"/>
                </a:lnTo>
                <a:lnTo>
                  <a:pt x="11922" y="7887"/>
                </a:lnTo>
                <a:close/>
                <a:moveTo>
                  <a:pt x="8914" y="9354"/>
                </a:moveTo>
                <a:lnTo>
                  <a:pt x="9061" y="9757"/>
                </a:lnTo>
                <a:lnTo>
                  <a:pt x="9281" y="10161"/>
                </a:lnTo>
                <a:lnTo>
                  <a:pt x="8658" y="10491"/>
                </a:lnTo>
                <a:lnTo>
                  <a:pt x="7961" y="10784"/>
                </a:lnTo>
                <a:lnTo>
                  <a:pt x="7814" y="10858"/>
                </a:lnTo>
                <a:lnTo>
                  <a:pt x="7741" y="10858"/>
                </a:lnTo>
                <a:lnTo>
                  <a:pt x="7704" y="10821"/>
                </a:lnTo>
                <a:lnTo>
                  <a:pt x="7631" y="10674"/>
                </a:lnTo>
                <a:lnTo>
                  <a:pt x="7594" y="10491"/>
                </a:lnTo>
                <a:lnTo>
                  <a:pt x="7521" y="10161"/>
                </a:lnTo>
                <a:lnTo>
                  <a:pt x="7374" y="9867"/>
                </a:lnTo>
                <a:lnTo>
                  <a:pt x="8914" y="9354"/>
                </a:lnTo>
                <a:close/>
                <a:moveTo>
                  <a:pt x="8951" y="8950"/>
                </a:moveTo>
                <a:lnTo>
                  <a:pt x="7154" y="9537"/>
                </a:lnTo>
                <a:lnTo>
                  <a:pt x="7117" y="9574"/>
                </a:lnTo>
                <a:lnTo>
                  <a:pt x="7080" y="9611"/>
                </a:lnTo>
                <a:lnTo>
                  <a:pt x="7044" y="9721"/>
                </a:lnTo>
                <a:lnTo>
                  <a:pt x="7080" y="9831"/>
                </a:lnTo>
                <a:lnTo>
                  <a:pt x="7190" y="9904"/>
                </a:lnTo>
                <a:lnTo>
                  <a:pt x="7190" y="10124"/>
                </a:lnTo>
                <a:lnTo>
                  <a:pt x="7227" y="10381"/>
                </a:lnTo>
                <a:lnTo>
                  <a:pt x="7374" y="10858"/>
                </a:lnTo>
                <a:lnTo>
                  <a:pt x="7411" y="11004"/>
                </a:lnTo>
                <a:lnTo>
                  <a:pt x="7521" y="11114"/>
                </a:lnTo>
                <a:lnTo>
                  <a:pt x="7631" y="11188"/>
                </a:lnTo>
                <a:lnTo>
                  <a:pt x="7777" y="11225"/>
                </a:lnTo>
                <a:lnTo>
                  <a:pt x="8034" y="11151"/>
                </a:lnTo>
                <a:lnTo>
                  <a:pt x="8291" y="11078"/>
                </a:lnTo>
                <a:lnTo>
                  <a:pt x="8768" y="10858"/>
                </a:lnTo>
                <a:lnTo>
                  <a:pt x="9245" y="10601"/>
                </a:lnTo>
                <a:lnTo>
                  <a:pt x="9685" y="10344"/>
                </a:lnTo>
                <a:lnTo>
                  <a:pt x="9721" y="10271"/>
                </a:lnTo>
                <a:lnTo>
                  <a:pt x="9758" y="10197"/>
                </a:lnTo>
                <a:lnTo>
                  <a:pt x="9758" y="10161"/>
                </a:lnTo>
                <a:lnTo>
                  <a:pt x="9721" y="10087"/>
                </a:lnTo>
                <a:lnTo>
                  <a:pt x="9538" y="9867"/>
                </a:lnTo>
                <a:lnTo>
                  <a:pt x="9391" y="9611"/>
                </a:lnTo>
                <a:lnTo>
                  <a:pt x="9281" y="9354"/>
                </a:lnTo>
                <a:lnTo>
                  <a:pt x="9208" y="9060"/>
                </a:lnTo>
                <a:lnTo>
                  <a:pt x="9171" y="8987"/>
                </a:lnTo>
                <a:lnTo>
                  <a:pt x="9098" y="8950"/>
                </a:lnTo>
                <a:close/>
                <a:moveTo>
                  <a:pt x="12473" y="10344"/>
                </a:moveTo>
                <a:lnTo>
                  <a:pt x="12619" y="10711"/>
                </a:lnTo>
                <a:lnTo>
                  <a:pt x="11959" y="11078"/>
                </a:lnTo>
                <a:lnTo>
                  <a:pt x="11299" y="11445"/>
                </a:lnTo>
                <a:lnTo>
                  <a:pt x="11152" y="10894"/>
                </a:lnTo>
                <a:lnTo>
                  <a:pt x="11189" y="10858"/>
                </a:lnTo>
                <a:lnTo>
                  <a:pt x="11189" y="10784"/>
                </a:lnTo>
                <a:lnTo>
                  <a:pt x="11482" y="10674"/>
                </a:lnTo>
                <a:lnTo>
                  <a:pt x="11776" y="10601"/>
                </a:lnTo>
                <a:lnTo>
                  <a:pt x="12473" y="10344"/>
                </a:lnTo>
                <a:close/>
                <a:moveTo>
                  <a:pt x="6273" y="10418"/>
                </a:moveTo>
                <a:lnTo>
                  <a:pt x="6347" y="10454"/>
                </a:lnTo>
                <a:lnTo>
                  <a:pt x="6420" y="10564"/>
                </a:lnTo>
                <a:lnTo>
                  <a:pt x="6567" y="10894"/>
                </a:lnTo>
                <a:lnTo>
                  <a:pt x="5797" y="11261"/>
                </a:lnTo>
                <a:lnTo>
                  <a:pt x="5100" y="11738"/>
                </a:lnTo>
                <a:lnTo>
                  <a:pt x="4953" y="11298"/>
                </a:lnTo>
                <a:lnTo>
                  <a:pt x="4843" y="11078"/>
                </a:lnTo>
                <a:lnTo>
                  <a:pt x="4733" y="10894"/>
                </a:lnTo>
                <a:lnTo>
                  <a:pt x="5613" y="10601"/>
                </a:lnTo>
                <a:lnTo>
                  <a:pt x="5943" y="10491"/>
                </a:lnTo>
                <a:lnTo>
                  <a:pt x="6237" y="10418"/>
                </a:lnTo>
                <a:close/>
                <a:moveTo>
                  <a:pt x="12583" y="9867"/>
                </a:moveTo>
                <a:lnTo>
                  <a:pt x="12509" y="9904"/>
                </a:lnTo>
                <a:lnTo>
                  <a:pt x="11519" y="10271"/>
                </a:lnTo>
                <a:lnTo>
                  <a:pt x="11115" y="10381"/>
                </a:lnTo>
                <a:lnTo>
                  <a:pt x="10932" y="10491"/>
                </a:lnTo>
                <a:lnTo>
                  <a:pt x="10859" y="10564"/>
                </a:lnTo>
                <a:lnTo>
                  <a:pt x="10785" y="10638"/>
                </a:lnTo>
                <a:lnTo>
                  <a:pt x="10785" y="10748"/>
                </a:lnTo>
                <a:lnTo>
                  <a:pt x="10822" y="10821"/>
                </a:lnTo>
                <a:lnTo>
                  <a:pt x="10859" y="10858"/>
                </a:lnTo>
                <a:lnTo>
                  <a:pt x="10859" y="10894"/>
                </a:lnTo>
                <a:lnTo>
                  <a:pt x="10895" y="11335"/>
                </a:lnTo>
                <a:lnTo>
                  <a:pt x="11005" y="11738"/>
                </a:lnTo>
                <a:lnTo>
                  <a:pt x="11005" y="11848"/>
                </a:lnTo>
                <a:lnTo>
                  <a:pt x="11079" y="11885"/>
                </a:lnTo>
                <a:lnTo>
                  <a:pt x="11152" y="11921"/>
                </a:lnTo>
                <a:lnTo>
                  <a:pt x="11225" y="11921"/>
                </a:lnTo>
                <a:lnTo>
                  <a:pt x="12142" y="11445"/>
                </a:lnTo>
                <a:lnTo>
                  <a:pt x="12986" y="10931"/>
                </a:lnTo>
                <a:lnTo>
                  <a:pt x="13060" y="10858"/>
                </a:lnTo>
                <a:lnTo>
                  <a:pt x="13096" y="10784"/>
                </a:lnTo>
                <a:lnTo>
                  <a:pt x="13096" y="10711"/>
                </a:lnTo>
                <a:lnTo>
                  <a:pt x="13060" y="10638"/>
                </a:lnTo>
                <a:lnTo>
                  <a:pt x="12876" y="10344"/>
                </a:lnTo>
                <a:lnTo>
                  <a:pt x="12766" y="10014"/>
                </a:lnTo>
                <a:lnTo>
                  <a:pt x="12729" y="9941"/>
                </a:lnTo>
                <a:lnTo>
                  <a:pt x="12656" y="9904"/>
                </a:lnTo>
                <a:lnTo>
                  <a:pt x="12583" y="9867"/>
                </a:lnTo>
                <a:close/>
                <a:moveTo>
                  <a:pt x="6200" y="9977"/>
                </a:moveTo>
                <a:lnTo>
                  <a:pt x="5980" y="10014"/>
                </a:lnTo>
                <a:lnTo>
                  <a:pt x="5760" y="10087"/>
                </a:lnTo>
                <a:lnTo>
                  <a:pt x="5356" y="10234"/>
                </a:lnTo>
                <a:lnTo>
                  <a:pt x="4843" y="10381"/>
                </a:lnTo>
                <a:lnTo>
                  <a:pt x="4329" y="10564"/>
                </a:lnTo>
                <a:lnTo>
                  <a:pt x="4293" y="10601"/>
                </a:lnTo>
                <a:lnTo>
                  <a:pt x="4256" y="10638"/>
                </a:lnTo>
                <a:lnTo>
                  <a:pt x="4219" y="10784"/>
                </a:lnTo>
                <a:lnTo>
                  <a:pt x="4256" y="10894"/>
                </a:lnTo>
                <a:lnTo>
                  <a:pt x="4293" y="10931"/>
                </a:lnTo>
                <a:lnTo>
                  <a:pt x="4366" y="10968"/>
                </a:lnTo>
                <a:lnTo>
                  <a:pt x="4513" y="11298"/>
                </a:lnTo>
                <a:lnTo>
                  <a:pt x="4659" y="11701"/>
                </a:lnTo>
                <a:lnTo>
                  <a:pt x="4769" y="12142"/>
                </a:lnTo>
                <a:lnTo>
                  <a:pt x="4843" y="12215"/>
                </a:lnTo>
                <a:lnTo>
                  <a:pt x="4916" y="12252"/>
                </a:lnTo>
                <a:lnTo>
                  <a:pt x="4990" y="12252"/>
                </a:lnTo>
                <a:lnTo>
                  <a:pt x="5100" y="12215"/>
                </a:lnTo>
                <a:lnTo>
                  <a:pt x="5540" y="11921"/>
                </a:lnTo>
                <a:lnTo>
                  <a:pt x="5980" y="11665"/>
                </a:lnTo>
                <a:lnTo>
                  <a:pt x="6420" y="11445"/>
                </a:lnTo>
                <a:lnTo>
                  <a:pt x="6934" y="11225"/>
                </a:lnTo>
                <a:lnTo>
                  <a:pt x="6970" y="11188"/>
                </a:lnTo>
                <a:lnTo>
                  <a:pt x="7044" y="11114"/>
                </a:lnTo>
                <a:lnTo>
                  <a:pt x="7044" y="11041"/>
                </a:lnTo>
                <a:lnTo>
                  <a:pt x="7044" y="10931"/>
                </a:lnTo>
                <a:lnTo>
                  <a:pt x="6897" y="10601"/>
                </a:lnTo>
                <a:lnTo>
                  <a:pt x="6750" y="10307"/>
                </a:lnTo>
                <a:lnTo>
                  <a:pt x="6677" y="10161"/>
                </a:lnTo>
                <a:lnTo>
                  <a:pt x="6530" y="10051"/>
                </a:lnTo>
                <a:lnTo>
                  <a:pt x="6383" y="10014"/>
                </a:lnTo>
                <a:lnTo>
                  <a:pt x="6200" y="9977"/>
                </a:lnTo>
                <a:close/>
                <a:moveTo>
                  <a:pt x="9832" y="11371"/>
                </a:moveTo>
                <a:lnTo>
                  <a:pt x="10125" y="11921"/>
                </a:lnTo>
                <a:lnTo>
                  <a:pt x="9721" y="12142"/>
                </a:lnTo>
                <a:lnTo>
                  <a:pt x="9318" y="12288"/>
                </a:lnTo>
                <a:lnTo>
                  <a:pt x="8914" y="12435"/>
                </a:lnTo>
                <a:lnTo>
                  <a:pt x="8511" y="12545"/>
                </a:lnTo>
                <a:lnTo>
                  <a:pt x="8328" y="12032"/>
                </a:lnTo>
                <a:lnTo>
                  <a:pt x="8694" y="11921"/>
                </a:lnTo>
                <a:lnTo>
                  <a:pt x="9098" y="11738"/>
                </a:lnTo>
                <a:lnTo>
                  <a:pt x="9832" y="11371"/>
                </a:lnTo>
                <a:close/>
                <a:moveTo>
                  <a:pt x="9868" y="10894"/>
                </a:moveTo>
                <a:lnTo>
                  <a:pt x="8951" y="11298"/>
                </a:lnTo>
                <a:lnTo>
                  <a:pt x="8474" y="11481"/>
                </a:lnTo>
                <a:lnTo>
                  <a:pt x="8071" y="11738"/>
                </a:lnTo>
                <a:lnTo>
                  <a:pt x="7997" y="11738"/>
                </a:lnTo>
                <a:lnTo>
                  <a:pt x="7924" y="11775"/>
                </a:lnTo>
                <a:lnTo>
                  <a:pt x="7887" y="11885"/>
                </a:lnTo>
                <a:lnTo>
                  <a:pt x="7887" y="11958"/>
                </a:lnTo>
                <a:lnTo>
                  <a:pt x="8034" y="12398"/>
                </a:lnTo>
                <a:lnTo>
                  <a:pt x="8181" y="12839"/>
                </a:lnTo>
                <a:lnTo>
                  <a:pt x="8254" y="12949"/>
                </a:lnTo>
                <a:lnTo>
                  <a:pt x="8328" y="12985"/>
                </a:lnTo>
                <a:lnTo>
                  <a:pt x="8364" y="12985"/>
                </a:lnTo>
                <a:lnTo>
                  <a:pt x="8951" y="12839"/>
                </a:lnTo>
                <a:lnTo>
                  <a:pt x="9465" y="12655"/>
                </a:lnTo>
                <a:lnTo>
                  <a:pt x="10015" y="12472"/>
                </a:lnTo>
                <a:lnTo>
                  <a:pt x="10528" y="12215"/>
                </a:lnTo>
                <a:lnTo>
                  <a:pt x="10565" y="12142"/>
                </a:lnTo>
                <a:lnTo>
                  <a:pt x="10602" y="12105"/>
                </a:lnTo>
                <a:lnTo>
                  <a:pt x="10602" y="12032"/>
                </a:lnTo>
                <a:lnTo>
                  <a:pt x="10602" y="11958"/>
                </a:lnTo>
                <a:lnTo>
                  <a:pt x="10125" y="11041"/>
                </a:lnTo>
                <a:lnTo>
                  <a:pt x="10088" y="10968"/>
                </a:lnTo>
                <a:lnTo>
                  <a:pt x="10015" y="10894"/>
                </a:lnTo>
                <a:close/>
                <a:moveTo>
                  <a:pt x="13133" y="12288"/>
                </a:moveTo>
                <a:lnTo>
                  <a:pt x="13243" y="12325"/>
                </a:lnTo>
                <a:lnTo>
                  <a:pt x="13353" y="12472"/>
                </a:lnTo>
                <a:lnTo>
                  <a:pt x="13610" y="12985"/>
                </a:lnTo>
                <a:lnTo>
                  <a:pt x="12839" y="13242"/>
                </a:lnTo>
                <a:lnTo>
                  <a:pt x="12106" y="13572"/>
                </a:lnTo>
                <a:lnTo>
                  <a:pt x="11996" y="13352"/>
                </a:lnTo>
                <a:lnTo>
                  <a:pt x="11886" y="13132"/>
                </a:lnTo>
                <a:lnTo>
                  <a:pt x="11739" y="12692"/>
                </a:lnTo>
                <a:lnTo>
                  <a:pt x="12032" y="12618"/>
                </a:lnTo>
                <a:lnTo>
                  <a:pt x="12289" y="12545"/>
                </a:lnTo>
                <a:lnTo>
                  <a:pt x="12839" y="12362"/>
                </a:lnTo>
                <a:lnTo>
                  <a:pt x="13023" y="12288"/>
                </a:lnTo>
                <a:close/>
                <a:moveTo>
                  <a:pt x="7044" y="12325"/>
                </a:moveTo>
                <a:lnTo>
                  <a:pt x="7337" y="13022"/>
                </a:lnTo>
                <a:lnTo>
                  <a:pt x="5833" y="13792"/>
                </a:lnTo>
                <a:lnTo>
                  <a:pt x="5613" y="13132"/>
                </a:lnTo>
                <a:lnTo>
                  <a:pt x="5943" y="12875"/>
                </a:lnTo>
                <a:lnTo>
                  <a:pt x="6273" y="12655"/>
                </a:lnTo>
                <a:lnTo>
                  <a:pt x="6677" y="12472"/>
                </a:lnTo>
                <a:lnTo>
                  <a:pt x="7044" y="12325"/>
                </a:lnTo>
                <a:close/>
                <a:moveTo>
                  <a:pt x="13060" y="11885"/>
                </a:moveTo>
                <a:lnTo>
                  <a:pt x="12839" y="11921"/>
                </a:lnTo>
                <a:lnTo>
                  <a:pt x="12473" y="12068"/>
                </a:lnTo>
                <a:lnTo>
                  <a:pt x="11922" y="12215"/>
                </a:lnTo>
                <a:lnTo>
                  <a:pt x="11666" y="12288"/>
                </a:lnTo>
                <a:lnTo>
                  <a:pt x="11446" y="12398"/>
                </a:lnTo>
                <a:lnTo>
                  <a:pt x="11372" y="12435"/>
                </a:lnTo>
                <a:lnTo>
                  <a:pt x="11372" y="12472"/>
                </a:lnTo>
                <a:lnTo>
                  <a:pt x="11372" y="12582"/>
                </a:lnTo>
                <a:lnTo>
                  <a:pt x="11446" y="12655"/>
                </a:lnTo>
                <a:lnTo>
                  <a:pt x="11519" y="12692"/>
                </a:lnTo>
                <a:lnTo>
                  <a:pt x="11482" y="12839"/>
                </a:lnTo>
                <a:lnTo>
                  <a:pt x="11482" y="13022"/>
                </a:lnTo>
                <a:lnTo>
                  <a:pt x="11519" y="13169"/>
                </a:lnTo>
                <a:lnTo>
                  <a:pt x="11556" y="13315"/>
                </a:lnTo>
                <a:lnTo>
                  <a:pt x="11702" y="13646"/>
                </a:lnTo>
                <a:lnTo>
                  <a:pt x="11886" y="13902"/>
                </a:lnTo>
                <a:lnTo>
                  <a:pt x="11996" y="13976"/>
                </a:lnTo>
                <a:lnTo>
                  <a:pt x="12106" y="13976"/>
                </a:lnTo>
                <a:lnTo>
                  <a:pt x="13023" y="13609"/>
                </a:lnTo>
                <a:lnTo>
                  <a:pt x="13940" y="13279"/>
                </a:lnTo>
                <a:lnTo>
                  <a:pt x="14013" y="13205"/>
                </a:lnTo>
                <a:lnTo>
                  <a:pt x="14050" y="13169"/>
                </a:lnTo>
                <a:lnTo>
                  <a:pt x="14087" y="13095"/>
                </a:lnTo>
                <a:lnTo>
                  <a:pt x="14050" y="13022"/>
                </a:lnTo>
                <a:lnTo>
                  <a:pt x="13646" y="12142"/>
                </a:lnTo>
                <a:lnTo>
                  <a:pt x="13573" y="12032"/>
                </a:lnTo>
                <a:lnTo>
                  <a:pt x="13463" y="11958"/>
                </a:lnTo>
                <a:lnTo>
                  <a:pt x="13353" y="11885"/>
                </a:lnTo>
                <a:close/>
                <a:moveTo>
                  <a:pt x="7190" y="11848"/>
                </a:moveTo>
                <a:lnTo>
                  <a:pt x="7117" y="11885"/>
                </a:lnTo>
                <a:lnTo>
                  <a:pt x="6640" y="12032"/>
                </a:lnTo>
                <a:lnTo>
                  <a:pt x="6163" y="12215"/>
                </a:lnTo>
                <a:lnTo>
                  <a:pt x="5723" y="12508"/>
                </a:lnTo>
                <a:lnTo>
                  <a:pt x="5320" y="12802"/>
                </a:lnTo>
                <a:lnTo>
                  <a:pt x="5246" y="12839"/>
                </a:lnTo>
                <a:lnTo>
                  <a:pt x="5210" y="12875"/>
                </a:lnTo>
                <a:lnTo>
                  <a:pt x="5173" y="12912"/>
                </a:lnTo>
                <a:lnTo>
                  <a:pt x="5173" y="12985"/>
                </a:lnTo>
                <a:lnTo>
                  <a:pt x="5246" y="13279"/>
                </a:lnTo>
                <a:lnTo>
                  <a:pt x="5320" y="13572"/>
                </a:lnTo>
                <a:lnTo>
                  <a:pt x="5540" y="14159"/>
                </a:lnTo>
                <a:lnTo>
                  <a:pt x="5576" y="14196"/>
                </a:lnTo>
                <a:lnTo>
                  <a:pt x="5650" y="14269"/>
                </a:lnTo>
                <a:lnTo>
                  <a:pt x="5797" y="14269"/>
                </a:lnTo>
                <a:lnTo>
                  <a:pt x="7667" y="13315"/>
                </a:lnTo>
                <a:lnTo>
                  <a:pt x="7741" y="13279"/>
                </a:lnTo>
                <a:lnTo>
                  <a:pt x="7777" y="13205"/>
                </a:lnTo>
                <a:lnTo>
                  <a:pt x="7814" y="13132"/>
                </a:lnTo>
                <a:lnTo>
                  <a:pt x="7777" y="13059"/>
                </a:lnTo>
                <a:lnTo>
                  <a:pt x="7374" y="11995"/>
                </a:lnTo>
                <a:lnTo>
                  <a:pt x="7337" y="11921"/>
                </a:lnTo>
                <a:lnTo>
                  <a:pt x="7264" y="11885"/>
                </a:lnTo>
                <a:lnTo>
                  <a:pt x="7190" y="11848"/>
                </a:lnTo>
                <a:close/>
                <a:moveTo>
                  <a:pt x="10528" y="13279"/>
                </a:moveTo>
                <a:lnTo>
                  <a:pt x="10895" y="13976"/>
                </a:lnTo>
                <a:lnTo>
                  <a:pt x="9318" y="14599"/>
                </a:lnTo>
                <a:lnTo>
                  <a:pt x="9025" y="13902"/>
                </a:lnTo>
                <a:lnTo>
                  <a:pt x="9098" y="13829"/>
                </a:lnTo>
                <a:lnTo>
                  <a:pt x="9098" y="13792"/>
                </a:lnTo>
                <a:lnTo>
                  <a:pt x="9135" y="13756"/>
                </a:lnTo>
                <a:lnTo>
                  <a:pt x="9465" y="13609"/>
                </a:lnTo>
                <a:lnTo>
                  <a:pt x="9758" y="13535"/>
                </a:lnTo>
                <a:lnTo>
                  <a:pt x="10528" y="13279"/>
                </a:lnTo>
                <a:close/>
                <a:moveTo>
                  <a:pt x="10639" y="12839"/>
                </a:moveTo>
                <a:lnTo>
                  <a:pt x="10565" y="12875"/>
                </a:lnTo>
                <a:lnTo>
                  <a:pt x="9501" y="13242"/>
                </a:lnTo>
                <a:lnTo>
                  <a:pt x="9061" y="13352"/>
                </a:lnTo>
                <a:lnTo>
                  <a:pt x="8878" y="13462"/>
                </a:lnTo>
                <a:lnTo>
                  <a:pt x="8768" y="13499"/>
                </a:lnTo>
                <a:lnTo>
                  <a:pt x="8731" y="13572"/>
                </a:lnTo>
                <a:lnTo>
                  <a:pt x="8658" y="13682"/>
                </a:lnTo>
                <a:lnTo>
                  <a:pt x="8694" y="13829"/>
                </a:lnTo>
                <a:lnTo>
                  <a:pt x="8731" y="13866"/>
                </a:lnTo>
                <a:lnTo>
                  <a:pt x="8731" y="13902"/>
                </a:lnTo>
                <a:lnTo>
                  <a:pt x="8768" y="14159"/>
                </a:lnTo>
                <a:lnTo>
                  <a:pt x="8841" y="14416"/>
                </a:lnTo>
                <a:lnTo>
                  <a:pt x="9025" y="14893"/>
                </a:lnTo>
                <a:lnTo>
                  <a:pt x="9098" y="14929"/>
                </a:lnTo>
                <a:lnTo>
                  <a:pt x="9135" y="14966"/>
                </a:lnTo>
                <a:lnTo>
                  <a:pt x="9208" y="15003"/>
                </a:lnTo>
                <a:lnTo>
                  <a:pt x="9281" y="15003"/>
                </a:lnTo>
                <a:lnTo>
                  <a:pt x="11225" y="14269"/>
                </a:lnTo>
                <a:lnTo>
                  <a:pt x="11262" y="14232"/>
                </a:lnTo>
                <a:lnTo>
                  <a:pt x="11299" y="14159"/>
                </a:lnTo>
                <a:lnTo>
                  <a:pt x="11335" y="14086"/>
                </a:lnTo>
                <a:lnTo>
                  <a:pt x="11335" y="14012"/>
                </a:lnTo>
                <a:lnTo>
                  <a:pt x="10822" y="12985"/>
                </a:lnTo>
                <a:lnTo>
                  <a:pt x="10785" y="12912"/>
                </a:lnTo>
                <a:lnTo>
                  <a:pt x="10712" y="12875"/>
                </a:lnTo>
                <a:lnTo>
                  <a:pt x="10639" y="12839"/>
                </a:lnTo>
                <a:close/>
                <a:moveTo>
                  <a:pt x="7997" y="14342"/>
                </a:moveTo>
                <a:lnTo>
                  <a:pt x="8107" y="14489"/>
                </a:lnTo>
                <a:lnTo>
                  <a:pt x="8144" y="14599"/>
                </a:lnTo>
                <a:lnTo>
                  <a:pt x="8107" y="14746"/>
                </a:lnTo>
                <a:lnTo>
                  <a:pt x="8034" y="14893"/>
                </a:lnTo>
                <a:lnTo>
                  <a:pt x="7924" y="15003"/>
                </a:lnTo>
                <a:lnTo>
                  <a:pt x="7814" y="15149"/>
                </a:lnTo>
                <a:lnTo>
                  <a:pt x="7557" y="15296"/>
                </a:lnTo>
                <a:lnTo>
                  <a:pt x="7044" y="15516"/>
                </a:lnTo>
                <a:lnTo>
                  <a:pt x="6787" y="15590"/>
                </a:lnTo>
                <a:lnTo>
                  <a:pt x="6567" y="15736"/>
                </a:lnTo>
                <a:lnTo>
                  <a:pt x="6310" y="15113"/>
                </a:lnTo>
                <a:lnTo>
                  <a:pt x="6383" y="15076"/>
                </a:lnTo>
                <a:lnTo>
                  <a:pt x="6457" y="14966"/>
                </a:lnTo>
                <a:lnTo>
                  <a:pt x="6457" y="14929"/>
                </a:lnTo>
                <a:lnTo>
                  <a:pt x="6530" y="15003"/>
                </a:lnTo>
                <a:lnTo>
                  <a:pt x="6604" y="14966"/>
                </a:lnTo>
                <a:lnTo>
                  <a:pt x="6787" y="14929"/>
                </a:lnTo>
                <a:lnTo>
                  <a:pt x="7227" y="14783"/>
                </a:lnTo>
                <a:lnTo>
                  <a:pt x="7631" y="14599"/>
                </a:lnTo>
                <a:lnTo>
                  <a:pt x="7997" y="14342"/>
                </a:lnTo>
                <a:close/>
                <a:moveTo>
                  <a:pt x="15150" y="15370"/>
                </a:moveTo>
                <a:lnTo>
                  <a:pt x="15150" y="15443"/>
                </a:lnTo>
                <a:lnTo>
                  <a:pt x="15224" y="15480"/>
                </a:lnTo>
                <a:lnTo>
                  <a:pt x="15260" y="15516"/>
                </a:lnTo>
                <a:lnTo>
                  <a:pt x="15150" y="15736"/>
                </a:lnTo>
                <a:lnTo>
                  <a:pt x="15004" y="15993"/>
                </a:lnTo>
                <a:lnTo>
                  <a:pt x="14857" y="15626"/>
                </a:lnTo>
                <a:lnTo>
                  <a:pt x="15150" y="15370"/>
                </a:lnTo>
                <a:close/>
                <a:moveTo>
                  <a:pt x="7997" y="13902"/>
                </a:moveTo>
                <a:lnTo>
                  <a:pt x="7887" y="13939"/>
                </a:lnTo>
                <a:lnTo>
                  <a:pt x="7631" y="14122"/>
                </a:lnTo>
                <a:lnTo>
                  <a:pt x="7337" y="14269"/>
                </a:lnTo>
                <a:lnTo>
                  <a:pt x="7044" y="14416"/>
                </a:lnTo>
                <a:lnTo>
                  <a:pt x="6750" y="14526"/>
                </a:lnTo>
                <a:lnTo>
                  <a:pt x="6347" y="14599"/>
                </a:lnTo>
                <a:lnTo>
                  <a:pt x="6163" y="14673"/>
                </a:lnTo>
                <a:lnTo>
                  <a:pt x="6090" y="14746"/>
                </a:lnTo>
                <a:lnTo>
                  <a:pt x="6017" y="14819"/>
                </a:lnTo>
                <a:lnTo>
                  <a:pt x="6017" y="14929"/>
                </a:lnTo>
                <a:lnTo>
                  <a:pt x="5943" y="15003"/>
                </a:lnTo>
                <a:lnTo>
                  <a:pt x="5943" y="15113"/>
                </a:lnTo>
                <a:lnTo>
                  <a:pt x="6127" y="15590"/>
                </a:lnTo>
                <a:lnTo>
                  <a:pt x="6273" y="16103"/>
                </a:lnTo>
                <a:lnTo>
                  <a:pt x="6347" y="16177"/>
                </a:lnTo>
                <a:lnTo>
                  <a:pt x="6420" y="16213"/>
                </a:lnTo>
                <a:lnTo>
                  <a:pt x="6493" y="16213"/>
                </a:lnTo>
                <a:lnTo>
                  <a:pt x="6567" y="16177"/>
                </a:lnTo>
                <a:lnTo>
                  <a:pt x="6787" y="16030"/>
                </a:lnTo>
                <a:lnTo>
                  <a:pt x="7007" y="15920"/>
                </a:lnTo>
                <a:lnTo>
                  <a:pt x="7484" y="15736"/>
                </a:lnTo>
                <a:lnTo>
                  <a:pt x="7704" y="15663"/>
                </a:lnTo>
                <a:lnTo>
                  <a:pt x="7924" y="15553"/>
                </a:lnTo>
                <a:lnTo>
                  <a:pt x="8144" y="15406"/>
                </a:lnTo>
                <a:lnTo>
                  <a:pt x="8328" y="15223"/>
                </a:lnTo>
                <a:lnTo>
                  <a:pt x="8438" y="15076"/>
                </a:lnTo>
                <a:lnTo>
                  <a:pt x="8511" y="14893"/>
                </a:lnTo>
                <a:lnTo>
                  <a:pt x="8511" y="14709"/>
                </a:lnTo>
                <a:lnTo>
                  <a:pt x="8511" y="14526"/>
                </a:lnTo>
                <a:lnTo>
                  <a:pt x="8474" y="14342"/>
                </a:lnTo>
                <a:lnTo>
                  <a:pt x="8364" y="14159"/>
                </a:lnTo>
                <a:lnTo>
                  <a:pt x="8254" y="14049"/>
                </a:lnTo>
                <a:lnTo>
                  <a:pt x="8071" y="13939"/>
                </a:lnTo>
                <a:lnTo>
                  <a:pt x="7997" y="13902"/>
                </a:lnTo>
                <a:close/>
                <a:moveTo>
                  <a:pt x="14710" y="15736"/>
                </a:moveTo>
                <a:lnTo>
                  <a:pt x="14747" y="15993"/>
                </a:lnTo>
                <a:lnTo>
                  <a:pt x="14820" y="16250"/>
                </a:lnTo>
                <a:lnTo>
                  <a:pt x="14490" y="16507"/>
                </a:lnTo>
                <a:lnTo>
                  <a:pt x="14417" y="16397"/>
                </a:lnTo>
                <a:lnTo>
                  <a:pt x="14307" y="15993"/>
                </a:lnTo>
                <a:lnTo>
                  <a:pt x="14380" y="15956"/>
                </a:lnTo>
                <a:lnTo>
                  <a:pt x="14710" y="15736"/>
                </a:lnTo>
                <a:close/>
                <a:moveTo>
                  <a:pt x="14123" y="16103"/>
                </a:moveTo>
                <a:lnTo>
                  <a:pt x="14160" y="16397"/>
                </a:lnTo>
                <a:lnTo>
                  <a:pt x="14233" y="16690"/>
                </a:lnTo>
                <a:lnTo>
                  <a:pt x="13830" y="16873"/>
                </a:lnTo>
                <a:lnTo>
                  <a:pt x="13720" y="16727"/>
                </a:lnTo>
                <a:lnTo>
                  <a:pt x="13500" y="16433"/>
                </a:lnTo>
                <a:lnTo>
                  <a:pt x="14123" y="16103"/>
                </a:lnTo>
                <a:close/>
                <a:moveTo>
                  <a:pt x="13426" y="16470"/>
                </a:moveTo>
                <a:lnTo>
                  <a:pt x="13500" y="16727"/>
                </a:lnTo>
                <a:lnTo>
                  <a:pt x="13536" y="16873"/>
                </a:lnTo>
                <a:lnTo>
                  <a:pt x="13573" y="16984"/>
                </a:lnTo>
                <a:lnTo>
                  <a:pt x="13096" y="17167"/>
                </a:lnTo>
                <a:lnTo>
                  <a:pt x="12986" y="17057"/>
                </a:lnTo>
                <a:lnTo>
                  <a:pt x="12876" y="16873"/>
                </a:lnTo>
                <a:lnTo>
                  <a:pt x="12839" y="16727"/>
                </a:lnTo>
                <a:lnTo>
                  <a:pt x="13426" y="16470"/>
                </a:lnTo>
                <a:close/>
                <a:moveTo>
                  <a:pt x="12583" y="16837"/>
                </a:moveTo>
                <a:lnTo>
                  <a:pt x="12656" y="17094"/>
                </a:lnTo>
                <a:lnTo>
                  <a:pt x="12803" y="17277"/>
                </a:lnTo>
                <a:lnTo>
                  <a:pt x="12399" y="17460"/>
                </a:lnTo>
                <a:lnTo>
                  <a:pt x="12326" y="17387"/>
                </a:lnTo>
                <a:lnTo>
                  <a:pt x="12253" y="17277"/>
                </a:lnTo>
                <a:lnTo>
                  <a:pt x="12216" y="17167"/>
                </a:lnTo>
                <a:lnTo>
                  <a:pt x="12216" y="17020"/>
                </a:lnTo>
                <a:lnTo>
                  <a:pt x="12583" y="16837"/>
                </a:lnTo>
                <a:close/>
                <a:moveTo>
                  <a:pt x="12032" y="17094"/>
                </a:moveTo>
                <a:lnTo>
                  <a:pt x="11996" y="17240"/>
                </a:lnTo>
                <a:lnTo>
                  <a:pt x="12032" y="17387"/>
                </a:lnTo>
                <a:lnTo>
                  <a:pt x="12106" y="17570"/>
                </a:lnTo>
                <a:lnTo>
                  <a:pt x="11812" y="17644"/>
                </a:lnTo>
                <a:lnTo>
                  <a:pt x="11776" y="17644"/>
                </a:lnTo>
                <a:lnTo>
                  <a:pt x="11739" y="17497"/>
                </a:lnTo>
                <a:lnTo>
                  <a:pt x="11666" y="17240"/>
                </a:lnTo>
                <a:lnTo>
                  <a:pt x="12032" y="17094"/>
                </a:lnTo>
                <a:close/>
                <a:moveTo>
                  <a:pt x="11446" y="17350"/>
                </a:moveTo>
                <a:lnTo>
                  <a:pt x="11482" y="17607"/>
                </a:lnTo>
                <a:lnTo>
                  <a:pt x="11519" y="17791"/>
                </a:lnTo>
                <a:lnTo>
                  <a:pt x="11189" y="17901"/>
                </a:lnTo>
                <a:lnTo>
                  <a:pt x="11115" y="17937"/>
                </a:lnTo>
                <a:lnTo>
                  <a:pt x="11115" y="17864"/>
                </a:lnTo>
                <a:lnTo>
                  <a:pt x="11115" y="17827"/>
                </a:lnTo>
                <a:lnTo>
                  <a:pt x="11115" y="17717"/>
                </a:lnTo>
                <a:lnTo>
                  <a:pt x="11005" y="17607"/>
                </a:lnTo>
                <a:lnTo>
                  <a:pt x="10969" y="17534"/>
                </a:lnTo>
                <a:lnTo>
                  <a:pt x="11446" y="17350"/>
                </a:lnTo>
                <a:close/>
                <a:moveTo>
                  <a:pt x="10639" y="17644"/>
                </a:moveTo>
                <a:lnTo>
                  <a:pt x="10749" y="17791"/>
                </a:lnTo>
                <a:lnTo>
                  <a:pt x="10859" y="17901"/>
                </a:lnTo>
                <a:lnTo>
                  <a:pt x="10932" y="17974"/>
                </a:lnTo>
                <a:lnTo>
                  <a:pt x="10969" y="17974"/>
                </a:lnTo>
                <a:lnTo>
                  <a:pt x="10455" y="18194"/>
                </a:lnTo>
                <a:lnTo>
                  <a:pt x="10418" y="18121"/>
                </a:lnTo>
                <a:lnTo>
                  <a:pt x="10345" y="18121"/>
                </a:lnTo>
                <a:lnTo>
                  <a:pt x="10235" y="18157"/>
                </a:lnTo>
                <a:lnTo>
                  <a:pt x="10162" y="17901"/>
                </a:lnTo>
                <a:lnTo>
                  <a:pt x="10125" y="17827"/>
                </a:lnTo>
                <a:lnTo>
                  <a:pt x="10639" y="17644"/>
                </a:lnTo>
                <a:close/>
                <a:moveTo>
                  <a:pt x="10272" y="440"/>
                </a:moveTo>
                <a:lnTo>
                  <a:pt x="10455" y="477"/>
                </a:lnTo>
                <a:lnTo>
                  <a:pt x="10565" y="550"/>
                </a:lnTo>
                <a:lnTo>
                  <a:pt x="10675" y="624"/>
                </a:lnTo>
                <a:lnTo>
                  <a:pt x="10785" y="734"/>
                </a:lnTo>
                <a:lnTo>
                  <a:pt x="10969" y="990"/>
                </a:lnTo>
                <a:lnTo>
                  <a:pt x="11005" y="1210"/>
                </a:lnTo>
                <a:lnTo>
                  <a:pt x="11042" y="1431"/>
                </a:lnTo>
                <a:lnTo>
                  <a:pt x="11335" y="2348"/>
                </a:lnTo>
                <a:lnTo>
                  <a:pt x="11886" y="3998"/>
                </a:lnTo>
                <a:lnTo>
                  <a:pt x="13060" y="7300"/>
                </a:lnTo>
                <a:lnTo>
                  <a:pt x="14233" y="10564"/>
                </a:lnTo>
                <a:lnTo>
                  <a:pt x="14857" y="12215"/>
                </a:lnTo>
                <a:lnTo>
                  <a:pt x="15187" y="13095"/>
                </a:lnTo>
                <a:lnTo>
                  <a:pt x="15407" y="13646"/>
                </a:lnTo>
                <a:lnTo>
                  <a:pt x="15334" y="13682"/>
                </a:lnTo>
                <a:lnTo>
                  <a:pt x="15297" y="13829"/>
                </a:lnTo>
                <a:lnTo>
                  <a:pt x="15297" y="13939"/>
                </a:lnTo>
                <a:lnTo>
                  <a:pt x="15260" y="14196"/>
                </a:lnTo>
                <a:lnTo>
                  <a:pt x="15224" y="14379"/>
                </a:lnTo>
                <a:lnTo>
                  <a:pt x="15187" y="14526"/>
                </a:lnTo>
                <a:lnTo>
                  <a:pt x="15004" y="14856"/>
                </a:lnTo>
                <a:lnTo>
                  <a:pt x="14747" y="15149"/>
                </a:lnTo>
                <a:lnTo>
                  <a:pt x="14453" y="15370"/>
                </a:lnTo>
                <a:lnTo>
                  <a:pt x="14123" y="15590"/>
                </a:lnTo>
                <a:lnTo>
                  <a:pt x="13793" y="15773"/>
                </a:lnTo>
                <a:lnTo>
                  <a:pt x="13060" y="16140"/>
                </a:lnTo>
                <a:lnTo>
                  <a:pt x="12326" y="16470"/>
                </a:lnTo>
                <a:lnTo>
                  <a:pt x="10859" y="17094"/>
                </a:lnTo>
                <a:lnTo>
                  <a:pt x="10015" y="17424"/>
                </a:lnTo>
                <a:lnTo>
                  <a:pt x="9978" y="17387"/>
                </a:lnTo>
                <a:lnTo>
                  <a:pt x="9942" y="17387"/>
                </a:lnTo>
                <a:lnTo>
                  <a:pt x="9905" y="17424"/>
                </a:lnTo>
                <a:lnTo>
                  <a:pt x="9905" y="17460"/>
                </a:lnTo>
                <a:lnTo>
                  <a:pt x="8841" y="17791"/>
                </a:lnTo>
                <a:lnTo>
                  <a:pt x="7777" y="18121"/>
                </a:lnTo>
                <a:lnTo>
                  <a:pt x="6970" y="18304"/>
                </a:lnTo>
                <a:lnTo>
                  <a:pt x="6163" y="18487"/>
                </a:lnTo>
                <a:lnTo>
                  <a:pt x="5797" y="18524"/>
                </a:lnTo>
                <a:lnTo>
                  <a:pt x="5613" y="18524"/>
                </a:lnTo>
                <a:lnTo>
                  <a:pt x="5430" y="18451"/>
                </a:lnTo>
                <a:lnTo>
                  <a:pt x="5283" y="18377"/>
                </a:lnTo>
                <a:lnTo>
                  <a:pt x="5173" y="18231"/>
                </a:lnTo>
                <a:lnTo>
                  <a:pt x="5063" y="18121"/>
                </a:lnTo>
                <a:lnTo>
                  <a:pt x="4953" y="17974"/>
                </a:lnTo>
                <a:lnTo>
                  <a:pt x="4879" y="17680"/>
                </a:lnTo>
                <a:lnTo>
                  <a:pt x="4769" y="17387"/>
                </a:lnTo>
                <a:lnTo>
                  <a:pt x="4476" y="16507"/>
                </a:lnTo>
                <a:lnTo>
                  <a:pt x="3926" y="14819"/>
                </a:lnTo>
                <a:lnTo>
                  <a:pt x="3376" y="13169"/>
                </a:lnTo>
                <a:lnTo>
                  <a:pt x="2752" y="11518"/>
                </a:lnTo>
                <a:lnTo>
                  <a:pt x="2165" y="9867"/>
                </a:lnTo>
                <a:lnTo>
                  <a:pt x="1505" y="8253"/>
                </a:lnTo>
                <a:lnTo>
                  <a:pt x="845" y="6603"/>
                </a:lnTo>
                <a:lnTo>
                  <a:pt x="588" y="6052"/>
                </a:lnTo>
                <a:lnTo>
                  <a:pt x="478" y="5796"/>
                </a:lnTo>
                <a:lnTo>
                  <a:pt x="331" y="5539"/>
                </a:lnTo>
                <a:lnTo>
                  <a:pt x="368" y="5502"/>
                </a:lnTo>
                <a:lnTo>
                  <a:pt x="404" y="5429"/>
                </a:lnTo>
                <a:lnTo>
                  <a:pt x="368" y="5209"/>
                </a:lnTo>
                <a:lnTo>
                  <a:pt x="404" y="5025"/>
                </a:lnTo>
                <a:lnTo>
                  <a:pt x="404" y="4879"/>
                </a:lnTo>
                <a:lnTo>
                  <a:pt x="478" y="4695"/>
                </a:lnTo>
                <a:lnTo>
                  <a:pt x="624" y="4402"/>
                </a:lnTo>
                <a:lnTo>
                  <a:pt x="845" y="4145"/>
                </a:lnTo>
                <a:lnTo>
                  <a:pt x="1101" y="3888"/>
                </a:lnTo>
                <a:lnTo>
                  <a:pt x="1395" y="3668"/>
                </a:lnTo>
                <a:lnTo>
                  <a:pt x="1725" y="3485"/>
                </a:lnTo>
                <a:lnTo>
                  <a:pt x="2018" y="3301"/>
                </a:lnTo>
                <a:lnTo>
                  <a:pt x="2789" y="2935"/>
                </a:lnTo>
                <a:lnTo>
                  <a:pt x="3596" y="2641"/>
                </a:lnTo>
                <a:lnTo>
                  <a:pt x="5210" y="2017"/>
                </a:lnTo>
                <a:lnTo>
                  <a:pt x="6787" y="1394"/>
                </a:lnTo>
                <a:lnTo>
                  <a:pt x="7557" y="1100"/>
                </a:lnTo>
                <a:lnTo>
                  <a:pt x="8364" y="807"/>
                </a:lnTo>
                <a:lnTo>
                  <a:pt x="9135" y="587"/>
                </a:lnTo>
                <a:lnTo>
                  <a:pt x="9538" y="514"/>
                </a:lnTo>
                <a:lnTo>
                  <a:pt x="9942" y="440"/>
                </a:lnTo>
                <a:close/>
                <a:moveTo>
                  <a:pt x="9868" y="17937"/>
                </a:moveTo>
                <a:lnTo>
                  <a:pt x="9868" y="17974"/>
                </a:lnTo>
                <a:lnTo>
                  <a:pt x="9905" y="18157"/>
                </a:lnTo>
                <a:lnTo>
                  <a:pt x="10015" y="18341"/>
                </a:lnTo>
                <a:lnTo>
                  <a:pt x="9575" y="18524"/>
                </a:lnTo>
                <a:lnTo>
                  <a:pt x="9575" y="18487"/>
                </a:lnTo>
                <a:lnTo>
                  <a:pt x="9538" y="18341"/>
                </a:lnTo>
                <a:lnTo>
                  <a:pt x="9465" y="18231"/>
                </a:lnTo>
                <a:lnTo>
                  <a:pt x="9391" y="18084"/>
                </a:lnTo>
                <a:lnTo>
                  <a:pt x="9868" y="17937"/>
                </a:lnTo>
                <a:close/>
                <a:moveTo>
                  <a:pt x="9098" y="18194"/>
                </a:moveTo>
                <a:lnTo>
                  <a:pt x="9171" y="18414"/>
                </a:lnTo>
                <a:lnTo>
                  <a:pt x="9245" y="18524"/>
                </a:lnTo>
                <a:lnTo>
                  <a:pt x="9318" y="18598"/>
                </a:lnTo>
                <a:lnTo>
                  <a:pt x="8841" y="18781"/>
                </a:lnTo>
                <a:lnTo>
                  <a:pt x="8768" y="18708"/>
                </a:lnTo>
                <a:lnTo>
                  <a:pt x="8694" y="18598"/>
                </a:lnTo>
                <a:lnTo>
                  <a:pt x="8621" y="18487"/>
                </a:lnTo>
                <a:lnTo>
                  <a:pt x="8584" y="18341"/>
                </a:lnTo>
                <a:lnTo>
                  <a:pt x="9098" y="18194"/>
                </a:lnTo>
                <a:close/>
                <a:moveTo>
                  <a:pt x="8254" y="18414"/>
                </a:moveTo>
                <a:lnTo>
                  <a:pt x="8291" y="18561"/>
                </a:lnTo>
                <a:lnTo>
                  <a:pt x="8364" y="18744"/>
                </a:lnTo>
                <a:lnTo>
                  <a:pt x="8511" y="18928"/>
                </a:lnTo>
                <a:lnTo>
                  <a:pt x="8181" y="19038"/>
                </a:lnTo>
                <a:lnTo>
                  <a:pt x="8144" y="18964"/>
                </a:lnTo>
                <a:lnTo>
                  <a:pt x="8107" y="18928"/>
                </a:lnTo>
                <a:lnTo>
                  <a:pt x="7997" y="18854"/>
                </a:lnTo>
                <a:lnTo>
                  <a:pt x="7961" y="18818"/>
                </a:lnTo>
                <a:lnTo>
                  <a:pt x="7851" y="18634"/>
                </a:lnTo>
                <a:lnTo>
                  <a:pt x="7851" y="18561"/>
                </a:lnTo>
                <a:lnTo>
                  <a:pt x="8254" y="18414"/>
                </a:lnTo>
                <a:close/>
                <a:moveTo>
                  <a:pt x="5246" y="18818"/>
                </a:moveTo>
                <a:lnTo>
                  <a:pt x="5430" y="18891"/>
                </a:lnTo>
                <a:lnTo>
                  <a:pt x="5650" y="18928"/>
                </a:lnTo>
                <a:lnTo>
                  <a:pt x="5870" y="18964"/>
                </a:lnTo>
                <a:lnTo>
                  <a:pt x="5943" y="19221"/>
                </a:lnTo>
                <a:lnTo>
                  <a:pt x="5760" y="19148"/>
                </a:lnTo>
                <a:lnTo>
                  <a:pt x="5576" y="19038"/>
                </a:lnTo>
                <a:lnTo>
                  <a:pt x="5393" y="18928"/>
                </a:lnTo>
                <a:lnTo>
                  <a:pt x="5246" y="18818"/>
                </a:lnTo>
                <a:close/>
                <a:moveTo>
                  <a:pt x="7557" y="18634"/>
                </a:moveTo>
                <a:lnTo>
                  <a:pt x="7557" y="18781"/>
                </a:lnTo>
                <a:lnTo>
                  <a:pt x="7631" y="18928"/>
                </a:lnTo>
                <a:lnTo>
                  <a:pt x="7704" y="19038"/>
                </a:lnTo>
                <a:lnTo>
                  <a:pt x="7777" y="19148"/>
                </a:lnTo>
                <a:lnTo>
                  <a:pt x="7704" y="19184"/>
                </a:lnTo>
                <a:lnTo>
                  <a:pt x="7227" y="19294"/>
                </a:lnTo>
                <a:lnTo>
                  <a:pt x="7154" y="19184"/>
                </a:lnTo>
                <a:lnTo>
                  <a:pt x="7080" y="19074"/>
                </a:lnTo>
                <a:lnTo>
                  <a:pt x="6970" y="18928"/>
                </a:lnTo>
                <a:lnTo>
                  <a:pt x="6897" y="18781"/>
                </a:lnTo>
                <a:lnTo>
                  <a:pt x="7117" y="18708"/>
                </a:lnTo>
                <a:lnTo>
                  <a:pt x="7557" y="18634"/>
                </a:lnTo>
                <a:close/>
                <a:moveTo>
                  <a:pt x="6604" y="18854"/>
                </a:moveTo>
                <a:lnTo>
                  <a:pt x="6677" y="19111"/>
                </a:lnTo>
                <a:lnTo>
                  <a:pt x="6750" y="19221"/>
                </a:lnTo>
                <a:lnTo>
                  <a:pt x="6824" y="19331"/>
                </a:lnTo>
                <a:lnTo>
                  <a:pt x="6493" y="19331"/>
                </a:lnTo>
                <a:lnTo>
                  <a:pt x="6493" y="19258"/>
                </a:lnTo>
                <a:lnTo>
                  <a:pt x="6493" y="19221"/>
                </a:lnTo>
                <a:lnTo>
                  <a:pt x="6420" y="19184"/>
                </a:lnTo>
                <a:lnTo>
                  <a:pt x="6383" y="19184"/>
                </a:lnTo>
                <a:lnTo>
                  <a:pt x="6310" y="19221"/>
                </a:lnTo>
                <a:lnTo>
                  <a:pt x="6273" y="19221"/>
                </a:lnTo>
                <a:lnTo>
                  <a:pt x="6200" y="19184"/>
                </a:lnTo>
                <a:lnTo>
                  <a:pt x="6163" y="19074"/>
                </a:lnTo>
                <a:lnTo>
                  <a:pt x="6127" y="18928"/>
                </a:lnTo>
                <a:lnTo>
                  <a:pt x="6604" y="18854"/>
                </a:lnTo>
                <a:close/>
                <a:moveTo>
                  <a:pt x="10125" y="0"/>
                </a:moveTo>
                <a:lnTo>
                  <a:pt x="9721" y="37"/>
                </a:lnTo>
                <a:lnTo>
                  <a:pt x="9318" y="110"/>
                </a:lnTo>
                <a:lnTo>
                  <a:pt x="8804" y="220"/>
                </a:lnTo>
                <a:lnTo>
                  <a:pt x="8291" y="403"/>
                </a:lnTo>
                <a:lnTo>
                  <a:pt x="7300" y="734"/>
                </a:lnTo>
                <a:lnTo>
                  <a:pt x="5320" y="1504"/>
                </a:lnTo>
                <a:lnTo>
                  <a:pt x="3376" y="2274"/>
                </a:lnTo>
                <a:lnTo>
                  <a:pt x="2422" y="2678"/>
                </a:lnTo>
                <a:lnTo>
                  <a:pt x="1945" y="2898"/>
                </a:lnTo>
                <a:lnTo>
                  <a:pt x="1505" y="3118"/>
                </a:lnTo>
                <a:lnTo>
                  <a:pt x="1248" y="3301"/>
                </a:lnTo>
                <a:lnTo>
                  <a:pt x="955" y="3485"/>
                </a:lnTo>
                <a:lnTo>
                  <a:pt x="698" y="3742"/>
                </a:lnTo>
                <a:lnTo>
                  <a:pt x="441" y="3998"/>
                </a:lnTo>
                <a:lnTo>
                  <a:pt x="221" y="4292"/>
                </a:lnTo>
                <a:lnTo>
                  <a:pt x="74" y="4622"/>
                </a:lnTo>
                <a:lnTo>
                  <a:pt x="38" y="4769"/>
                </a:lnTo>
                <a:lnTo>
                  <a:pt x="38" y="4915"/>
                </a:lnTo>
                <a:lnTo>
                  <a:pt x="38" y="5099"/>
                </a:lnTo>
                <a:lnTo>
                  <a:pt x="74" y="5245"/>
                </a:lnTo>
                <a:lnTo>
                  <a:pt x="1" y="5282"/>
                </a:lnTo>
                <a:lnTo>
                  <a:pt x="1" y="5319"/>
                </a:lnTo>
                <a:lnTo>
                  <a:pt x="38" y="5722"/>
                </a:lnTo>
                <a:lnTo>
                  <a:pt x="148" y="6052"/>
                </a:lnTo>
                <a:lnTo>
                  <a:pt x="441" y="6786"/>
                </a:lnTo>
                <a:lnTo>
                  <a:pt x="1065" y="8400"/>
                </a:lnTo>
                <a:lnTo>
                  <a:pt x="2348" y="11665"/>
                </a:lnTo>
                <a:lnTo>
                  <a:pt x="2935" y="13315"/>
                </a:lnTo>
                <a:lnTo>
                  <a:pt x="3522" y="15003"/>
                </a:lnTo>
                <a:lnTo>
                  <a:pt x="4072" y="16653"/>
                </a:lnTo>
                <a:lnTo>
                  <a:pt x="4293" y="17424"/>
                </a:lnTo>
                <a:lnTo>
                  <a:pt x="4439" y="17827"/>
                </a:lnTo>
                <a:lnTo>
                  <a:pt x="4513" y="18047"/>
                </a:lnTo>
                <a:lnTo>
                  <a:pt x="4623" y="18231"/>
                </a:lnTo>
                <a:lnTo>
                  <a:pt x="4659" y="18451"/>
                </a:lnTo>
                <a:lnTo>
                  <a:pt x="4733" y="18634"/>
                </a:lnTo>
                <a:lnTo>
                  <a:pt x="4806" y="18781"/>
                </a:lnTo>
                <a:lnTo>
                  <a:pt x="4916" y="18928"/>
                </a:lnTo>
                <a:lnTo>
                  <a:pt x="5026" y="19074"/>
                </a:lnTo>
                <a:lnTo>
                  <a:pt x="5173" y="19221"/>
                </a:lnTo>
                <a:lnTo>
                  <a:pt x="5503" y="19404"/>
                </a:lnTo>
                <a:lnTo>
                  <a:pt x="5833" y="19551"/>
                </a:lnTo>
                <a:lnTo>
                  <a:pt x="6237" y="19661"/>
                </a:lnTo>
                <a:lnTo>
                  <a:pt x="6604" y="19698"/>
                </a:lnTo>
                <a:lnTo>
                  <a:pt x="7007" y="19698"/>
                </a:lnTo>
                <a:lnTo>
                  <a:pt x="7484" y="19625"/>
                </a:lnTo>
                <a:lnTo>
                  <a:pt x="7924" y="19515"/>
                </a:lnTo>
                <a:lnTo>
                  <a:pt x="8841" y="19184"/>
                </a:lnTo>
                <a:lnTo>
                  <a:pt x="11079" y="18341"/>
                </a:lnTo>
                <a:lnTo>
                  <a:pt x="13206" y="17570"/>
                </a:lnTo>
                <a:lnTo>
                  <a:pt x="13830" y="17314"/>
                </a:lnTo>
                <a:lnTo>
                  <a:pt x="14417" y="17020"/>
                </a:lnTo>
                <a:lnTo>
                  <a:pt x="14527" y="17020"/>
                </a:lnTo>
                <a:lnTo>
                  <a:pt x="14674" y="16947"/>
                </a:lnTo>
                <a:lnTo>
                  <a:pt x="14710" y="16873"/>
                </a:lnTo>
                <a:lnTo>
                  <a:pt x="14710" y="16837"/>
                </a:lnTo>
                <a:lnTo>
                  <a:pt x="14894" y="16690"/>
                </a:lnTo>
                <a:lnTo>
                  <a:pt x="15187" y="16433"/>
                </a:lnTo>
                <a:lnTo>
                  <a:pt x="15407" y="16103"/>
                </a:lnTo>
                <a:lnTo>
                  <a:pt x="15554" y="15773"/>
                </a:lnTo>
                <a:lnTo>
                  <a:pt x="15701" y="15406"/>
                </a:lnTo>
                <a:lnTo>
                  <a:pt x="15774" y="15039"/>
                </a:lnTo>
                <a:lnTo>
                  <a:pt x="15811" y="14636"/>
                </a:lnTo>
                <a:lnTo>
                  <a:pt x="15847" y="13866"/>
                </a:lnTo>
                <a:lnTo>
                  <a:pt x="15884" y="13829"/>
                </a:lnTo>
                <a:lnTo>
                  <a:pt x="15884" y="13756"/>
                </a:lnTo>
                <a:lnTo>
                  <a:pt x="15847" y="13572"/>
                </a:lnTo>
                <a:lnTo>
                  <a:pt x="15811" y="13389"/>
                </a:lnTo>
                <a:lnTo>
                  <a:pt x="15664" y="13059"/>
                </a:lnTo>
                <a:lnTo>
                  <a:pt x="15334" y="12178"/>
                </a:lnTo>
                <a:lnTo>
                  <a:pt x="14710" y="10564"/>
                </a:lnTo>
                <a:lnTo>
                  <a:pt x="13500" y="7263"/>
                </a:lnTo>
                <a:lnTo>
                  <a:pt x="12326" y="3962"/>
                </a:lnTo>
                <a:lnTo>
                  <a:pt x="11776" y="2311"/>
                </a:lnTo>
                <a:lnTo>
                  <a:pt x="11446" y="1431"/>
                </a:lnTo>
                <a:lnTo>
                  <a:pt x="11372" y="1174"/>
                </a:lnTo>
                <a:lnTo>
                  <a:pt x="11409" y="1027"/>
                </a:lnTo>
                <a:lnTo>
                  <a:pt x="11409" y="917"/>
                </a:lnTo>
                <a:lnTo>
                  <a:pt x="11372" y="770"/>
                </a:lnTo>
                <a:lnTo>
                  <a:pt x="11299" y="624"/>
                </a:lnTo>
                <a:lnTo>
                  <a:pt x="11152" y="403"/>
                </a:lnTo>
                <a:lnTo>
                  <a:pt x="10895" y="220"/>
                </a:lnTo>
                <a:lnTo>
                  <a:pt x="10712" y="110"/>
                </a:lnTo>
                <a:lnTo>
                  <a:pt x="10528" y="37"/>
                </a:lnTo>
                <a:lnTo>
                  <a:pt x="10345"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478" name="Google Shape;478;p10"/>
          <p:cNvSpPr/>
          <p:nvPr/>
        </p:nvSpPr>
        <p:spPr>
          <a:xfrm>
            <a:off x="-35374" y="3366963"/>
            <a:ext cx="443260" cy="504670"/>
          </a:xfrm>
          <a:custGeom>
            <a:rect b="b" l="l" r="r" t="t"/>
            <a:pathLst>
              <a:path extrusionOk="0" h="17792" w="15627">
                <a:moveTo>
                  <a:pt x="10528" y="1"/>
                </a:moveTo>
                <a:lnTo>
                  <a:pt x="10455" y="37"/>
                </a:lnTo>
                <a:lnTo>
                  <a:pt x="10308" y="221"/>
                </a:lnTo>
                <a:lnTo>
                  <a:pt x="10198" y="441"/>
                </a:lnTo>
                <a:lnTo>
                  <a:pt x="10015" y="881"/>
                </a:lnTo>
                <a:lnTo>
                  <a:pt x="9831" y="1468"/>
                </a:lnTo>
                <a:lnTo>
                  <a:pt x="9685" y="2091"/>
                </a:lnTo>
                <a:lnTo>
                  <a:pt x="9685" y="2201"/>
                </a:lnTo>
                <a:lnTo>
                  <a:pt x="9721" y="2311"/>
                </a:lnTo>
                <a:lnTo>
                  <a:pt x="9795" y="2348"/>
                </a:lnTo>
                <a:lnTo>
                  <a:pt x="9868" y="2385"/>
                </a:lnTo>
                <a:lnTo>
                  <a:pt x="9941" y="2421"/>
                </a:lnTo>
                <a:lnTo>
                  <a:pt x="10051" y="2385"/>
                </a:lnTo>
                <a:lnTo>
                  <a:pt x="10125" y="2311"/>
                </a:lnTo>
                <a:lnTo>
                  <a:pt x="10198" y="2238"/>
                </a:lnTo>
                <a:lnTo>
                  <a:pt x="10235" y="2055"/>
                </a:lnTo>
                <a:lnTo>
                  <a:pt x="10235" y="2018"/>
                </a:lnTo>
                <a:lnTo>
                  <a:pt x="10235" y="1981"/>
                </a:lnTo>
                <a:lnTo>
                  <a:pt x="10455" y="1138"/>
                </a:lnTo>
                <a:lnTo>
                  <a:pt x="10638" y="624"/>
                </a:lnTo>
                <a:lnTo>
                  <a:pt x="10675" y="367"/>
                </a:lnTo>
                <a:lnTo>
                  <a:pt x="10712" y="111"/>
                </a:lnTo>
                <a:lnTo>
                  <a:pt x="10675" y="37"/>
                </a:lnTo>
                <a:lnTo>
                  <a:pt x="10602" y="1"/>
                </a:lnTo>
                <a:close/>
                <a:moveTo>
                  <a:pt x="3559" y="1028"/>
                </a:moveTo>
                <a:lnTo>
                  <a:pt x="3522" y="1064"/>
                </a:lnTo>
                <a:lnTo>
                  <a:pt x="3485" y="1101"/>
                </a:lnTo>
                <a:lnTo>
                  <a:pt x="3485" y="1138"/>
                </a:lnTo>
                <a:lnTo>
                  <a:pt x="3559" y="1321"/>
                </a:lnTo>
                <a:lnTo>
                  <a:pt x="3669" y="1468"/>
                </a:lnTo>
                <a:lnTo>
                  <a:pt x="3889" y="1761"/>
                </a:lnTo>
                <a:lnTo>
                  <a:pt x="4109" y="2055"/>
                </a:lnTo>
                <a:lnTo>
                  <a:pt x="4366" y="2348"/>
                </a:lnTo>
                <a:lnTo>
                  <a:pt x="4476" y="2605"/>
                </a:lnTo>
                <a:lnTo>
                  <a:pt x="4586" y="2862"/>
                </a:lnTo>
                <a:lnTo>
                  <a:pt x="4696" y="2972"/>
                </a:lnTo>
                <a:lnTo>
                  <a:pt x="4769" y="3045"/>
                </a:lnTo>
                <a:lnTo>
                  <a:pt x="4916" y="3082"/>
                </a:lnTo>
                <a:lnTo>
                  <a:pt x="5063" y="3082"/>
                </a:lnTo>
                <a:lnTo>
                  <a:pt x="5136" y="3045"/>
                </a:lnTo>
                <a:lnTo>
                  <a:pt x="5209" y="3008"/>
                </a:lnTo>
                <a:lnTo>
                  <a:pt x="5246" y="2935"/>
                </a:lnTo>
                <a:lnTo>
                  <a:pt x="5246" y="2862"/>
                </a:lnTo>
                <a:lnTo>
                  <a:pt x="5209" y="2715"/>
                </a:lnTo>
                <a:lnTo>
                  <a:pt x="5173" y="2642"/>
                </a:lnTo>
                <a:lnTo>
                  <a:pt x="5099" y="2605"/>
                </a:lnTo>
                <a:lnTo>
                  <a:pt x="4989" y="2605"/>
                </a:lnTo>
                <a:lnTo>
                  <a:pt x="4989" y="2568"/>
                </a:lnTo>
                <a:lnTo>
                  <a:pt x="4989" y="2495"/>
                </a:lnTo>
                <a:lnTo>
                  <a:pt x="4953" y="2385"/>
                </a:lnTo>
                <a:lnTo>
                  <a:pt x="4806" y="2128"/>
                </a:lnTo>
                <a:lnTo>
                  <a:pt x="4623" y="1871"/>
                </a:lnTo>
                <a:lnTo>
                  <a:pt x="4402" y="1615"/>
                </a:lnTo>
                <a:lnTo>
                  <a:pt x="4146" y="1394"/>
                </a:lnTo>
                <a:lnTo>
                  <a:pt x="3889" y="1174"/>
                </a:lnTo>
                <a:lnTo>
                  <a:pt x="3595" y="1028"/>
                </a:lnTo>
                <a:close/>
                <a:moveTo>
                  <a:pt x="15334" y="3999"/>
                </a:moveTo>
                <a:lnTo>
                  <a:pt x="15260" y="4035"/>
                </a:lnTo>
                <a:lnTo>
                  <a:pt x="15187" y="4109"/>
                </a:lnTo>
                <a:lnTo>
                  <a:pt x="15077" y="4182"/>
                </a:lnTo>
                <a:lnTo>
                  <a:pt x="14967" y="4256"/>
                </a:lnTo>
                <a:lnTo>
                  <a:pt x="14820" y="4329"/>
                </a:lnTo>
                <a:lnTo>
                  <a:pt x="14673" y="4329"/>
                </a:lnTo>
                <a:lnTo>
                  <a:pt x="14527" y="4402"/>
                </a:lnTo>
                <a:lnTo>
                  <a:pt x="14490" y="4439"/>
                </a:lnTo>
                <a:lnTo>
                  <a:pt x="14453" y="4549"/>
                </a:lnTo>
                <a:lnTo>
                  <a:pt x="14417" y="4586"/>
                </a:lnTo>
                <a:lnTo>
                  <a:pt x="14380" y="4622"/>
                </a:lnTo>
                <a:lnTo>
                  <a:pt x="14233" y="4732"/>
                </a:lnTo>
                <a:lnTo>
                  <a:pt x="13940" y="4842"/>
                </a:lnTo>
                <a:lnTo>
                  <a:pt x="13720" y="4989"/>
                </a:lnTo>
                <a:lnTo>
                  <a:pt x="13536" y="5173"/>
                </a:lnTo>
                <a:lnTo>
                  <a:pt x="13499" y="5246"/>
                </a:lnTo>
                <a:lnTo>
                  <a:pt x="13499" y="5319"/>
                </a:lnTo>
                <a:lnTo>
                  <a:pt x="13573" y="5356"/>
                </a:lnTo>
                <a:lnTo>
                  <a:pt x="13830" y="5356"/>
                </a:lnTo>
                <a:lnTo>
                  <a:pt x="14013" y="5319"/>
                </a:lnTo>
                <a:lnTo>
                  <a:pt x="14380" y="5173"/>
                </a:lnTo>
                <a:lnTo>
                  <a:pt x="14673" y="5026"/>
                </a:lnTo>
                <a:lnTo>
                  <a:pt x="14783" y="4953"/>
                </a:lnTo>
                <a:lnTo>
                  <a:pt x="14857" y="4806"/>
                </a:lnTo>
                <a:lnTo>
                  <a:pt x="15077" y="4769"/>
                </a:lnTo>
                <a:lnTo>
                  <a:pt x="15260" y="4659"/>
                </a:lnTo>
                <a:lnTo>
                  <a:pt x="15370" y="4696"/>
                </a:lnTo>
                <a:lnTo>
                  <a:pt x="15444" y="4696"/>
                </a:lnTo>
                <a:lnTo>
                  <a:pt x="15554" y="4622"/>
                </a:lnTo>
                <a:lnTo>
                  <a:pt x="15627" y="4549"/>
                </a:lnTo>
                <a:lnTo>
                  <a:pt x="15627" y="4476"/>
                </a:lnTo>
                <a:lnTo>
                  <a:pt x="15590" y="4366"/>
                </a:lnTo>
                <a:lnTo>
                  <a:pt x="15627" y="4329"/>
                </a:lnTo>
                <a:lnTo>
                  <a:pt x="15627" y="4256"/>
                </a:lnTo>
                <a:lnTo>
                  <a:pt x="15590" y="4182"/>
                </a:lnTo>
                <a:lnTo>
                  <a:pt x="15554" y="4109"/>
                </a:lnTo>
                <a:lnTo>
                  <a:pt x="15480" y="4035"/>
                </a:lnTo>
                <a:lnTo>
                  <a:pt x="15407" y="4035"/>
                </a:lnTo>
                <a:lnTo>
                  <a:pt x="15334" y="3999"/>
                </a:lnTo>
                <a:close/>
                <a:moveTo>
                  <a:pt x="2238" y="7447"/>
                </a:moveTo>
                <a:lnTo>
                  <a:pt x="2128" y="7484"/>
                </a:lnTo>
                <a:lnTo>
                  <a:pt x="1064" y="7960"/>
                </a:lnTo>
                <a:lnTo>
                  <a:pt x="477" y="8217"/>
                </a:lnTo>
                <a:lnTo>
                  <a:pt x="257" y="8364"/>
                </a:lnTo>
                <a:lnTo>
                  <a:pt x="147" y="8474"/>
                </a:lnTo>
                <a:lnTo>
                  <a:pt x="111" y="8437"/>
                </a:lnTo>
                <a:lnTo>
                  <a:pt x="74" y="8437"/>
                </a:lnTo>
                <a:lnTo>
                  <a:pt x="1" y="8511"/>
                </a:lnTo>
                <a:lnTo>
                  <a:pt x="1" y="8584"/>
                </a:lnTo>
                <a:lnTo>
                  <a:pt x="37" y="8621"/>
                </a:lnTo>
                <a:lnTo>
                  <a:pt x="111" y="8694"/>
                </a:lnTo>
                <a:lnTo>
                  <a:pt x="221" y="8731"/>
                </a:lnTo>
                <a:lnTo>
                  <a:pt x="367" y="8694"/>
                </a:lnTo>
                <a:lnTo>
                  <a:pt x="514" y="8657"/>
                </a:lnTo>
                <a:lnTo>
                  <a:pt x="808" y="8547"/>
                </a:lnTo>
                <a:lnTo>
                  <a:pt x="1028" y="8474"/>
                </a:lnTo>
                <a:lnTo>
                  <a:pt x="2385" y="7887"/>
                </a:lnTo>
                <a:lnTo>
                  <a:pt x="2458" y="7850"/>
                </a:lnTo>
                <a:lnTo>
                  <a:pt x="2532" y="7777"/>
                </a:lnTo>
                <a:lnTo>
                  <a:pt x="2532" y="7667"/>
                </a:lnTo>
                <a:lnTo>
                  <a:pt x="2495" y="7594"/>
                </a:lnTo>
                <a:lnTo>
                  <a:pt x="2422" y="7520"/>
                </a:lnTo>
                <a:lnTo>
                  <a:pt x="2348" y="7484"/>
                </a:lnTo>
                <a:lnTo>
                  <a:pt x="2238" y="7447"/>
                </a:lnTo>
                <a:close/>
                <a:moveTo>
                  <a:pt x="6677" y="7814"/>
                </a:moveTo>
                <a:lnTo>
                  <a:pt x="6603" y="7887"/>
                </a:lnTo>
                <a:lnTo>
                  <a:pt x="6603" y="7960"/>
                </a:lnTo>
                <a:lnTo>
                  <a:pt x="6603" y="8070"/>
                </a:lnTo>
                <a:lnTo>
                  <a:pt x="6933" y="8474"/>
                </a:lnTo>
                <a:lnTo>
                  <a:pt x="7044" y="8694"/>
                </a:lnTo>
                <a:lnTo>
                  <a:pt x="7154" y="8914"/>
                </a:lnTo>
                <a:lnTo>
                  <a:pt x="7227" y="8951"/>
                </a:lnTo>
                <a:lnTo>
                  <a:pt x="7264" y="8987"/>
                </a:lnTo>
                <a:lnTo>
                  <a:pt x="7410" y="8987"/>
                </a:lnTo>
                <a:lnTo>
                  <a:pt x="7594" y="8877"/>
                </a:lnTo>
                <a:lnTo>
                  <a:pt x="7777" y="8767"/>
                </a:lnTo>
                <a:lnTo>
                  <a:pt x="7924" y="8621"/>
                </a:lnTo>
                <a:lnTo>
                  <a:pt x="7924" y="8657"/>
                </a:lnTo>
                <a:lnTo>
                  <a:pt x="7997" y="8767"/>
                </a:lnTo>
                <a:lnTo>
                  <a:pt x="8071" y="8877"/>
                </a:lnTo>
                <a:lnTo>
                  <a:pt x="8181" y="8951"/>
                </a:lnTo>
                <a:lnTo>
                  <a:pt x="8327" y="9024"/>
                </a:lnTo>
                <a:lnTo>
                  <a:pt x="8584" y="9061"/>
                </a:lnTo>
                <a:lnTo>
                  <a:pt x="8768" y="9061"/>
                </a:lnTo>
                <a:lnTo>
                  <a:pt x="8951" y="8987"/>
                </a:lnTo>
                <a:lnTo>
                  <a:pt x="9281" y="8841"/>
                </a:lnTo>
                <a:lnTo>
                  <a:pt x="9611" y="8657"/>
                </a:lnTo>
                <a:lnTo>
                  <a:pt x="9721" y="8547"/>
                </a:lnTo>
                <a:lnTo>
                  <a:pt x="9758" y="8474"/>
                </a:lnTo>
                <a:lnTo>
                  <a:pt x="9758" y="8364"/>
                </a:lnTo>
                <a:lnTo>
                  <a:pt x="9685" y="8254"/>
                </a:lnTo>
                <a:lnTo>
                  <a:pt x="9648" y="8217"/>
                </a:lnTo>
                <a:lnTo>
                  <a:pt x="9464" y="8217"/>
                </a:lnTo>
                <a:lnTo>
                  <a:pt x="9428" y="8291"/>
                </a:lnTo>
                <a:lnTo>
                  <a:pt x="9244" y="8437"/>
                </a:lnTo>
                <a:lnTo>
                  <a:pt x="8988" y="8547"/>
                </a:lnTo>
                <a:lnTo>
                  <a:pt x="8768" y="8621"/>
                </a:lnTo>
                <a:lnTo>
                  <a:pt x="8584" y="8657"/>
                </a:lnTo>
                <a:lnTo>
                  <a:pt x="8474" y="8657"/>
                </a:lnTo>
                <a:lnTo>
                  <a:pt x="8401" y="8621"/>
                </a:lnTo>
                <a:lnTo>
                  <a:pt x="8364" y="8584"/>
                </a:lnTo>
                <a:lnTo>
                  <a:pt x="8327" y="8547"/>
                </a:lnTo>
                <a:lnTo>
                  <a:pt x="8254" y="8254"/>
                </a:lnTo>
                <a:lnTo>
                  <a:pt x="8181" y="8144"/>
                </a:lnTo>
                <a:lnTo>
                  <a:pt x="8071" y="8107"/>
                </a:lnTo>
                <a:lnTo>
                  <a:pt x="7961" y="8107"/>
                </a:lnTo>
                <a:lnTo>
                  <a:pt x="7887" y="8144"/>
                </a:lnTo>
                <a:lnTo>
                  <a:pt x="7740" y="8254"/>
                </a:lnTo>
                <a:lnTo>
                  <a:pt x="7630" y="8401"/>
                </a:lnTo>
                <a:lnTo>
                  <a:pt x="7410" y="8547"/>
                </a:lnTo>
                <a:lnTo>
                  <a:pt x="7264" y="8364"/>
                </a:lnTo>
                <a:lnTo>
                  <a:pt x="7117" y="8180"/>
                </a:lnTo>
                <a:lnTo>
                  <a:pt x="6970" y="7997"/>
                </a:lnTo>
                <a:lnTo>
                  <a:pt x="6787" y="7850"/>
                </a:lnTo>
                <a:lnTo>
                  <a:pt x="6713" y="7814"/>
                </a:lnTo>
                <a:close/>
                <a:moveTo>
                  <a:pt x="12876" y="11005"/>
                </a:moveTo>
                <a:lnTo>
                  <a:pt x="12803" y="11042"/>
                </a:lnTo>
                <a:lnTo>
                  <a:pt x="12766" y="11078"/>
                </a:lnTo>
                <a:lnTo>
                  <a:pt x="12766" y="11152"/>
                </a:lnTo>
                <a:lnTo>
                  <a:pt x="12729" y="11225"/>
                </a:lnTo>
                <a:lnTo>
                  <a:pt x="12766" y="11298"/>
                </a:lnTo>
                <a:lnTo>
                  <a:pt x="12986" y="11702"/>
                </a:lnTo>
                <a:lnTo>
                  <a:pt x="13279" y="12069"/>
                </a:lnTo>
                <a:lnTo>
                  <a:pt x="13499" y="12399"/>
                </a:lnTo>
                <a:lnTo>
                  <a:pt x="13646" y="12509"/>
                </a:lnTo>
                <a:lnTo>
                  <a:pt x="13830" y="12619"/>
                </a:lnTo>
                <a:lnTo>
                  <a:pt x="13976" y="12619"/>
                </a:lnTo>
                <a:lnTo>
                  <a:pt x="14013" y="12582"/>
                </a:lnTo>
                <a:lnTo>
                  <a:pt x="14086" y="12546"/>
                </a:lnTo>
                <a:lnTo>
                  <a:pt x="14160" y="12436"/>
                </a:lnTo>
                <a:lnTo>
                  <a:pt x="14160" y="12325"/>
                </a:lnTo>
                <a:lnTo>
                  <a:pt x="14160" y="12252"/>
                </a:lnTo>
                <a:lnTo>
                  <a:pt x="14123" y="12142"/>
                </a:lnTo>
                <a:lnTo>
                  <a:pt x="14086" y="12069"/>
                </a:lnTo>
                <a:lnTo>
                  <a:pt x="14050" y="12032"/>
                </a:lnTo>
                <a:lnTo>
                  <a:pt x="13903" y="12032"/>
                </a:lnTo>
                <a:lnTo>
                  <a:pt x="13830" y="11885"/>
                </a:lnTo>
                <a:lnTo>
                  <a:pt x="13573" y="11592"/>
                </a:lnTo>
                <a:lnTo>
                  <a:pt x="13316" y="11298"/>
                </a:lnTo>
                <a:lnTo>
                  <a:pt x="13059" y="11042"/>
                </a:lnTo>
                <a:lnTo>
                  <a:pt x="13023" y="11005"/>
                </a:lnTo>
                <a:close/>
                <a:moveTo>
                  <a:pt x="8181" y="3192"/>
                </a:moveTo>
                <a:lnTo>
                  <a:pt x="8511" y="3228"/>
                </a:lnTo>
                <a:lnTo>
                  <a:pt x="8878" y="3265"/>
                </a:lnTo>
                <a:lnTo>
                  <a:pt x="9208" y="3339"/>
                </a:lnTo>
                <a:lnTo>
                  <a:pt x="9538" y="3412"/>
                </a:lnTo>
                <a:lnTo>
                  <a:pt x="9868" y="3522"/>
                </a:lnTo>
                <a:lnTo>
                  <a:pt x="10198" y="3669"/>
                </a:lnTo>
                <a:lnTo>
                  <a:pt x="10528" y="3852"/>
                </a:lnTo>
                <a:lnTo>
                  <a:pt x="10822" y="4035"/>
                </a:lnTo>
                <a:lnTo>
                  <a:pt x="11078" y="4256"/>
                </a:lnTo>
                <a:lnTo>
                  <a:pt x="11335" y="4476"/>
                </a:lnTo>
                <a:lnTo>
                  <a:pt x="11592" y="4732"/>
                </a:lnTo>
                <a:lnTo>
                  <a:pt x="11812" y="4989"/>
                </a:lnTo>
                <a:lnTo>
                  <a:pt x="11996" y="5319"/>
                </a:lnTo>
                <a:lnTo>
                  <a:pt x="12142" y="5576"/>
                </a:lnTo>
                <a:lnTo>
                  <a:pt x="12252" y="5870"/>
                </a:lnTo>
                <a:lnTo>
                  <a:pt x="12362" y="6200"/>
                </a:lnTo>
                <a:lnTo>
                  <a:pt x="12436" y="6530"/>
                </a:lnTo>
                <a:lnTo>
                  <a:pt x="12509" y="6823"/>
                </a:lnTo>
                <a:lnTo>
                  <a:pt x="12509" y="7153"/>
                </a:lnTo>
                <a:lnTo>
                  <a:pt x="12509" y="7484"/>
                </a:lnTo>
                <a:lnTo>
                  <a:pt x="12472" y="7814"/>
                </a:lnTo>
                <a:lnTo>
                  <a:pt x="12399" y="8144"/>
                </a:lnTo>
                <a:lnTo>
                  <a:pt x="12289" y="8511"/>
                </a:lnTo>
                <a:lnTo>
                  <a:pt x="12142" y="8804"/>
                </a:lnTo>
                <a:lnTo>
                  <a:pt x="11996" y="9134"/>
                </a:lnTo>
                <a:lnTo>
                  <a:pt x="11812" y="9428"/>
                </a:lnTo>
                <a:lnTo>
                  <a:pt x="11592" y="9721"/>
                </a:lnTo>
                <a:lnTo>
                  <a:pt x="11115" y="10271"/>
                </a:lnTo>
                <a:lnTo>
                  <a:pt x="10345" y="11115"/>
                </a:lnTo>
                <a:lnTo>
                  <a:pt x="9941" y="11555"/>
                </a:lnTo>
                <a:lnTo>
                  <a:pt x="9575" y="12032"/>
                </a:lnTo>
                <a:lnTo>
                  <a:pt x="9281" y="12509"/>
                </a:lnTo>
                <a:lnTo>
                  <a:pt x="8988" y="13022"/>
                </a:lnTo>
                <a:lnTo>
                  <a:pt x="8914" y="13279"/>
                </a:lnTo>
                <a:lnTo>
                  <a:pt x="8804" y="13573"/>
                </a:lnTo>
                <a:lnTo>
                  <a:pt x="8768" y="13829"/>
                </a:lnTo>
                <a:lnTo>
                  <a:pt x="8731" y="14123"/>
                </a:lnTo>
                <a:lnTo>
                  <a:pt x="8217" y="14013"/>
                </a:lnTo>
                <a:lnTo>
                  <a:pt x="7704" y="13939"/>
                </a:lnTo>
                <a:lnTo>
                  <a:pt x="8584" y="11665"/>
                </a:lnTo>
                <a:lnTo>
                  <a:pt x="9061" y="10418"/>
                </a:lnTo>
                <a:lnTo>
                  <a:pt x="9318" y="9831"/>
                </a:lnTo>
                <a:lnTo>
                  <a:pt x="9391" y="9538"/>
                </a:lnTo>
                <a:lnTo>
                  <a:pt x="9391" y="9391"/>
                </a:lnTo>
                <a:lnTo>
                  <a:pt x="9354" y="9244"/>
                </a:lnTo>
                <a:lnTo>
                  <a:pt x="9318" y="9208"/>
                </a:lnTo>
                <a:lnTo>
                  <a:pt x="9281" y="9208"/>
                </a:lnTo>
                <a:lnTo>
                  <a:pt x="9171" y="9281"/>
                </a:lnTo>
                <a:lnTo>
                  <a:pt x="9098" y="9391"/>
                </a:lnTo>
                <a:lnTo>
                  <a:pt x="8988" y="9611"/>
                </a:lnTo>
                <a:lnTo>
                  <a:pt x="8768" y="10088"/>
                </a:lnTo>
                <a:lnTo>
                  <a:pt x="8217" y="11445"/>
                </a:lnTo>
                <a:lnTo>
                  <a:pt x="7337" y="13719"/>
                </a:lnTo>
                <a:lnTo>
                  <a:pt x="7227" y="13903"/>
                </a:lnTo>
                <a:lnTo>
                  <a:pt x="6970" y="13829"/>
                </a:lnTo>
                <a:lnTo>
                  <a:pt x="6420" y="13683"/>
                </a:lnTo>
                <a:lnTo>
                  <a:pt x="6420" y="13646"/>
                </a:lnTo>
                <a:lnTo>
                  <a:pt x="6493" y="13389"/>
                </a:lnTo>
                <a:lnTo>
                  <a:pt x="6530" y="13096"/>
                </a:lnTo>
                <a:lnTo>
                  <a:pt x="6530" y="12546"/>
                </a:lnTo>
                <a:lnTo>
                  <a:pt x="6603" y="11372"/>
                </a:lnTo>
                <a:lnTo>
                  <a:pt x="6677" y="10125"/>
                </a:lnTo>
                <a:lnTo>
                  <a:pt x="6713" y="9501"/>
                </a:lnTo>
                <a:lnTo>
                  <a:pt x="6677" y="8877"/>
                </a:lnTo>
                <a:lnTo>
                  <a:pt x="6677" y="8804"/>
                </a:lnTo>
                <a:lnTo>
                  <a:pt x="6640" y="8767"/>
                </a:lnTo>
                <a:lnTo>
                  <a:pt x="6530" y="8694"/>
                </a:lnTo>
                <a:lnTo>
                  <a:pt x="6420" y="8731"/>
                </a:lnTo>
                <a:lnTo>
                  <a:pt x="6383" y="8767"/>
                </a:lnTo>
                <a:lnTo>
                  <a:pt x="6347" y="8841"/>
                </a:lnTo>
                <a:lnTo>
                  <a:pt x="6273" y="9391"/>
                </a:lnTo>
                <a:lnTo>
                  <a:pt x="6237" y="9978"/>
                </a:lnTo>
                <a:lnTo>
                  <a:pt x="6200" y="11115"/>
                </a:lnTo>
                <a:lnTo>
                  <a:pt x="6090" y="12289"/>
                </a:lnTo>
                <a:lnTo>
                  <a:pt x="6016" y="12912"/>
                </a:lnTo>
                <a:lnTo>
                  <a:pt x="6016" y="13206"/>
                </a:lnTo>
                <a:lnTo>
                  <a:pt x="6016" y="13536"/>
                </a:lnTo>
                <a:lnTo>
                  <a:pt x="5540" y="13353"/>
                </a:lnTo>
                <a:lnTo>
                  <a:pt x="5099" y="13206"/>
                </a:lnTo>
                <a:lnTo>
                  <a:pt x="4623" y="13132"/>
                </a:lnTo>
                <a:lnTo>
                  <a:pt x="4182" y="13132"/>
                </a:lnTo>
                <a:lnTo>
                  <a:pt x="4329" y="12876"/>
                </a:lnTo>
                <a:lnTo>
                  <a:pt x="4439" y="12619"/>
                </a:lnTo>
                <a:lnTo>
                  <a:pt x="4549" y="12362"/>
                </a:lnTo>
                <a:lnTo>
                  <a:pt x="4623" y="12069"/>
                </a:lnTo>
                <a:lnTo>
                  <a:pt x="4696" y="11482"/>
                </a:lnTo>
                <a:lnTo>
                  <a:pt x="4696" y="10895"/>
                </a:lnTo>
                <a:lnTo>
                  <a:pt x="4623" y="10161"/>
                </a:lnTo>
                <a:lnTo>
                  <a:pt x="4512" y="9428"/>
                </a:lnTo>
                <a:lnTo>
                  <a:pt x="4366" y="8694"/>
                </a:lnTo>
                <a:lnTo>
                  <a:pt x="4219" y="7960"/>
                </a:lnTo>
                <a:lnTo>
                  <a:pt x="4182" y="7594"/>
                </a:lnTo>
                <a:lnTo>
                  <a:pt x="4182" y="7190"/>
                </a:lnTo>
                <a:lnTo>
                  <a:pt x="4182" y="6823"/>
                </a:lnTo>
                <a:lnTo>
                  <a:pt x="4219" y="6456"/>
                </a:lnTo>
                <a:lnTo>
                  <a:pt x="4292" y="6090"/>
                </a:lnTo>
                <a:lnTo>
                  <a:pt x="4439" y="5760"/>
                </a:lnTo>
                <a:lnTo>
                  <a:pt x="4586" y="5429"/>
                </a:lnTo>
                <a:lnTo>
                  <a:pt x="4769" y="5063"/>
                </a:lnTo>
                <a:lnTo>
                  <a:pt x="5026" y="4769"/>
                </a:lnTo>
                <a:lnTo>
                  <a:pt x="5246" y="4476"/>
                </a:lnTo>
                <a:lnTo>
                  <a:pt x="5503" y="4219"/>
                </a:lnTo>
                <a:lnTo>
                  <a:pt x="5796" y="3999"/>
                </a:lnTo>
                <a:lnTo>
                  <a:pt x="6090" y="3779"/>
                </a:lnTo>
                <a:lnTo>
                  <a:pt x="6420" y="3595"/>
                </a:lnTo>
                <a:lnTo>
                  <a:pt x="6787" y="3449"/>
                </a:lnTo>
                <a:lnTo>
                  <a:pt x="7117" y="3339"/>
                </a:lnTo>
                <a:lnTo>
                  <a:pt x="7484" y="3265"/>
                </a:lnTo>
                <a:lnTo>
                  <a:pt x="7814" y="3228"/>
                </a:lnTo>
                <a:lnTo>
                  <a:pt x="8181" y="3192"/>
                </a:lnTo>
                <a:close/>
                <a:moveTo>
                  <a:pt x="3962" y="13426"/>
                </a:moveTo>
                <a:lnTo>
                  <a:pt x="4623" y="13536"/>
                </a:lnTo>
                <a:lnTo>
                  <a:pt x="5246" y="13719"/>
                </a:lnTo>
                <a:lnTo>
                  <a:pt x="5943" y="13939"/>
                </a:lnTo>
                <a:lnTo>
                  <a:pt x="6603" y="14196"/>
                </a:lnTo>
                <a:lnTo>
                  <a:pt x="6860" y="14270"/>
                </a:lnTo>
                <a:lnTo>
                  <a:pt x="7154" y="14306"/>
                </a:lnTo>
                <a:lnTo>
                  <a:pt x="7704" y="14380"/>
                </a:lnTo>
                <a:lnTo>
                  <a:pt x="8217" y="14490"/>
                </a:lnTo>
                <a:lnTo>
                  <a:pt x="8474" y="14563"/>
                </a:lnTo>
                <a:lnTo>
                  <a:pt x="8731" y="14636"/>
                </a:lnTo>
                <a:lnTo>
                  <a:pt x="8768" y="14783"/>
                </a:lnTo>
                <a:lnTo>
                  <a:pt x="8841" y="14857"/>
                </a:lnTo>
                <a:lnTo>
                  <a:pt x="8951" y="14893"/>
                </a:lnTo>
                <a:lnTo>
                  <a:pt x="9061" y="14893"/>
                </a:lnTo>
                <a:lnTo>
                  <a:pt x="9061" y="15003"/>
                </a:lnTo>
                <a:lnTo>
                  <a:pt x="9024" y="15150"/>
                </a:lnTo>
                <a:lnTo>
                  <a:pt x="8914" y="15223"/>
                </a:lnTo>
                <a:lnTo>
                  <a:pt x="8768" y="15333"/>
                </a:lnTo>
                <a:lnTo>
                  <a:pt x="8034" y="15040"/>
                </a:lnTo>
                <a:lnTo>
                  <a:pt x="6383" y="14490"/>
                </a:lnTo>
                <a:lnTo>
                  <a:pt x="5576" y="14270"/>
                </a:lnTo>
                <a:lnTo>
                  <a:pt x="4769" y="14086"/>
                </a:lnTo>
                <a:lnTo>
                  <a:pt x="4292" y="14013"/>
                </a:lnTo>
                <a:lnTo>
                  <a:pt x="4072" y="14013"/>
                </a:lnTo>
                <a:lnTo>
                  <a:pt x="3852" y="14050"/>
                </a:lnTo>
                <a:lnTo>
                  <a:pt x="3742" y="14013"/>
                </a:lnTo>
                <a:lnTo>
                  <a:pt x="3669" y="13939"/>
                </a:lnTo>
                <a:lnTo>
                  <a:pt x="3632" y="13829"/>
                </a:lnTo>
                <a:lnTo>
                  <a:pt x="3632" y="13719"/>
                </a:lnTo>
                <a:lnTo>
                  <a:pt x="3632" y="13609"/>
                </a:lnTo>
                <a:lnTo>
                  <a:pt x="3705" y="13536"/>
                </a:lnTo>
                <a:lnTo>
                  <a:pt x="3816" y="13463"/>
                </a:lnTo>
                <a:lnTo>
                  <a:pt x="3926" y="13426"/>
                </a:lnTo>
                <a:close/>
                <a:moveTo>
                  <a:pt x="4256" y="15737"/>
                </a:moveTo>
                <a:lnTo>
                  <a:pt x="4696" y="15847"/>
                </a:lnTo>
                <a:lnTo>
                  <a:pt x="4476" y="16067"/>
                </a:lnTo>
                <a:lnTo>
                  <a:pt x="4292" y="16287"/>
                </a:lnTo>
                <a:lnTo>
                  <a:pt x="4292" y="16250"/>
                </a:lnTo>
                <a:lnTo>
                  <a:pt x="4256" y="16140"/>
                </a:lnTo>
                <a:lnTo>
                  <a:pt x="4256" y="15994"/>
                </a:lnTo>
                <a:lnTo>
                  <a:pt x="4256" y="15737"/>
                </a:lnTo>
                <a:close/>
                <a:moveTo>
                  <a:pt x="4843" y="15920"/>
                </a:moveTo>
                <a:lnTo>
                  <a:pt x="4989" y="15957"/>
                </a:lnTo>
                <a:lnTo>
                  <a:pt x="5136" y="15994"/>
                </a:lnTo>
                <a:lnTo>
                  <a:pt x="4879" y="16140"/>
                </a:lnTo>
                <a:lnTo>
                  <a:pt x="4623" y="16360"/>
                </a:lnTo>
                <a:lnTo>
                  <a:pt x="4623" y="16360"/>
                </a:lnTo>
                <a:lnTo>
                  <a:pt x="4733" y="16140"/>
                </a:lnTo>
                <a:lnTo>
                  <a:pt x="4843" y="15920"/>
                </a:lnTo>
                <a:close/>
                <a:moveTo>
                  <a:pt x="4146" y="14453"/>
                </a:moveTo>
                <a:lnTo>
                  <a:pt x="4659" y="14490"/>
                </a:lnTo>
                <a:lnTo>
                  <a:pt x="5356" y="14673"/>
                </a:lnTo>
                <a:lnTo>
                  <a:pt x="6053" y="14857"/>
                </a:lnTo>
                <a:lnTo>
                  <a:pt x="7410" y="15333"/>
                </a:lnTo>
                <a:lnTo>
                  <a:pt x="8034" y="15553"/>
                </a:lnTo>
                <a:lnTo>
                  <a:pt x="8401" y="15663"/>
                </a:lnTo>
                <a:lnTo>
                  <a:pt x="8694" y="15774"/>
                </a:lnTo>
                <a:lnTo>
                  <a:pt x="8731" y="15847"/>
                </a:lnTo>
                <a:lnTo>
                  <a:pt x="8768" y="15884"/>
                </a:lnTo>
                <a:lnTo>
                  <a:pt x="8841" y="15957"/>
                </a:lnTo>
                <a:lnTo>
                  <a:pt x="8951" y="15957"/>
                </a:lnTo>
                <a:lnTo>
                  <a:pt x="8914" y="16067"/>
                </a:lnTo>
                <a:lnTo>
                  <a:pt x="8841" y="16214"/>
                </a:lnTo>
                <a:lnTo>
                  <a:pt x="8694" y="16397"/>
                </a:lnTo>
                <a:lnTo>
                  <a:pt x="8547" y="16507"/>
                </a:lnTo>
                <a:lnTo>
                  <a:pt x="8401" y="16581"/>
                </a:lnTo>
                <a:lnTo>
                  <a:pt x="7227" y="16140"/>
                </a:lnTo>
                <a:lnTo>
                  <a:pt x="6016" y="15774"/>
                </a:lnTo>
                <a:lnTo>
                  <a:pt x="4733" y="15370"/>
                </a:lnTo>
                <a:lnTo>
                  <a:pt x="4072" y="15223"/>
                </a:lnTo>
                <a:lnTo>
                  <a:pt x="3449" y="15113"/>
                </a:lnTo>
                <a:lnTo>
                  <a:pt x="3449" y="15040"/>
                </a:lnTo>
                <a:lnTo>
                  <a:pt x="3449" y="14857"/>
                </a:lnTo>
                <a:lnTo>
                  <a:pt x="3522" y="14673"/>
                </a:lnTo>
                <a:lnTo>
                  <a:pt x="3632" y="14563"/>
                </a:lnTo>
                <a:lnTo>
                  <a:pt x="3705" y="14490"/>
                </a:lnTo>
                <a:lnTo>
                  <a:pt x="3926" y="14490"/>
                </a:lnTo>
                <a:lnTo>
                  <a:pt x="3962" y="14526"/>
                </a:lnTo>
                <a:lnTo>
                  <a:pt x="3999" y="14526"/>
                </a:lnTo>
                <a:lnTo>
                  <a:pt x="4036" y="14490"/>
                </a:lnTo>
                <a:lnTo>
                  <a:pt x="4146" y="14453"/>
                </a:lnTo>
                <a:close/>
                <a:moveTo>
                  <a:pt x="5503" y="16067"/>
                </a:moveTo>
                <a:lnTo>
                  <a:pt x="5723" y="16140"/>
                </a:lnTo>
                <a:lnTo>
                  <a:pt x="5503" y="16287"/>
                </a:lnTo>
                <a:lnTo>
                  <a:pt x="5246" y="16434"/>
                </a:lnTo>
                <a:lnTo>
                  <a:pt x="5026" y="16617"/>
                </a:lnTo>
                <a:lnTo>
                  <a:pt x="4843" y="16837"/>
                </a:lnTo>
                <a:lnTo>
                  <a:pt x="4659" y="16764"/>
                </a:lnTo>
                <a:lnTo>
                  <a:pt x="4733" y="16691"/>
                </a:lnTo>
                <a:lnTo>
                  <a:pt x="5503" y="16067"/>
                </a:lnTo>
                <a:close/>
                <a:moveTo>
                  <a:pt x="5980" y="16214"/>
                </a:moveTo>
                <a:lnTo>
                  <a:pt x="6200" y="16287"/>
                </a:lnTo>
                <a:lnTo>
                  <a:pt x="6200" y="16324"/>
                </a:lnTo>
                <a:lnTo>
                  <a:pt x="5943" y="16434"/>
                </a:lnTo>
                <a:lnTo>
                  <a:pt x="5723" y="16581"/>
                </a:lnTo>
                <a:lnTo>
                  <a:pt x="5540" y="16727"/>
                </a:lnTo>
                <a:lnTo>
                  <a:pt x="5393" y="16947"/>
                </a:lnTo>
                <a:lnTo>
                  <a:pt x="5246" y="16911"/>
                </a:lnTo>
                <a:lnTo>
                  <a:pt x="5613" y="16544"/>
                </a:lnTo>
                <a:lnTo>
                  <a:pt x="5980" y="16214"/>
                </a:lnTo>
                <a:close/>
                <a:moveTo>
                  <a:pt x="6383" y="16360"/>
                </a:moveTo>
                <a:lnTo>
                  <a:pt x="6897" y="16544"/>
                </a:lnTo>
                <a:lnTo>
                  <a:pt x="6420" y="16801"/>
                </a:lnTo>
                <a:lnTo>
                  <a:pt x="6200" y="16947"/>
                </a:lnTo>
                <a:lnTo>
                  <a:pt x="5980" y="17131"/>
                </a:lnTo>
                <a:lnTo>
                  <a:pt x="5796" y="17057"/>
                </a:lnTo>
                <a:lnTo>
                  <a:pt x="5833" y="16984"/>
                </a:lnTo>
                <a:lnTo>
                  <a:pt x="5833" y="16911"/>
                </a:lnTo>
                <a:lnTo>
                  <a:pt x="5833" y="16874"/>
                </a:lnTo>
                <a:lnTo>
                  <a:pt x="6090" y="16617"/>
                </a:lnTo>
                <a:lnTo>
                  <a:pt x="6383" y="16397"/>
                </a:lnTo>
                <a:lnTo>
                  <a:pt x="6383" y="16360"/>
                </a:lnTo>
                <a:close/>
                <a:moveTo>
                  <a:pt x="7080" y="16581"/>
                </a:moveTo>
                <a:lnTo>
                  <a:pt x="7410" y="16691"/>
                </a:lnTo>
                <a:lnTo>
                  <a:pt x="7154" y="16911"/>
                </a:lnTo>
                <a:lnTo>
                  <a:pt x="6787" y="17314"/>
                </a:lnTo>
                <a:lnTo>
                  <a:pt x="6457" y="17241"/>
                </a:lnTo>
                <a:lnTo>
                  <a:pt x="6493" y="17167"/>
                </a:lnTo>
                <a:lnTo>
                  <a:pt x="6457" y="17131"/>
                </a:lnTo>
                <a:lnTo>
                  <a:pt x="6750" y="16837"/>
                </a:lnTo>
                <a:lnTo>
                  <a:pt x="7080" y="16581"/>
                </a:lnTo>
                <a:close/>
                <a:moveTo>
                  <a:pt x="8034" y="2678"/>
                </a:moveTo>
                <a:lnTo>
                  <a:pt x="7704" y="2715"/>
                </a:lnTo>
                <a:lnTo>
                  <a:pt x="7374" y="2752"/>
                </a:lnTo>
                <a:lnTo>
                  <a:pt x="7044" y="2825"/>
                </a:lnTo>
                <a:lnTo>
                  <a:pt x="6750" y="2898"/>
                </a:lnTo>
                <a:lnTo>
                  <a:pt x="6420" y="3008"/>
                </a:lnTo>
                <a:lnTo>
                  <a:pt x="6126" y="3155"/>
                </a:lnTo>
                <a:lnTo>
                  <a:pt x="5833" y="3302"/>
                </a:lnTo>
                <a:lnTo>
                  <a:pt x="5576" y="3522"/>
                </a:lnTo>
                <a:lnTo>
                  <a:pt x="5026" y="3962"/>
                </a:lnTo>
                <a:lnTo>
                  <a:pt x="4806" y="4219"/>
                </a:lnTo>
                <a:lnTo>
                  <a:pt x="4586" y="4512"/>
                </a:lnTo>
                <a:lnTo>
                  <a:pt x="4366" y="4769"/>
                </a:lnTo>
                <a:lnTo>
                  <a:pt x="4182" y="5099"/>
                </a:lnTo>
                <a:lnTo>
                  <a:pt x="3999" y="5393"/>
                </a:lnTo>
                <a:lnTo>
                  <a:pt x="3852" y="5723"/>
                </a:lnTo>
                <a:lnTo>
                  <a:pt x="3742" y="6163"/>
                </a:lnTo>
                <a:lnTo>
                  <a:pt x="3669" y="6603"/>
                </a:lnTo>
                <a:lnTo>
                  <a:pt x="3632" y="7043"/>
                </a:lnTo>
                <a:lnTo>
                  <a:pt x="3632" y="7520"/>
                </a:lnTo>
                <a:lnTo>
                  <a:pt x="3705" y="7960"/>
                </a:lnTo>
                <a:lnTo>
                  <a:pt x="3779" y="8437"/>
                </a:lnTo>
                <a:lnTo>
                  <a:pt x="3962" y="9318"/>
                </a:lnTo>
                <a:lnTo>
                  <a:pt x="4109" y="10308"/>
                </a:lnTo>
                <a:lnTo>
                  <a:pt x="4182" y="10785"/>
                </a:lnTo>
                <a:lnTo>
                  <a:pt x="4219" y="11262"/>
                </a:lnTo>
                <a:lnTo>
                  <a:pt x="4182" y="11739"/>
                </a:lnTo>
                <a:lnTo>
                  <a:pt x="4109" y="12215"/>
                </a:lnTo>
                <a:lnTo>
                  <a:pt x="3999" y="12619"/>
                </a:lnTo>
                <a:lnTo>
                  <a:pt x="3816" y="13059"/>
                </a:lnTo>
                <a:lnTo>
                  <a:pt x="3595" y="13132"/>
                </a:lnTo>
                <a:lnTo>
                  <a:pt x="3449" y="13279"/>
                </a:lnTo>
                <a:lnTo>
                  <a:pt x="3302" y="13426"/>
                </a:lnTo>
                <a:lnTo>
                  <a:pt x="3229" y="13646"/>
                </a:lnTo>
                <a:lnTo>
                  <a:pt x="3229" y="13829"/>
                </a:lnTo>
                <a:lnTo>
                  <a:pt x="3265" y="13976"/>
                </a:lnTo>
                <a:lnTo>
                  <a:pt x="3339" y="14160"/>
                </a:lnTo>
                <a:lnTo>
                  <a:pt x="3412" y="14270"/>
                </a:lnTo>
                <a:lnTo>
                  <a:pt x="3339" y="14343"/>
                </a:lnTo>
                <a:lnTo>
                  <a:pt x="3265" y="14416"/>
                </a:lnTo>
                <a:lnTo>
                  <a:pt x="3192" y="14526"/>
                </a:lnTo>
                <a:lnTo>
                  <a:pt x="3119" y="14673"/>
                </a:lnTo>
                <a:lnTo>
                  <a:pt x="3082" y="14857"/>
                </a:lnTo>
                <a:lnTo>
                  <a:pt x="3045" y="15040"/>
                </a:lnTo>
                <a:lnTo>
                  <a:pt x="3045" y="15187"/>
                </a:lnTo>
                <a:lnTo>
                  <a:pt x="3082" y="15370"/>
                </a:lnTo>
                <a:lnTo>
                  <a:pt x="3192" y="15480"/>
                </a:lnTo>
                <a:lnTo>
                  <a:pt x="3302" y="15590"/>
                </a:lnTo>
                <a:lnTo>
                  <a:pt x="3412" y="15627"/>
                </a:lnTo>
                <a:lnTo>
                  <a:pt x="3485" y="15590"/>
                </a:lnTo>
                <a:lnTo>
                  <a:pt x="3522" y="15553"/>
                </a:lnTo>
                <a:lnTo>
                  <a:pt x="3559" y="15553"/>
                </a:lnTo>
                <a:lnTo>
                  <a:pt x="4072" y="15700"/>
                </a:lnTo>
                <a:lnTo>
                  <a:pt x="3999" y="15810"/>
                </a:lnTo>
                <a:lnTo>
                  <a:pt x="3926" y="15957"/>
                </a:lnTo>
                <a:lnTo>
                  <a:pt x="3926" y="16140"/>
                </a:lnTo>
                <a:lnTo>
                  <a:pt x="3926" y="16324"/>
                </a:lnTo>
                <a:lnTo>
                  <a:pt x="3999" y="16507"/>
                </a:lnTo>
                <a:lnTo>
                  <a:pt x="4072" y="16654"/>
                </a:lnTo>
                <a:lnTo>
                  <a:pt x="4146" y="16801"/>
                </a:lnTo>
                <a:lnTo>
                  <a:pt x="4292" y="16874"/>
                </a:lnTo>
                <a:lnTo>
                  <a:pt x="4256" y="16947"/>
                </a:lnTo>
                <a:lnTo>
                  <a:pt x="4292" y="17021"/>
                </a:lnTo>
                <a:lnTo>
                  <a:pt x="4329" y="17057"/>
                </a:lnTo>
                <a:lnTo>
                  <a:pt x="4402" y="17094"/>
                </a:lnTo>
                <a:lnTo>
                  <a:pt x="4586" y="17167"/>
                </a:lnTo>
                <a:lnTo>
                  <a:pt x="4806" y="17277"/>
                </a:lnTo>
                <a:lnTo>
                  <a:pt x="5283" y="17388"/>
                </a:lnTo>
                <a:lnTo>
                  <a:pt x="5393" y="17424"/>
                </a:lnTo>
                <a:lnTo>
                  <a:pt x="5576" y="17461"/>
                </a:lnTo>
                <a:lnTo>
                  <a:pt x="6310" y="17681"/>
                </a:lnTo>
                <a:lnTo>
                  <a:pt x="6677" y="17754"/>
                </a:lnTo>
                <a:lnTo>
                  <a:pt x="6860" y="17791"/>
                </a:lnTo>
                <a:lnTo>
                  <a:pt x="7044" y="17754"/>
                </a:lnTo>
                <a:lnTo>
                  <a:pt x="7117" y="17718"/>
                </a:lnTo>
                <a:lnTo>
                  <a:pt x="7154" y="17681"/>
                </a:lnTo>
                <a:lnTo>
                  <a:pt x="7154" y="17608"/>
                </a:lnTo>
                <a:lnTo>
                  <a:pt x="7117" y="17534"/>
                </a:lnTo>
                <a:lnTo>
                  <a:pt x="7447" y="17204"/>
                </a:lnTo>
                <a:lnTo>
                  <a:pt x="7594" y="17021"/>
                </a:lnTo>
                <a:lnTo>
                  <a:pt x="7740" y="16837"/>
                </a:lnTo>
                <a:lnTo>
                  <a:pt x="8327" y="17021"/>
                </a:lnTo>
                <a:lnTo>
                  <a:pt x="8437" y="17021"/>
                </a:lnTo>
                <a:lnTo>
                  <a:pt x="8547" y="16984"/>
                </a:lnTo>
                <a:lnTo>
                  <a:pt x="8731" y="16911"/>
                </a:lnTo>
                <a:lnTo>
                  <a:pt x="8914" y="16764"/>
                </a:lnTo>
                <a:lnTo>
                  <a:pt x="9098" y="16581"/>
                </a:lnTo>
                <a:lnTo>
                  <a:pt x="9208" y="16360"/>
                </a:lnTo>
                <a:lnTo>
                  <a:pt x="9281" y="16140"/>
                </a:lnTo>
                <a:lnTo>
                  <a:pt x="9318" y="15884"/>
                </a:lnTo>
                <a:lnTo>
                  <a:pt x="9281" y="15700"/>
                </a:lnTo>
                <a:lnTo>
                  <a:pt x="9208" y="15590"/>
                </a:lnTo>
                <a:lnTo>
                  <a:pt x="9171" y="15517"/>
                </a:lnTo>
                <a:lnTo>
                  <a:pt x="9244" y="15407"/>
                </a:lnTo>
                <a:lnTo>
                  <a:pt x="9354" y="15260"/>
                </a:lnTo>
                <a:lnTo>
                  <a:pt x="9391" y="15113"/>
                </a:lnTo>
                <a:lnTo>
                  <a:pt x="9428" y="15003"/>
                </a:lnTo>
                <a:lnTo>
                  <a:pt x="9501" y="14930"/>
                </a:lnTo>
                <a:lnTo>
                  <a:pt x="9575" y="14857"/>
                </a:lnTo>
                <a:lnTo>
                  <a:pt x="9575" y="14783"/>
                </a:lnTo>
                <a:lnTo>
                  <a:pt x="9538" y="14673"/>
                </a:lnTo>
                <a:lnTo>
                  <a:pt x="9391" y="14526"/>
                </a:lnTo>
                <a:lnTo>
                  <a:pt x="9244" y="14380"/>
                </a:lnTo>
                <a:lnTo>
                  <a:pt x="9244" y="14050"/>
                </a:lnTo>
                <a:lnTo>
                  <a:pt x="9318" y="13683"/>
                </a:lnTo>
                <a:lnTo>
                  <a:pt x="9428" y="13353"/>
                </a:lnTo>
                <a:lnTo>
                  <a:pt x="9538" y="13059"/>
                </a:lnTo>
                <a:lnTo>
                  <a:pt x="9721" y="12766"/>
                </a:lnTo>
                <a:lnTo>
                  <a:pt x="9905" y="12472"/>
                </a:lnTo>
                <a:lnTo>
                  <a:pt x="10308" y="11885"/>
                </a:lnTo>
                <a:lnTo>
                  <a:pt x="10785" y="11335"/>
                </a:lnTo>
                <a:lnTo>
                  <a:pt x="11299" y="10822"/>
                </a:lnTo>
                <a:lnTo>
                  <a:pt x="11775" y="10308"/>
                </a:lnTo>
                <a:lnTo>
                  <a:pt x="12179" y="9758"/>
                </a:lnTo>
                <a:lnTo>
                  <a:pt x="12362" y="9501"/>
                </a:lnTo>
                <a:lnTo>
                  <a:pt x="12546" y="9208"/>
                </a:lnTo>
                <a:lnTo>
                  <a:pt x="12656" y="8951"/>
                </a:lnTo>
                <a:lnTo>
                  <a:pt x="12803" y="8657"/>
                </a:lnTo>
                <a:lnTo>
                  <a:pt x="12876" y="8364"/>
                </a:lnTo>
                <a:lnTo>
                  <a:pt x="12949" y="8034"/>
                </a:lnTo>
                <a:lnTo>
                  <a:pt x="12986" y="7740"/>
                </a:lnTo>
                <a:lnTo>
                  <a:pt x="13023" y="7447"/>
                </a:lnTo>
                <a:lnTo>
                  <a:pt x="13023" y="6823"/>
                </a:lnTo>
                <a:lnTo>
                  <a:pt x="12913" y="6236"/>
                </a:lnTo>
                <a:lnTo>
                  <a:pt x="12729" y="5613"/>
                </a:lnTo>
                <a:lnTo>
                  <a:pt x="12436" y="5026"/>
                </a:lnTo>
                <a:lnTo>
                  <a:pt x="12252" y="4769"/>
                </a:lnTo>
                <a:lnTo>
                  <a:pt x="12069" y="4476"/>
                </a:lnTo>
                <a:lnTo>
                  <a:pt x="11849" y="4256"/>
                </a:lnTo>
                <a:lnTo>
                  <a:pt x="11629" y="3999"/>
                </a:lnTo>
                <a:lnTo>
                  <a:pt x="11372" y="3815"/>
                </a:lnTo>
                <a:lnTo>
                  <a:pt x="11115" y="3595"/>
                </a:lnTo>
                <a:lnTo>
                  <a:pt x="10565" y="3265"/>
                </a:lnTo>
                <a:lnTo>
                  <a:pt x="9978" y="3008"/>
                </a:lnTo>
                <a:lnTo>
                  <a:pt x="9354" y="2825"/>
                </a:lnTo>
                <a:lnTo>
                  <a:pt x="8694" y="2715"/>
                </a:lnTo>
                <a:lnTo>
                  <a:pt x="8034" y="2678"/>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479" name="Google Shape;479;p10"/>
          <p:cNvSpPr/>
          <p:nvPr/>
        </p:nvSpPr>
        <p:spPr>
          <a:xfrm>
            <a:off x="8817948" y="3439661"/>
            <a:ext cx="414157" cy="507762"/>
          </a:xfrm>
          <a:custGeom>
            <a:rect b="b" l="l" r="r" t="t"/>
            <a:pathLst>
              <a:path extrusionOk="0" h="17901" w="14601">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480" name="Google Shape;480;p10"/>
          <p:cNvSpPr/>
          <p:nvPr/>
        </p:nvSpPr>
        <p:spPr>
          <a:xfrm>
            <a:off x="8742973" y="4166677"/>
            <a:ext cx="495281" cy="340238"/>
          </a:xfrm>
          <a:custGeom>
            <a:rect b="b" l="l" r="r" t="t"/>
            <a:pathLst>
              <a:path extrusionOk="0" h="11995" w="17461">
                <a:moveTo>
                  <a:pt x="9758" y="2238"/>
                </a:moveTo>
                <a:lnTo>
                  <a:pt x="9721" y="2274"/>
                </a:lnTo>
                <a:lnTo>
                  <a:pt x="9648" y="2311"/>
                </a:lnTo>
                <a:lnTo>
                  <a:pt x="9611" y="2458"/>
                </a:lnTo>
                <a:lnTo>
                  <a:pt x="9648" y="2568"/>
                </a:lnTo>
                <a:lnTo>
                  <a:pt x="9721" y="2605"/>
                </a:lnTo>
                <a:lnTo>
                  <a:pt x="9758" y="2641"/>
                </a:lnTo>
                <a:lnTo>
                  <a:pt x="9941" y="2641"/>
                </a:lnTo>
                <a:lnTo>
                  <a:pt x="9978" y="2605"/>
                </a:lnTo>
                <a:lnTo>
                  <a:pt x="10051" y="2531"/>
                </a:lnTo>
                <a:lnTo>
                  <a:pt x="10051" y="2458"/>
                </a:lnTo>
                <a:lnTo>
                  <a:pt x="10051" y="2348"/>
                </a:lnTo>
                <a:lnTo>
                  <a:pt x="9978" y="2274"/>
                </a:lnTo>
                <a:lnTo>
                  <a:pt x="9941" y="2238"/>
                </a:lnTo>
                <a:close/>
                <a:moveTo>
                  <a:pt x="9795" y="3191"/>
                </a:moveTo>
                <a:lnTo>
                  <a:pt x="9721" y="3265"/>
                </a:lnTo>
                <a:lnTo>
                  <a:pt x="9684" y="3301"/>
                </a:lnTo>
                <a:lnTo>
                  <a:pt x="9684" y="3375"/>
                </a:lnTo>
                <a:lnTo>
                  <a:pt x="9684" y="3485"/>
                </a:lnTo>
                <a:lnTo>
                  <a:pt x="9758" y="3522"/>
                </a:lnTo>
                <a:lnTo>
                  <a:pt x="9795" y="3558"/>
                </a:lnTo>
                <a:lnTo>
                  <a:pt x="9941" y="3558"/>
                </a:lnTo>
                <a:lnTo>
                  <a:pt x="9978" y="3522"/>
                </a:lnTo>
                <a:lnTo>
                  <a:pt x="10015" y="3485"/>
                </a:lnTo>
                <a:lnTo>
                  <a:pt x="10051" y="3375"/>
                </a:lnTo>
                <a:lnTo>
                  <a:pt x="10015" y="3301"/>
                </a:lnTo>
                <a:lnTo>
                  <a:pt x="9978" y="3228"/>
                </a:lnTo>
                <a:lnTo>
                  <a:pt x="9941" y="3191"/>
                </a:lnTo>
                <a:close/>
                <a:moveTo>
                  <a:pt x="11519" y="3045"/>
                </a:moveTo>
                <a:lnTo>
                  <a:pt x="11409" y="3081"/>
                </a:lnTo>
                <a:lnTo>
                  <a:pt x="11335" y="3118"/>
                </a:lnTo>
                <a:lnTo>
                  <a:pt x="11298" y="3191"/>
                </a:lnTo>
                <a:lnTo>
                  <a:pt x="11262" y="3265"/>
                </a:lnTo>
                <a:lnTo>
                  <a:pt x="11262" y="3338"/>
                </a:lnTo>
                <a:lnTo>
                  <a:pt x="11262" y="3412"/>
                </a:lnTo>
                <a:lnTo>
                  <a:pt x="11298" y="3485"/>
                </a:lnTo>
                <a:lnTo>
                  <a:pt x="11372" y="3522"/>
                </a:lnTo>
                <a:lnTo>
                  <a:pt x="11445" y="3595"/>
                </a:lnTo>
                <a:lnTo>
                  <a:pt x="11592" y="3595"/>
                </a:lnTo>
                <a:lnTo>
                  <a:pt x="11665" y="3522"/>
                </a:lnTo>
                <a:lnTo>
                  <a:pt x="11702" y="3485"/>
                </a:lnTo>
                <a:lnTo>
                  <a:pt x="11739" y="3412"/>
                </a:lnTo>
                <a:lnTo>
                  <a:pt x="11702" y="3265"/>
                </a:lnTo>
                <a:lnTo>
                  <a:pt x="11702" y="3155"/>
                </a:lnTo>
                <a:lnTo>
                  <a:pt x="11629" y="3081"/>
                </a:lnTo>
                <a:lnTo>
                  <a:pt x="11519" y="3045"/>
                </a:lnTo>
                <a:close/>
                <a:moveTo>
                  <a:pt x="15554" y="1541"/>
                </a:moveTo>
                <a:lnTo>
                  <a:pt x="15407" y="1871"/>
                </a:lnTo>
                <a:lnTo>
                  <a:pt x="15187" y="2164"/>
                </a:lnTo>
                <a:lnTo>
                  <a:pt x="14967" y="2458"/>
                </a:lnTo>
                <a:lnTo>
                  <a:pt x="14710" y="2715"/>
                </a:lnTo>
                <a:lnTo>
                  <a:pt x="14416" y="2935"/>
                </a:lnTo>
                <a:lnTo>
                  <a:pt x="14123" y="3155"/>
                </a:lnTo>
                <a:lnTo>
                  <a:pt x="13536" y="3595"/>
                </a:lnTo>
                <a:lnTo>
                  <a:pt x="13279" y="3265"/>
                </a:lnTo>
                <a:lnTo>
                  <a:pt x="12986" y="2971"/>
                </a:lnTo>
                <a:lnTo>
                  <a:pt x="13096" y="2935"/>
                </a:lnTo>
                <a:lnTo>
                  <a:pt x="13683" y="2531"/>
                </a:lnTo>
                <a:lnTo>
                  <a:pt x="14306" y="2164"/>
                </a:lnTo>
                <a:lnTo>
                  <a:pt x="14930" y="1834"/>
                </a:lnTo>
                <a:lnTo>
                  <a:pt x="15554" y="1541"/>
                </a:lnTo>
                <a:close/>
                <a:moveTo>
                  <a:pt x="8914" y="3228"/>
                </a:moveTo>
                <a:lnTo>
                  <a:pt x="8841" y="3301"/>
                </a:lnTo>
                <a:lnTo>
                  <a:pt x="8804" y="3375"/>
                </a:lnTo>
                <a:lnTo>
                  <a:pt x="8804" y="3485"/>
                </a:lnTo>
                <a:lnTo>
                  <a:pt x="8804" y="3558"/>
                </a:lnTo>
                <a:lnTo>
                  <a:pt x="8877" y="3632"/>
                </a:lnTo>
                <a:lnTo>
                  <a:pt x="8951" y="3668"/>
                </a:lnTo>
                <a:lnTo>
                  <a:pt x="9098" y="3668"/>
                </a:lnTo>
                <a:lnTo>
                  <a:pt x="9134" y="3632"/>
                </a:lnTo>
                <a:lnTo>
                  <a:pt x="9208" y="3558"/>
                </a:lnTo>
                <a:lnTo>
                  <a:pt x="9208" y="3485"/>
                </a:lnTo>
                <a:lnTo>
                  <a:pt x="9208" y="3375"/>
                </a:lnTo>
                <a:lnTo>
                  <a:pt x="9171" y="3338"/>
                </a:lnTo>
                <a:lnTo>
                  <a:pt x="9134" y="3265"/>
                </a:lnTo>
                <a:lnTo>
                  <a:pt x="9061" y="3228"/>
                </a:lnTo>
                <a:close/>
                <a:moveTo>
                  <a:pt x="16324" y="1101"/>
                </a:moveTo>
                <a:lnTo>
                  <a:pt x="16140" y="1541"/>
                </a:lnTo>
                <a:lnTo>
                  <a:pt x="15884" y="1944"/>
                </a:lnTo>
                <a:lnTo>
                  <a:pt x="15590" y="2348"/>
                </a:lnTo>
                <a:lnTo>
                  <a:pt x="15297" y="2751"/>
                </a:lnTo>
                <a:lnTo>
                  <a:pt x="14967" y="3081"/>
                </a:lnTo>
                <a:lnTo>
                  <a:pt x="14600" y="3412"/>
                </a:lnTo>
                <a:lnTo>
                  <a:pt x="13829" y="4072"/>
                </a:lnTo>
                <a:lnTo>
                  <a:pt x="13756" y="3925"/>
                </a:lnTo>
                <a:lnTo>
                  <a:pt x="13976" y="3778"/>
                </a:lnTo>
                <a:lnTo>
                  <a:pt x="14343" y="3558"/>
                </a:lnTo>
                <a:lnTo>
                  <a:pt x="14673" y="3301"/>
                </a:lnTo>
                <a:lnTo>
                  <a:pt x="15003" y="3008"/>
                </a:lnTo>
                <a:lnTo>
                  <a:pt x="15297" y="2715"/>
                </a:lnTo>
                <a:lnTo>
                  <a:pt x="15554" y="2384"/>
                </a:lnTo>
                <a:lnTo>
                  <a:pt x="15774" y="2018"/>
                </a:lnTo>
                <a:lnTo>
                  <a:pt x="15957" y="1651"/>
                </a:lnTo>
                <a:lnTo>
                  <a:pt x="16104" y="1211"/>
                </a:lnTo>
                <a:lnTo>
                  <a:pt x="16104" y="1137"/>
                </a:lnTo>
                <a:lnTo>
                  <a:pt x="16324" y="1101"/>
                </a:lnTo>
                <a:close/>
                <a:moveTo>
                  <a:pt x="10528" y="3962"/>
                </a:moveTo>
                <a:lnTo>
                  <a:pt x="10455" y="3998"/>
                </a:lnTo>
                <a:lnTo>
                  <a:pt x="10381" y="4072"/>
                </a:lnTo>
                <a:lnTo>
                  <a:pt x="10381" y="4108"/>
                </a:lnTo>
                <a:lnTo>
                  <a:pt x="10345" y="4219"/>
                </a:lnTo>
                <a:lnTo>
                  <a:pt x="10381" y="4329"/>
                </a:lnTo>
                <a:lnTo>
                  <a:pt x="10455" y="4402"/>
                </a:lnTo>
                <a:lnTo>
                  <a:pt x="10491" y="4439"/>
                </a:lnTo>
                <a:lnTo>
                  <a:pt x="10638" y="4439"/>
                </a:lnTo>
                <a:lnTo>
                  <a:pt x="10748" y="4365"/>
                </a:lnTo>
                <a:lnTo>
                  <a:pt x="10785" y="4292"/>
                </a:lnTo>
                <a:lnTo>
                  <a:pt x="10822" y="4219"/>
                </a:lnTo>
                <a:lnTo>
                  <a:pt x="10785" y="4108"/>
                </a:lnTo>
                <a:lnTo>
                  <a:pt x="10748" y="4072"/>
                </a:lnTo>
                <a:lnTo>
                  <a:pt x="10712" y="3998"/>
                </a:lnTo>
                <a:lnTo>
                  <a:pt x="10675" y="3962"/>
                </a:lnTo>
                <a:close/>
                <a:moveTo>
                  <a:pt x="16434" y="477"/>
                </a:moveTo>
                <a:lnTo>
                  <a:pt x="16617" y="514"/>
                </a:lnTo>
                <a:lnTo>
                  <a:pt x="16764" y="587"/>
                </a:lnTo>
                <a:lnTo>
                  <a:pt x="16837" y="734"/>
                </a:lnTo>
                <a:lnTo>
                  <a:pt x="16911" y="880"/>
                </a:lnTo>
                <a:lnTo>
                  <a:pt x="16947" y="1064"/>
                </a:lnTo>
                <a:lnTo>
                  <a:pt x="16947" y="1247"/>
                </a:lnTo>
                <a:lnTo>
                  <a:pt x="16911" y="1541"/>
                </a:lnTo>
                <a:lnTo>
                  <a:pt x="16764" y="1871"/>
                </a:lnTo>
                <a:lnTo>
                  <a:pt x="16544" y="2128"/>
                </a:lnTo>
                <a:lnTo>
                  <a:pt x="16104" y="2641"/>
                </a:lnTo>
                <a:lnTo>
                  <a:pt x="15077" y="3668"/>
                </a:lnTo>
                <a:lnTo>
                  <a:pt x="14086" y="4549"/>
                </a:lnTo>
                <a:lnTo>
                  <a:pt x="14013" y="4402"/>
                </a:lnTo>
                <a:lnTo>
                  <a:pt x="14123" y="4329"/>
                </a:lnTo>
                <a:lnTo>
                  <a:pt x="14967" y="3632"/>
                </a:lnTo>
                <a:lnTo>
                  <a:pt x="15370" y="3228"/>
                </a:lnTo>
                <a:lnTo>
                  <a:pt x="15737" y="2825"/>
                </a:lnTo>
                <a:lnTo>
                  <a:pt x="16067" y="2384"/>
                </a:lnTo>
                <a:lnTo>
                  <a:pt x="16361" y="1908"/>
                </a:lnTo>
                <a:lnTo>
                  <a:pt x="16617" y="1431"/>
                </a:lnTo>
                <a:lnTo>
                  <a:pt x="16764" y="880"/>
                </a:lnTo>
                <a:lnTo>
                  <a:pt x="16764" y="770"/>
                </a:lnTo>
                <a:lnTo>
                  <a:pt x="16727" y="697"/>
                </a:lnTo>
                <a:lnTo>
                  <a:pt x="16654" y="660"/>
                </a:lnTo>
                <a:lnTo>
                  <a:pt x="16544" y="660"/>
                </a:lnTo>
                <a:lnTo>
                  <a:pt x="15920" y="770"/>
                </a:lnTo>
                <a:lnTo>
                  <a:pt x="15333" y="954"/>
                </a:lnTo>
                <a:lnTo>
                  <a:pt x="15333" y="954"/>
                </a:lnTo>
                <a:lnTo>
                  <a:pt x="15590" y="807"/>
                </a:lnTo>
                <a:lnTo>
                  <a:pt x="15884" y="660"/>
                </a:lnTo>
                <a:lnTo>
                  <a:pt x="16177" y="550"/>
                </a:lnTo>
                <a:lnTo>
                  <a:pt x="16434" y="477"/>
                </a:lnTo>
                <a:close/>
                <a:moveTo>
                  <a:pt x="9354" y="4182"/>
                </a:moveTo>
                <a:lnTo>
                  <a:pt x="9208" y="4255"/>
                </a:lnTo>
                <a:lnTo>
                  <a:pt x="9134" y="4365"/>
                </a:lnTo>
                <a:lnTo>
                  <a:pt x="9134" y="4439"/>
                </a:lnTo>
                <a:lnTo>
                  <a:pt x="9171" y="4512"/>
                </a:lnTo>
                <a:lnTo>
                  <a:pt x="9208" y="4585"/>
                </a:lnTo>
                <a:lnTo>
                  <a:pt x="9281" y="4622"/>
                </a:lnTo>
                <a:lnTo>
                  <a:pt x="9428" y="4622"/>
                </a:lnTo>
                <a:lnTo>
                  <a:pt x="9538" y="4585"/>
                </a:lnTo>
                <a:lnTo>
                  <a:pt x="9611" y="4475"/>
                </a:lnTo>
                <a:lnTo>
                  <a:pt x="9648" y="4402"/>
                </a:lnTo>
                <a:lnTo>
                  <a:pt x="9648" y="4292"/>
                </a:lnTo>
                <a:lnTo>
                  <a:pt x="9611" y="4255"/>
                </a:lnTo>
                <a:lnTo>
                  <a:pt x="9538" y="4182"/>
                </a:lnTo>
                <a:close/>
                <a:moveTo>
                  <a:pt x="13243" y="6566"/>
                </a:moveTo>
                <a:lnTo>
                  <a:pt x="13169" y="6639"/>
                </a:lnTo>
                <a:lnTo>
                  <a:pt x="13133" y="6713"/>
                </a:lnTo>
                <a:lnTo>
                  <a:pt x="13133" y="6860"/>
                </a:lnTo>
                <a:lnTo>
                  <a:pt x="13133" y="6933"/>
                </a:lnTo>
                <a:lnTo>
                  <a:pt x="13206" y="6970"/>
                </a:lnTo>
                <a:lnTo>
                  <a:pt x="13316" y="7006"/>
                </a:lnTo>
                <a:lnTo>
                  <a:pt x="13463" y="6970"/>
                </a:lnTo>
                <a:lnTo>
                  <a:pt x="13536" y="6933"/>
                </a:lnTo>
                <a:lnTo>
                  <a:pt x="13536" y="6860"/>
                </a:lnTo>
                <a:lnTo>
                  <a:pt x="13573" y="6750"/>
                </a:lnTo>
                <a:lnTo>
                  <a:pt x="13536" y="6676"/>
                </a:lnTo>
                <a:lnTo>
                  <a:pt x="13463" y="6603"/>
                </a:lnTo>
                <a:lnTo>
                  <a:pt x="13316" y="6566"/>
                </a:lnTo>
                <a:close/>
                <a:moveTo>
                  <a:pt x="12216" y="7300"/>
                </a:moveTo>
                <a:lnTo>
                  <a:pt x="12105" y="7336"/>
                </a:lnTo>
                <a:lnTo>
                  <a:pt x="12032" y="7410"/>
                </a:lnTo>
                <a:lnTo>
                  <a:pt x="11995" y="7520"/>
                </a:lnTo>
                <a:lnTo>
                  <a:pt x="11995" y="7630"/>
                </a:lnTo>
                <a:lnTo>
                  <a:pt x="12032" y="7703"/>
                </a:lnTo>
                <a:lnTo>
                  <a:pt x="12105" y="7777"/>
                </a:lnTo>
                <a:lnTo>
                  <a:pt x="12216" y="7777"/>
                </a:lnTo>
                <a:lnTo>
                  <a:pt x="12289" y="7740"/>
                </a:lnTo>
                <a:lnTo>
                  <a:pt x="12362" y="7703"/>
                </a:lnTo>
                <a:lnTo>
                  <a:pt x="12436" y="7630"/>
                </a:lnTo>
                <a:lnTo>
                  <a:pt x="12436" y="7520"/>
                </a:lnTo>
                <a:lnTo>
                  <a:pt x="12436" y="7410"/>
                </a:lnTo>
                <a:lnTo>
                  <a:pt x="12326" y="7336"/>
                </a:lnTo>
                <a:lnTo>
                  <a:pt x="12216" y="7300"/>
                </a:lnTo>
                <a:close/>
                <a:moveTo>
                  <a:pt x="12729" y="8033"/>
                </a:moveTo>
                <a:lnTo>
                  <a:pt x="12656" y="8107"/>
                </a:lnTo>
                <a:lnTo>
                  <a:pt x="12656" y="8143"/>
                </a:lnTo>
                <a:lnTo>
                  <a:pt x="12619" y="8253"/>
                </a:lnTo>
                <a:lnTo>
                  <a:pt x="12619" y="8400"/>
                </a:lnTo>
                <a:lnTo>
                  <a:pt x="12656" y="8437"/>
                </a:lnTo>
                <a:lnTo>
                  <a:pt x="12692" y="8474"/>
                </a:lnTo>
                <a:lnTo>
                  <a:pt x="12729" y="8474"/>
                </a:lnTo>
                <a:lnTo>
                  <a:pt x="12802" y="8510"/>
                </a:lnTo>
                <a:lnTo>
                  <a:pt x="12912" y="8474"/>
                </a:lnTo>
                <a:lnTo>
                  <a:pt x="12986" y="8437"/>
                </a:lnTo>
                <a:lnTo>
                  <a:pt x="13022" y="8400"/>
                </a:lnTo>
                <a:lnTo>
                  <a:pt x="13022" y="8253"/>
                </a:lnTo>
                <a:lnTo>
                  <a:pt x="13022" y="8180"/>
                </a:lnTo>
                <a:lnTo>
                  <a:pt x="12949" y="8107"/>
                </a:lnTo>
                <a:lnTo>
                  <a:pt x="12912" y="8033"/>
                </a:lnTo>
                <a:close/>
                <a:moveTo>
                  <a:pt x="10051" y="2128"/>
                </a:moveTo>
                <a:lnTo>
                  <a:pt x="10455" y="2164"/>
                </a:lnTo>
                <a:lnTo>
                  <a:pt x="10858" y="2238"/>
                </a:lnTo>
                <a:lnTo>
                  <a:pt x="11262" y="2348"/>
                </a:lnTo>
                <a:lnTo>
                  <a:pt x="11225" y="2458"/>
                </a:lnTo>
                <a:lnTo>
                  <a:pt x="11262" y="2568"/>
                </a:lnTo>
                <a:lnTo>
                  <a:pt x="11335" y="2641"/>
                </a:lnTo>
                <a:lnTo>
                  <a:pt x="11445" y="2715"/>
                </a:lnTo>
                <a:lnTo>
                  <a:pt x="11629" y="2715"/>
                </a:lnTo>
                <a:lnTo>
                  <a:pt x="11775" y="2788"/>
                </a:lnTo>
                <a:lnTo>
                  <a:pt x="12105" y="2935"/>
                </a:lnTo>
                <a:lnTo>
                  <a:pt x="12179" y="2971"/>
                </a:lnTo>
                <a:lnTo>
                  <a:pt x="12252" y="3008"/>
                </a:lnTo>
                <a:lnTo>
                  <a:pt x="12472" y="3191"/>
                </a:lnTo>
                <a:lnTo>
                  <a:pt x="12692" y="3412"/>
                </a:lnTo>
                <a:lnTo>
                  <a:pt x="13096" y="3852"/>
                </a:lnTo>
                <a:lnTo>
                  <a:pt x="11482" y="4842"/>
                </a:lnTo>
                <a:lnTo>
                  <a:pt x="9868" y="5796"/>
                </a:lnTo>
                <a:lnTo>
                  <a:pt x="6090" y="8070"/>
                </a:lnTo>
                <a:lnTo>
                  <a:pt x="5209" y="8620"/>
                </a:lnTo>
                <a:lnTo>
                  <a:pt x="5356" y="8327"/>
                </a:lnTo>
                <a:lnTo>
                  <a:pt x="5649" y="7960"/>
                </a:lnTo>
                <a:lnTo>
                  <a:pt x="5943" y="7557"/>
                </a:lnTo>
                <a:lnTo>
                  <a:pt x="5906" y="7483"/>
                </a:lnTo>
                <a:lnTo>
                  <a:pt x="5870" y="7483"/>
                </a:lnTo>
                <a:lnTo>
                  <a:pt x="5686" y="7593"/>
                </a:lnTo>
                <a:lnTo>
                  <a:pt x="5539" y="7740"/>
                </a:lnTo>
                <a:lnTo>
                  <a:pt x="5209" y="8070"/>
                </a:lnTo>
                <a:lnTo>
                  <a:pt x="4989" y="8437"/>
                </a:lnTo>
                <a:lnTo>
                  <a:pt x="4769" y="8840"/>
                </a:lnTo>
                <a:lnTo>
                  <a:pt x="4732" y="8877"/>
                </a:lnTo>
                <a:lnTo>
                  <a:pt x="4622" y="8584"/>
                </a:lnTo>
                <a:lnTo>
                  <a:pt x="4916" y="8107"/>
                </a:lnTo>
                <a:lnTo>
                  <a:pt x="5283" y="7630"/>
                </a:lnTo>
                <a:lnTo>
                  <a:pt x="5649" y="7190"/>
                </a:lnTo>
                <a:lnTo>
                  <a:pt x="6016" y="6786"/>
                </a:lnTo>
                <a:lnTo>
                  <a:pt x="6016" y="6750"/>
                </a:lnTo>
                <a:lnTo>
                  <a:pt x="6016" y="6713"/>
                </a:lnTo>
                <a:lnTo>
                  <a:pt x="5943" y="6713"/>
                </a:lnTo>
                <a:lnTo>
                  <a:pt x="5539" y="7043"/>
                </a:lnTo>
                <a:lnTo>
                  <a:pt x="5173" y="7410"/>
                </a:lnTo>
                <a:lnTo>
                  <a:pt x="4842" y="7777"/>
                </a:lnTo>
                <a:lnTo>
                  <a:pt x="4512" y="8180"/>
                </a:lnTo>
                <a:lnTo>
                  <a:pt x="4476" y="7923"/>
                </a:lnTo>
                <a:lnTo>
                  <a:pt x="4439" y="7667"/>
                </a:lnTo>
                <a:lnTo>
                  <a:pt x="4659" y="7336"/>
                </a:lnTo>
                <a:lnTo>
                  <a:pt x="4879" y="7080"/>
                </a:lnTo>
                <a:lnTo>
                  <a:pt x="5686" y="6016"/>
                </a:lnTo>
                <a:lnTo>
                  <a:pt x="5723" y="5943"/>
                </a:lnTo>
                <a:lnTo>
                  <a:pt x="5686" y="5906"/>
                </a:lnTo>
                <a:lnTo>
                  <a:pt x="5576" y="5906"/>
                </a:lnTo>
                <a:lnTo>
                  <a:pt x="5283" y="6199"/>
                </a:lnTo>
                <a:lnTo>
                  <a:pt x="4953" y="6529"/>
                </a:lnTo>
                <a:lnTo>
                  <a:pt x="4402" y="7153"/>
                </a:lnTo>
                <a:lnTo>
                  <a:pt x="4402" y="6529"/>
                </a:lnTo>
                <a:lnTo>
                  <a:pt x="4622" y="6199"/>
                </a:lnTo>
                <a:lnTo>
                  <a:pt x="4953" y="5759"/>
                </a:lnTo>
                <a:lnTo>
                  <a:pt x="5136" y="5502"/>
                </a:lnTo>
                <a:lnTo>
                  <a:pt x="5246" y="5392"/>
                </a:lnTo>
                <a:lnTo>
                  <a:pt x="5393" y="5319"/>
                </a:lnTo>
                <a:lnTo>
                  <a:pt x="5429" y="5319"/>
                </a:lnTo>
                <a:lnTo>
                  <a:pt x="5429" y="5282"/>
                </a:lnTo>
                <a:lnTo>
                  <a:pt x="5393" y="5246"/>
                </a:lnTo>
                <a:lnTo>
                  <a:pt x="5393" y="5209"/>
                </a:lnTo>
                <a:lnTo>
                  <a:pt x="5173" y="5209"/>
                </a:lnTo>
                <a:lnTo>
                  <a:pt x="5063" y="5282"/>
                </a:lnTo>
                <a:lnTo>
                  <a:pt x="4953" y="5356"/>
                </a:lnTo>
                <a:lnTo>
                  <a:pt x="4769" y="5539"/>
                </a:lnTo>
                <a:lnTo>
                  <a:pt x="4622" y="5722"/>
                </a:lnTo>
                <a:lnTo>
                  <a:pt x="4476" y="5869"/>
                </a:lnTo>
                <a:lnTo>
                  <a:pt x="4586" y="5466"/>
                </a:lnTo>
                <a:lnTo>
                  <a:pt x="4732" y="5062"/>
                </a:lnTo>
                <a:lnTo>
                  <a:pt x="4879" y="4842"/>
                </a:lnTo>
                <a:lnTo>
                  <a:pt x="5026" y="4622"/>
                </a:lnTo>
                <a:lnTo>
                  <a:pt x="5209" y="4402"/>
                </a:lnTo>
                <a:lnTo>
                  <a:pt x="5393" y="4219"/>
                </a:lnTo>
                <a:lnTo>
                  <a:pt x="5796" y="3852"/>
                </a:lnTo>
                <a:lnTo>
                  <a:pt x="6236" y="3522"/>
                </a:lnTo>
                <a:lnTo>
                  <a:pt x="6677" y="3228"/>
                </a:lnTo>
                <a:lnTo>
                  <a:pt x="7117" y="2935"/>
                </a:lnTo>
                <a:lnTo>
                  <a:pt x="7594" y="2715"/>
                </a:lnTo>
                <a:lnTo>
                  <a:pt x="8070" y="2494"/>
                </a:lnTo>
                <a:lnTo>
                  <a:pt x="8474" y="2348"/>
                </a:lnTo>
                <a:lnTo>
                  <a:pt x="8841" y="2238"/>
                </a:lnTo>
                <a:lnTo>
                  <a:pt x="9244" y="2164"/>
                </a:lnTo>
                <a:lnTo>
                  <a:pt x="9648" y="2128"/>
                </a:lnTo>
                <a:close/>
                <a:moveTo>
                  <a:pt x="13316" y="4219"/>
                </a:moveTo>
                <a:lnTo>
                  <a:pt x="13426" y="4365"/>
                </a:lnTo>
                <a:lnTo>
                  <a:pt x="12582" y="5026"/>
                </a:lnTo>
                <a:lnTo>
                  <a:pt x="11702" y="5649"/>
                </a:lnTo>
                <a:lnTo>
                  <a:pt x="10785" y="6273"/>
                </a:lnTo>
                <a:lnTo>
                  <a:pt x="9868" y="6860"/>
                </a:lnTo>
                <a:lnTo>
                  <a:pt x="8877" y="7446"/>
                </a:lnTo>
                <a:lnTo>
                  <a:pt x="7887" y="8033"/>
                </a:lnTo>
                <a:lnTo>
                  <a:pt x="6860" y="8584"/>
                </a:lnTo>
                <a:lnTo>
                  <a:pt x="5796" y="9097"/>
                </a:lnTo>
                <a:lnTo>
                  <a:pt x="4989" y="9464"/>
                </a:lnTo>
                <a:lnTo>
                  <a:pt x="4916" y="9317"/>
                </a:lnTo>
                <a:lnTo>
                  <a:pt x="4953" y="9207"/>
                </a:lnTo>
                <a:lnTo>
                  <a:pt x="6053" y="8584"/>
                </a:lnTo>
                <a:lnTo>
                  <a:pt x="10198" y="6089"/>
                </a:lnTo>
                <a:lnTo>
                  <a:pt x="11775" y="5136"/>
                </a:lnTo>
                <a:lnTo>
                  <a:pt x="13316" y="4219"/>
                </a:lnTo>
                <a:close/>
                <a:moveTo>
                  <a:pt x="3962" y="7960"/>
                </a:moveTo>
                <a:lnTo>
                  <a:pt x="3999" y="8070"/>
                </a:lnTo>
                <a:lnTo>
                  <a:pt x="3999" y="8107"/>
                </a:lnTo>
                <a:lnTo>
                  <a:pt x="4146" y="8694"/>
                </a:lnTo>
                <a:lnTo>
                  <a:pt x="3962" y="9024"/>
                </a:lnTo>
                <a:lnTo>
                  <a:pt x="3925" y="9097"/>
                </a:lnTo>
                <a:lnTo>
                  <a:pt x="3925" y="9134"/>
                </a:lnTo>
                <a:lnTo>
                  <a:pt x="3999" y="9244"/>
                </a:lnTo>
                <a:lnTo>
                  <a:pt x="3339" y="9501"/>
                </a:lnTo>
                <a:lnTo>
                  <a:pt x="3008" y="9611"/>
                </a:lnTo>
                <a:lnTo>
                  <a:pt x="2642" y="9684"/>
                </a:lnTo>
                <a:lnTo>
                  <a:pt x="2898" y="9171"/>
                </a:lnTo>
                <a:lnTo>
                  <a:pt x="3229" y="8694"/>
                </a:lnTo>
                <a:lnTo>
                  <a:pt x="3559" y="8327"/>
                </a:lnTo>
                <a:lnTo>
                  <a:pt x="3962" y="7960"/>
                </a:lnTo>
                <a:close/>
                <a:moveTo>
                  <a:pt x="13609" y="4732"/>
                </a:moveTo>
                <a:lnTo>
                  <a:pt x="13683" y="4915"/>
                </a:lnTo>
                <a:lnTo>
                  <a:pt x="12986" y="5502"/>
                </a:lnTo>
                <a:lnTo>
                  <a:pt x="12105" y="6199"/>
                </a:lnTo>
                <a:lnTo>
                  <a:pt x="11225" y="6823"/>
                </a:lnTo>
                <a:lnTo>
                  <a:pt x="10308" y="7446"/>
                </a:lnTo>
                <a:lnTo>
                  <a:pt x="9354" y="8033"/>
                </a:lnTo>
                <a:lnTo>
                  <a:pt x="8401" y="8584"/>
                </a:lnTo>
                <a:lnTo>
                  <a:pt x="7447" y="9097"/>
                </a:lnTo>
                <a:lnTo>
                  <a:pt x="6456" y="9574"/>
                </a:lnTo>
                <a:lnTo>
                  <a:pt x="5429" y="10014"/>
                </a:lnTo>
                <a:lnTo>
                  <a:pt x="5246" y="9794"/>
                </a:lnTo>
                <a:lnTo>
                  <a:pt x="5466" y="9684"/>
                </a:lnTo>
                <a:lnTo>
                  <a:pt x="6603" y="9134"/>
                </a:lnTo>
                <a:lnTo>
                  <a:pt x="7740" y="8547"/>
                </a:lnTo>
                <a:lnTo>
                  <a:pt x="8877" y="7923"/>
                </a:lnTo>
                <a:lnTo>
                  <a:pt x="9978" y="7263"/>
                </a:lnTo>
                <a:lnTo>
                  <a:pt x="10895" y="6676"/>
                </a:lnTo>
                <a:lnTo>
                  <a:pt x="11812" y="6053"/>
                </a:lnTo>
                <a:lnTo>
                  <a:pt x="12729" y="5392"/>
                </a:lnTo>
                <a:lnTo>
                  <a:pt x="13609" y="4732"/>
                </a:lnTo>
                <a:close/>
                <a:moveTo>
                  <a:pt x="11995" y="9721"/>
                </a:moveTo>
                <a:lnTo>
                  <a:pt x="12472" y="9831"/>
                </a:lnTo>
                <a:lnTo>
                  <a:pt x="12436" y="9867"/>
                </a:lnTo>
                <a:lnTo>
                  <a:pt x="12032" y="10271"/>
                </a:lnTo>
                <a:lnTo>
                  <a:pt x="12032" y="10198"/>
                </a:lnTo>
                <a:lnTo>
                  <a:pt x="11995" y="9721"/>
                </a:lnTo>
                <a:close/>
                <a:moveTo>
                  <a:pt x="2715" y="8804"/>
                </a:moveTo>
                <a:lnTo>
                  <a:pt x="2422" y="9317"/>
                </a:lnTo>
                <a:lnTo>
                  <a:pt x="2165" y="9867"/>
                </a:lnTo>
                <a:lnTo>
                  <a:pt x="2165" y="9941"/>
                </a:lnTo>
                <a:lnTo>
                  <a:pt x="2201" y="10051"/>
                </a:lnTo>
                <a:lnTo>
                  <a:pt x="2275" y="10088"/>
                </a:lnTo>
                <a:lnTo>
                  <a:pt x="2348" y="10124"/>
                </a:lnTo>
                <a:lnTo>
                  <a:pt x="2898" y="10014"/>
                </a:lnTo>
                <a:lnTo>
                  <a:pt x="3449" y="9867"/>
                </a:lnTo>
                <a:lnTo>
                  <a:pt x="3925" y="9684"/>
                </a:lnTo>
                <a:lnTo>
                  <a:pt x="4439" y="9464"/>
                </a:lnTo>
                <a:lnTo>
                  <a:pt x="4549" y="9684"/>
                </a:lnTo>
                <a:lnTo>
                  <a:pt x="3559" y="10124"/>
                </a:lnTo>
                <a:lnTo>
                  <a:pt x="3082" y="10308"/>
                </a:lnTo>
                <a:lnTo>
                  <a:pt x="2568" y="10528"/>
                </a:lnTo>
                <a:lnTo>
                  <a:pt x="2275" y="10638"/>
                </a:lnTo>
                <a:lnTo>
                  <a:pt x="2018" y="10674"/>
                </a:lnTo>
                <a:lnTo>
                  <a:pt x="1761" y="10711"/>
                </a:lnTo>
                <a:lnTo>
                  <a:pt x="1468" y="10711"/>
                </a:lnTo>
                <a:lnTo>
                  <a:pt x="2091" y="9794"/>
                </a:lnTo>
                <a:lnTo>
                  <a:pt x="2348" y="9317"/>
                </a:lnTo>
                <a:lnTo>
                  <a:pt x="2642" y="8877"/>
                </a:lnTo>
                <a:lnTo>
                  <a:pt x="2715" y="8804"/>
                </a:lnTo>
                <a:close/>
                <a:moveTo>
                  <a:pt x="13829" y="5429"/>
                </a:moveTo>
                <a:lnTo>
                  <a:pt x="13940" y="5943"/>
                </a:lnTo>
                <a:lnTo>
                  <a:pt x="13940" y="6456"/>
                </a:lnTo>
                <a:lnTo>
                  <a:pt x="13940" y="6896"/>
                </a:lnTo>
                <a:lnTo>
                  <a:pt x="13866" y="7336"/>
                </a:lnTo>
                <a:lnTo>
                  <a:pt x="13756" y="7740"/>
                </a:lnTo>
                <a:lnTo>
                  <a:pt x="13609" y="8143"/>
                </a:lnTo>
                <a:lnTo>
                  <a:pt x="13426" y="8547"/>
                </a:lnTo>
                <a:lnTo>
                  <a:pt x="13206" y="8914"/>
                </a:lnTo>
                <a:lnTo>
                  <a:pt x="12949" y="9281"/>
                </a:lnTo>
                <a:lnTo>
                  <a:pt x="12656" y="9647"/>
                </a:lnTo>
                <a:lnTo>
                  <a:pt x="12289" y="9611"/>
                </a:lnTo>
                <a:lnTo>
                  <a:pt x="11922" y="9537"/>
                </a:lnTo>
                <a:lnTo>
                  <a:pt x="11849" y="9574"/>
                </a:lnTo>
                <a:lnTo>
                  <a:pt x="11812" y="9574"/>
                </a:lnTo>
                <a:lnTo>
                  <a:pt x="11775" y="9647"/>
                </a:lnTo>
                <a:lnTo>
                  <a:pt x="11702" y="10418"/>
                </a:lnTo>
                <a:lnTo>
                  <a:pt x="11702" y="10491"/>
                </a:lnTo>
                <a:lnTo>
                  <a:pt x="11409" y="10711"/>
                </a:lnTo>
                <a:lnTo>
                  <a:pt x="11188" y="10821"/>
                </a:lnTo>
                <a:lnTo>
                  <a:pt x="11152" y="10858"/>
                </a:lnTo>
                <a:lnTo>
                  <a:pt x="11042" y="10931"/>
                </a:lnTo>
                <a:lnTo>
                  <a:pt x="11042" y="10564"/>
                </a:lnTo>
                <a:lnTo>
                  <a:pt x="11115" y="10198"/>
                </a:lnTo>
                <a:lnTo>
                  <a:pt x="11188" y="9867"/>
                </a:lnTo>
                <a:lnTo>
                  <a:pt x="11298" y="9501"/>
                </a:lnTo>
                <a:lnTo>
                  <a:pt x="11298" y="9464"/>
                </a:lnTo>
                <a:lnTo>
                  <a:pt x="11262" y="9427"/>
                </a:lnTo>
                <a:lnTo>
                  <a:pt x="11225" y="9427"/>
                </a:lnTo>
                <a:lnTo>
                  <a:pt x="11188" y="9464"/>
                </a:lnTo>
                <a:lnTo>
                  <a:pt x="11078" y="9647"/>
                </a:lnTo>
                <a:lnTo>
                  <a:pt x="10968" y="9831"/>
                </a:lnTo>
                <a:lnTo>
                  <a:pt x="10785" y="10234"/>
                </a:lnTo>
                <a:lnTo>
                  <a:pt x="10712" y="10638"/>
                </a:lnTo>
                <a:lnTo>
                  <a:pt x="10712" y="11078"/>
                </a:lnTo>
                <a:lnTo>
                  <a:pt x="10271" y="11261"/>
                </a:lnTo>
                <a:lnTo>
                  <a:pt x="9831" y="11371"/>
                </a:lnTo>
                <a:lnTo>
                  <a:pt x="9868" y="11005"/>
                </a:lnTo>
                <a:lnTo>
                  <a:pt x="9978" y="10638"/>
                </a:lnTo>
                <a:lnTo>
                  <a:pt x="10051" y="10344"/>
                </a:lnTo>
                <a:lnTo>
                  <a:pt x="10161" y="10088"/>
                </a:lnTo>
                <a:lnTo>
                  <a:pt x="10418" y="9574"/>
                </a:lnTo>
                <a:lnTo>
                  <a:pt x="10418" y="9537"/>
                </a:lnTo>
                <a:lnTo>
                  <a:pt x="10381" y="9501"/>
                </a:lnTo>
                <a:lnTo>
                  <a:pt x="10345" y="9501"/>
                </a:lnTo>
                <a:lnTo>
                  <a:pt x="10345" y="9537"/>
                </a:lnTo>
                <a:lnTo>
                  <a:pt x="10015" y="9941"/>
                </a:lnTo>
                <a:lnTo>
                  <a:pt x="9758" y="10418"/>
                </a:lnTo>
                <a:lnTo>
                  <a:pt x="9538" y="10895"/>
                </a:lnTo>
                <a:lnTo>
                  <a:pt x="9501" y="11151"/>
                </a:lnTo>
                <a:lnTo>
                  <a:pt x="9428" y="11408"/>
                </a:lnTo>
                <a:lnTo>
                  <a:pt x="8951" y="11408"/>
                </a:lnTo>
                <a:lnTo>
                  <a:pt x="8951" y="11261"/>
                </a:lnTo>
                <a:lnTo>
                  <a:pt x="8914" y="11225"/>
                </a:lnTo>
                <a:lnTo>
                  <a:pt x="8877" y="11188"/>
                </a:lnTo>
                <a:lnTo>
                  <a:pt x="8841" y="11188"/>
                </a:lnTo>
                <a:lnTo>
                  <a:pt x="8804" y="11225"/>
                </a:lnTo>
                <a:lnTo>
                  <a:pt x="8731" y="11298"/>
                </a:lnTo>
                <a:lnTo>
                  <a:pt x="9171" y="10454"/>
                </a:lnTo>
                <a:lnTo>
                  <a:pt x="9391" y="10051"/>
                </a:lnTo>
                <a:lnTo>
                  <a:pt x="9684" y="9647"/>
                </a:lnTo>
                <a:lnTo>
                  <a:pt x="9684" y="9611"/>
                </a:lnTo>
                <a:lnTo>
                  <a:pt x="9648" y="9611"/>
                </a:lnTo>
                <a:lnTo>
                  <a:pt x="9648" y="9574"/>
                </a:lnTo>
                <a:lnTo>
                  <a:pt x="9611" y="9611"/>
                </a:lnTo>
                <a:lnTo>
                  <a:pt x="9244" y="10014"/>
                </a:lnTo>
                <a:lnTo>
                  <a:pt x="8914" y="10418"/>
                </a:lnTo>
                <a:lnTo>
                  <a:pt x="8621" y="10858"/>
                </a:lnTo>
                <a:lnTo>
                  <a:pt x="8327" y="11335"/>
                </a:lnTo>
                <a:lnTo>
                  <a:pt x="7960" y="11225"/>
                </a:lnTo>
                <a:lnTo>
                  <a:pt x="7997" y="11188"/>
                </a:lnTo>
                <a:lnTo>
                  <a:pt x="7997" y="11151"/>
                </a:lnTo>
                <a:lnTo>
                  <a:pt x="7960" y="11115"/>
                </a:lnTo>
                <a:lnTo>
                  <a:pt x="7960" y="11078"/>
                </a:lnTo>
                <a:lnTo>
                  <a:pt x="7924" y="10968"/>
                </a:lnTo>
                <a:lnTo>
                  <a:pt x="7960" y="10858"/>
                </a:lnTo>
                <a:lnTo>
                  <a:pt x="8034" y="10601"/>
                </a:lnTo>
                <a:lnTo>
                  <a:pt x="8181" y="10308"/>
                </a:lnTo>
                <a:lnTo>
                  <a:pt x="8474" y="9831"/>
                </a:lnTo>
                <a:lnTo>
                  <a:pt x="8767" y="9427"/>
                </a:lnTo>
                <a:lnTo>
                  <a:pt x="8804" y="9391"/>
                </a:lnTo>
                <a:lnTo>
                  <a:pt x="8767" y="9317"/>
                </a:lnTo>
                <a:lnTo>
                  <a:pt x="8694" y="9317"/>
                </a:lnTo>
                <a:lnTo>
                  <a:pt x="8364" y="9537"/>
                </a:lnTo>
                <a:lnTo>
                  <a:pt x="8107" y="9831"/>
                </a:lnTo>
                <a:lnTo>
                  <a:pt x="7887" y="10124"/>
                </a:lnTo>
                <a:lnTo>
                  <a:pt x="7704" y="10454"/>
                </a:lnTo>
                <a:lnTo>
                  <a:pt x="7594" y="10784"/>
                </a:lnTo>
                <a:lnTo>
                  <a:pt x="7557" y="10968"/>
                </a:lnTo>
                <a:lnTo>
                  <a:pt x="7594" y="11115"/>
                </a:lnTo>
                <a:lnTo>
                  <a:pt x="7153" y="10968"/>
                </a:lnTo>
                <a:lnTo>
                  <a:pt x="6713" y="10784"/>
                </a:lnTo>
                <a:lnTo>
                  <a:pt x="6933" y="10564"/>
                </a:lnTo>
                <a:lnTo>
                  <a:pt x="7080" y="10344"/>
                </a:lnTo>
                <a:lnTo>
                  <a:pt x="7153" y="10234"/>
                </a:lnTo>
                <a:lnTo>
                  <a:pt x="7190" y="10124"/>
                </a:lnTo>
                <a:lnTo>
                  <a:pt x="7190" y="10088"/>
                </a:lnTo>
                <a:lnTo>
                  <a:pt x="7153" y="10088"/>
                </a:lnTo>
                <a:lnTo>
                  <a:pt x="7080" y="10124"/>
                </a:lnTo>
                <a:lnTo>
                  <a:pt x="7007" y="10161"/>
                </a:lnTo>
                <a:lnTo>
                  <a:pt x="6823" y="10308"/>
                </a:lnTo>
                <a:lnTo>
                  <a:pt x="6493" y="10564"/>
                </a:lnTo>
                <a:lnTo>
                  <a:pt x="6420" y="10638"/>
                </a:lnTo>
                <a:lnTo>
                  <a:pt x="5906" y="10344"/>
                </a:lnTo>
                <a:lnTo>
                  <a:pt x="6897" y="9904"/>
                </a:lnTo>
                <a:lnTo>
                  <a:pt x="7887" y="9391"/>
                </a:lnTo>
                <a:lnTo>
                  <a:pt x="8877" y="8877"/>
                </a:lnTo>
                <a:lnTo>
                  <a:pt x="9795" y="8327"/>
                </a:lnTo>
                <a:lnTo>
                  <a:pt x="10748" y="7740"/>
                </a:lnTo>
                <a:lnTo>
                  <a:pt x="11665" y="7116"/>
                </a:lnTo>
                <a:lnTo>
                  <a:pt x="12546" y="6456"/>
                </a:lnTo>
                <a:lnTo>
                  <a:pt x="13426" y="5796"/>
                </a:lnTo>
                <a:lnTo>
                  <a:pt x="13829" y="5429"/>
                </a:lnTo>
                <a:close/>
                <a:moveTo>
                  <a:pt x="1651" y="9757"/>
                </a:moveTo>
                <a:lnTo>
                  <a:pt x="1028" y="10711"/>
                </a:lnTo>
                <a:lnTo>
                  <a:pt x="991" y="10784"/>
                </a:lnTo>
                <a:lnTo>
                  <a:pt x="1028" y="10858"/>
                </a:lnTo>
                <a:lnTo>
                  <a:pt x="1028" y="10931"/>
                </a:lnTo>
                <a:lnTo>
                  <a:pt x="1101" y="10968"/>
                </a:lnTo>
                <a:lnTo>
                  <a:pt x="1358" y="11041"/>
                </a:lnTo>
                <a:lnTo>
                  <a:pt x="1651" y="11078"/>
                </a:lnTo>
                <a:lnTo>
                  <a:pt x="1908" y="11078"/>
                </a:lnTo>
                <a:lnTo>
                  <a:pt x="2165" y="11041"/>
                </a:lnTo>
                <a:lnTo>
                  <a:pt x="2715" y="10858"/>
                </a:lnTo>
                <a:lnTo>
                  <a:pt x="3229" y="10638"/>
                </a:lnTo>
                <a:lnTo>
                  <a:pt x="4769" y="10014"/>
                </a:lnTo>
                <a:lnTo>
                  <a:pt x="4953" y="10198"/>
                </a:lnTo>
                <a:lnTo>
                  <a:pt x="4072" y="10564"/>
                </a:lnTo>
                <a:lnTo>
                  <a:pt x="3192" y="10895"/>
                </a:lnTo>
                <a:lnTo>
                  <a:pt x="2238" y="11188"/>
                </a:lnTo>
                <a:lnTo>
                  <a:pt x="1248" y="11445"/>
                </a:lnTo>
                <a:lnTo>
                  <a:pt x="1101" y="11518"/>
                </a:lnTo>
                <a:lnTo>
                  <a:pt x="844" y="11555"/>
                </a:lnTo>
                <a:lnTo>
                  <a:pt x="624" y="11555"/>
                </a:lnTo>
                <a:lnTo>
                  <a:pt x="551" y="11518"/>
                </a:lnTo>
                <a:lnTo>
                  <a:pt x="477" y="11481"/>
                </a:lnTo>
                <a:lnTo>
                  <a:pt x="477" y="11408"/>
                </a:lnTo>
                <a:lnTo>
                  <a:pt x="514" y="11298"/>
                </a:lnTo>
                <a:lnTo>
                  <a:pt x="661" y="11005"/>
                </a:lnTo>
                <a:lnTo>
                  <a:pt x="991" y="10601"/>
                </a:lnTo>
                <a:lnTo>
                  <a:pt x="1321" y="10161"/>
                </a:lnTo>
                <a:lnTo>
                  <a:pt x="1651" y="9757"/>
                </a:lnTo>
                <a:close/>
                <a:moveTo>
                  <a:pt x="16324" y="0"/>
                </a:moveTo>
                <a:lnTo>
                  <a:pt x="16140" y="37"/>
                </a:lnTo>
                <a:lnTo>
                  <a:pt x="15774" y="147"/>
                </a:lnTo>
                <a:lnTo>
                  <a:pt x="15480" y="330"/>
                </a:lnTo>
                <a:lnTo>
                  <a:pt x="14636" y="807"/>
                </a:lnTo>
                <a:lnTo>
                  <a:pt x="13866" y="1357"/>
                </a:lnTo>
                <a:lnTo>
                  <a:pt x="13059" y="1908"/>
                </a:lnTo>
                <a:lnTo>
                  <a:pt x="12289" y="2458"/>
                </a:lnTo>
                <a:lnTo>
                  <a:pt x="12032" y="2311"/>
                </a:lnTo>
                <a:lnTo>
                  <a:pt x="11812" y="2238"/>
                </a:lnTo>
                <a:lnTo>
                  <a:pt x="11629" y="2238"/>
                </a:lnTo>
                <a:lnTo>
                  <a:pt x="11372" y="2091"/>
                </a:lnTo>
                <a:lnTo>
                  <a:pt x="11115" y="1981"/>
                </a:lnTo>
                <a:lnTo>
                  <a:pt x="10858" y="1908"/>
                </a:lnTo>
                <a:lnTo>
                  <a:pt x="10565" y="1834"/>
                </a:lnTo>
                <a:lnTo>
                  <a:pt x="10015" y="1761"/>
                </a:lnTo>
                <a:lnTo>
                  <a:pt x="9464" y="1761"/>
                </a:lnTo>
                <a:lnTo>
                  <a:pt x="8914" y="1834"/>
                </a:lnTo>
                <a:lnTo>
                  <a:pt x="8364" y="1981"/>
                </a:lnTo>
                <a:lnTo>
                  <a:pt x="7814" y="2164"/>
                </a:lnTo>
                <a:lnTo>
                  <a:pt x="7300" y="2384"/>
                </a:lnTo>
                <a:lnTo>
                  <a:pt x="6677" y="2715"/>
                </a:lnTo>
                <a:lnTo>
                  <a:pt x="6090" y="3081"/>
                </a:lnTo>
                <a:lnTo>
                  <a:pt x="5503" y="3522"/>
                </a:lnTo>
                <a:lnTo>
                  <a:pt x="4989" y="3962"/>
                </a:lnTo>
                <a:lnTo>
                  <a:pt x="4769" y="4219"/>
                </a:lnTo>
                <a:lnTo>
                  <a:pt x="4549" y="4475"/>
                </a:lnTo>
                <a:lnTo>
                  <a:pt x="4402" y="4769"/>
                </a:lnTo>
                <a:lnTo>
                  <a:pt x="4256" y="5062"/>
                </a:lnTo>
                <a:lnTo>
                  <a:pt x="4146" y="5356"/>
                </a:lnTo>
                <a:lnTo>
                  <a:pt x="4035" y="5686"/>
                </a:lnTo>
                <a:lnTo>
                  <a:pt x="3999" y="6016"/>
                </a:lnTo>
                <a:lnTo>
                  <a:pt x="3925" y="6346"/>
                </a:lnTo>
                <a:lnTo>
                  <a:pt x="3889" y="6970"/>
                </a:lnTo>
                <a:lnTo>
                  <a:pt x="3925" y="7630"/>
                </a:lnTo>
                <a:lnTo>
                  <a:pt x="3339" y="7960"/>
                </a:lnTo>
                <a:lnTo>
                  <a:pt x="2752" y="8290"/>
                </a:lnTo>
                <a:lnTo>
                  <a:pt x="2238" y="8657"/>
                </a:lnTo>
                <a:lnTo>
                  <a:pt x="1725" y="9097"/>
                </a:lnTo>
                <a:lnTo>
                  <a:pt x="1248" y="9574"/>
                </a:lnTo>
                <a:lnTo>
                  <a:pt x="808" y="10051"/>
                </a:lnTo>
                <a:lnTo>
                  <a:pt x="404" y="10601"/>
                </a:lnTo>
                <a:lnTo>
                  <a:pt x="221" y="10858"/>
                </a:lnTo>
                <a:lnTo>
                  <a:pt x="74" y="11151"/>
                </a:lnTo>
                <a:lnTo>
                  <a:pt x="1" y="11371"/>
                </a:lnTo>
                <a:lnTo>
                  <a:pt x="37" y="11555"/>
                </a:lnTo>
                <a:lnTo>
                  <a:pt x="111" y="11738"/>
                </a:lnTo>
                <a:lnTo>
                  <a:pt x="184" y="11812"/>
                </a:lnTo>
                <a:lnTo>
                  <a:pt x="257" y="11885"/>
                </a:lnTo>
                <a:lnTo>
                  <a:pt x="477" y="11958"/>
                </a:lnTo>
                <a:lnTo>
                  <a:pt x="697" y="11995"/>
                </a:lnTo>
                <a:lnTo>
                  <a:pt x="918" y="11995"/>
                </a:lnTo>
                <a:lnTo>
                  <a:pt x="1174" y="11958"/>
                </a:lnTo>
                <a:lnTo>
                  <a:pt x="1835" y="11812"/>
                </a:lnTo>
                <a:lnTo>
                  <a:pt x="2495" y="11591"/>
                </a:lnTo>
                <a:lnTo>
                  <a:pt x="3815" y="11151"/>
                </a:lnTo>
                <a:lnTo>
                  <a:pt x="4586" y="10858"/>
                </a:lnTo>
                <a:lnTo>
                  <a:pt x="5356" y="10564"/>
                </a:lnTo>
                <a:lnTo>
                  <a:pt x="5760" y="10858"/>
                </a:lnTo>
                <a:lnTo>
                  <a:pt x="6200" y="11078"/>
                </a:lnTo>
                <a:lnTo>
                  <a:pt x="6236" y="11261"/>
                </a:lnTo>
                <a:lnTo>
                  <a:pt x="6273" y="11335"/>
                </a:lnTo>
                <a:lnTo>
                  <a:pt x="6346" y="11371"/>
                </a:lnTo>
                <a:lnTo>
                  <a:pt x="6493" y="11371"/>
                </a:lnTo>
                <a:lnTo>
                  <a:pt x="6603" y="11261"/>
                </a:lnTo>
                <a:lnTo>
                  <a:pt x="7410" y="11591"/>
                </a:lnTo>
                <a:lnTo>
                  <a:pt x="7814" y="11702"/>
                </a:lnTo>
                <a:lnTo>
                  <a:pt x="8217" y="11812"/>
                </a:lnTo>
                <a:lnTo>
                  <a:pt x="8291" y="11848"/>
                </a:lnTo>
                <a:lnTo>
                  <a:pt x="8364" y="11885"/>
                </a:lnTo>
                <a:lnTo>
                  <a:pt x="8474" y="11848"/>
                </a:lnTo>
                <a:lnTo>
                  <a:pt x="8547" y="11885"/>
                </a:lnTo>
                <a:lnTo>
                  <a:pt x="8877" y="11922"/>
                </a:lnTo>
                <a:lnTo>
                  <a:pt x="9574" y="11922"/>
                </a:lnTo>
                <a:lnTo>
                  <a:pt x="9905" y="11885"/>
                </a:lnTo>
                <a:lnTo>
                  <a:pt x="10235" y="11812"/>
                </a:lnTo>
                <a:lnTo>
                  <a:pt x="10565" y="11702"/>
                </a:lnTo>
                <a:lnTo>
                  <a:pt x="10895" y="11555"/>
                </a:lnTo>
                <a:lnTo>
                  <a:pt x="11225" y="11408"/>
                </a:lnTo>
                <a:lnTo>
                  <a:pt x="11555" y="11225"/>
                </a:lnTo>
                <a:lnTo>
                  <a:pt x="11885" y="11041"/>
                </a:lnTo>
                <a:lnTo>
                  <a:pt x="12179" y="10784"/>
                </a:lnTo>
                <a:lnTo>
                  <a:pt x="12472" y="10564"/>
                </a:lnTo>
                <a:lnTo>
                  <a:pt x="12766" y="10308"/>
                </a:lnTo>
                <a:lnTo>
                  <a:pt x="13022" y="10014"/>
                </a:lnTo>
                <a:lnTo>
                  <a:pt x="13279" y="9721"/>
                </a:lnTo>
                <a:lnTo>
                  <a:pt x="13499" y="9391"/>
                </a:lnTo>
                <a:lnTo>
                  <a:pt x="13719" y="9097"/>
                </a:lnTo>
                <a:lnTo>
                  <a:pt x="13903" y="8730"/>
                </a:lnTo>
                <a:lnTo>
                  <a:pt x="14050" y="8400"/>
                </a:lnTo>
                <a:lnTo>
                  <a:pt x="14196" y="8033"/>
                </a:lnTo>
                <a:lnTo>
                  <a:pt x="14306" y="7667"/>
                </a:lnTo>
                <a:lnTo>
                  <a:pt x="14380" y="7300"/>
                </a:lnTo>
                <a:lnTo>
                  <a:pt x="14453" y="6933"/>
                </a:lnTo>
                <a:lnTo>
                  <a:pt x="14490" y="6529"/>
                </a:lnTo>
                <a:lnTo>
                  <a:pt x="14490" y="6163"/>
                </a:lnTo>
                <a:lnTo>
                  <a:pt x="14453" y="5796"/>
                </a:lnTo>
                <a:lnTo>
                  <a:pt x="14380" y="5429"/>
                </a:lnTo>
                <a:lnTo>
                  <a:pt x="14270" y="5062"/>
                </a:lnTo>
                <a:lnTo>
                  <a:pt x="15113" y="4329"/>
                </a:lnTo>
                <a:lnTo>
                  <a:pt x="15920" y="3558"/>
                </a:lnTo>
                <a:lnTo>
                  <a:pt x="16434" y="3045"/>
                </a:lnTo>
                <a:lnTo>
                  <a:pt x="16691" y="2751"/>
                </a:lnTo>
                <a:lnTo>
                  <a:pt x="16947" y="2458"/>
                </a:lnTo>
                <a:lnTo>
                  <a:pt x="17168" y="2128"/>
                </a:lnTo>
                <a:lnTo>
                  <a:pt x="17351" y="1798"/>
                </a:lnTo>
                <a:lnTo>
                  <a:pt x="17461" y="1431"/>
                </a:lnTo>
                <a:lnTo>
                  <a:pt x="17461" y="1247"/>
                </a:lnTo>
                <a:lnTo>
                  <a:pt x="17461" y="1064"/>
                </a:lnTo>
                <a:lnTo>
                  <a:pt x="17388" y="770"/>
                </a:lnTo>
                <a:lnTo>
                  <a:pt x="17278" y="514"/>
                </a:lnTo>
                <a:lnTo>
                  <a:pt x="17094" y="257"/>
                </a:lnTo>
                <a:lnTo>
                  <a:pt x="16837" y="74"/>
                </a:lnTo>
                <a:lnTo>
                  <a:pt x="16691" y="37"/>
                </a:lnTo>
                <a:lnTo>
                  <a:pt x="16507"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481" name="Google Shape;481;p10"/>
          <p:cNvSpPr/>
          <p:nvPr/>
        </p:nvSpPr>
        <p:spPr>
          <a:xfrm>
            <a:off x="8360955" y="4506916"/>
            <a:ext cx="372518" cy="384998"/>
          </a:xfrm>
          <a:custGeom>
            <a:rect b="b" l="l" r="r" t="t"/>
            <a:pathLst>
              <a:path extrusionOk="0" h="13573" w="13133">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482" name="Google Shape;482;p10"/>
          <p:cNvSpPr/>
          <p:nvPr/>
        </p:nvSpPr>
        <p:spPr>
          <a:xfrm>
            <a:off x="-77078" y="1488018"/>
            <a:ext cx="339602" cy="400617"/>
          </a:xfrm>
          <a:custGeom>
            <a:rect b="b" l="l" r="r" t="t"/>
            <a:pathLst>
              <a:path extrusionOk="0" h="11079" w="9391">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483" name="Google Shape;483;p10"/>
          <p:cNvSpPr/>
          <p:nvPr/>
        </p:nvSpPr>
        <p:spPr>
          <a:xfrm>
            <a:off x="8052572" y="4825260"/>
            <a:ext cx="589992" cy="414129"/>
          </a:xfrm>
          <a:custGeom>
            <a:rect b="b" l="l" r="r" t="t"/>
            <a:pathLst>
              <a:path extrusionOk="0" h="14600" w="2080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484" name="Google Shape;484;p10"/>
          <p:cNvSpPr/>
          <p:nvPr/>
        </p:nvSpPr>
        <p:spPr>
          <a:xfrm>
            <a:off x="8052577" y="4132327"/>
            <a:ext cx="388118" cy="408938"/>
          </a:xfrm>
          <a:custGeom>
            <a:rect b="b" l="l" r="r" t="t"/>
            <a:pathLst>
              <a:path extrusionOk="0" h="14417" w="13683">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485" name="Google Shape;485;p10"/>
          <p:cNvSpPr/>
          <p:nvPr/>
        </p:nvSpPr>
        <p:spPr>
          <a:xfrm>
            <a:off x="7430898" y="4873171"/>
            <a:ext cx="297606" cy="211234"/>
          </a:xfrm>
          <a:custGeom>
            <a:rect b="b" l="l" r="r" t="t"/>
            <a:pathLst>
              <a:path extrusionOk="0" h="7447" w="10492">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486" name="Google Shape;486;p10"/>
          <p:cNvSpPr/>
          <p:nvPr/>
        </p:nvSpPr>
        <p:spPr>
          <a:xfrm>
            <a:off x="8749725" y="4950125"/>
            <a:ext cx="288245" cy="184202"/>
          </a:xfrm>
          <a:custGeom>
            <a:rect b="b" l="l" r="r" t="t"/>
            <a:pathLst>
              <a:path extrusionOk="0" h="6494" w="10162">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487" name="Google Shape;487;p10"/>
          <p:cNvSpPr/>
          <p:nvPr/>
        </p:nvSpPr>
        <p:spPr>
          <a:xfrm>
            <a:off x="8522444" y="4000279"/>
            <a:ext cx="306966" cy="385027"/>
          </a:xfrm>
          <a:custGeom>
            <a:rect b="b" l="l" r="r" t="t"/>
            <a:pathLst>
              <a:path extrusionOk="0" h="13574" w="10822">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488" name="Google Shape;488;p10"/>
          <p:cNvSpPr/>
          <p:nvPr/>
        </p:nvSpPr>
        <p:spPr>
          <a:xfrm>
            <a:off x="8829403" y="4583868"/>
            <a:ext cx="391238" cy="289295"/>
          </a:xfrm>
          <a:custGeom>
            <a:rect b="b" l="l" r="r" t="t"/>
            <a:pathLst>
              <a:path extrusionOk="0" h="10199" w="13793">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489" name="Google Shape;489;p10"/>
          <p:cNvSpPr/>
          <p:nvPr/>
        </p:nvSpPr>
        <p:spPr>
          <a:xfrm>
            <a:off x="8963979" y="1338718"/>
            <a:ext cx="180033" cy="373539"/>
          </a:xfrm>
          <a:custGeom>
            <a:rect b="b" l="l" r="r" t="t"/>
            <a:pathLst>
              <a:path extrusionOk="0" h="13169" w="6347">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490" name="Google Shape;490;p10"/>
          <p:cNvSpPr/>
          <p:nvPr/>
        </p:nvSpPr>
        <p:spPr>
          <a:xfrm rot="-2426120">
            <a:off x="7110132" y="4877011"/>
            <a:ext cx="279910" cy="357971"/>
          </a:xfrm>
          <a:custGeom>
            <a:rect b="b" l="l" r="r" t="t"/>
            <a:pathLst>
              <a:path extrusionOk="0" h="12620" w="9868">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491" name="Google Shape;491;p10"/>
          <p:cNvSpPr/>
          <p:nvPr/>
        </p:nvSpPr>
        <p:spPr>
          <a:xfrm>
            <a:off x="7659648" y="4370196"/>
            <a:ext cx="377708" cy="426638"/>
          </a:xfrm>
          <a:custGeom>
            <a:rect b="b" l="l" r="r" t="t"/>
            <a:pathLst>
              <a:path extrusionOk="0" h="15041" w="13316">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492" name="Google Shape;492;p10"/>
          <p:cNvSpPr/>
          <p:nvPr/>
        </p:nvSpPr>
        <p:spPr>
          <a:xfrm>
            <a:off x="8797588" y="3078732"/>
            <a:ext cx="386048" cy="258065"/>
          </a:xfrm>
          <a:custGeom>
            <a:rect b="b" l="l" r="r" t="t"/>
            <a:pathLst>
              <a:path extrusionOk="0" h="9098" w="1361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493" name="Google Shape;493;p10"/>
          <p:cNvSpPr/>
          <p:nvPr/>
        </p:nvSpPr>
        <p:spPr>
          <a:xfrm>
            <a:off x="7782420" y="4885132"/>
            <a:ext cx="174842" cy="187322"/>
          </a:xfrm>
          <a:custGeom>
            <a:rect b="b" l="l" r="r" t="t"/>
            <a:pathLst>
              <a:path extrusionOk="0" h="6604" w="6164">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494" name="Google Shape;494;p10"/>
          <p:cNvSpPr/>
          <p:nvPr/>
        </p:nvSpPr>
        <p:spPr>
          <a:xfrm>
            <a:off x="346877" y="608615"/>
            <a:ext cx="210213" cy="458889"/>
          </a:xfrm>
          <a:custGeom>
            <a:rect b="b" l="l" r="r" t="t"/>
            <a:pathLst>
              <a:path extrusionOk="0" h="16178" w="7411">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495" name="Google Shape;495;p10"/>
          <p:cNvSpPr/>
          <p:nvPr/>
        </p:nvSpPr>
        <p:spPr>
          <a:xfrm>
            <a:off x="645010" y="355961"/>
            <a:ext cx="414157" cy="507762"/>
          </a:xfrm>
          <a:custGeom>
            <a:rect b="b" l="l" r="r" t="t"/>
            <a:pathLst>
              <a:path extrusionOk="0" h="17901" w="14601">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496" name="Google Shape;496;p10"/>
          <p:cNvSpPr/>
          <p:nvPr/>
        </p:nvSpPr>
        <p:spPr>
          <a:xfrm>
            <a:off x="8318810" y="-29822"/>
            <a:ext cx="456818" cy="425588"/>
          </a:xfrm>
          <a:custGeom>
            <a:rect b="b" l="l" r="r" t="t"/>
            <a:pathLst>
              <a:path extrusionOk="0" h="15004" w="16105">
                <a:moveTo>
                  <a:pt x="13170" y="587"/>
                </a:moveTo>
                <a:lnTo>
                  <a:pt x="13206" y="624"/>
                </a:lnTo>
                <a:lnTo>
                  <a:pt x="13280" y="661"/>
                </a:lnTo>
                <a:lnTo>
                  <a:pt x="13353" y="697"/>
                </a:lnTo>
                <a:lnTo>
                  <a:pt x="13610" y="771"/>
                </a:lnTo>
                <a:lnTo>
                  <a:pt x="13830" y="844"/>
                </a:lnTo>
                <a:lnTo>
                  <a:pt x="14013" y="954"/>
                </a:lnTo>
                <a:lnTo>
                  <a:pt x="14160" y="1174"/>
                </a:lnTo>
                <a:lnTo>
                  <a:pt x="14307" y="1394"/>
                </a:lnTo>
                <a:lnTo>
                  <a:pt x="14343" y="1651"/>
                </a:lnTo>
                <a:lnTo>
                  <a:pt x="14307" y="1908"/>
                </a:lnTo>
                <a:lnTo>
                  <a:pt x="14233" y="2128"/>
                </a:lnTo>
                <a:lnTo>
                  <a:pt x="14087" y="2348"/>
                </a:lnTo>
                <a:lnTo>
                  <a:pt x="13903" y="2531"/>
                </a:lnTo>
                <a:lnTo>
                  <a:pt x="13683" y="2678"/>
                </a:lnTo>
                <a:lnTo>
                  <a:pt x="13463" y="2788"/>
                </a:lnTo>
                <a:lnTo>
                  <a:pt x="13170" y="2825"/>
                </a:lnTo>
                <a:lnTo>
                  <a:pt x="12840" y="2788"/>
                </a:lnTo>
                <a:lnTo>
                  <a:pt x="12656" y="2751"/>
                </a:lnTo>
                <a:lnTo>
                  <a:pt x="12546" y="2715"/>
                </a:lnTo>
                <a:lnTo>
                  <a:pt x="12436" y="2641"/>
                </a:lnTo>
                <a:lnTo>
                  <a:pt x="12363" y="2495"/>
                </a:lnTo>
                <a:lnTo>
                  <a:pt x="12289" y="2495"/>
                </a:lnTo>
                <a:lnTo>
                  <a:pt x="12253" y="2275"/>
                </a:lnTo>
                <a:lnTo>
                  <a:pt x="12253" y="2054"/>
                </a:lnTo>
                <a:lnTo>
                  <a:pt x="12253" y="1871"/>
                </a:lnTo>
                <a:lnTo>
                  <a:pt x="12289" y="1724"/>
                </a:lnTo>
                <a:lnTo>
                  <a:pt x="12399" y="1394"/>
                </a:lnTo>
                <a:lnTo>
                  <a:pt x="12583" y="1064"/>
                </a:lnTo>
                <a:lnTo>
                  <a:pt x="12840" y="807"/>
                </a:lnTo>
                <a:lnTo>
                  <a:pt x="12986" y="697"/>
                </a:lnTo>
                <a:lnTo>
                  <a:pt x="13170" y="587"/>
                </a:lnTo>
                <a:close/>
                <a:moveTo>
                  <a:pt x="9061" y="3338"/>
                </a:moveTo>
                <a:lnTo>
                  <a:pt x="9245" y="3412"/>
                </a:lnTo>
                <a:lnTo>
                  <a:pt x="9245" y="3448"/>
                </a:lnTo>
                <a:lnTo>
                  <a:pt x="9171" y="3632"/>
                </a:lnTo>
                <a:lnTo>
                  <a:pt x="9171" y="3668"/>
                </a:lnTo>
                <a:lnTo>
                  <a:pt x="9135" y="3632"/>
                </a:lnTo>
                <a:lnTo>
                  <a:pt x="9061" y="3522"/>
                </a:lnTo>
                <a:lnTo>
                  <a:pt x="8988" y="3448"/>
                </a:lnTo>
                <a:lnTo>
                  <a:pt x="8988" y="3412"/>
                </a:lnTo>
                <a:lnTo>
                  <a:pt x="8988" y="3375"/>
                </a:lnTo>
                <a:lnTo>
                  <a:pt x="9061" y="3338"/>
                </a:lnTo>
                <a:close/>
                <a:moveTo>
                  <a:pt x="14123" y="440"/>
                </a:moveTo>
                <a:lnTo>
                  <a:pt x="14233" y="477"/>
                </a:lnTo>
                <a:lnTo>
                  <a:pt x="14307" y="587"/>
                </a:lnTo>
                <a:lnTo>
                  <a:pt x="14417" y="661"/>
                </a:lnTo>
                <a:lnTo>
                  <a:pt x="14454" y="807"/>
                </a:lnTo>
                <a:lnTo>
                  <a:pt x="14527" y="807"/>
                </a:lnTo>
                <a:lnTo>
                  <a:pt x="14490" y="624"/>
                </a:lnTo>
                <a:lnTo>
                  <a:pt x="14454" y="477"/>
                </a:lnTo>
                <a:lnTo>
                  <a:pt x="14600" y="551"/>
                </a:lnTo>
                <a:lnTo>
                  <a:pt x="14784" y="624"/>
                </a:lnTo>
                <a:lnTo>
                  <a:pt x="14967" y="771"/>
                </a:lnTo>
                <a:lnTo>
                  <a:pt x="15114" y="881"/>
                </a:lnTo>
                <a:lnTo>
                  <a:pt x="15224" y="1064"/>
                </a:lnTo>
                <a:lnTo>
                  <a:pt x="15334" y="1211"/>
                </a:lnTo>
                <a:lnTo>
                  <a:pt x="15444" y="1578"/>
                </a:lnTo>
                <a:lnTo>
                  <a:pt x="15554" y="1944"/>
                </a:lnTo>
                <a:lnTo>
                  <a:pt x="15627" y="2385"/>
                </a:lnTo>
                <a:lnTo>
                  <a:pt x="15664" y="2568"/>
                </a:lnTo>
                <a:lnTo>
                  <a:pt x="15627" y="2788"/>
                </a:lnTo>
                <a:lnTo>
                  <a:pt x="15591" y="2972"/>
                </a:lnTo>
                <a:lnTo>
                  <a:pt x="15481" y="3118"/>
                </a:lnTo>
                <a:lnTo>
                  <a:pt x="15187" y="3412"/>
                </a:lnTo>
                <a:lnTo>
                  <a:pt x="14930" y="3595"/>
                </a:lnTo>
                <a:lnTo>
                  <a:pt x="14600" y="3705"/>
                </a:lnTo>
                <a:lnTo>
                  <a:pt x="14270" y="3779"/>
                </a:lnTo>
                <a:lnTo>
                  <a:pt x="13940" y="3815"/>
                </a:lnTo>
                <a:lnTo>
                  <a:pt x="13720" y="3779"/>
                </a:lnTo>
                <a:lnTo>
                  <a:pt x="13500" y="3742"/>
                </a:lnTo>
                <a:lnTo>
                  <a:pt x="13316" y="3668"/>
                </a:lnTo>
                <a:lnTo>
                  <a:pt x="13133" y="3595"/>
                </a:lnTo>
                <a:lnTo>
                  <a:pt x="12950" y="3485"/>
                </a:lnTo>
                <a:lnTo>
                  <a:pt x="12803" y="3338"/>
                </a:lnTo>
                <a:lnTo>
                  <a:pt x="12656" y="3192"/>
                </a:lnTo>
                <a:lnTo>
                  <a:pt x="12546" y="3045"/>
                </a:lnTo>
                <a:lnTo>
                  <a:pt x="12840" y="3118"/>
                </a:lnTo>
                <a:lnTo>
                  <a:pt x="13133" y="3155"/>
                </a:lnTo>
                <a:lnTo>
                  <a:pt x="13426" y="3118"/>
                </a:lnTo>
                <a:lnTo>
                  <a:pt x="13720" y="3045"/>
                </a:lnTo>
                <a:lnTo>
                  <a:pt x="13977" y="2935"/>
                </a:lnTo>
                <a:lnTo>
                  <a:pt x="14233" y="2751"/>
                </a:lnTo>
                <a:lnTo>
                  <a:pt x="14417" y="2495"/>
                </a:lnTo>
                <a:lnTo>
                  <a:pt x="14600" y="2238"/>
                </a:lnTo>
                <a:lnTo>
                  <a:pt x="14674" y="1981"/>
                </a:lnTo>
                <a:lnTo>
                  <a:pt x="14710" y="1724"/>
                </a:lnTo>
                <a:lnTo>
                  <a:pt x="14674" y="1468"/>
                </a:lnTo>
                <a:lnTo>
                  <a:pt x="14600" y="1211"/>
                </a:lnTo>
                <a:lnTo>
                  <a:pt x="14490" y="991"/>
                </a:lnTo>
                <a:lnTo>
                  <a:pt x="14343" y="771"/>
                </a:lnTo>
                <a:lnTo>
                  <a:pt x="14160" y="587"/>
                </a:lnTo>
                <a:lnTo>
                  <a:pt x="13940" y="440"/>
                </a:lnTo>
                <a:close/>
                <a:moveTo>
                  <a:pt x="13757" y="0"/>
                </a:moveTo>
                <a:lnTo>
                  <a:pt x="13610" y="74"/>
                </a:lnTo>
                <a:lnTo>
                  <a:pt x="13353" y="110"/>
                </a:lnTo>
                <a:lnTo>
                  <a:pt x="13133" y="147"/>
                </a:lnTo>
                <a:lnTo>
                  <a:pt x="12913" y="257"/>
                </a:lnTo>
                <a:lnTo>
                  <a:pt x="12729" y="404"/>
                </a:lnTo>
                <a:lnTo>
                  <a:pt x="12509" y="551"/>
                </a:lnTo>
                <a:lnTo>
                  <a:pt x="12363" y="734"/>
                </a:lnTo>
                <a:lnTo>
                  <a:pt x="12216" y="917"/>
                </a:lnTo>
                <a:lnTo>
                  <a:pt x="12069" y="1137"/>
                </a:lnTo>
                <a:lnTo>
                  <a:pt x="11996" y="1321"/>
                </a:lnTo>
                <a:lnTo>
                  <a:pt x="11922" y="1578"/>
                </a:lnTo>
                <a:lnTo>
                  <a:pt x="11849" y="1798"/>
                </a:lnTo>
                <a:lnTo>
                  <a:pt x="11849" y="2054"/>
                </a:lnTo>
                <a:lnTo>
                  <a:pt x="11849" y="2275"/>
                </a:lnTo>
                <a:lnTo>
                  <a:pt x="11886" y="2531"/>
                </a:lnTo>
                <a:lnTo>
                  <a:pt x="11959" y="2751"/>
                </a:lnTo>
                <a:lnTo>
                  <a:pt x="12033" y="2972"/>
                </a:lnTo>
                <a:lnTo>
                  <a:pt x="12143" y="3192"/>
                </a:lnTo>
                <a:lnTo>
                  <a:pt x="12253" y="3375"/>
                </a:lnTo>
                <a:lnTo>
                  <a:pt x="12399" y="3558"/>
                </a:lnTo>
                <a:lnTo>
                  <a:pt x="12583" y="3705"/>
                </a:lnTo>
                <a:lnTo>
                  <a:pt x="12766" y="3852"/>
                </a:lnTo>
                <a:lnTo>
                  <a:pt x="12986" y="3999"/>
                </a:lnTo>
                <a:lnTo>
                  <a:pt x="13206" y="4072"/>
                </a:lnTo>
                <a:lnTo>
                  <a:pt x="13426" y="4145"/>
                </a:lnTo>
                <a:lnTo>
                  <a:pt x="13683" y="4219"/>
                </a:lnTo>
                <a:lnTo>
                  <a:pt x="14123" y="4219"/>
                </a:lnTo>
                <a:lnTo>
                  <a:pt x="14564" y="4145"/>
                </a:lnTo>
                <a:lnTo>
                  <a:pt x="15004" y="3999"/>
                </a:lnTo>
                <a:lnTo>
                  <a:pt x="15371" y="3779"/>
                </a:lnTo>
                <a:lnTo>
                  <a:pt x="15591" y="3632"/>
                </a:lnTo>
                <a:lnTo>
                  <a:pt x="15737" y="3448"/>
                </a:lnTo>
                <a:lnTo>
                  <a:pt x="15884" y="3265"/>
                </a:lnTo>
                <a:lnTo>
                  <a:pt x="15994" y="3045"/>
                </a:lnTo>
                <a:lnTo>
                  <a:pt x="16067" y="2788"/>
                </a:lnTo>
                <a:lnTo>
                  <a:pt x="16104" y="2495"/>
                </a:lnTo>
                <a:lnTo>
                  <a:pt x="16067" y="2238"/>
                </a:lnTo>
                <a:lnTo>
                  <a:pt x="15994" y="1981"/>
                </a:lnTo>
                <a:lnTo>
                  <a:pt x="15884" y="1431"/>
                </a:lnTo>
                <a:lnTo>
                  <a:pt x="15774" y="1174"/>
                </a:lnTo>
                <a:lnTo>
                  <a:pt x="15664" y="954"/>
                </a:lnTo>
                <a:lnTo>
                  <a:pt x="15517" y="734"/>
                </a:lnTo>
                <a:lnTo>
                  <a:pt x="15371" y="551"/>
                </a:lnTo>
                <a:lnTo>
                  <a:pt x="15150" y="367"/>
                </a:lnTo>
                <a:lnTo>
                  <a:pt x="14930" y="220"/>
                </a:lnTo>
                <a:lnTo>
                  <a:pt x="14637" y="74"/>
                </a:lnTo>
                <a:lnTo>
                  <a:pt x="14270" y="0"/>
                </a:lnTo>
                <a:close/>
                <a:moveTo>
                  <a:pt x="11115" y="4549"/>
                </a:moveTo>
                <a:lnTo>
                  <a:pt x="11446" y="4842"/>
                </a:lnTo>
                <a:lnTo>
                  <a:pt x="11299" y="4952"/>
                </a:lnTo>
                <a:lnTo>
                  <a:pt x="11115" y="4916"/>
                </a:lnTo>
                <a:lnTo>
                  <a:pt x="10932" y="4916"/>
                </a:lnTo>
                <a:lnTo>
                  <a:pt x="10639" y="4952"/>
                </a:lnTo>
                <a:lnTo>
                  <a:pt x="10859" y="4732"/>
                </a:lnTo>
                <a:lnTo>
                  <a:pt x="11115" y="4549"/>
                </a:lnTo>
                <a:close/>
                <a:moveTo>
                  <a:pt x="6860" y="3632"/>
                </a:moveTo>
                <a:lnTo>
                  <a:pt x="7007" y="3668"/>
                </a:lnTo>
                <a:lnTo>
                  <a:pt x="7044" y="3705"/>
                </a:lnTo>
                <a:lnTo>
                  <a:pt x="7044" y="3742"/>
                </a:lnTo>
                <a:lnTo>
                  <a:pt x="7044" y="3779"/>
                </a:lnTo>
                <a:lnTo>
                  <a:pt x="7080" y="3852"/>
                </a:lnTo>
                <a:lnTo>
                  <a:pt x="7191" y="3889"/>
                </a:lnTo>
                <a:lnTo>
                  <a:pt x="7374" y="3889"/>
                </a:lnTo>
                <a:lnTo>
                  <a:pt x="7411" y="3925"/>
                </a:lnTo>
                <a:lnTo>
                  <a:pt x="7447" y="4035"/>
                </a:lnTo>
                <a:lnTo>
                  <a:pt x="7484" y="4145"/>
                </a:lnTo>
                <a:lnTo>
                  <a:pt x="7484" y="4255"/>
                </a:lnTo>
                <a:lnTo>
                  <a:pt x="7447" y="4512"/>
                </a:lnTo>
                <a:lnTo>
                  <a:pt x="7374" y="4769"/>
                </a:lnTo>
                <a:lnTo>
                  <a:pt x="7227" y="5026"/>
                </a:lnTo>
                <a:lnTo>
                  <a:pt x="7154" y="5136"/>
                </a:lnTo>
                <a:lnTo>
                  <a:pt x="7044" y="5209"/>
                </a:lnTo>
                <a:lnTo>
                  <a:pt x="6934" y="5246"/>
                </a:lnTo>
                <a:lnTo>
                  <a:pt x="6787" y="5246"/>
                </a:lnTo>
                <a:lnTo>
                  <a:pt x="6787" y="4989"/>
                </a:lnTo>
                <a:lnTo>
                  <a:pt x="6750" y="4769"/>
                </a:lnTo>
                <a:lnTo>
                  <a:pt x="6640" y="4549"/>
                </a:lnTo>
                <a:lnTo>
                  <a:pt x="6494" y="4329"/>
                </a:lnTo>
                <a:lnTo>
                  <a:pt x="6310" y="4145"/>
                </a:lnTo>
                <a:lnTo>
                  <a:pt x="6090" y="4035"/>
                </a:lnTo>
                <a:lnTo>
                  <a:pt x="6090" y="3925"/>
                </a:lnTo>
                <a:lnTo>
                  <a:pt x="6163" y="3852"/>
                </a:lnTo>
                <a:lnTo>
                  <a:pt x="6237" y="3779"/>
                </a:lnTo>
                <a:lnTo>
                  <a:pt x="6347" y="3742"/>
                </a:lnTo>
                <a:lnTo>
                  <a:pt x="6567" y="3705"/>
                </a:lnTo>
                <a:lnTo>
                  <a:pt x="6860" y="3632"/>
                </a:lnTo>
                <a:close/>
                <a:moveTo>
                  <a:pt x="6530" y="3192"/>
                </a:moveTo>
                <a:lnTo>
                  <a:pt x="6494" y="3228"/>
                </a:lnTo>
                <a:lnTo>
                  <a:pt x="6457" y="3302"/>
                </a:lnTo>
                <a:lnTo>
                  <a:pt x="6457" y="3338"/>
                </a:lnTo>
                <a:lnTo>
                  <a:pt x="6457" y="3412"/>
                </a:lnTo>
                <a:lnTo>
                  <a:pt x="6200" y="3485"/>
                </a:lnTo>
                <a:lnTo>
                  <a:pt x="5980" y="3558"/>
                </a:lnTo>
                <a:lnTo>
                  <a:pt x="5797" y="3742"/>
                </a:lnTo>
                <a:lnTo>
                  <a:pt x="5760" y="3815"/>
                </a:lnTo>
                <a:lnTo>
                  <a:pt x="5687" y="3925"/>
                </a:lnTo>
                <a:lnTo>
                  <a:pt x="5687" y="4035"/>
                </a:lnTo>
                <a:lnTo>
                  <a:pt x="5687" y="4072"/>
                </a:lnTo>
                <a:lnTo>
                  <a:pt x="5797" y="4219"/>
                </a:lnTo>
                <a:lnTo>
                  <a:pt x="5907" y="4292"/>
                </a:lnTo>
                <a:lnTo>
                  <a:pt x="6053" y="4365"/>
                </a:lnTo>
                <a:lnTo>
                  <a:pt x="6163" y="4439"/>
                </a:lnTo>
                <a:lnTo>
                  <a:pt x="6274" y="4512"/>
                </a:lnTo>
                <a:lnTo>
                  <a:pt x="6347" y="4622"/>
                </a:lnTo>
                <a:lnTo>
                  <a:pt x="6420" y="4769"/>
                </a:lnTo>
                <a:lnTo>
                  <a:pt x="6494" y="5026"/>
                </a:lnTo>
                <a:lnTo>
                  <a:pt x="6457" y="5282"/>
                </a:lnTo>
                <a:lnTo>
                  <a:pt x="6494" y="5392"/>
                </a:lnTo>
                <a:lnTo>
                  <a:pt x="6530" y="5466"/>
                </a:lnTo>
                <a:lnTo>
                  <a:pt x="6750" y="5539"/>
                </a:lnTo>
                <a:lnTo>
                  <a:pt x="6934" y="5539"/>
                </a:lnTo>
                <a:lnTo>
                  <a:pt x="7117" y="5503"/>
                </a:lnTo>
                <a:lnTo>
                  <a:pt x="7264" y="5429"/>
                </a:lnTo>
                <a:lnTo>
                  <a:pt x="7411" y="5282"/>
                </a:lnTo>
                <a:lnTo>
                  <a:pt x="7521" y="5136"/>
                </a:lnTo>
                <a:lnTo>
                  <a:pt x="7631" y="4952"/>
                </a:lnTo>
                <a:lnTo>
                  <a:pt x="7704" y="4769"/>
                </a:lnTo>
                <a:lnTo>
                  <a:pt x="7741" y="4585"/>
                </a:lnTo>
                <a:lnTo>
                  <a:pt x="7777" y="4365"/>
                </a:lnTo>
                <a:lnTo>
                  <a:pt x="7777" y="4145"/>
                </a:lnTo>
                <a:lnTo>
                  <a:pt x="7777" y="3925"/>
                </a:lnTo>
                <a:lnTo>
                  <a:pt x="7704" y="3779"/>
                </a:lnTo>
                <a:lnTo>
                  <a:pt x="7631" y="3668"/>
                </a:lnTo>
                <a:lnTo>
                  <a:pt x="7484" y="3595"/>
                </a:lnTo>
                <a:lnTo>
                  <a:pt x="7337" y="3595"/>
                </a:lnTo>
                <a:lnTo>
                  <a:pt x="7301" y="3485"/>
                </a:lnTo>
                <a:lnTo>
                  <a:pt x="7227" y="3448"/>
                </a:lnTo>
                <a:lnTo>
                  <a:pt x="7044" y="3375"/>
                </a:lnTo>
                <a:lnTo>
                  <a:pt x="6824" y="3302"/>
                </a:lnTo>
                <a:lnTo>
                  <a:pt x="6677" y="3228"/>
                </a:lnTo>
                <a:lnTo>
                  <a:pt x="6567" y="3192"/>
                </a:lnTo>
                <a:close/>
                <a:moveTo>
                  <a:pt x="11739" y="5136"/>
                </a:moveTo>
                <a:lnTo>
                  <a:pt x="12179" y="5686"/>
                </a:lnTo>
                <a:lnTo>
                  <a:pt x="11776" y="5796"/>
                </a:lnTo>
                <a:lnTo>
                  <a:pt x="11409" y="6016"/>
                </a:lnTo>
                <a:lnTo>
                  <a:pt x="11042" y="6236"/>
                </a:lnTo>
                <a:lnTo>
                  <a:pt x="10895" y="6383"/>
                </a:lnTo>
                <a:lnTo>
                  <a:pt x="10785" y="6566"/>
                </a:lnTo>
                <a:lnTo>
                  <a:pt x="10749" y="6640"/>
                </a:lnTo>
                <a:lnTo>
                  <a:pt x="10785" y="6676"/>
                </a:lnTo>
                <a:lnTo>
                  <a:pt x="10859" y="6713"/>
                </a:lnTo>
                <a:lnTo>
                  <a:pt x="10932" y="6713"/>
                </a:lnTo>
                <a:lnTo>
                  <a:pt x="11262" y="6493"/>
                </a:lnTo>
                <a:lnTo>
                  <a:pt x="11556" y="6310"/>
                </a:lnTo>
                <a:lnTo>
                  <a:pt x="11849" y="6199"/>
                </a:lnTo>
                <a:lnTo>
                  <a:pt x="12143" y="6089"/>
                </a:lnTo>
                <a:lnTo>
                  <a:pt x="12253" y="6053"/>
                </a:lnTo>
                <a:lnTo>
                  <a:pt x="12363" y="6016"/>
                </a:lnTo>
                <a:lnTo>
                  <a:pt x="12399" y="5979"/>
                </a:lnTo>
                <a:lnTo>
                  <a:pt x="12619" y="6456"/>
                </a:lnTo>
                <a:lnTo>
                  <a:pt x="12840" y="6896"/>
                </a:lnTo>
                <a:lnTo>
                  <a:pt x="12803" y="6933"/>
                </a:lnTo>
                <a:lnTo>
                  <a:pt x="12326" y="7043"/>
                </a:lnTo>
                <a:lnTo>
                  <a:pt x="11812" y="7117"/>
                </a:lnTo>
                <a:lnTo>
                  <a:pt x="11299" y="7117"/>
                </a:lnTo>
                <a:lnTo>
                  <a:pt x="10749" y="7080"/>
                </a:lnTo>
                <a:lnTo>
                  <a:pt x="10675" y="7117"/>
                </a:lnTo>
                <a:lnTo>
                  <a:pt x="10639" y="7153"/>
                </a:lnTo>
                <a:lnTo>
                  <a:pt x="10639" y="7227"/>
                </a:lnTo>
                <a:lnTo>
                  <a:pt x="10712" y="7300"/>
                </a:lnTo>
                <a:lnTo>
                  <a:pt x="10932" y="7373"/>
                </a:lnTo>
                <a:lnTo>
                  <a:pt x="11189" y="7447"/>
                </a:lnTo>
                <a:lnTo>
                  <a:pt x="11702" y="7483"/>
                </a:lnTo>
                <a:lnTo>
                  <a:pt x="11959" y="7483"/>
                </a:lnTo>
                <a:lnTo>
                  <a:pt x="12216" y="7447"/>
                </a:lnTo>
                <a:lnTo>
                  <a:pt x="12583" y="7373"/>
                </a:lnTo>
                <a:lnTo>
                  <a:pt x="12693" y="7373"/>
                </a:lnTo>
                <a:lnTo>
                  <a:pt x="12766" y="7337"/>
                </a:lnTo>
                <a:lnTo>
                  <a:pt x="12803" y="7410"/>
                </a:lnTo>
                <a:lnTo>
                  <a:pt x="12840" y="7447"/>
                </a:lnTo>
                <a:lnTo>
                  <a:pt x="12876" y="7483"/>
                </a:lnTo>
                <a:lnTo>
                  <a:pt x="12986" y="7520"/>
                </a:lnTo>
                <a:lnTo>
                  <a:pt x="13023" y="7777"/>
                </a:lnTo>
                <a:lnTo>
                  <a:pt x="13060" y="8070"/>
                </a:lnTo>
                <a:lnTo>
                  <a:pt x="12986" y="8107"/>
                </a:lnTo>
                <a:lnTo>
                  <a:pt x="12693" y="7997"/>
                </a:lnTo>
                <a:lnTo>
                  <a:pt x="12473" y="7887"/>
                </a:lnTo>
                <a:lnTo>
                  <a:pt x="12253" y="7777"/>
                </a:lnTo>
                <a:lnTo>
                  <a:pt x="11886" y="7777"/>
                </a:lnTo>
                <a:lnTo>
                  <a:pt x="11776" y="7813"/>
                </a:lnTo>
                <a:lnTo>
                  <a:pt x="11226" y="7777"/>
                </a:lnTo>
                <a:lnTo>
                  <a:pt x="10895" y="7740"/>
                </a:lnTo>
                <a:lnTo>
                  <a:pt x="10749" y="7740"/>
                </a:lnTo>
                <a:lnTo>
                  <a:pt x="10675" y="7703"/>
                </a:lnTo>
                <a:lnTo>
                  <a:pt x="10565" y="7483"/>
                </a:lnTo>
                <a:lnTo>
                  <a:pt x="10529" y="7483"/>
                </a:lnTo>
                <a:lnTo>
                  <a:pt x="10529" y="7520"/>
                </a:lnTo>
                <a:lnTo>
                  <a:pt x="10529" y="7887"/>
                </a:lnTo>
                <a:lnTo>
                  <a:pt x="10529" y="7960"/>
                </a:lnTo>
                <a:lnTo>
                  <a:pt x="10602" y="7997"/>
                </a:lnTo>
                <a:lnTo>
                  <a:pt x="11042" y="8107"/>
                </a:lnTo>
                <a:lnTo>
                  <a:pt x="11482" y="8144"/>
                </a:lnTo>
                <a:lnTo>
                  <a:pt x="11482" y="8327"/>
                </a:lnTo>
                <a:lnTo>
                  <a:pt x="11519" y="8474"/>
                </a:lnTo>
                <a:lnTo>
                  <a:pt x="11592" y="8547"/>
                </a:lnTo>
                <a:lnTo>
                  <a:pt x="11629" y="8584"/>
                </a:lnTo>
                <a:lnTo>
                  <a:pt x="11776" y="8657"/>
                </a:lnTo>
                <a:lnTo>
                  <a:pt x="11959" y="8767"/>
                </a:lnTo>
                <a:lnTo>
                  <a:pt x="11409" y="8657"/>
                </a:lnTo>
                <a:lnTo>
                  <a:pt x="10969" y="8474"/>
                </a:lnTo>
                <a:lnTo>
                  <a:pt x="10712" y="8437"/>
                </a:lnTo>
                <a:lnTo>
                  <a:pt x="10455" y="8400"/>
                </a:lnTo>
                <a:lnTo>
                  <a:pt x="10198" y="8217"/>
                </a:lnTo>
                <a:lnTo>
                  <a:pt x="10052" y="8180"/>
                </a:lnTo>
                <a:lnTo>
                  <a:pt x="9942" y="8144"/>
                </a:lnTo>
                <a:lnTo>
                  <a:pt x="9722" y="8180"/>
                </a:lnTo>
                <a:lnTo>
                  <a:pt x="9575" y="8254"/>
                </a:lnTo>
                <a:lnTo>
                  <a:pt x="9465" y="8364"/>
                </a:lnTo>
                <a:lnTo>
                  <a:pt x="9355" y="8510"/>
                </a:lnTo>
                <a:lnTo>
                  <a:pt x="9245" y="8584"/>
                </a:lnTo>
                <a:lnTo>
                  <a:pt x="9098" y="8620"/>
                </a:lnTo>
                <a:lnTo>
                  <a:pt x="8841" y="8584"/>
                </a:lnTo>
                <a:lnTo>
                  <a:pt x="8621" y="8620"/>
                </a:lnTo>
                <a:lnTo>
                  <a:pt x="8401" y="8694"/>
                </a:lnTo>
                <a:lnTo>
                  <a:pt x="8181" y="8804"/>
                </a:lnTo>
                <a:lnTo>
                  <a:pt x="7924" y="8804"/>
                </a:lnTo>
                <a:lnTo>
                  <a:pt x="7851" y="8767"/>
                </a:lnTo>
                <a:lnTo>
                  <a:pt x="7814" y="8730"/>
                </a:lnTo>
                <a:lnTo>
                  <a:pt x="7814" y="8694"/>
                </a:lnTo>
                <a:lnTo>
                  <a:pt x="7887" y="8620"/>
                </a:lnTo>
                <a:lnTo>
                  <a:pt x="7998" y="8510"/>
                </a:lnTo>
                <a:lnTo>
                  <a:pt x="8144" y="8437"/>
                </a:lnTo>
                <a:lnTo>
                  <a:pt x="8401" y="8327"/>
                </a:lnTo>
                <a:lnTo>
                  <a:pt x="8731" y="8180"/>
                </a:lnTo>
                <a:lnTo>
                  <a:pt x="8915" y="8070"/>
                </a:lnTo>
                <a:lnTo>
                  <a:pt x="9025" y="7924"/>
                </a:lnTo>
                <a:lnTo>
                  <a:pt x="9135" y="7777"/>
                </a:lnTo>
                <a:lnTo>
                  <a:pt x="9208" y="7630"/>
                </a:lnTo>
                <a:lnTo>
                  <a:pt x="9208" y="7447"/>
                </a:lnTo>
                <a:lnTo>
                  <a:pt x="9171" y="7227"/>
                </a:lnTo>
                <a:lnTo>
                  <a:pt x="9098" y="7117"/>
                </a:lnTo>
                <a:lnTo>
                  <a:pt x="8988" y="7006"/>
                </a:lnTo>
                <a:lnTo>
                  <a:pt x="8841" y="6896"/>
                </a:lnTo>
                <a:lnTo>
                  <a:pt x="8694" y="6860"/>
                </a:lnTo>
                <a:lnTo>
                  <a:pt x="8548" y="6823"/>
                </a:lnTo>
                <a:lnTo>
                  <a:pt x="8401" y="6823"/>
                </a:lnTo>
                <a:lnTo>
                  <a:pt x="8254" y="6860"/>
                </a:lnTo>
                <a:lnTo>
                  <a:pt x="8108" y="6933"/>
                </a:lnTo>
                <a:lnTo>
                  <a:pt x="7924" y="7117"/>
                </a:lnTo>
                <a:lnTo>
                  <a:pt x="7924" y="7117"/>
                </a:lnTo>
                <a:lnTo>
                  <a:pt x="7998" y="6970"/>
                </a:lnTo>
                <a:lnTo>
                  <a:pt x="8108" y="6860"/>
                </a:lnTo>
                <a:lnTo>
                  <a:pt x="8291" y="6603"/>
                </a:lnTo>
                <a:lnTo>
                  <a:pt x="8511" y="6383"/>
                </a:lnTo>
                <a:lnTo>
                  <a:pt x="8768" y="6126"/>
                </a:lnTo>
                <a:lnTo>
                  <a:pt x="8951" y="5943"/>
                </a:lnTo>
                <a:lnTo>
                  <a:pt x="9135" y="5796"/>
                </a:lnTo>
                <a:lnTo>
                  <a:pt x="9171" y="5796"/>
                </a:lnTo>
                <a:lnTo>
                  <a:pt x="9391" y="5759"/>
                </a:lnTo>
                <a:lnTo>
                  <a:pt x="9612" y="5686"/>
                </a:lnTo>
                <a:lnTo>
                  <a:pt x="10052" y="5539"/>
                </a:lnTo>
                <a:lnTo>
                  <a:pt x="10455" y="5356"/>
                </a:lnTo>
                <a:lnTo>
                  <a:pt x="10639" y="5282"/>
                </a:lnTo>
                <a:lnTo>
                  <a:pt x="10895" y="5246"/>
                </a:lnTo>
                <a:lnTo>
                  <a:pt x="10895" y="5246"/>
                </a:lnTo>
                <a:lnTo>
                  <a:pt x="10602" y="5503"/>
                </a:lnTo>
                <a:lnTo>
                  <a:pt x="10492" y="5649"/>
                </a:lnTo>
                <a:lnTo>
                  <a:pt x="10419" y="5833"/>
                </a:lnTo>
                <a:lnTo>
                  <a:pt x="10455" y="5869"/>
                </a:lnTo>
                <a:lnTo>
                  <a:pt x="10639" y="5796"/>
                </a:lnTo>
                <a:lnTo>
                  <a:pt x="10822" y="5723"/>
                </a:lnTo>
                <a:lnTo>
                  <a:pt x="11152" y="5503"/>
                </a:lnTo>
                <a:lnTo>
                  <a:pt x="11739" y="5136"/>
                </a:lnTo>
                <a:close/>
                <a:moveTo>
                  <a:pt x="11996" y="8254"/>
                </a:moveTo>
                <a:lnTo>
                  <a:pt x="12546" y="8400"/>
                </a:lnTo>
                <a:lnTo>
                  <a:pt x="12729" y="8584"/>
                </a:lnTo>
                <a:lnTo>
                  <a:pt x="12803" y="8620"/>
                </a:lnTo>
                <a:lnTo>
                  <a:pt x="12876" y="8657"/>
                </a:lnTo>
                <a:lnTo>
                  <a:pt x="12950" y="8620"/>
                </a:lnTo>
                <a:lnTo>
                  <a:pt x="13023" y="8584"/>
                </a:lnTo>
                <a:lnTo>
                  <a:pt x="12950" y="9024"/>
                </a:lnTo>
                <a:lnTo>
                  <a:pt x="12509" y="8914"/>
                </a:lnTo>
                <a:lnTo>
                  <a:pt x="12399" y="8657"/>
                </a:lnTo>
                <a:lnTo>
                  <a:pt x="12216" y="8474"/>
                </a:lnTo>
                <a:lnTo>
                  <a:pt x="12033" y="8327"/>
                </a:lnTo>
                <a:lnTo>
                  <a:pt x="11959" y="8290"/>
                </a:lnTo>
                <a:lnTo>
                  <a:pt x="11996" y="8254"/>
                </a:lnTo>
                <a:close/>
                <a:moveTo>
                  <a:pt x="10932" y="8841"/>
                </a:moveTo>
                <a:lnTo>
                  <a:pt x="11519" y="9097"/>
                </a:lnTo>
                <a:lnTo>
                  <a:pt x="12106" y="9244"/>
                </a:lnTo>
                <a:lnTo>
                  <a:pt x="12033" y="9391"/>
                </a:lnTo>
                <a:lnTo>
                  <a:pt x="11922" y="9537"/>
                </a:lnTo>
                <a:lnTo>
                  <a:pt x="11776" y="9611"/>
                </a:lnTo>
                <a:lnTo>
                  <a:pt x="11702" y="9611"/>
                </a:lnTo>
                <a:lnTo>
                  <a:pt x="11629" y="9574"/>
                </a:lnTo>
                <a:lnTo>
                  <a:pt x="11519" y="9537"/>
                </a:lnTo>
                <a:lnTo>
                  <a:pt x="11409" y="9427"/>
                </a:lnTo>
                <a:lnTo>
                  <a:pt x="11226" y="9244"/>
                </a:lnTo>
                <a:lnTo>
                  <a:pt x="10932" y="8841"/>
                </a:lnTo>
                <a:close/>
                <a:moveTo>
                  <a:pt x="12509" y="9354"/>
                </a:moveTo>
                <a:lnTo>
                  <a:pt x="12876" y="9391"/>
                </a:lnTo>
                <a:lnTo>
                  <a:pt x="12656" y="10161"/>
                </a:lnTo>
                <a:lnTo>
                  <a:pt x="12583" y="10088"/>
                </a:lnTo>
                <a:lnTo>
                  <a:pt x="12363" y="10088"/>
                </a:lnTo>
                <a:lnTo>
                  <a:pt x="12216" y="10051"/>
                </a:lnTo>
                <a:lnTo>
                  <a:pt x="11886" y="9978"/>
                </a:lnTo>
                <a:lnTo>
                  <a:pt x="12106" y="9868"/>
                </a:lnTo>
                <a:lnTo>
                  <a:pt x="12289" y="9758"/>
                </a:lnTo>
                <a:lnTo>
                  <a:pt x="12399" y="9574"/>
                </a:lnTo>
                <a:lnTo>
                  <a:pt x="12509" y="9354"/>
                </a:lnTo>
                <a:close/>
                <a:moveTo>
                  <a:pt x="10382" y="9721"/>
                </a:moveTo>
                <a:lnTo>
                  <a:pt x="11409" y="10161"/>
                </a:lnTo>
                <a:lnTo>
                  <a:pt x="11922" y="10381"/>
                </a:lnTo>
                <a:lnTo>
                  <a:pt x="12253" y="10491"/>
                </a:lnTo>
                <a:lnTo>
                  <a:pt x="12399" y="10491"/>
                </a:lnTo>
                <a:lnTo>
                  <a:pt x="12509" y="10455"/>
                </a:lnTo>
                <a:lnTo>
                  <a:pt x="12326" y="10968"/>
                </a:lnTo>
                <a:lnTo>
                  <a:pt x="12033" y="10858"/>
                </a:lnTo>
                <a:lnTo>
                  <a:pt x="11886" y="10785"/>
                </a:lnTo>
                <a:lnTo>
                  <a:pt x="11776" y="10711"/>
                </a:lnTo>
                <a:lnTo>
                  <a:pt x="11519" y="10528"/>
                </a:lnTo>
                <a:lnTo>
                  <a:pt x="11409" y="10418"/>
                </a:lnTo>
                <a:lnTo>
                  <a:pt x="11262" y="10344"/>
                </a:lnTo>
                <a:lnTo>
                  <a:pt x="11079" y="10308"/>
                </a:lnTo>
                <a:lnTo>
                  <a:pt x="10895" y="10271"/>
                </a:lnTo>
                <a:lnTo>
                  <a:pt x="10492" y="10234"/>
                </a:lnTo>
                <a:lnTo>
                  <a:pt x="10455" y="9978"/>
                </a:lnTo>
                <a:lnTo>
                  <a:pt x="10382" y="9721"/>
                </a:lnTo>
                <a:close/>
                <a:moveTo>
                  <a:pt x="10455" y="10528"/>
                </a:moveTo>
                <a:lnTo>
                  <a:pt x="10785" y="10601"/>
                </a:lnTo>
                <a:lnTo>
                  <a:pt x="10969" y="10638"/>
                </a:lnTo>
                <a:lnTo>
                  <a:pt x="11115" y="10711"/>
                </a:lnTo>
                <a:lnTo>
                  <a:pt x="11336" y="10821"/>
                </a:lnTo>
                <a:lnTo>
                  <a:pt x="11519" y="10968"/>
                </a:lnTo>
                <a:lnTo>
                  <a:pt x="11702" y="11115"/>
                </a:lnTo>
                <a:lnTo>
                  <a:pt x="11886" y="11262"/>
                </a:lnTo>
                <a:lnTo>
                  <a:pt x="12106" y="11335"/>
                </a:lnTo>
                <a:lnTo>
                  <a:pt x="11739" y="11922"/>
                </a:lnTo>
                <a:lnTo>
                  <a:pt x="11629" y="11922"/>
                </a:lnTo>
                <a:lnTo>
                  <a:pt x="11482" y="11885"/>
                </a:lnTo>
                <a:lnTo>
                  <a:pt x="11226" y="11738"/>
                </a:lnTo>
                <a:lnTo>
                  <a:pt x="10565" y="11482"/>
                </a:lnTo>
                <a:lnTo>
                  <a:pt x="10272" y="11335"/>
                </a:lnTo>
                <a:lnTo>
                  <a:pt x="10382" y="10968"/>
                </a:lnTo>
                <a:lnTo>
                  <a:pt x="10455" y="10601"/>
                </a:lnTo>
                <a:lnTo>
                  <a:pt x="10455" y="10528"/>
                </a:lnTo>
                <a:close/>
                <a:moveTo>
                  <a:pt x="10125" y="11665"/>
                </a:moveTo>
                <a:lnTo>
                  <a:pt x="10785" y="11958"/>
                </a:lnTo>
                <a:lnTo>
                  <a:pt x="11115" y="12142"/>
                </a:lnTo>
                <a:lnTo>
                  <a:pt x="11299" y="12215"/>
                </a:lnTo>
                <a:lnTo>
                  <a:pt x="11482" y="12289"/>
                </a:lnTo>
                <a:lnTo>
                  <a:pt x="11226" y="12655"/>
                </a:lnTo>
                <a:lnTo>
                  <a:pt x="10895" y="12545"/>
                </a:lnTo>
                <a:lnTo>
                  <a:pt x="10455" y="12399"/>
                </a:lnTo>
                <a:lnTo>
                  <a:pt x="10052" y="12252"/>
                </a:lnTo>
                <a:lnTo>
                  <a:pt x="9868" y="12142"/>
                </a:lnTo>
                <a:lnTo>
                  <a:pt x="10125" y="11665"/>
                </a:lnTo>
                <a:close/>
                <a:moveTo>
                  <a:pt x="9355" y="9574"/>
                </a:moveTo>
                <a:lnTo>
                  <a:pt x="9575" y="9611"/>
                </a:lnTo>
                <a:lnTo>
                  <a:pt x="9795" y="9648"/>
                </a:lnTo>
                <a:lnTo>
                  <a:pt x="9978" y="9758"/>
                </a:lnTo>
                <a:lnTo>
                  <a:pt x="10052" y="9868"/>
                </a:lnTo>
                <a:lnTo>
                  <a:pt x="10088" y="9941"/>
                </a:lnTo>
                <a:lnTo>
                  <a:pt x="10125" y="10088"/>
                </a:lnTo>
                <a:lnTo>
                  <a:pt x="10125" y="10198"/>
                </a:lnTo>
                <a:lnTo>
                  <a:pt x="9832" y="10161"/>
                </a:lnTo>
                <a:lnTo>
                  <a:pt x="9795" y="10198"/>
                </a:lnTo>
                <a:lnTo>
                  <a:pt x="9795" y="10234"/>
                </a:lnTo>
                <a:lnTo>
                  <a:pt x="9942" y="10344"/>
                </a:lnTo>
                <a:lnTo>
                  <a:pt x="10088" y="10455"/>
                </a:lnTo>
                <a:lnTo>
                  <a:pt x="10015" y="10785"/>
                </a:lnTo>
                <a:lnTo>
                  <a:pt x="9942" y="11078"/>
                </a:lnTo>
                <a:lnTo>
                  <a:pt x="9905" y="11188"/>
                </a:lnTo>
                <a:lnTo>
                  <a:pt x="9648" y="11115"/>
                </a:lnTo>
                <a:lnTo>
                  <a:pt x="9391" y="11078"/>
                </a:lnTo>
                <a:lnTo>
                  <a:pt x="9355" y="11078"/>
                </a:lnTo>
                <a:lnTo>
                  <a:pt x="9318" y="11115"/>
                </a:lnTo>
                <a:lnTo>
                  <a:pt x="9318" y="11151"/>
                </a:lnTo>
                <a:lnTo>
                  <a:pt x="9355" y="11188"/>
                </a:lnTo>
                <a:lnTo>
                  <a:pt x="9538" y="11372"/>
                </a:lnTo>
                <a:lnTo>
                  <a:pt x="9795" y="11518"/>
                </a:lnTo>
                <a:lnTo>
                  <a:pt x="9501" y="11995"/>
                </a:lnTo>
                <a:lnTo>
                  <a:pt x="9061" y="11812"/>
                </a:lnTo>
                <a:lnTo>
                  <a:pt x="8584" y="11628"/>
                </a:lnTo>
                <a:lnTo>
                  <a:pt x="8548" y="11628"/>
                </a:lnTo>
                <a:lnTo>
                  <a:pt x="8548" y="11702"/>
                </a:lnTo>
                <a:lnTo>
                  <a:pt x="8731" y="11848"/>
                </a:lnTo>
                <a:lnTo>
                  <a:pt x="8915" y="12032"/>
                </a:lnTo>
                <a:lnTo>
                  <a:pt x="9318" y="12289"/>
                </a:lnTo>
                <a:lnTo>
                  <a:pt x="9061" y="12582"/>
                </a:lnTo>
                <a:lnTo>
                  <a:pt x="8805" y="12802"/>
                </a:lnTo>
                <a:lnTo>
                  <a:pt x="8548" y="12692"/>
                </a:lnTo>
                <a:lnTo>
                  <a:pt x="8401" y="12069"/>
                </a:lnTo>
                <a:lnTo>
                  <a:pt x="8291" y="11445"/>
                </a:lnTo>
                <a:lnTo>
                  <a:pt x="8218" y="11298"/>
                </a:lnTo>
                <a:lnTo>
                  <a:pt x="8144" y="11188"/>
                </a:lnTo>
                <a:lnTo>
                  <a:pt x="8034" y="11115"/>
                </a:lnTo>
                <a:lnTo>
                  <a:pt x="7374" y="11115"/>
                </a:lnTo>
                <a:lnTo>
                  <a:pt x="7264" y="11078"/>
                </a:lnTo>
                <a:lnTo>
                  <a:pt x="7154" y="11041"/>
                </a:lnTo>
                <a:lnTo>
                  <a:pt x="7007" y="10895"/>
                </a:lnTo>
                <a:lnTo>
                  <a:pt x="6897" y="10675"/>
                </a:lnTo>
                <a:lnTo>
                  <a:pt x="6860" y="10455"/>
                </a:lnTo>
                <a:lnTo>
                  <a:pt x="6860" y="10344"/>
                </a:lnTo>
                <a:lnTo>
                  <a:pt x="6897" y="10234"/>
                </a:lnTo>
                <a:lnTo>
                  <a:pt x="6934" y="10124"/>
                </a:lnTo>
                <a:lnTo>
                  <a:pt x="7007" y="10051"/>
                </a:lnTo>
                <a:lnTo>
                  <a:pt x="7227" y="9978"/>
                </a:lnTo>
                <a:lnTo>
                  <a:pt x="7447" y="9904"/>
                </a:lnTo>
                <a:lnTo>
                  <a:pt x="8328" y="9721"/>
                </a:lnTo>
                <a:lnTo>
                  <a:pt x="8401" y="9758"/>
                </a:lnTo>
                <a:lnTo>
                  <a:pt x="8548" y="9758"/>
                </a:lnTo>
                <a:lnTo>
                  <a:pt x="8841" y="9648"/>
                </a:lnTo>
                <a:lnTo>
                  <a:pt x="9135" y="9574"/>
                </a:lnTo>
                <a:close/>
                <a:moveTo>
                  <a:pt x="1028" y="7373"/>
                </a:moveTo>
                <a:lnTo>
                  <a:pt x="1028" y="7887"/>
                </a:lnTo>
                <a:lnTo>
                  <a:pt x="1101" y="8437"/>
                </a:lnTo>
                <a:lnTo>
                  <a:pt x="1138" y="8474"/>
                </a:lnTo>
                <a:lnTo>
                  <a:pt x="1211" y="8510"/>
                </a:lnTo>
                <a:lnTo>
                  <a:pt x="1285" y="8510"/>
                </a:lnTo>
                <a:lnTo>
                  <a:pt x="1358" y="8474"/>
                </a:lnTo>
                <a:lnTo>
                  <a:pt x="1872" y="8070"/>
                </a:lnTo>
                <a:lnTo>
                  <a:pt x="1945" y="8951"/>
                </a:lnTo>
                <a:lnTo>
                  <a:pt x="1982" y="9611"/>
                </a:lnTo>
                <a:lnTo>
                  <a:pt x="1982" y="9758"/>
                </a:lnTo>
                <a:lnTo>
                  <a:pt x="1982" y="9904"/>
                </a:lnTo>
                <a:lnTo>
                  <a:pt x="1872" y="10014"/>
                </a:lnTo>
                <a:lnTo>
                  <a:pt x="1762" y="10088"/>
                </a:lnTo>
                <a:lnTo>
                  <a:pt x="1615" y="10271"/>
                </a:lnTo>
                <a:lnTo>
                  <a:pt x="1505" y="10455"/>
                </a:lnTo>
                <a:lnTo>
                  <a:pt x="1468" y="10638"/>
                </a:lnTo>
                <a:lnTo>
                  <a:pt x="1468" y="10858"/>
                </a:lnTo>
                <a:lnTo>
                  <a:pt x="1505" y="11078"/>
                </a:lnTo>
                <a:lnTo>
                  <a:pt x="1578" y="11298"/>
                </a:lnTo>
                <a:lnTo>
                  <a:pt x="1688" y="11702"/>
                </a:lnTo>
                <a:lnTo>
                  <a:pt x="2165" y="12876"/>
                </a:lnTo>
                <a:lnTo>
                  <a:pt x="1835" y="12509"/>
                </a:lnTo>
                <a:lnTo>
                  <a:pt x="1505" y="12142"/>
                </a:lnTo>
                <a:lnTo>
                  <a:pt x="1211" y="11665"/>
                </a:lnTo>
                <a:lnTo>
                  <a:pt x="918" y="11188"/>
                </a:lnTo>
                <a:lnTo>
                  <a:pt x="735" y="10675"/>
                </a:lnTo>
                <a:lnTo>
                  <a:pt x="588" y="10161"/>
                </a:lnTo>
                <a:lnTo>
                  <a:pt x="551" y="9831"/>
                </a:lnTo>
                <a:lnTo>
                  <a:pt x="514" y="9501"/>
                </a:lnTo>
                <a:lnTo>
                  <a:pt x="551" y="9171"/>
                </a:lnTo>
                <a:lnTo>
                  <a:pt x="588" y="8841"/>
                </a:lnTo>
                <a:lnTo>
                  <a:pt x="771" y="8180"/>
                </a:lnTo>
                <a:lnTo>
                  <a:pt x="955" y="7557"/>
                </a:lnTo>
                <a:lnTo>
                  <a:pt x="1028" y="7373"/>
                </a:lnTo>
                <a:close/>
                <a:moveTo>
                  <a:pt x="9612" y="12472"/>
                </a:moveTo>
                <a:lnTo>
                  <a:pt x="9942" y="12619"/>
                </a:lnTo>
                <a:lnTo>
                  <a:pt x="10675" y="12912"/>
                </a:lnTo>
                <a:lnTo>
                  <a:pt x="10895" y="12986"/>
                </a:lnTo>
                <a:lnTo>
                  <a:pt x="10529" y="13316"/>
                </a:lnTo>
                <a:lnTo>
                  <a:pt x="10162" y="13609"/>
                </a:lnTo>
                <a:lnTo>
                  <a:pt x="9685" y="13279"/>
                </a:lnTo>
                <a:lnTo>
                  <a:pt x="9171" y="12986"/>
                </a:lnTo>
                <a:lnTo>
                  <a:pt x="9391" y="12729"/>
                </a:lnTo>
                <a:lnTo>
                  <a:pt x="9612" y="12472"/>
                </a:lnTo>
                <a:close/>
                <a:moveTo>
                  <a:pt x="2569" y="5209"/>
                </a:moveTo>
                <a:lnTo>
                  <a:pt x="2899" y="5319"/>
                </a:lnTo>
                <a:lnTo>
                  <a:pt x="3266" y="5356"/>
                </a:lnTo>
                <a:lnTo>
                  <a:pt x="3999" y="5356"/>
                </a:lnTo>
                <a:lnTo>
                  <a:pt x="4733" y="5429"/>
                </a:lnTo>
                <a:lnTo>
                  <a:pt x="5467" y="5539"/>
                </a:lnTo>
                <a:lnTo>
                  <a:pt x="5320" y="5649"/>
                </a:lnTo>
                <a:lnTo>
                  <a:pt x="5173" y="5723"/>
                </a:lnTo>
                <a:lnTo>
                  <a:pt x="4880" y="5833"/>
                </a:lnTo>
                <a:lnTo>
                  <a:pt x="4696" y="5943"/>
                </a:lnTo>
                <a:lnTo>
                  <a:pt x="4513" y="6053"/>
                </a:lnTo>
                <a:lnTo>
                  <a:pt x="4366" y="6236"/>
                </a:lnTo>
                <a:lnTo>
                  <a:pt x="4293" y="6420"/>
                </a:lnTo>
                <a:lnTo>
                  <a:pt x="4256" y="6493"/>
                </a:lnTo>
                <a:lnTo>
                  <a:pt x="4293" y="6603"/>
                </a:lnTo>
                <a:lnTo>
                  <a:pt x="4329" y="6676"/>
                </a:lnTo>
                <a:lnTo>
                  <a:pt x="4366" y="6750"/>
                </a:lnTo>
                <a:lnTo>
                  <a:pt x="4439" y="6823"/>
                </a:lnTo>
                <a:lnTo>
                  <a:pt x="4549" y="6823"/>
                </a:lnTo>
                <a:lnTo>
                  <a:pt x="4660" y="6860"/>
                </a:lnTo>
                <a:lnTo>
                  <a:pt x="4696" y="6933"/>
                </a:lnTo>
                <a:lnTo>
                  <a:pt x="4733" y="7117"/>
                </a:lnTo>
                <a:lnTo>
                  <a:pt x="4770" y="7300"/>
                </a:lnTo>
                <a:lnTo>
                  <a:pt x="4770" y="7667"/>
                </a:lnTo>
                <a:lnTo>
                  <a:pt x="4806" y="7813"/>
                </a:lnTo>
                <a:lnTo>
                  <a:pt x="4586" y="7520"/>
                </a:lnTo>
                <a:lnTo>
                  <a:pt x="4366" y="7263"/>
                </a:lnTo>
                <a:lnTo>
                  <a:pt x="4256" y="7190"/>
                </a:lnTo>
                <a:lnTo>
                  <a:pt x="4146" y="7153"/>
                </a:lnTo>
                <a:lnTo>
                  <a:pt x="3999" y="7117"/>
                </a:lnTo>
                <a:lnTo>
                  <a:pt x="3889" y="7153"/>
                </a:lnTo>
                <a:lnTo>
                  <a:pt x="3632" y="7227"/>
                </a:lnTo>
                <a:lnTo>
                  <a:pt x="3412" y="7373"/>
                </a:lnTo>
                <a:lnTo>
                  <a:pt x="3192" y="7593"/>
                </a:lnTo>
                <a:lnTo>
                  <a:pt x="2972" y="7813"/>
                </a:lnTo>
                <a:lnTo>
                  <a:pt x="2825" y="8070"/>
                </a:lnTo>
                <a:lnTo>
                  <a:pt x="2715" y="8364"/>
                </a:lnTo>
                <a:lnTo>
                  <a:pt x="2642" y="8657"/>
                </a:lnTo>
                <a:lnTo>
                  <a:pt x="2605" y="8951"/>
                </a:lnTo>
                <a:lnTo>
                  <a:pt x="2605" y="9244"/>
                </a:lnTo>
                <a:lnTo>
                  <a:pt x="2679" y="9537"/>
                </a:lnTo>
                <a:lnTo>
                  <a:pt x="2679" y="9611"/>
                </a:lnTo>
                <a:lnTo>
                  <a:pt x="2752" y="9648"/>
                </a:lnTo>
                <a:lnTo>
                  <a:pt x="2789" y="9684"/>
                </a:lnTo>
                <a:lnTo>
                  <a:pt x="3156" y="9684"/>
                </a:lnTo>
                <a:lnTo>
                  <a:pt x="3449" y="9758"/>
                </a:lnTo>
                <a:lnTo>
                  <a:pt x="3706" y="9868"/>
                </a:lnTo>
                <a:lnTo>
                  <a:pt x="3963" y="10014"/>
                </a:lnTo>
                <a:lnTo>
                  <a:pt x="4183" y="10198"/>
                </a:lnTo>
                <a:lnTo>
                  <a:pt x="4403" y="10418"/>
                </a:lnTo>
                <a:lnTo>
                  <a:pt x="4770" y="10858"/>
                </a:lnTo>
                <a:lnTo>
                  <a:pt x="4403" y="11151"/>
                </a:lnTo>
                <a:lnTo>
                  <a:pt x="4109" y="11445"/>
                </a:lnTo>
                <a:lnTo>
                  <a:pt x="3816" y="11775"/>
                </a:lnTo>
                <a:lnTo>
                  <a:pt x="3596" y="12142"/>
                </a:lnTo>
                <a:lnTo>
                  <a:pt x="3412" y="12545"/>
                </a:lnTo>
                <a:lnTo>
                  <a:pt x="3266" y="12986"/>
                </a:lnTo>
                <a:lnTo>
                  <a:pt x="3192" y="13426"/>
                </a:lnTo>
                <a:lnTo>
                  <a:pt x="3156" y="13866"/>
                </a:lnTo>
                <a:lnTo>
                  <a:pt x="3082" y="13829"/>
                </a:lnTo>
                <a:lnTo>
                  <a:pt x="2972" y="13719"/>
                </a:lnTo>
                <a:lnTo>
                  <a:pt x="2899" y="13572"/>
                </a:lnTo>
                <a:lnTo>
                  <a:pt x="2459" y="12582"/>
                </a:lnTo>
                <a:lnTo>
                  <a:pt x="2092" y="11702"/>
                </a:lnTo>
                <a:lnTo>
                  <a:pt x="1945" y="11262"/>
                </a:lnTo>
                <a:lnTo>
                  <a:pt x="1872" y="10821"/>
                </a:lnTo>
                <a:lnTo>
                  <a:pt x="1872" y="10638"/>
                </a:lnTo>
                <a:lnTo>
                  <a:pt x="1945" y="10491"/>
                </a:lnTo>
                <a:lnTo>
                  <a:pt x="2055" y="10381"/>
                </a:lnTo>
                <a:lnTo>
                  <a:pt x="2202" y="10271"/>
                </a:lnTo>
                <a:lnTo>
                  <a:pt x="2312" y="10161"/>
                </a:lnTo>
                <a:lnTo>
                  <a:pt x="2385" y="10051"/>
                </a:lnTo>
                <a:lnTo>
                  <a:pt x="2385" y="9904"/>
                </a:lnTo>
                <a:lnTo>
                  <a:pt x="2385" y="9721"/>
                </a:lnTo>
                <a:lnTo>
                  <a:pt x="2312" y="8730"/>
                </a:lnTo>
                <a:lnTo>
                  <a:pt x="2165" y="7740"/>
                </a:lnTo>
                <a:lnTo>
                  <a:pt x="2165" y="7667"/>
                </a:lnTo>
                <a:lnTo>
                  <a:pt x="2092" y="7593"/>
                </a:lnTo>
                <a:lnTo>
                  <a:pt x="1945" y="7593"/>
                </a:lnTo>
                <a:lnTo>
                  <a:pt x="1358" y="8070"/>
                </a:lnTo>
                <a:lnTo>
                  <a:pt x="1321" y="7667"/>
                </a:lnTo>
                <a:lnTo>
                  <a:pt x="1358" y="7263"/>
                </a:lnTo>
                <a:lnTo>
                  <a:pt x="1395" y="6860"/>
                </a:lnTo>
                <a:lnTo>
                  <a:pt x="1505" y="6456"/>
                </a:lnTo>
                <a:lnTo>
                  <a:pt x="1505" y="6383"/>
                </a:lnTo>
                <a:lnTo>
                  <a:pt x="1468" y="6310"/>
                </a:lnTo>
                <a:lnTo>
                  <a:pt x="1725" y="5796"/>
                </a:lnTo>
                <a:lnTo>
                  <a:pt x="1982" y="5319"/>
                </a:lnTo>
                <a:lnTo>
                  <a:pt x="2239" y="5356"/>
                </a:lnTo>
                <a:lnTo>
                  <a:pt x="2495" y="5392"/>
                </a:lnTo>
                <a:lnTo>
                  <a:pt x="2569" y="5356"/>
                </a:lnTo>
                <a:lnTo>
                  <a:pt x="2605" y="5319"/>
                </a:lnTo>
                <a:lnTo>
                  <a:pt x="2605" y="5282"/>
                </a:lnTo>
                <a:lnTo>
                  <a:pt x="2569" y="5209"/>
                </a:lnTo>
                <a:close/>
                <a:moveTo>
                  <a:pt x="8805" y="13939"/>
                </a:moveTo>
                <a:lnTo>
                  <a:pt x="9098" y="13976"/>
                </a:lnTo>
                <a:lnTo>
                  <a:pt x="9391" y="14049"/>
                </a:lnTo>
                <a:lnTo>
                  <a:pt x="9208" y="14086"/>
                </a:lnTo>
                <a:lnTo>
                  <a:pt x="9171" y="14049"/>
                </a:lnTo>
                <a:lnTo>
                  <a:pt x="9061" y="14049"/>
                </a:lnTo>
                <a:lnTo>
                  <a:pt x="8988" y="13976"/>
                </a:lnTo>
                <a:lnTo>
                  <a:pt x="8805" y="13939"/>
                </a:lnTo>
                <a:close/>
                <a:moveTo>
                  <a:pt x="5815" y="14178"/>
                </a:moveTo>
                <a:lnTo>
                  <a:pt x="5797" y="14196"/>
                </a:lnTo>
                <a:lnTo>
                  <a:pt x="5760" y="14196"/>
                </a:lnTo>
                <a:lnTo>
                  <a:pt x="5815" y="14178"/>
                </a:lnTo>
                <a:close/>
                <a:moveTo>
                  <a:pt x="7154" y="2935"/>
                </a:moveTo>
                <a:lnTo>
                  <a:pt x="7594" y="3008"/>
                </a:lnTo>
                <a:lnTo>
                  <a:pt x="8034" y="3082"/>
                </a:lnTo>
                <a:lnTo>
                  <a:pt x="8438" y="3155"/>
                </a:lnTo>
                <a:lnTo>
                  <a:pt x="8401" y="3192"/>
                </a:lnTo>
                <a:lnTo>
                  <a:pt x="8401" y="3228"/>
                </a:lnTo>
                <a:lnTo>
                  <a:pt x="8401" y="3265"/>
                </a:lnTo>
                <a:lnTo>
                  <a:pt x="8438" y="3265"/>
                </a:lnTo>
                <a:lnTo>
                  <a:pt x="8621" y="3228"/>
                </a:lnTo>
                <a:lnTo>
                  <a:pt x="8768" y="3265"/>
                </a:lnTo>
                <a:lnTo>
                  <a:pt x="8805" y="3265"/>
                </a:lnTo>
                <a:lnTo>
                  <a:pt x="8768" y="3338"/>
                </a:lnTo>
                <a:lnTo>
                  <a:pt x="8768" y="3412"/>
                </a:lnTo>
                <a:lnTo>
                  <a:pt x="8768" y="3448"/>
                </a:lnTo>
                <a:lnTo>
                  <a:pt x="8805" y="3485"/>
                </a:lnTo>
                <a:lnTo>
                  <a:pt x="8841" y="3485"/>
                </a:lnTo>
                <a:lnTo>
                  <a:pt x="8915" y="3522"/>
                </a:lnTo>
                <a:lnTo>
                  <a:pt x="8988" y="3558"/>
                </a:lnTo>
                <a:lnTo>
                  <a:pt x="9098" y="3668"/>
                </a:lnTo>
                <a:lnTo>
                  <a:pt x="9208" y="3815"/>
                </a:lnTo>
                <a:lnTo>
                  <a:pt x="9245" y="3852"/>
                </a:lnTo>
                <a:lnTo>
                  <a:pt x="9281" y="3889"/>
                </a:lnTo>
                <a:lnTo>
                  <a:pt x="9318" y="3852"/>
                </a:lnTo>
                <a:lnTo>
                  <a:pt x="9391" y="3742"/>
                </a:lnTo>
                <a:lnTo>
                  <a:pt x="9465" y="3632"/>
                </a:lnTo>
                <a:lnTo>
                  <a:pt x="9538" y="3558"/>
                </a:lnTo>
                <a:lnTo>
                  <a:pt x="9758" y="3632"/>
                </a:lnTo>
                <a:lnTo>
                  <a:pt x="9612" y="3815"/>
                </a:lnTo>
                <a:lnTo>
                  <a:pt x="9501" y="3999"/>
                </a:lnTo>
                <a:lnTo>
                  <a:pt x="9465" y="4072"/>
                </a:lnTo>
                <a:lnTo>
                  <a:pt x="9465" y="4182"/>
                </a:lnTo>
                <a:lnTo>
                  <a:pt x="9575" y="4182"/>
                </a:lnTo>
                <a:lnTo>
                  <a:pt x="9648" y="4145"/>
                </a:lnTo>
                <a:lnTo>
                  <a:pt x="9795" y="4035"/>
                </a:lnTo>
                <a:lnTo>
                  <a:pt x="10052" y="3815"/>
                </a:lnTo>
                <a:lnTo>
                  <a:pt x="10308" y="3962"/>
                </a:lnTo>
                <a:lnTo>
                  <a:pt x="10235" y="4035"/>
                </a:lnTo>
                <a:lnTo>
                  <a:pt x="9978" y="4365"/>
                </a:lnTo>
                <a:lnTo>
                  <a:pt x="9868" y="4512"/>
                </a:lnTo>
                <a:lnTo>
                  <a:pt x="9795" y="4696"/>
                </a:lnTo>
                <a:lnTo>
                  <a:pt x="9795" y="4732"/>
                </a:lnTo>
                <a:lnTo>
                  <a:pt x="9832" y="4732"/>
                </a:lnTo>
                <a:lnTo>
                  <a:pt x="10015" y="4659"/>
                </a:lnTo>
                <a:lnTo>
                  <a:pt x="10198" y="4549"/>
                </a:lnTo>
                <a:lnTo>
                  <a:pt x="10492" y="4329"/>
                </a:lnTo>
                <a:lnTo>
                  <a:pt x="10639" y="4182"/>
                </a:lnTo>
                <a:lnTo>
                  <a:pt x="10822" y="4292"/>
                </a:lnTo>
                <a:lnTo>
                  <a:pt x="10565" y="4549"/>
                </a:lnTo>
                <a:lnTo>
                  <a:pt x="10272" y="4879"/>
                </a:lnTo>
                <a:lnTo>
                  <a:pt x="10052" y="5209"/>
                </a:lnTo>
                <a:lnTo>
                  <a:pt x="9942" y="5246"/>
                </a:lnTo>
                <a:lnTo>
                  <a:pt x="9648" y="5392"/>
                </a:lnTo>
                <a:lnTo>
                  <a:pt x="9391" y="5539"/>
                </a:lnTo>
                <a:lnTo>
                  <a:pt x="9281" y="5539"/>
                </a:lnTo>
                <a:lnTo>
                  <a:pt x="9135" y="5576"/>
                </a:lnTo>
                <a:lnTo>
                  <a:pt x="8805" y="5759"/>
                </a:lnTo>
                <a:lnTo>
                  <a:pt x="8548" y="5979"/>
                </a:lnTo>
                <a:lnTo>
                  <a:pt x="8364" y="6089"/>
                </a:lnTo>
                <a:lnTo>
                  <a:pt x="8071" y="6346"/>
                </a:lnTo>
                <a:lnTo>
                  <a:pt x="7924" y="6566"/>
                </a:lnTo>
                <a:lnTo>
                  <a:pt x="7741" y="6750"/>
                </a:lnTo>
                <a:lnTo>
                  <a:pt x="7631" y="6970"/>
                </a:lnTo>
                <a:lnTo>
                  <a:pt x="7594" y="7153"/>
                </a:lnTo>
                <a:lnTo>
                  <a:pt x="7631" y="7227"/>
                </a:lnTo>
                <a:lnTo>
                  <a:pt x="7667" y="7300"/>
                </a:lnTo>
                <a:lnTo>
                  <a:pt x="7741" y="7373"/>
                </a:lnTo>
                <a:lnTo>
                  <a:pt x="7851" y="7410"/>
                </a:lnTo>
                <a:lnTo>
                  <a:pt x="7998" y="7410"/>
                </a:lnTo>
                <a:lnTo>
                  <a:pt x="8144" y="7337"/>
                </a:lnTo>
                <a:lnTo>
                  <a:pt x="8401" y="7190"/>
                </a:lnTo>
                <a:lnTo>
                  <a:pt x="8548" y="7153"/>
                </a:lnTo>
                <a:lnTo>
                  <a:pt x="8731" y="7227"/>
                </a:lnTo>
                <a:lnTo>
                  <a:pt x="8805" y="7263"/>
                </a:lnTo>
                <a:lnTo>
                  <a:pt x="8878" y="7337"/>
                </a:lnTo>
                <a:lnTo>
                  <a:pt x="8915" y="7410"/>
                </a:lnTo>
                <a:lnTo>
                  <a:pt x="8915" y="7483"/>
                </a:lnTo>
                <a:lnTo>
                  <a:pt x="8841" y="7593"/>
                </a:lnTo>
                <a:lnTo>
                  <a:pt x="8731" y="7740"/>
                </a:lnTo>
                <a:lnTo>
                  <a:pt x="8584" y="7850"/>
                </a:lnTo>
                <a:lnTo>
                  <a:pt x="8401" y="7960"/>
                </a:lnTo>
                <a:lnTo>
                  <a:pt x="8144" y="8070"/>
                </a:lnTo>
                <a:lnTo>
                  <a:pt x="7961" y="8144"/>
                </a:lnTo>
                <a:lnTo>
                  <a:pt x="7741" y="8254"/>
                </a:lnTo>
                <a:lnTo>
                  <a:pt x="7557" y="8400"/>
                </a:lnTo>
                <a:lnTo>
                  <a:pt x="7521" y="8474"/>
                </a:lnTo>
                <a:lnTo>
                  <a:pt x="7484" y="8584"/>
                </a:lnTo>
                <a:lnTo>
                  <a:pt x="7447" y="8767"/>
                </a:lnTo>
                <a:lnTo>
                  <a:pt x="7521" y="8914"/>
                </a:lnTo>
                <a:lnTo>
                  <a:pt x="7631" y="9061"/>
                </a:lnTo>
                <a:lnTo>
                  <a:pt x="7777" y="9134"/>
                </a:lnTo>
                <a:lnTo>
                  <a:pt x="7887" y="9171"/>
                </a:lnTo>
                <a:lnTo>
                  <a:pt x="8034" y="9207"/>
                </a:lnTo>
                <a:lnTo>
                  <a:pt x="8254" y="9134"/>
                </a:lnTo>
                <a:lnTo>
                  <a:pt x="8694" y="8951"/>
                </a:lnTo>
                <a:lnTo>
                  <a:pt x="9208" y="8951"/>
                </a:lnTo>
                <a:lnTo>
                  <a:pt x="9391" y="8877"/>
                </a:lnTo>
                <a:lnTo>
                  <a:pt x="9575" y="8767"/>
                </a:lnTo>
                <a:lnTo>
                  <a:pt x="9685" y="8657"/>
                </a:lnTo>
                <a:lnTo>
                  <a:pt x="9795" y="8547"/>
                </a:lnTo>
                <a:lnTo>
                  <a:pt x="9905" y="8547"/>
                </a:lnTo>
                <a:lnTo>
                  <a:pt x="10052" y="8584"/>
                </a:lnTo>
                <a:lnTo>
                  <a:pt x="10088" y="8620"/>
                </a:lnTo>
                <a:lnTo>
                  <a:pt x="10125" y="8620"/>
                </a:lnTo>
                <a:lnTo>
                  <a:pt x="10198" y="8657"/>
                </a:lnTo>
                <a:lnTo>
                  <a:pt x="10382" y="8804"/>
                </a:lnTo>
                <a:lnTo>
                  <a:pt x="10565" y="8987"/>
                </a:lnTo>
                <a:lnTo>
                  <a:pt x="11115" y="9648"/>
                </a:lnTo>
                <a:lnTo>
                  <a:pt x="10382" y="9391"/>
                </a:lnTo>
                <a:lnTo>
                  <a:pt x="10015" y="9281"/>
                </a:lnTo>
                <a:lnTo>
                  <a:pt x="9648" y="9171"/>
                </a:lnTo>
                <a:lnTo>
                  <a:pt x="9612" y="9207"/>
                </a:lnTo>
                <a:lnTo>
                  <a:pt x="9281" y="9171"/>
                </a:lnTo>
                <a:lnTo>
                  <a:pt x="8951" y="9207"/>
                </a:lnTo>
                <a:lnTo>
                  <a:pt x="8621" y="9281"/>
                </a:lnTo>
                <a:lnTo>
                  <a:pt x="8328" y="9391"/>
                </a:lnTo>
                <a:lnTo>
                  <a:pt x="8291" y="9427"/>
                </a:lnTo>
                <a:lnTo>
                  <a:pt x="8144" y="9427"/>
                </a:lnTo>
                <a:lnTo>
                  <a:pt x="7631" y="9537"/>
                </a:lnTo>
                <a:lnTo>
                  <a:pt x="7117" y="9648"/>
                </a:lnTo>
                <a:lnTo>
                  <a:pt x="6934" y="9684"/>
                </a:lnTo>
                <a:lnTo>
                  <a:pt x="6787" y="9794"/>
                </a:lnTo>
                <a:lnTo>
                  <a:pt x="6677" y="9904"/>
                </a:lnTo>
                <a:lnTo>
                  <a:pt x="6567" y="10088"/>
                </a:lnTo>
                <a:lnTo>
                  <a:pt x="6494" y="10271"/>
                </a:lnTo>
                <a:lnTo>
                  <a:pt x="6494" y="10455"/>
                </a:lnTo>
                <a:lnTo>
                  <a:pt x="6494" y="10601"/>
                </a:lnTo>
                <a:lnTo>
                  <a:pt x="6530" y="10785"/>
                </a:lnTo>
                <a:lnTo>
                  <a:pt x="6604" y="10968"/>
                </a:lnTo>
                <a:lnTo>
                  <a:pt x="6714" y="11115"/>
                </a:lnTo>
                <a:lnTo>
                  <a:pt x="6824" y="11225"/>
                </a:lnTo>
                <a:lnTo>
                  <a:pt x="6970" y="11335"/>
                </a:lnTo>
                <a:lnTo>
                  <a:pt x="7117" y="11408"/>
                </a:lnTo>
                <a:lnTo>
                  <a:pt x="7301" y="11445"/>
                </a:lnTo>
                <a:lnTo>
                  <a:pt x="7484" y="11482"/>
                </a:lnTo>
                <a:lnTo>
                  <a:pt x="7777" y="11482"/>
                </a:lnTo>
                <a:lnTo>
                  <a:pt x="7851" y="11555"/>
                </a:lnTo>
                <a:lnTo>
                  <a:pt x="7924" y="11665"/>
                </a:lnTo>
                <a:lnTo>
                  <a:pt x="7961" y="11812"/>
                </a:lnTo>
                <a:lnTo>
                  <a:pt x="8034" y="12105"/>
                </a:lnTo>
                <a:lnTo>
                  <a:pt x="8071" y="12362"/>
                </a:lnTo>
                <a:lnTo>
                  <a:pt x="8108" y="12509"/>
                </a:lnTo>
                <a:lnTo>
                  <a:pt x="7851" y="12435"/>
                </a:lnTo>
                <a:lnTo>
                  <a:pt x="7631" y="12399"/>
                </a:lnTo>
                <a:lnTo>
                  <a:pt x="7557" y="12362"/>
                </a:lnTo>
                <a:lnTo>
                  <a:pt x="7521" y="12215"/>
                </a:lnTo>
                <a:lnTo>
                  <a:pt x="7521" y="12179"/>
                </a:lnTo>
                <a:lnTo>
                  <a:pt x="7447" y="12179"/>
                </a:lnTo>
                <a:lnTo>
                  <a:pt x="7447" y="12215"/>
                </a:lnTo>
                <a:lnTo>
                  <a:pt x="7411" y="12472"/>
                </a:lnTo>
                <a:lnTo>
                  <a:pt x="7411" y="12509"/>
                </a:lnTo>
                <a:lnTo>
                  <a:pt x="7447" y="12545"/>
                </a:lnTo>
                <a:lnTo>
                  <a:pt x="7851" y="12729"/>
                </a:lnTo>
                <a:lnTo>
                  <a:pt x="8254" y="12949"/>
                </a:lnTo>
                <a:lnTo>
                  <a:pt x="8438" y="13316"/>
                </a:lnTo>
                <a:lnTo>
                  <a:pt x="8474" y="13389"/>
                </a:lnTo>
                <a:lnTo>
                  <a:pt x="8548" y="13426"/>
                </a:lnTo>
                <a:lnTo>
                  <a:pt x="8621" y="13426"/>
                </a:lnTo>
                <a:lnTo>
                  <a:pt x="8694" y="13389"/>
                </a:lnTo>
                <a:lnTo>
                  <a:pt x="8841" y="13279"/>
                </a:lnTo>
                <a:lnTo>
                  <a:pt x="9428" y="13609"/>
                </a:lnTo>
                <a:lnTo>
                  <a:pt x="9281" y="13609"/>
                </a:lnTo>
                <a:lnTo>
                  <a:pt x="8548" y="13536"/>
                </a:lnTo>
                <a:lnTo>
                  <a:pt x="7851" y="13536"/>
                </a:lnTo>
                <a:lnTo>
                  <a:pt x="7374" y="13206"/>
                </a:lnTo>
                <a:lnTo>
                  <a:pt x="6860" y="12912"/>
                </a:lnTo>
                <a:lnTo>
                  <a:pt x="6824" y="12876"/>
                </a:lnTo>
                <a:lnTo>
                  <a:pt x="6750" y="12912"/>
                </a:lnTo>
                <a:lnTo>
                  <a:pt x="6750" y="12949"/>
                </a:lnTo>
                <a:lnTo>
                  <a:pt x="6750" y="13022"/>
                </a:lnTo>
                <a:lnTo>
                  <a:pt x="6970" y="13316"/>
                </a:lnTo>
                <a:lnTo>
                  <a:pt x="7227" y="13572"/>
                </a:lnTo>
                <a:lnTo>
                  <a:pt x="6897" y="13609"/>
                </a:lnTo>
                <a:lnTo>
                  <a:pt x="6567" y="13646"/>
                </a:lnTo>
                <a:lnTo>
                  <a:pt x="6310" y="13426"/>
                </a:lnTo>
                <a:lnTo>
                  <a:pt x="6090" y="13169"/>
                </a:lnTo>
                <a:lnTo>
                  <a:pt x="6017" y="13169"/>
                </a:lnTo>
                <a:lnTo>
                  <a:pt x="5943" y="13242"/>
                </a:lnTo>
                <a:lnTo>
                  <a:pt x="5907" y="13389"/>
                </a:lnTo>
                <a:lnTo>
                  <a:pt x="5943" y="13499"/>
                </a:lnTo>
                <a:lnTo>
                  <a:pt x="5980" y="13646"/>
                </a:lnTo>
                <a:lnTo>
                  <a:pt x="6090" y="13756"/>
                </a:lnTo>
                <a:lnTo>
                  <a:pt x="5760" y="13829"/>
                </a:lnTo>
                <a:lnTo>
                  <a:pt x="5430" y="13939"/>
                </a:lnTo>
                <a:lnTo>
                  <a:pt x="5393" y="13903"/>
                </a:lnTo>
                <a:lnTo>
                  <a:pt x="5173" y="13682"/>
                </a:lnTo>
                <a:lnTo>
                  <a:pt x="5026" y="13609"/>
                </a:lnTo>
                <a:lnTo>
                  <a:pt x="4916" y="13572"/>
                </a:lnTo>
                <a:lnTo>
                  <a:pt x="4880" y="13572"/>
                </a:lnTo>
                <a:lnTo>
                  <a:pt x="4880" y="13609"/>
                </a:lnTo>
                <a:lnTo>
                  <a:pt x="4880" y="13682"/>
                </a:lnTo>
                <a:lnTo>
                  <a:pt x="4916" y="13793"/>
                </a:lnTo>
                <a:lnTo>
                  <a:pt x="4990" y="13939"/>
                </a:lnTo>
                <a:lnTo>
                  <a:pt x="5100" y="14086"/>
                </a:lnTo>
                <a:lnTo>
                  <a:pt x="5136" y="14086"/>
                </a:lnTo>
                <a:lnTo>
                  <a:pt x="4843" y="14306"/>
                </a:lnTo>
                <a:lnTo>
                  <a:pt x="4623" y="14269"/>
                </a:lnTo>
                <a:lnTo>
                  <a:pt x="4109" y="14196"/>
                </a:lnTo>
                <a:lnTo>
                  <a:pt x="3853" y="14159"/>
                </a:lnTo>
                <a:lnTo>
                  <a:pt x="3596" y="14086"/>
                </a:lnTo>
                <a:lnTo>
                  <a:pt x="3669" y="14013"/>
                </a:lnTo>
                <a:lnTo>
                  <a:pt x="3706" y="13903"/>
                </a:lnTo>
                <a:lnTo>
                  <a:pt x="3706" y="13829"/>
                </a:lnTo>
                <a:lnTo>
                  <a:pt x="3669" y="13719"/>
                </a:lnTo>
                <a:lnTo>
                  <a:pt x="3632" y="13646"/>
                </a:lnTo>
                <a:lnTo>
                  <a:pt x="3559" y="13609"/>
                </a:lnTo>
                <a:lnTo>
                  <a:pt x="3632" y="13242"/>
                </a:lnTo>
                <a:lnTo>
                  <a:pt x="3742" y="12876"/>
                </a:lnTo>
                <a:lnTo>
                  <a:pt x="3889" y="12509"/>
                </a:lnTo>
                <a:lnTo>
                  <a:pt x="4073" y="12179"/>
                </a:lnTo>
                <a:lnTo>
                  <a:pt x="4293" y="11848"/>
                </a:lnTo>
                <a:lnTo>
                  <a:pt x="4549" y="11555"/>
                </a:lnTo>
                <a:lnTo>
                  <a:pt x="4843" y="11298"/>
                </a:lnTo>
                <a:lnTo>
                  <a:pt x="5173" y="11115"/>
                </a:lnTo>
                <a:lnTo>
                  <a:pt x="5246" y="11041"/>
                </a:lnTo>
                <a:lnTo>
                  <a:pt x="5283" y="10931"/>
                </a:lnTo>
                <a:lnTo>
                  <a:pt x="5283" y="10858"/>
                </a:lnTo>
                <a:lnTo>
                  <a:pt x="5210" y="10785"/>
                </a:lnTo>
                <a:lnTo>
                  <a:pt x="4770" y="10234"/>
                </a:lnTo>
                <a:lnTo>
                  <a:pt x="4549" y="9978"/>
                </a:lnTo>
                <a:lnTo>
                  <a:pt x="4293" y="9758"/>
                </a:lnTo>
                <a:lnTo>
                  <a:pt x="3999" y="9574"/>
                </a:lnTo>
                <a:lnTo>
                  <a:pt x="3706" y="9427"/>
                </a:lnTo>
                <a:lnTo>
                  <a:pt x="3376" y="9317"/>
                </a:lnTo>
                <a:lnTo>
                  <a:pt x="3046" y="9281"/>
                </a:lnTo>
                <a:lnTo>
                  <a:pt x="3046" y="8877"/>
                </a:lnTo>
                <a:lnTo>
                  <a:pt x="3119" y="8510"/>
                </a:lnTo>
                <a:lnTo>
                  <a:pt x="3266" y="8180"/>
                </a:lnTo>
                <a:lnTo>
                  <a:pt x="3486" y="7887"/>
                </a:lnTo>
                <a:lnTo>
                  <a:pt x="3632" y="7740"/>
                </a:lnTo>
                <a:lnTo>
                  <a:pt x="3816" y="7593"/>
                </a:lnTo>
                <a:lnTo>
                  <a:pt x="3889" y="7557"/>
                </a:lnTo>
                <a:lnTo>
                  <a:pt x="3963" y="7557"/>
                </a:lnTo>
                <a:lnTo>
                  <a:pt x="4036" y="7593"/>
                </a:lnTo>
                <a:lnTo>
                  <a:pt x="4109" y="7630"/>
                </a:lnTo>
                <a:lnTo>
                  <a:pt x="4219" y="7740"/>
                </a:lnTo>
                <a:lnTo>
                  <a:pt x="4329" y="7887"/>
                </a:lnTo>
                <a:lnTo>
                  <a:pt x="4916" y="8657"/>
                </a:lnTo>
                <a:lnTo>
                  <a:pt x="5026" y="8730"/>
                </a:lnTo>
                <a:lnTo>
                  <a:pt x="5136" y="8767"/>
                </a:lnTo>
                <a:lnTo>
                  <a:pt x="5210" y="8730"/>
                </a:lnTo>
                <a:lnTo>
                  <a:pt x="5246" y="8694"/>
                </a:lnTo>
                <a:lnTo>
                  <a:pt x="5283" y="8620"/>
                </a:lnTo>
                <a:lnTo>
                  <a:pt x="5283" y="8547"/>
                </a:lnTo>
                <a:lnTo>
                  <a:pt x="5136" y="7006"/>
                </a:lnTo>
                <a:lnTo>
                  <a:pt x="5100" y="6823"/>
                </a:lnTo>
                <a:lnTo>
                  <a:pt x="4990" y="6640"/>
                </a:lnTo>
                <a:lnTo>
                  <a:pt x="4880" y="6493"/>
                </a:lnTo>
                <a:lnTo>
                  <a:pt x="4660" y="6456"/>
                </a:lnTo>
                <a:lnTo>
                  <a:pt x="4733" y="6420"/>
                </a:lnTo>
                <a:lnTo>
                  <a:pt x="4843" y="6346"/>
                </a:lnTo>
                <a:lnTo>
                  <a:pt x="5026" y="6199"/>
                </a:lnTo>
                <a:lnTo>
                  <a:pt x="5430" y="6016"/>
                </a:lnTo>
                <a:lnTo>
                  <a:pt x="5613" y="5943"/>
                </a:lnTo>
                <a:lnTo>
                  <a:pt x="5760" y="5796"/>
                </a:lnTo>
                <a:lnTo>
                  <a:pt x="5870" y="5649"/>
                </a:lnTo>
                <a:lnTo>
                  <a:pt x="5980" y="5466"/>
                </a:lnTo>
                <a:lnTo>
                  <a:pt x="5980" y="5392"/>
                </a:lnTo>
                <a:lnTo>
                  <a:pt x="5943" y="5319"/>
                </a:lnTo>
                <a:lnTo>
                  <a:pt x="5907" y="5246"/>
                </a:lnTo>
                <a:lnTo>
                  <a:pt x="5833" y="5209"/>
                </a:lnTo>
                <a:lnTo>
                  <a:pt x="4990" y="5099"/>
                </a:lnTo>
                <a:lnTo>
                  <a:pt x="4109" y="4989"/>
                </a:lnTo>
                <a:lnTo>
                  <a:pt x="3742" y="4989"/>
                </a:lnTo>
                <a:lnTo>
                  <a:pt x="3302" y="4952"/>
                </a:lnTo>
                <a:lnTo>
                  <a:pt x="2899" y="4989"/>
                </a:lnTo>
                <a:lnTo>
                  <a:pt x="2715" y="5026"/>
                </a:lnTo>
                <a:lnTo>
                  <a:pt x="2532" y="5099"/>
                </a:lnTo>
                <a:lnTo>
                  <a:pt x="2495" y="5136"/>
                </a:lnTo>
                <a:lnTo>
                  <a:pt x="2532" y="5209"/>
                </a:lnTo>
                <a:lnTo>
                  <a:pt x="2165" y="5062"/>
                </a:lnTo>
                <a:lnTo>
                  <a:pt x="2459" y="4732"/>
                </a:lnTo>
                <a:lnTo>
                  <a:pt x="2752" y="4402"/>
                </a:lnTo>
                <a:lnTo>
                  <a:pt x="3082" y="4145"/>
                </a:lnTo>
                <a:lnTo>
                  <a:pt x="3449" y="3889"/>
                </a:lnTo>
                <a:lnTo>
                  <a:pt x="3816" y="3668"/>
                </a:lnTo>
                <a:lnTo>
                  <a:pt x="4219" y="3448"/>
                </a:lnTo>
                <a:lnTo>
                  <a:pt x="4623" y="3302"/>
                </a:lnTo>
                <a:lnTo>
                  <a:pt x="5026" y="3155"/>
                </a:lnTo>
                <a:lnTo>
                  <a:pt x="5467" y="3045"/>
                </a:lnTo>
                <a:lnTo>
                  <a:pt x="5907" y="2972"/>
                </a:lnTo>
                <a:lnTo>
                  <a:pt x="6310" y="2935"/>
                </a:lnTo>
                <a:close/>
                <a:moveTo>
                  <a:pt x="5393" y="14343"/>
                </a:moveTo>
                <a:lnTo>
                  <a:pt x="5430" y="14379"/>
                </a:lnTo>
                <a:lnTo>
                  <a:pt x="5356" y="14379"/>
                </a:lnTo>
                <a:lnTo>
                  <a:pt x="5393" y="14343"/>
                </a:lnTo>
                <a:close/>
                <a:moveTo>
                  <a:pt x="7704" y="13903"/>
                </a:moveTo>
                <a:lnTo>
                  <a:pt x="7961" y="14049"/>
                </a:lnTo>
                <a:lnTo>
                  <a:pt x="8291" y="14196"/>
                </a:lnTo>
                <a:lnTo>
                  <a:pt x="8584" y="14306"/>
                </a:lnTo>
                <a:lnTo>
                  <a:pt x="8181" y="14379"/>
                </a:lnTo>
                <a:lnTo>
                  <a:pt x="7741" y="14416"/>
                </a:lnTo>
                <a:lnTo>
                  <a:pt x="7704" y="14306"/>
                </a:lnTo>
                <a:lnTo>
                  <a:pt x="7631" y="14233"/>
                </a:lnTo>
                <a:lnTo>
                  <a:pt x="7264" y="14123"/>
                </a:lnTo>
                <a:lnTo>
                  <a:pt x="6970" y="13939"/>
                </a:lnTo>
                <a:lnTo>
                  <a:pt x="7521" y="13903"/>
                </a:lnTo>
                <a:close/>
                <a:moveTo>
                  <a:pt x="6420" y="14013"/>
                </a:moveTo>
                <a:lnTo>
                  <a:pt x="6567" y="14123"/>
                </a:lnTo>
                <a:lnTo>
                  <a:pt x="6787" y="14306"/>
                </a:lnTo>
                <a:lnTo>
                  <a:pt x="7007" y="14453"/>
                </a:lnTo>
                <a:lnTo>
                  <a:pt x="6053" y="14416"/>
                </a:lnTo>
                <a:lnTo>
                  <a:pt x="6053" y="14343"/>
                </a:lnTo>
                <a:lnTo>
                  <a:pt x="6053" y="14269"/>
                </a:lnTo>
                <a:lnTo>
                  <a:pt x="5980" y="14196"/>
                </a:lnTo>
                <a:lnTo>
                  <a:pt x="5907" y="14159"/>
                </a:lnTo>
                <a:lnTo>
                  <a:pt x="5870" y="14159"/>
                </a:lnTo>
                <a:lnTo>
                  <a:pt x="5980" y="14123"/>
                </a:lnTo>
                <a:lnTo>
                  <a:pt x="6420" y="14013"/>
                </a:lnTo>
                <a:close/>
                <a:moveTo>
                  <a:pt x="6824" y="2385"/>
                </a:moveTo>
                <a:lnTo>
                  <a:pt x="6750" y="2421"/>
                </a:lnTo>
                <a:lnTo>
                  <a:pt x="6677" y="2495"/>
                </a:lnTo>
                <a:lnTo>
                  <a:pt x="6127" y="2531"/>
                </a:lnTo>
                <a:lnTo>
                  <a:pt x="5540" y="2605"/>
                </a:lnTo>
                <a:lnTo>
                  <a:pt x="5026" y="2715"/>
                </a:lnTo>
                <a:lnTo>
                  <a:pt x="4476" y="2861"/>
                </a:lnTo>
                <a:lnTo>
                  <a:pt x="3926" y="3082"/>
                </a:lnTo>
                <a:lnTo>
                  <a:pt x="3376" y="3375"/>
                </a:lnTo>
                <a:lnTo>
                  <a:pt x="2899" y="3705"/>
                </a:lnTo>
                <a:lnTo>
                  <a:pt x="2459" y="4109"/>
                </a:lnTo>
                <a:lnTo>
                  <a:pt x="2018" y="4512"/>
                </a:lnTo>
                <a:lnTo>
                  <a:pt x="1652" y="4989"/>
                </a:lnTo>
                <a:lnTo>
                  <a:pt x="1321" y="5466"/>
                </a:lnTo>
                <a:lnTo>
                  <a:pt x="1065" y="6016"/>
                </a:lnTo>
                <a:lnTo>
                  <a:pt x="735" y="6713"/>
                </a:lnTo>
                <a:lnTo>
                  <a:pt x="478" y="7447"/>
                </a:lnTo>
                <a:lnTo>
                  <a:pt x="221" y="8180"/>
                </a:lnTo>
                <a:lnTo>
                  <a:pt x="74" y="8914"/>
                </a:lnTo>
                <a:lnTo>
                  <a:pt x="38" y="9244"/>
                </a:lnTo>
                <a:lnTo>
                  <a:pt x="1" y="9611"/>
                </a:lnTo>
                <a:lnTo>
                  <a:pt x="38" y="9941"/>
                </a:lnTo>
                <a:lnTo>
                  <a:pt x="74" y="10271"/>
                </a:lnTo>
                <a:lnTo>
                  <a:pt x="148" y="10601"/>
                </a:lnTo>
                <a:lnTo>
                  <a:pt x="258" y="10931"/>
                </a:lnTo>
                <a:lnTo>
                  <a:pt x="368" y="11262"/>
                </a:lnTo>
                <a:lnTo>
                  <a:pt x="514" y="11555"/>
                </a:lnTo>
                <a:lnTo>
                  <a:pt x="881" y="12142"/>
                </a:lnTo>
                <a:lnTo>
                  <a:pt x="1285" y="12692"/>
                </a:lnTo>
                <a:lnTo>
                  <a:pt x="1725" y="13206"/>
                </a:lnTo>
                <a:lnTo>
                  <a:pt x="2202" y="13719"/>
                </a:lnTo>
                <a:lnTo>
                  <a:pt x="2459" y="13976"/>
                </a:lnTo>
                <a:lnTo>
                  <a:pt x="2752" y="14233"/>
                </a:lnTo>
                <a:lnTo>
                  <a:pt x="2825" y="14343"/>
                </a:lnTo>
                <a:lnTo>
                  <a:pt x="2899" y="14416"/>
                </a:lnTo>
                <a:lnTo>
                  <a:pt x="3009" y="14453"/>
                </a:lnTo>
                <a:lnTo>
                  <a:pt x="3119" y="14453"/>
                </a:lnTo>
                <a:lnTo>
                  <a:pt x="3192" y="14526"/>
                </a:lnTo>
                <a:lnTo>
                  <a:pt x="3559" y="14636"/>
                </a:lnTo>
                <a:lnTo>
                  <a:pt x="3889" y="14746"/>
                </a:lnTo>
                <a:lnTo>
                  <a:pt x="4623" y="14820"/>
                </a:lnTo>
                <a:lnTo>
                  <a:pt x="6017" y="14966"/>
                </a:lnTo>
                <a:lnTo>
                  <a:pt x="6714" y="15003"/>
                </a:lnTo>
                <a:lnTo>
                  <a:pt x="7411" y="15003"/>
                </a:lnTo>
                <a:lnTo>
                  <a:pt x="8108" y="14930"/>
                </a:lnTo>
                <a:lnTo>
                  <a:pt x="8768" y="14783"/>
                </a:lnTo>
                <a:lnTo>
                  <a:pt x="9465" y="14600"/>
                </a:lnTo>
                <a:lnTo>
                  <a:pt x="9758" y="14453"/>
                </a:lnTo>
                <a:lnTo>
                  <a:pt x="10088" y="14306"/>
                </a:lnTo>
                <a:lnTo>
                  <a:pt x="10382" y="14159"/>
                </a:lnTo>
                <a:lnTo>
                  <a:pt x="10675" y="13976"/>
                </a:lnTo>
                <a:lnTo>
                  <a:pt x="11152" y="13536"/>
                </a:lnTo>
                <a:lnTo>
                  <a:pt x="11629" y="13059"/>
                </a:lnTo>
                <a:lnTo>
                  <a:pt x="12033" y="12509"/>
                </a:lnTo>
                <a:lnTo>
                  <a:pt x="12399" y="11958"/>
                </a:lnTo>
                <a:lnTo>
                  <a:pt x="12729" y="11372"/>
                </a:lnTo>
                <a:lnTo>
                  <a:pt x="12986" y="10748"/>
                </a:lnTo>
                <a:lnTo>
                  <a:pt x="13243" y="10161"/>
                </a:lnTo>
                <a:lnTo>
                  <a:pt x="13426" y="9464"/>
                </a:lnTo>
                <a:lnTo>
                  <a:pt x="13500" y="9097"/>
                </a:lnTo>
                <a:lnTo>
                  <a:pt x="13573" y="8730"/>
                </a:lnTo>
                <a:lnTo>
                  <a:pt x="13573" y="8400"/>
                </a:lnTo>
                <a:lnTo>
                  <a:pt x="13573" y="8034"/>
                </a:lnTo>
                <a:lnTo>
                  <a:pt x="13573" y="7667"/>
                </a:lnTo>
                <a:lnTo>
                  <a:pt x="13500" y="7300"/>
                </a:lnTo>
                <a:lnTo>
                  <a:pt x="13426" y="6970"/>
                </a:lnTo>
                <a:lnTo>
                  <a:pt x="13353" y="6640"/>
                </a:lnTo>
                <a:lnTo>
                  <a:pt x="13206" y="6346"/>
                </a:lnTo>
                <a:lnTo>
                  <a:pt x="13060" y="6053"/>
                </a:lnTo>
                <a:lnTo>
                  <a:pt x="12693" y="5466"/>
                </a:lnTo>
                <a:lnTo>
                  <a:pt x="12289" y="4916"/>
                </a:lnTo>
                <a:lnTo>
                  <a:pt x="11849" y="4475"/>
                </a:lnTo>
                <a:lnTo>
                  <a:pt x="11372" y="4035"/>
                </a:lnTo>
                <a:lnTo>
                  <a:pt x="10895" y="3668"/>
                </a:lnTo>
                <a:lnTo>
                  <a:pt x="10345" y="3338"/>
                </a:lnTo>
                <a:lnTo>
                  <a:pt x="9795" y="3045"/>
                </a:lnTo>
                <a:lnTo>
                  <a:pt x="9208" y="2788"/>
                </a:lnTo>
                <a:lnTo>
                  <a:pt x="8584" y="2605"/>
                </a:lnTo>
                <a:lnTo>
                  <a:pt x="7998" y="2458"/>
                </a:lnTo>
                <a:lnTo>
                  <a:pt x="7447" y="2385"/>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497" name="Google Shape;497;p10"/>
          <p:cNvSpPr/>
          <p:nvPr/>
        </p:nvSpPr>
        <p:spPr>
          <a:xfrm>
            <a:off x="-8" y="1013366"/>
            <a:ext cx="372518" cy="384998"/>
          </a:xfrm>
          <a:custGeom>
            <a:rect b="b" l="l" r="r" t="t"/>
            <a:pathLst>
              <a:path extrusionOk="0" h="13573" w="13133">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498" name="Google Shape;498;p10"/>
          <p:cNvSpPr/>
          <p:nvPr/>
        </p:nvSpPr>
        <p:spPr>
          <a:xfrm>
            <a:off x="8699356" y="179112"/>
            <a:ext cx="521292" cy="538992"/>
          </a:xfrm>
          <a:custGeom>
            <a:rect b="b" l="l" r="r" t="t"/>
            <a:pathLst>
              <a:path extrusionOk="0" h="19002" w="18378">
                <a:moveTo>
                  <a:pt x="13793" y="5429"/>
                </a:moveTo>
                <a:lnTo>
                  <a:pt x="13682" y="5466"/>
                </a:lnTo>
                <a:lnTo>
                  <a:pt x="13572" y="5502"/>
                </a:lnTo>
                <a:lnTo>
                  <a:pt x="13499" y="5576"/>
                </a:lnTo>
                <a:lnTo>
                  <a:pt x="13352" y="5759"/>
                </a:lnTo>
                <a:lnTo>
                  <a:pt x="13352" y="5869"/>
                </a:lnTo>
                <a:lnTo>
                  <a:pt x="13352" y="5979"/>
                </a:lnTo>
                <a:lnTo>
                  <a:pt x="13389" y="6016"/>
                </a:lnTo>
                <a:lnTo>
                  <a:pt x="13426" y="6053"/>
                </a:lnTo>
                <a:lnTo>
                  <a:pt x="13499" y="6053"/>
                </a:lnTo>
                <a:lnTo>
                  <a:pt x="13572" y="5979"/>
                </a:lnTo>
                <a:lnTo>
                  <a:pt x="13646" y="5943"/>
                </a:lnTo>
                <a:lnTo>
                  <a:pt x="13719" y="5796"/>
                </a:lnTo>
                <a:lnTo>
                  <a:pt x="13829" y="5649"/>
                </a:lnTo>
                <a:lnTo>
                  <a:pt x="13903" y="5502"/>
                </a:lnTo>
                <a:lnTo>
                  <a:pt x="13903" y="5466"/>
                </a:lnTo>
                <a:lnTo>
                  <a:pt x="13903" y="5429"/>
                </a:lnTo>
                <a:close/>
                <a:moveTo>
                  <a:pt x="13242" y="6089"/>
                </a:moveTo>
                <a:lnTo>
                  <a:pt x="13169" y="6126"/>
                </a:lnTo>
                <a:lnTo>
                  <a:pt x="13022" y="6309"/>
                </a:lnTo>
                <a:lnTo>
                  <a:pt x="12912" y="6493"/>
                </a:lnTo>
                <a:lnTo>
                  <a:pt x="12875" y="6529"/>
                </a:lnTo>
                <a:lnTo>
                  <a:pt x="12875" y="6603"/>
                </a:lnTo>
                <a:lnTo>
                  <a:pt x="12949" y="6676"/>
                </a:lnTo>
                <a:lnTo>
                  <a:pt x="13022" y="6713"/>
                </a:lnTo>
                <a:lnTo>
                  <a:pt x="13096" y="6676"/>
                </a:lnTo>
                <a:lnTo>
                  <a:pt x="13132" y="6639"/>
                </a:lnTo>
                <a:lnTo>
                  <a:pt x="13242" y="6456"/>
                </a:lnTo>
                <a:lnTo>
                  <a:pt x="13352" y="6273"/>
                </a:lnTo>
                <a:lnTo>
                  <a:pt x="13389" y="6199"/>
                </a:lnTo>
                <a:lnTo>
                  <a:pt x="13316" y="6126"/>
                </a:lnTo>
                <a:lnTo>
                  <a:pt x="13242" y="6089"/>
                </a:lnTo>
                <a:close/>
                <a:moveTo>
                  <a:pt x="17241" y="6419"/>
                </a:moveTo>
                <a:lnTo>
                  <a:pt x="17534" y="6713"/>
                </a:lnTo>
                <a:lnTo>
                  <a:pt x="17497" y="6713"/>
                </a:lnTo>
                <a:lnTo>
                  <a:pt x="17387" y="6823"/>
                </a:lnTo>
                <a:lnTo>
                  <a:pt x="17351" y="6676"/>
                </a:lnTo>
                <a:lnTo>
                  <a:pt x="17241" y="6419"/>
                </a:lnTo>
                <a:close/>
                <a:moveTo>
                  <a:pt x="12692" y="6786"/>
                </a:moveTo>
                <a:lnTo>
                  <a:pt x="12582" y="6860"/>
                </a:lnTo>
                <a:lnTo>
                  <a:pt x="12435" y="6970"/>
                </a:lnTo>
                <a:lnTo>
                  <a:pt x="12399" y="7116"/>
                </a:lnTo>
                <a:lnTo>
                  <a:pt x="12362" y="7190"/>
                </a:lnTo>
                <a:lnTo>
                  <a:pt x="12399" y="7226"/>
                </a:lnTo>
                <a:lnTo>
                  <a:pt x="12472" y="7300"/>
                </a:lnTo>
                <a:lnTo>
                  <a:pt x="12582" y="7300"/>
                </a:lnTo>
                <a:lnTo>
                  <a:pt x="12619" y="7263"/>
                </a:lnTo>
                <a:lnTo>
                  <a:pt x="12655" y="7190"/>
                </a:lnTo>
                <a:lnTo>
                  <a:pt x="12729" y="7043"/>
                </a:lnTo>
                <a:lnTo>
                  <a:pt x="12802" y="7006"/>
                </a:lnTo>
                <a:lnTo>
                  <a:pt x="12839" y="6933"/>
                </a:lnTo>
                <a:lnTo>
                  <a:pt x="12875" y="6860"/>
                </a:lnTo>
                <a:lnTo>
                  <a:pt x="12875" y="6823"/>
                </a:lnTo>
                <a:lnTo>
                  <a:pt x="12839" y="6823"/>
                </a:lnTo>
                <a:lnTo>
                  <a:pt x="12765" y="6786"/>
                </a:lnTo>
                <a:close/>
                <a:moveTo>
                  <a:pt x="17571" y="6750"/>
                </a:moveTo>
                <a:lnTo>
                  <a:pt x="17828" y="7043"/>
                </a:lnTo>
                <a:lnTo>
                  <a:pt x="18048" y="7373"/>
                </a:lnTo>
                <a:lnTo>
                  <a:pt x="17828" y="7593"/>
                </a:lnTo>
                <a:lnTo>
                  <a:pt x="17828" y="7520"/>
                </a:lnTo>
                <a:lnTo>
                  <a:pt x="17864" y="7336"/>
                </a:lnTo>
                <a:lnTo>
                  <a:pt x="17828" y="7116"/>
                </a:lnTo>
                <a:lnTo>
                  <a:pt x="17828" y="7080"/>
                </a:lnTo>
                <a:lnTo>
                  <a:pt x="17754" y="7006"/>
                </a:lnTo>
                <a:lnTo>
                  <a:pt x="17681" y="7006"/>
                </a:lnTo>
                <a:lnTo>
                  <a:pt x="17644" y="7043"/>
                </a:lnTo>
                <a:lnTo>
                  <a:pt x="17681" y="7080"/>
                </a:lnTo>
                <a:lnTo>
                  <a:pt x="17644" y="7226"/>
                </a:lnTo>
                <a:lnTo>
                  <a:pt x="17607" y="7446"/>
                </a:lnTo>
                <a:lnTo>
                  <a:pt x="17534" y="7667"/>
                </a:lnTo>
                <a:lnTo>
                  <a:pt x="17534" y="7887"/>
                </a:lnTo>
                <a:lnTo>
                  <a:pt x="17534" y="7960"/>
                </a:lnTo>
                <a:lnTo>
                  <a:pt x="17131" y="8584"/>
                </a:lnTo>
                <a:lnTo>
                  <a:pt x="17167" y="8217"/>
                </a:lnTo>
                <a:lnTo>
                  <a:pt x="17241" y="7850"/>
                </a:lnTo>
                <a:lnTo>
                  <a:pt x="17387" y="7630"/>
                </a:lnTo>
                <a:lnTo>
                  <a:pt x="17387" y="7593"/>
                </a:lnTo>
                <a:lnTo>
                  <a:pt x="17387" y="7520"/>
                </a:lnTo>
                <a:lnTo>
                  <a:pt x="17461" y="7483"/>
                </a:lnTo>
                <a:lnTo>
                  <a:pt x="17497" y="7446"/>
                </a:lnTo>
                <a:lnTo>
                  <a:pt x="17534" y="7373"/>
                </a:lnTo>
                <a:lnTo>
                  <a:pt x="17534" y="7263"/>
                </a:lnTo>
                <a:lnTo>
                  <a:pt x="17497" y="7080"/>
                </a:lnTo>
                <a:lnTo>
                  <a:pt x="17571" y="6750"/>
                </a:lnTo>
                <a:close/>
                <a:moveTo>
                  <a:pt x="16874" y="8840"/>
                </a:moveTo>
                <a:lnTo>
                  <a:pt x="16947" y="8877"/>
                </a:lnTo>
                <a:lnTo>
                  <a:pt x="16874" y="8950"/>
                </a:lnTo>
                <a:lnTo>
                  <a:pt x="16874" y="8877"/>
                </a:lnTo>
                <a:lnTo>
                  <a:pt x="16874" y="8840"/>
                </a:lnTo>
                <a:close/>
                <a:moveTo>
                  <a:pt x="11445" y="8584"/>
                </a:moveTo>
                <a:lnTo>
                  <a:pt x="11408" y="8620"/>
                </a:lnTo>
                <a:lnTo>
                  <a:pt x="11298" y="8657"/>
                </a:lnTo>
                <a:lnTo>
                  <a:pt x="11188" y="8804"/>
                </a:lnTo>
                <a:lnTo>
                  <a:pt x="11188" y="8840"/>
                </a:lnTo>
                <a:lnTo>
                  <a:pt x="11188" y="8914"/>
                </a:lnTo>
                <a:lnTo>
                  <a:pt x="11188" y="8987"/>
                </a:lnTo>
                <a:lnTo>
                  <a:pt x="11225" y="9024"/>
                </a:lnTo>
                <a:lnTo>
                  <a:pt x="11408" y="9024"/>
                </a:lnTo>
                <a:lnTo>
                  <a:pt x="11445" y="8987"/>
                </a:lnTo>
                <a:lnTo>
                  <a:pt x="11555" y="8804"/>
                </a:lnTo>
                <a:lnTo>
                  <a:pt x="11555" y="8730"/>
                </a:lnTo>
                <a:lnTo>
                  <a:pt x="11555" y="8657"/>
                </a:lnTo>
                <a:lnTo>
                  <a:pt x="11518" y="8620"/>
                </a:lnTo>
                <a:lnTo>
                  <a:pt x="11445" y="8584"/>
                </a:lnTo>
                <a:close/>
                <a:moveTo>
                  <a:pt x="16580" y="8804"/>
                </a:moveTo>
                <a:lnTo>
                  <a:pt x="16580" y="8877"/>
                </a:lnTo>
                <a:lnTo>
                  <a:pt x="16580" y="9060"/>
                </a:lnTo>
                <a:lnTo>
                  <a:pt x="16617" y="9170"/>
                </a:lnTo>
                <a:lnTo>
                  <a:pt x="16654" y="9244"/>
                </a:lnTo>
                <a:lnTo>
                  <a:pt x="16397" y="9611"/>
                </a:lnTo>
                <a:lnTo>
                  <a:pt x="16360" y="9391"/>
                </a:lnTo>
                <a:lnTo>
                  <a:pt x="16324" y="9170"/>
                </a:lnTo>
                <a:lnTo>
                  <a:pt x="16324" y="9097"/>
                </a:lnTo>
                <a:lnTo>
                  <a:pt x="16580" y="8804"/>
                </a:lnTo>
                <a:close/>
                <a:moveTo>
                  <a:pt x="16067" y="9391"/>
                </a:moveTo>
                <a:lnTo>
                  <a:pt x="16067" y="9684"/>
                </a:lnTo>
                <a:lnTo>
                  <a:pt x="16103" y="9794"/>
                </a:lnTo>
                <a:lnTo>
                  <a:pt x="16177" y="9941"/>
                </a:lnTo>
                <a:lnTo>
                  <a:pt x="15993" y="10161"/>
                </a:lnTo>
                <a:lnTo>
                  <a:pt x="15920" y="10308"/>
                </a:lnTo>
                <a:lnTo>
                  <a:pt x="15957" y="9867"/>
                </a:lnTo>
                <a:lnTo>
                  <a:pt x="15920" y="9794"/>
                </a:lnTo>
                <a:lnTo>
                  <a:pt x="15847" y="9757"/>
                </a:lnTo>
                <a:lnTo>
                  <a:pt x="15810" y="9721"/>
                </a:lnTo>
                <a:lnTo>
                  <a:pt x="16067" y="9391"/>
                </a:lnTo>
                <a:close/>
                <a:moveTo>
                  <a:pt x="9611" y="2348"/>
                </a:moveTo>
                <a:lnTo>
                  <a:pt x="9574" y="2421"/>
                </a:lnTo>
                <a:lnTo>
                  <a:pt x="9134" y="2861"/>
                </a:lnTo>
                <a:lnTo>
                  <a:pt x="8767" y="3375"/>
                </a:lnTo>
                <a:lnTo>
                  <a:pt x="7997" y="4365"/>
                </a:lnTo>
                <a:lnTo>
                  <a:pt x="7630" y="4879"/>
                </a:lnTo>
                <a:lnTo>
                  <a:pt x="7227" y="5356"/>
                </a:lnTo>
                <a:lnTo>
                  <a:pt x="6823" y="5832"/>
                </a:lnTo>
                <a:lnTo>
                  <a:pt x="6346" y="6273"/>
                </a:lnTo>
                <a:lnTo>
                  <a:pt x="6273" y="6346"/>
                </a:lnTo>
                <a:lnTo>
                  <a:pt x="6273" y="6456"/>
                </a:lnTo>
                <a:lnTo>
                  <a:pt x="6236" y="6456"/>
                </a:lnTo>
                <a:lnTo>
                  <a:pt x="6163" y="6493"/>
                </a:lnTo>
                <a:lnTo>
                  <a:pt x="6163" y="6566"/>
                </a:lnTo>
                <a:lnTo>
                  <a:pt x="6199" y="6603"/>
                </a:lnTo>
                <a:lnTo>
                  <a:pt x="6309" y="6786"/>
                </a:lnTo>
                <a:lnTo>
                  <a:pt x="6493" y="6970"/>
                </a:lnTo>
                <a:lnTo>
                  <a:pt x="6823" y="7263"/>
                </a:lnTo>
                <a:lnTo>
                  <a:pt x="7593" y="7813"/>
                </a:lnTo>
                <a:lnTo>
                  <a:pt x="8437" y="8363"/>
                </a:lnTo>
                <a:lnTo>
                  <a:pt x="8620" y="8510"/>
                </a:lnTo>
                <a:lnTo>
                  <a:pt x="8767" y="8694"/>
                </a:lnTo>
                <a:lnTo>
                  <a:pt x="9061" y="9060"/>
                </a:lnTo>
                <a:lnTo>
                  <a:pt x="9207" y="9207"/>
                </a:lnTo>
                <a:lnTo>
                  <a:pt x="9391" y="9354"/>
                </a:lnTo>
                <a:lnTo>
                  <a:pt x="9758" y="9574"/>
                </a:lnTo>
                <a:lnTo>
                  <a:pt x="10638" y="10161"/>
                </a:lnTo>
                <a:lnTo>
                  <a:pt x="11482" y="10784"/>
                </a:lnTo>
                <a:lnTo>
                  <a:pt x="12289" y="11408"/>
                </a:lnTo>
                <a:lnTo>
                  <a:pt x="12362" y="11445"/>
                </a:lnTo>
                <a:lnTo>
                  <a:pt x="12472" y="11445"/>
                </a:lnTo>
                <a:lnTo>
                  <a:pt x="12545" y="11408"/>
                </a:lnTo>
                <a:lnTo>
                  <a:pt x="12582" y="11371"/>
                </a:lnTo>
                <a:lnTo>
                  <a:pt x="12619" y="11298"/>
                </a:lnTo>
                <a:lnTo>
                  <a:pt x="12655" y="11188"/>
                </a:lnTo>
                <a:lnTo>
                  <a:pt x="12619" y="11115"/>
                </a:lnTo>
                <a:lnTo>
                  <a:pt x="12545" y="11041"/>
                </a:lnTo>
                <a:lnTo>
                  <a:pt x="11775" y="10418"/>
                </a:lnTo>
                <a:lnTo>
                  <a:pt x="11812" y="10381"/>
                </a:lnTo>
                <a:lnTo>
                  <a:pt x="11922" y="10198"/>
                </a:lnTo>
                <a:lnTo>
                  <a:pt x="11995" y="10014"/>
                </a:lnTo>
                <a:lnTo>
                  <a:pt x="11995" y="9941"/>
                </a:lnTo>
                <a:lnTo>
                  <a:pt x="11958" y="9904"/>
                </a:lnTo>
                <a:lnTo>
                  <a:pt x="11885" y="9904"/>
                </a:lnTo>
                <a:lnTo>
                  <a:pt x="11738" y="10051"/>
                </a:lnTo>
                <a:lnTo>
                  <a:pt x="11592" y="10234"/>
                </a:lnTo>
                <a:lnTo>
                  <a:pt x="11555" y="10271"/>
                </a:lnTo>
                <a:lnTo>
                  <a:pt x="11005" y="9867"/>
                </a:lnTo>
                <a:lnTo>
                  <a:pt x="10821" y="9757"/>
                </a:lnTo>
                <a:lnTo>
                  <a:pt x="10858" y="9684"/>
                </a:lnTo>
                <a:lnTo>
                  <a:pt x="10895" y="9611"/>
                </a:lnTo>
                <a:lnTo>
                  <a:pt x="11041" y="9464"/>
                </a:lnTo>
                <a:lnTo>
                  <a:pt x="11078" y="9427"/>
                </a:lnTo>
                <a:lnTo>
                  <a:pt x="11078" y="9354"/>
                </a:lnTo>
                <a:lnTo>
                  <a:pt x="11078" y="9317"/>
                </a:lnTo>
                <a:lnTo>
                  <a:pt x="11005" y="9281"/>
                </a:lnTo>
                <a:lnTo>
                  <a:pt x="10968" y="9317"/>
                </a:lnTo>
                <a:lnTo>
                  <a:pt x="10895" y="9281"/>
                </a:lnTo>
                <a:lnTo>
                  <a:pt x="10821" y="9317"/>
                </a:lnTo>
                <a:lnTo>
                  <a:pt x="10711" y="9427"/>
                </a:lnTo>
                <a:lnTo>
                  <a:pt x="10601" y="9574"/>
                </a:lnTo>
                <a:lnTo>
                  <a:pt x="10124" y="9281"/>
                </a:lnTo>
                <a:lnTo>
                  <a:pt x="10051" y="9207"/>
                </a:lnTo>
                <a:lnTo>
                  <a:pt x="10234" y="8914"/>
                </a:lnTo>
                <a:lnTo>
                  <a:pt x="10234" y="8840"/>
                </a:lnTo>
                <a:lnTo>
                  <a:pt x="10234" y="8804"/>
                </a:lnTo>
                <a:lnTo>
                  <a:pt x="10198" y="8730"/>
                </a:lnTo>
                <a:lnTo>
                  <a:pt x="10088" y="8694"/>
                </a:lnTo>
                <a:lnTo>
                  <a:pt x="10051" y="8730"/>
                </a:lnTo>
                <a:lnTo>
                  <a:pt x="10014" y="8767"/>
                </a:lnTo>
                <a:lnTo>
                  <a:pt x="9758" y="9060"/>
                </a:lnTo>
                <a:lnTo>
                  <a:pt x="9537" y="8877"/>
                </a:lnTo>
                <a:lnTo>
                  <a:pt x="9354" y="8694"/>
                </a:lnTo>
                <a:lnTo>
                  <a:pt x="9134" y="8437"/>
                </a:lnTo>
                <a:lnTo>
                  <a:pt x="9207" y="8327"/>
                </a:lnTo>
                <a:lnTo>
                  <a:pt x="9281" y="8217"/>
                </a:lnTo>
                <a:lnTo>
                  <a:pt x="9354" y="7960"/>
                </a:lnTo>
                <a:lnTo>
                  <a:pt x="9354" y="7887"/>
                </a:lnTo>
                <a:lnTo>
                  <a:pt x="9317" y="7850"/>
                </a:lnTo>
                <a:lnTo>
                  <a:pt x="9244" y="7850"/>
                </a:lnTo>
                <a:lnTo>
                  <a:pt x="9171" y="7887"/>
                </a:lnTo>
                <a:lnTo>
                  <a:pt x="8987" y="8107"/>
                </a:lnTo>
                <a:lnTo>
                  <a:pt x="8951" y="8180"/>
                </a:lnTo>
                <a:lnTo>
                  <a:pt x="8767" y="8033"/>
                </a:lnTo>
                <a:lnTo>
                  <a:pt x="8327" y="7740"/>
                </a:lnTo>
                <a:lnTo>
                  <a:pt x="8364" y="7446"/>
                </a:lnTo>
                <a:lnTo>
                  <a:pt x="8364" y="7410"/>
                </a:lnTo>
                <a:lnTo>
                  <a:pt x="8327" y="7336"/>
                </a:lnTo>
                <a:lnTo>
                  <a:pt x="8290" y="7300"/>
                </a:lnTo>
                <a:lnTo>
                  <a:pt x="8180" y="7300"/>
                </a:lnTo>
                <a:lnTo>
                  <a:pt x="8107" y="7336"/>
                </a:lnTo>
                <a:lnTo>
                  <a:pt x="8070" y="7446"/>
                </a:lnTo>
                <a:lnTo>
                  <a:pt x="8034" y="7556"/>
                </a:lnTo>
                <a:lnTo>
                  <a:pt x="7960" y="7520"/>
                </a:lnTo>
                <a:lnTo>
                  <a:pt x="7410" y="7116"/>
                </a:lnTo>
                <a:lnTo>
                  <a:pt x="7447" y="7080"/>
                </a:lnTo>
                <a:lnTo>
                  <a:pt x="7520" y="6970"/>
                </a:lnTo>
                <a:lnTo>
                  <a:pt x="7520" y="6896"/>
                </a:lnTo>
                <a:lnTo>
                  <a:pt x="7520" y="6860"/>
                </a:lnTo>
                <a:lnTo>
                  <a:pt x="7557" y="6750"/>
                </a:lnTo>
                <a:lnTo>
                  <a:pt x="7520" y="6713"/>
                </a:lnTo>
                <a:lnTo>
                  <a:pt x="7483" y="6713"/>
                </a:lnTo>
                <a:lnTo>
                  <a:pt x="7410" y="6750"/>
                </a:lnTo>
                <a:lnTo>
                  <a:pt x="7337" y="6750"/>
                </a:lnTo>
                <a:lnTo>
                  <a:pt x="7227" y="6823"/>
                </a:lnTo>
                <a:lnTo>
                  <a:pt x="7116" y="6896"/>
                </a:lnTo>
                <a:lnTo>
                  <a:pt x="6640" y="6639"/>
                </a:lnTo>
                <a:lnTo>
                  <a:pt x="6640" y="6603"/>
                </a:lnTo>
                <a:lnTo>
                  <a:pt x="7116" y="6163"/>
                </a:lnTo>
                <a:lnTo>
                  <a:pt x="7557" y="5649"/>
                </a:lnTo>
                <a:lnTo>
                  <a:pt x="7593" y="5722"/>
                </a:lnTo>
                <a:lnTo>
                  <a:pt x="7630" y="5759"/>
                </a:lnTo>
                <a:lnTo>
                  <a:pt x="7740" y="5759"/>
                </a:lnTo>
                <a:lnTo>
                  <a:pt x="8034" y="5576"/>
                </a:lnTo>
                <a:lnTo>
                  <a:pt x="8327" y="5392"/>
                </a:lnTo>
                <a:lnTo>
                  <a:pt x="8620" y="5209"/>
                </a:lnTo>
                <a:lnTo>
                  <a:pt x="8914" y="5025"/>
                </a:lnTo>
                <a:lnTo>
                  <a:pt x="9244" y="4879"/>
                </a:lnTo>
                <a:lnTo>
                  <a:pt x="9574" y="4732"/>
                </a:lnTo>
                <a:lnTo>
                  <a:pt x="9941" y="4659"/>
                </a:lnTo>
                <a:lnTo>
                  <a:pt x="10308" y="4622"/>
                </a:lnTo>
                <a:lnTo>
                  <a:pt x="10491" y="4622"/>
                </a:lnTo>
                <a:lnTo>
                  <a:pt x="10675" y="4659"/>
                </a:lnTo>
                <a:lnTo>
                  <a:pt x="10821" y="4732"/>
                </a:lnTo>
                <a:lnTo>
                  <a:pt x="10931" y="4842"/>
                </a:lnTo>
                <a:lnTo>
                  <a:pt x="11041" y="4989"/>
                </a:lnTo>
                <a:lnTo>
                  <a:pt x="11078" y="5136"/>
                </a:lnTo>
                <a:lnTo>
                  <a:pt x="11151" y="5502"/>
                </a:lnTo>
                <a:lnTo>
                  <a:pt x="11151" y="5906"/>
                </a:lnTo>
                <a:lnTo>
                  <a:pt x="11151" y="6309"/>
                </a:lnTo>
                <a:lnTo>
                  <a:pt x="11151" y="6676"/>
                </a:lnTo>
                <a:lnTo>
                  <a:pt x="11188" y="7006"/>
                </a:lnTo>
                <a:lnTo>
                  <a:pt x="11261" y="7373"/>
                </a:lnTo>
                <a:lnTo>
                  <a:pt x="11445" y="7703"/>
                </a:lnTo>
                <a:lnTo>
                  <a:pt x="11408" y="7813"/>
                </a:lnTo>
                <a:lnTo>
                  <a:pt x="11372" y="7923"/>
                </a:lnTo>
                <a:lnTo>
                  <a:pt x="11372" y="8033"/>
                </a:lnTo>
                <a:lnTo>
                  <a:pt x="11372" y="8143"/>
                </a:lnTo>
                <a:lnTo>
                  <a:pt x="11445" y="8253"/>
                </a:lnTo>
                <a:lnTo>
                  <a:pt x="11482" y="8327"/>
                </a:lnTo>
                <a:lnTo>
                  <a:pt x="11592" y="8400"/>
                </a:lnTo>
                <a:lnTo>
                  <a:pt x="11665" y="8474"/>
                </a:lnTo>
                <a:lnTo>
                  <a:pt x="11775" y="8510"/>
                </a:lnTo>
                <a:lnTo>
                  <a:pt x="12105" y="8510"/>
                </a:lnTo>
                <a:lnTo>
                  <a:pt x="12435" y="8694"/>
                </a:lnTo>
                <a:lnTo>
                  <a:pt x="12765" y="8840"/>
                </a:lnTo>
                <a:lnTo>
                  <a:pt x="13022" y="8877"/>
                </a:lnTo>
                <a:lnTo>
                  <a:pt x="13316" y="8877"/>
                </a:lnTo>
                <a:lnTo>
                  <a:pt x="13646" y="8804"/>
                </a:lnTo>
                <a:lnTo>
                  <a:pt x="13939" y="8694"/>
                </a:lnTo>
                <a:lnTo>
                  <a:pt x="14233" y="8584"/>
                </a:lnTo>
                <a:lnTo>
                  <a:pt x="14489" y="8400"/>
                </a:lnTo>
                <a:lnTo>
                  <a:pt x="14746" y="8217"/>
                </a:lnTo>
                <a:lnTo>
                  <a:pt x="14930" y="8033"/>
                </a:lnTo>
                <a:lnTo>
                  <a:pt x="14966" y="7997"/>
                </a:lnTo>
                <a:lnTo>
                  <a:pt x="14966" y="7923"/>
                </a:lnTo>
                <a:lnTo>
                  <a:pt x="14930" y="7813"/>
                </a:lnTo>
                <a:lnTo>
                  <a:pt x="14820" y="7777"/>
                </a:lnTo>
                <a:lnTo>
                  <a:pt x="14710" y="7777"/>
                </a:lnTo>
                <a:lnTo>
                  <a:pt x="14123" y="8143"/>
                </a:lnTo>
                <a:lnTo>
                  <a:pt x="13829" y="8290"/>
                </a:lnTo>
                <a:lnTo>
                  <a:pt x="13462" y="8400"/>
                </a:lnTo>
                <a:lnTo>
                  <a:pt x="13206" y="8474"/>
                </a:lnTo>
                <a:lnTo>
                  <a:pt x="12912" y="8437"/>
                </a:lnTo>
                <a:lnTo>
                  <a:pt x="12692" y="8363"/>
                </a:lnTo>
                <a:lnTo>
                  <a:pt x="12472" y="8217"/>
                </a:lnTo>
                <a:lnTo>
                  <a:pt x="12545" y="8107"/>
                </a:lnTo>
                <a:lnTo>
                  <a:pt x="12582" y="7960"/>
                </a:lnTo>
                <a:lnTo>
                  <a:pt x="12582" y="7850"/>
                </a:lnTo>
                <a:lnTo>
                  <a:pt x="12545" y="7777"/>
                </a:lnTo>
                <a:lnTo>
                  <a:pt x="12509" y="7740"/>
                </a:lnTo>
                <a:lnTo>
                  <a:pt x="12325" y="7630"/>
                </a:lnTo>
                <a:lnTo>
                  <a:pt x="12142" y="7520"/>
                </a:lnTo>
                <a:lnTo>
                  <a:pt x="11812" y="7520"/>
                </a:lnTo>
                <a:lnTo>
                  <a:pt x="11628" y="7116"/>
                </a:lnTo>
                <a:lnTo>
                  <a:pt x="11518" y="6713"/>
                </a:lnTo>
                <a:lnTo>
                  <a:pt x="11518" y="6346"/>
                </a:lnTo>
                <a:lnTo>
                  <a:pt x="11518" y="6016"/>
                </a:lnTo>
                <a:lnTo>
                  <a:pt x="11555" y="5649"/>
                </a:lnTo>
                <a:lnTo>
                  <a:pt x="11518" y="5282"/>
                </a:lnTo>
                <a:lnTo>
                  <a:pt x="11445" y="4989"/>
                </a:lnTo>
                <a:lnTo>
                  <a:pt x="11335" y="4732"/>
                </a:lnTo>
                <a:lnTo>
                  <a:pt x="11188" y="4549"/>
                </a:lnTo>
                <a:lnTo>
                  <a:pt x="11005" y="4402"/>
                </a:lnTo>
                <a:lnTo>
                  <a:pt x="10785" y="4329"/>
                </a:lnTo>
                <a:lnTo>
                  <a:pt x="10565" y="4255"/>
                </a:lnTo>
                <a:lnTo>
                  <a:pt x="10051" y="4255"/>
                </a:lnTo>
                <a:lnTo>
                  <a:pt x="9758" y="4292"/>
                </a:lnTo>
                <a:lnTo>
                  <a:pt x="9464" y="4365"/>
                </a:lnTo>
                <a:lnTo>
                  <a:pt x="8914" y="4585"/>
                </a:lnTo>
                <a:lnTo>
                  <a:pt x="8400" y="4879"/>
                </a:lnTo>
                <a:lnTo>
                  <a:pt x="7960" y="5209"/>
                </a:lnTo>
                <a:lnTo>
                  <a:pt x="8290" y="4769"/>
                </a:lnTo>
                <a:lnTo>
                  <a:pt x="9061" y="3742"/>
                </a:lnTo>
                <a:lnTo>
                  <a:pt x="9464" y="3191"/>
                </a:lnTo>
                <a:lnTo>
                  <a:pt x="9831" y="2641"/>
                </a:lnTo>
                <a:lnTo>
                  <a:pt x="9868" y="2568"/>
                </a:lnTo>
                <a:lnTo>
                  <a:pt x="9868" y="2531"/>
                </a:lnTo>
                <a:lnTo>
                  <a:pt x="9794" y="2421"/>
                </a:lnTo>
                <a:lnTo>
                  <a:pt x="9721" y="2384"/>
                </a:lnTo>
                <a:lnTo>
                  <a:pt x="9684" y="2348"/>
                </a:lnTo>
                <a:close/>
                <a:moveTo>
                  <a:pt x="15663" y="9867"/>
                </a:moveTo>
                <a:lnTo>
                  <a:pt x="15700" y="9904"/>
                </a:lnTo>
                <a:lnTo>
                  <a:pt x="15627" y="10381"/>
                </a:lnTo>
                <a:lnTo>
                  <a:pt x="15663" y="10418"/>
                </a:lnTo>
                <a:lnTo>
                  <a:pt x="15663" y="10454"/>
                </a:lnTo>
                <a:lnTo>
                  <a:pt x="15773" y="10491"/>
                </a:lnTo>
                <a:lnTo>
                  <a:pt x="15443" y="10895"/>
                </a:lnTo>
                <a:lnTo>
                  <a:pt x="15443" y="10821"/>
                </a:lnTo>
                <a:lnTo>
                  <a:pt x="15333" y="10491"/>
                </a:lnTo>
                <a:lnTo>
                  <a:pt x="15296" y="10454"/>
                </a:lnTo>
                <a:lnTo>
                  <a:pt x="15260" y="10454"/>
                </a:lnTo>
                <a:lnTo>
                  <a:pt x="15223" y="10491"/>
                </a:lnTo>
                <a:lnTo>
                  <a:pt x="15223" y="10528"/>
                </a:lnTo>
                <a:lnTo>
                  <a:pt x="15186" y="10821"/>
                </a:lnTo>
                <a:lnTo>
                  <a:pt x="15186" y="11188"/>
                </a:lnTo>
                <a:lnTo>
                  <a:pt x="15223" y="11225"/>
                </a:lnTo>
                <a:lnTo>
                  <a:pt x="14746" y="11848"/>
                </a:lnTo>
                <a:lnTo>
                  <a:pt x="14746" y="11591"/>
                </a:lnTo>
                <a:lnTo>
                  <a:pt x="14746" y="11371"/>
                </a:lnTo>
                <a:lnTo>
                  <a:pt x="14746" y="11115"/>
                </a:lnTo>
                <a:lnTo>
                  <a:pt x="14710" y="11078"/>
                </a:lnTo>
                <a:lnTo>
                  <a:pt x="15333" y="10308"/>
                </a:lnTo>
                <a:lnTo>
                  <a:pt x="15663" y="9867"/>
                </a:lnTo>
                <a:close/>
                <a:moveTo>
                  <a:pt x="14526" y="11298"/>
                </a:moveTo>
                <a:lnTo>
                  <a:pt x="14453" y="11555"/>
                </a:lnTo>
                <a:lnTo>
                  <a:pt x="14416" y="11775"/>
                </a:lnTo>
                <a:lnTo>
                  <a:pt x="14453" y="11885"/>
                </a:lnTo>
                <a:lnTo>
                  <a:pt x="14489" y="11958"/>
                </a:lnTo>
                <a:lnTo>
                  <a:pt x="14563" y="11995"/>
                </a:lnTo>
                <a:lnTo>
                  <a:pt x="14600" y="11995"/>
                </a:lnTo>
                <a:lnTo>
                  <a:pt x="14123" y="12619"/>
                </a:lnTo>
                <a:lnTo>
                  <a:pt x="14049" y="12655"/>
                </a:lnTo>
                <a:lnTo>
                  <a:pt x="14049" y="12362"/>
                </a:lnTo>
                <a:lnTo>
                  <a:pt x="14049" y="12142"/>
                </a:lnTo>
                <a:lnTo>
                  <a:pt x="14049" y="12032"/>
                </a:lnTo>
                <a:lnTo>
                  <a:pt x="14013" y="11922"/>
                </a:lnTo>
                <a:lnTo>
                  <a:pt x="14526" y="11298"/>
                </a:lnTo>
                <a:close/>
                <a:moveTo>
                  <a:pt x="4806" y="7997"/>
                </a:moveTo>
                <a:lnTo>
                  <a:pt x="4769" y="8033"/>
                </a:lnTo>
                <a:lnTo>
                  <a:pt x="4769" y="8070"/>
                </a:lnTo>
                <a:lnTo>
                  <a:pt x="4952" y="8217"/>
                </a:lnTo>
                <a:lnTo>
                  <a:pt x="5099" y="8327"/>
                </a:lnTo>
                <a:lnTo>
                  <a:pt x="5576" y="8584"/>
                </a:lnTo>
                <a:lnTo>
                  <a:pt x="6126" y="8840"/>
                </a:lnTo>
                <a:lnTo>
                  <a:pt x="6640" y="9134"/>
                </a:lnTo>
                <a:lnTo>
                  <a:pt x="7116" y="9501"/>
                </a:lnTo>
                <a:lnTo>
                  <a:pt x="7557" y="9831"/>
                </a:lnTo>
                <a:lnTo>
                  <a:pt x="8437" y="10638"/>
                </a:lnTo>
                <a:lnTo>
                  <a:pt x="9244" y="11371"/>
                </a:lnTo>
                <a:lnTo>
                  <a:pt x="10088" y="12105"/>
                </a:lnTo>
                <a:lnTo>
                  <a:pt x="10344" y="12325"/>
                </a:lnTo>
                <a:lnTo>
                  <a:pt x="10748" y="12655"/>
                </a:lnTo>
                <a:lnTo>
                  <a:pt x="10931" y="12765"/>
                </a:lnTo>
                <a:lnTo>
                  <a:pt x="11115" y="12839"/>
                </a:lnTo>
                <a:lnTo>
                  <a:pt x="11225" y="12839"/>
                </a:lnTo>
                <a:lnTo>
                  <a:pt x="11298" y="12802"/>
                </a:lnTo>
                <a:lnTo>
                  <a:pt x="11335" y="12765"/>
                </a:lnTo>
                <a:lnTo>
                  <a:pt x="11372" y="12692"/>
                </a:lnTo>
                <a:lnTo>
                  <a:pt x="11372" y="12582"/>
                </a:lnTo>
                <a:lnTo>
                  <a:pt x="11335" y="12472"/>
                </a:lnTo>
                <a:lnTo>
                  <a:pt x="11151" y="12325"/>
                </a:lnTo>
                <a:lnTo>
                  <a:pt x="10711" y="11995"/>
                </a:lnTo>
                <a:lnTo>
                  <a:pt x="10271" y="11628"/>
                </a:lnTo>
                <a:lnTo>
                  <a:pt x="9391" y="10858"/>
                </a:lnTo>
                <a:lnTo>
                  <a:pt x="8547" y="10051"/>
                </a:lnTo>
                <a:lnTo>
                  <a:pt x="8107" y="9684"/>
                </a:lnTo>
                <a:lnTo>
                  <a:pt x="7703" y="9354"/>
                </a:lnTo>
                <a:lnTo>
                  <a:pt x="7227" y="9024"/>
                </a:lnTo>
                <a:lnTo>
                  <a:pt x="6786" y="8694"/>
                </a:lnTo>
                <a:lnTo>
                  <a:pt x="6309" y="8437"/>
                </a:lnTo>
                <a:lnTo>
                  <a:pt x="5833" y="8217"/>
                </a:lnTo>
                <a:lnTo>
                  <a:pt x="5356" y="8033"/>
                </a:lnTo>
                <a:lnTo>
                  <a:pt x="5209" y="7997"/>
                </a:lnTo>
                <a:close/>
                <a:moveTo>
                  <a:pt x="954" y="12582"/>
                </a:moveTo>
                <a:lnTo>
                  <a:pt x="1101" y="12692"/>
                </a:lnTo>
                <a:lnTo>
                  <a:pt x="1064" y="12765"/>
                </a:lnTo>
                <a:lnTo>
                  <a:pt x="1064" y="12839"/>
                </a:lnTo>
                <a:lnTo>
                  <a:pt x="1064" y="12875"/>
                </a:lnTo>
                <a:lnTo>
                  <a:pt x="1101" y="12839"/>
                </a:lnTo>
                <a:lnTo>
                  <a:pt x="1211" y="12912"/>
                </a:lnTo>
                <a:lnTo>
                  <a:pt x="1247" y="12985"/>
                </a:lnTo>
                <a:lnTo>
                  <a:pt x="1247" y="13059"/>
                </a:lnTo>
                <a:lnTo>
                  <a:pt x="1284" y="13242"/>
                </a:lnTo>
                <a:lnTo>
                  <a:pt x="991" y="13095"/>
                </a:lnTo>
                <a:lnTo>
                  <a:pt x="844" y="13059"/>
                </a:lnTo>
                <a:lnTo>
                  <a:pt x="697" y="13022"/>
                </a:lnTo>
                <a:lnTo>
                  <a:pt x="844" y="12765"/>
                </a:lnTo>
                <a:lnTo>
                  <a:pt x="954" y="12582"/>
                </a:lnTo>
                <a:close/>
                <a:moveTo>
                  <a:pt x="2715" y="10858"/>
                </a:moveTo>
                <a:lnTo>
                  <a:pt x="2641" y="10931"/>
                </a:lnTo>
                <a:lnTo>
                  <a:pt x="2641" y="10968"/>
                </a:lnTo>
                <a:lnTo>
                  <a:pt x="2788" y="11151"/>
                </a:lnTo>
                <a:lnTo>
                  <a:pt x="2935" y="11261"/>
                </a:lnTo>
                <a:lnTo>
                  <a:pt x="3302" y="11445"/>
                </a:lnTo>
                <a:lnTo>
                  <a:pt x="3778" y="11775"/>
                </a:lnTo>
                <a:lnTo>
                  <a:pt x="4255" y="12105"/>
                </a:lnTo>
                <a:lnTo>
                  <a:pt x="5099" y="12765"/>
                </a:lnTo>
                <a:lnTo>
                  <a:pt x="5539" y="13095"/>
                </a:lnTo>
                <a:lnTo>
                  <a:pt x="5759" y="13242"/>
                </a:lnTo>
                <a:lnTo>
                  <a:pt x="5869" y="13279"/>
                </a:lnTo>
                <a:lnTo>
                  <a:pt x="6053" y="13279"/>
                </a:lnTo>
                <a:lnTo>
                  <a:pt x="6126" y="13242"/>
                </a:lnTo>
                <a:lnTo>
                  <a:pt x="6163" y="13169"/>
                </a:lnTo>
                <a:lnTo>
                  <a:pt x="6126" y="13059"/>
                </a:lnTo>
                <a:lnTo>
                  <a:pt x="6089" y="12985"/>
                </a:lnTo>
                <a:lnTo>
                  <a:pt x="6016" y="12875"/>
                </a:lnTo>
                <a:lnTo>
                  <a:pt x="5869" y="12729"/>
                </a:lnTo>
                <a:lnTo>
                  <a:pt x="5502" y="12472"/>
                </a:lnTo>
                <a:lnTo>
                  <a:pt x="4512" y="11738"/>
                </a:lnTo>
                <a:lnTo>
                  <a:pt x="4035" y="11408"/>
                </a:lnTo>
                <a:lnTo>
                  <a:pt x="3522" y="11078"/>
                </a:lnTo>
                <a:lnTo>
                  <a:pt x="3338" y="11005"/>
                </a:lnTo>
                <a:lnTo>
                  <a:pt x="3118" y="10895"/>
                </a:lnTo>
                <a:lnTo>
                  <a:pt x="2935" y="10858"/>
                </a:lnTo>
                <a:close/>
                <a:moveTo>
                  <a:pt x="13756" y="12252"/>
                </a:moveTo>
                <a:lnTo>
                  <a:pt x="13719" y="12362"/>
                </a:lnTo>
                <a:lnTo>
                  <a:pt x="13719" y="12619"/>
                </a:lnTo>
                <a:lnTo>
                  <a:pt x="13719" y="12912"/>
                </a:lnTo>
                <a:lnTo>
                  <a:pt x="13756" y="12985"/>
                </a:lnTo>
                <a:lnTo>
                  <a:pt x="13793" y="13022"/>
                </a:lnTo>
                <a:lnTo>
                  <a:pt x="13719" y="13095"/>
                </a:lnTo>
                <a:lnTo>
                  <a:pt x="13389" y="13536"/>
                </a:lnTo>
                <a:lnTo>
                  <a:pt x="13426" y="13132"/>
                </a:lnTo>
                <a:lnTo>
                  <a:pt x="13462" y="12912"/>
                </a:lnTo>
                <a:lnTo>
                  <a:pt x="13462" y="12765"/>
                </a:lnTo>
                <a:lnTo>
                  <a:pt x="13426" y="12655"/>
                </a:lnTo>
                <a:lnTo>
                  <a:pt x="13756" y="12252"/>
                </a:lnTo>
                <a:close/>
                <a:moveTo>
                  <a:pt x="4402" y="8694"/>
                </a:moveTo>
                <a:lnTo>
                  <a:pt x="4329" y="8730"/>
                </a:lnTo>
                <a:lnTo>
                  <a:pt x="4255" y="8804"/>
                </a:lnTo>
                <a:lnTo>
                  <a:pt x="4255" y="8877"/>
                </a:lnTo>
                <a:lnTo>
                  <a:pt x="4255" y="8987"/>
                </a:lnTo>
                <a:lnTo>
                  <a:pt x="4292" y="9060"/>
                </a:lnTo>
                <a:lnTo>
                  <a:pt x="4365" y="9134"/>
                </a:lnTo>
                <a:lnTo>
                  <a:pt x="4512" y="9207"/>
                </a:lnTo>
                <a:lnTo>
                  <a:pt x="4842" y="9354"/>
                </a:lnTo>
                <a:lnTo>
                  <a:pt x="5136" y="9501"/>
                </a:lnTo>
                <a:lnTo>
                  <a:pt x="5392" y="9647"/>
                </a:lnTo>
                <a:lnTo>
                  <a:pt x="5869" y="10014"/>
                </a:lnTo>
                <a:lnTo>
                  <a:pt x="6346" y="10418"/>
                </a:lnTo>
                <a:lnTo>
                  <a:pt x="6786" y="10858"/>
                </a:lnTo>
                <a:lnTo>
                  <a:pt x="8584" y="12398"/>
                </a:lnTo>
                <a:lnTo>
                  <a:pt x="9501" y="13169"/>
                </a:lnTo>
                <a:lnTo>
                  <a:pt x="9721" y="13315"/>
                </a:lnTo>
                <a:lnTo>
                  <a:pt x="9941" y="13462"/>
                </a:lnTo>
                <a:lnTo>
                  <a:pt x="10161" y="13572"/>
                </a:lnTo>
                <a:lnTo>
                  <a:pt x="10271" y="13609"/>
                </a:lnTo>
                <a:lnTo>
                  <a:pt x="10381" y="13609"/>
                </a:lnTo>
                <a:lnTo>
                  <a:pt x="10454" y="13572"/>
                </a:lnTo>
                <a:lnTo>
                  <a:pt x="10491" y="13536"/>
                </a:lnTo>
                <a:lnTo>
                  <a:pt x="10528" y="13462"/>
                </a:lnTo>
                <a:lnTo>
                  <a:pt x="10491" y="13389"/>
                </a:lnTo>
                <a:lnTo>
                  <a:pt x="10418" y="13242"/>
                </a:lnTo>
                <a:lnTo>
                  <a:pt x="10271" y="13132"/>
                </a:lnTo>
                <a:lnTo>
                  <a:pt x="9978" y="12949"/>
                </a:lnTo>
                <a:lnTo>
                  <a:pt x="9537" y="12619"/>
                </a:lnTo>
                <a:lnTo>
                  <a:pt x="9134" y="12288"/>
                </a:lnTo>
                <a:lnTo>
                  <a:pt x="7557" y="10931"/>
                </a:lnTo>
                <a:lnTo>
                  <a:pt x="6823" y="10271"/>
                </a:lnTo>
                <a:lnTo>
                  <a:pt x="6089" y="9647"/>
                </a:lnTo>
                <a:lnTo>
                  <a:pt x="5686" y="9354"/>
                </a:lnTo>
                <a:lnTo>
                  <a:pt x="5246" y="9097"/>
                </a:lnTo>
                <a:lnTo>
                  <a:pt x="4769" y="8950"/>
                </a:lnTo>
                <a:lnTo>
                  <a:pt x="4549" y="8840"/>
                </a:lnTo>
                <a:lnTo>
                  <a:pt x="4475" y="8767"/>
                </a:lnTo>
                <a:lnTo>
                  <a:pt x="4439" y="8694"/>
                </a:lnTo>
                <a:close/>
                <a:moveTo>
                  <a:pt x="1541" y="13022"/>
                </a:moveTo>
                <a:lnTo>
                  <a:pt x="2091" y="13389"/>
                </a:lnTo>
                <a:lnTo>
                  <a:pt x="2091" y="13572"/>
                </a:lnTo>
                <a:lnTo>
                  <a:pt x="2126" y="13749"/>
                </a:lnTo>
                <a:lnTo>
                  <a:pt x="1504" y="13389"/>
                </a:lnTo>
                <a:lnTo>
                  <a:pt x="1578" y="13352"/>
                </a:lnTo>
                <a:lnTo>
                  <a:pt x="1614" y="13315"/>
                </a:lnTo>
                <a:lnTo>
                  <a:pt x="1614" y="13279"/>
                </a:lnTo>
                <a:lnTo>
                  <a:pt x="1614" y="13205"/>
                </a:lnTo>
                <a:lnTo>
                  <a:pt x="1541" y="13095"/>
                </a:lnTo>
                <a:lnTo>
                  <a:pt x="1541" y="13022"/>
                </a:lnTo>
                <a:close/>
                <a:moveTo>
                  <a:pt x="13206" y="12949"/>
                </a:moveTo>
                <a:lnTo>
                  <a:pt x="13169" y="13022"/>
                </a:lnTo>
                <a:lnTo>
                  <a:pt x="13059" y="13756"/>
                </a:lnTo>
                <a:lnTo>
                  <a:pt x="13059" y="13829"/>
                </a:lnTo>
                <a:lnTo>
                  <a:pt x="13096" y="13866"/>
                </a:lnTo>
                <a:lnTo>
                  <a:pt x="12912" y="14086"/>
                </a:lnTo>
                <a:lnTo>
                  <a:pt x="12912" y="13719"/>
                </a:lnTo>
                <a:lnTo>
                  <a:pt x="12875" y="13352"/>
                </a:lnTo>
                <a:lnTo>
                  <a:pt x="13206" y="12949"/>
                </a:lnTo>
                <a:close/>
                <a:moveTo>
                  <a:pt x="2458" y="13646"/>
                </a:moveTo>
                <a:lnTo>
                  <a:pt x="2641" y="13792"/>
                </a:lnTo>
                <a:lnTo>
                  <a:pt x="2788" y="13902"/>
                </a:lnTo>
                <a:lnTo>
                  <a:pt x="2788" y="14086"/>
                </a:lnTo>
                <a:lnTo>
                  <a:pt x="2825" y="14233"/>
                </a:lnTo>
                <a:lnTo>
                  <a:pt x="2605" y="14086"/>
                </a:lnTo>
                <a:lnTo>
                  <a:pt x="2385" y="13939"/>
                </a:lnTo>
                <a:lnTo>
                  <a:pt x="2495" y="13939"/>
                </a:lnTo>
                <a:lnTo>
                  <a:pt x="2568" y="13866"/>
                </a:lnTo>
                <a:lnTo>
                  <a:pt x="2568" y="13829"/>
                </a:lnTo>
                <a:lnTo>
                  <a:pt x="2568" y="13756"/>
                </a:lnTo>
                <a:lnTo>
                  <a:pt x="2458" y="13646"/>
                </a:lnTo>
                <a:close/>
                <a:moveTo>
                  <a:pt x="3595" y="9794"/>
                </a:moveTo>
                <a:lnTo>
                  <a:pt x="3558" y="9831"/>
                </a:lnTo>
                <a:lnTo>
                  <a:pt x="3522" y="9867"/>
                </a:lnTo>
                <a:lnTo>
                  <a:pt x="3558" y="9977"/>
                </a:lnTo>
                <a:lnTo>
                  <a:pt x="3595" y="10088"/>
                </a:lnTo>
                <a:lnTo>
                  <a:pt x="3815" y="10234"/>
                </a:lnTo>
                <a:lnTo>
                  <a:pt x="4659" y="10821"/>
                </a:lnTo>
                <a:lnTo>
                  <a:pt x="5466" y="11518"/>
                </a:lnTo>
                <a:lnTo>
                  <a:pt x="6236" y="12178"/>
                </a:lnTo>
                <a:lnTo>
                  <a:pt x="7080" y="12839"/>
                </a:lnTo>
                <a:lnTo>
                  <a:pt x="7923" y="13462"/>
                </a:lnTo>
                <a:lnTo>
                  <a:pt x="8730" y="14049"/>
                </a:lnTo>
                <a:lnTo>
                  <a:pt x="9134" y="14343"/>
                </a:lnTo>
                <a:lnTo>
                  <a:pt x="9574" y="14563"/>
                </a:lnTo>
                <a:lnTo>
                  <a:pt x="9684" y="14563"/>
                </a:lnTo>
                <a:lnTo>
                  <a:pt x="9794" y="14526"/>
                </a:lnTo>
                <a:lnTo>
                  <a:pt x="9868" y="14453"/>
                </a:lnTo>
                <a:lnTo>
                  <a:pt x="9904" y="14416"/>
                </a:lnTo>
                <a:lnTo>
                  <a:pt x="9904" y="14379"/>
                </a:lnTo>
                <a:lnTo>
                  <a:pt x="9904" y="14306"/>
                </a:lnTo>
                <a:lnTo>
                  <a:pt x="9868" y="14269"/>
                </a:lnTo>
                <a:lnTo>
                  <a:pt x="9794" y="14196"/>
                </a:lnTo>
                <a:lnTo>
                  <a:pt x="9721" y="14159"/>
                </a:lnTo>
                <a:lnTo>
                  <a:pt x="9501" y="14012"/>
                </a:lnTo>
                <a:lnTo>
                  <a:pt x="9281" y="13866"/>
                </a:lnTo>
                <a:lnTo>
                  <a:pt x="8290" y="13205"/>
                </a:lnTo>
                <a:lnTo>
                  <a:pt x="7373" y="12508"/>
                </a:lnTo>
                <a:lnTo>
                  <a:pt x="6493" y="11812"/>
                </a:lnTo>
                <a:lnTo>
                  <a:pt x="5649" y="11115"/>
                </a:lnTo>
                <a:lnTo>
                  <a:pt x="4769" y="10418"/>
                </a:lnTo>
                <a:lnTo>
                  <a:pt x="4549" y="10234"/>
                </a:lnTo>
                <a:lnTo>
                  <a:pt x="4145" y="9977"/>
                </a:lnTo>
                <a:lnTo>
                  <a:pt x="3925" y="9867"/>
                </a:lnTo>
                <a:lnTo>
                  <a:pt x="3742" y="9794"/>
                </a:lnTo>
                <a:close/>
                <a:moveTo>
                  <a:pt x="3155" y="14122"/>
                </a:moveTo>
                <a:lnTo>
                  <a:pt x="3778" y="14563"/>
                </a:lnTo>
                <a:lnTo>
                  <a:pt x="3742" y="14746"/>
                </a:lnTo>
                <a:lnTo>
                  <a:pt x="3742" y="14856"/>
                </a:lnTo>
                <a:lnTo>
                  <a:pt x="3338" y="14563"/>
                </a:lnTo>
                <a:lnTo>
                  <a:pt x="3338" y="14489"/>
                </a:lnTo>
                <a:lnTo>
                  <a:pt x="3302" y="14416"/>
                </a:lnTo>
                <a:lnTo>
                  <a:pt x="3192" y="14269"/>
                </a:lnTo>
                <a:lnTo>
                  <a:pt x="3155" y="14122"/>
                </a:lnTo>
                <a:close/>
                <a:moveTo>
                  <a:pt x="12692" y="13536"/>
                </a:moveTo>
                <a:lnTo>
                  <a:pt x="12619" y="13976"/>
                </a:lnTo>
                <a:lnTo>
                  <a:pt x="12582" y="14416"/>
                </a:lnTo>
                <a:lnTo>
                  <a:pt x="12582" y="14489"/>
                </a:lnTo>
                <a:lnTo>
                  <a:pt x="12142" y="15040"/>
                </a:lnTo>
                <a:lnTo>
                  <a:pt x="12142" y="14893"/>
                </a:lnTo>
                <a:lnTo>
                  <a:pt x="12142" y="14563"/>
                </a:lnTo>
                <a:lnTo>
                  <a:pt x="12105" y="14269"/>
                </a:lnTo>
                <a:lnTo>
                  <a:pt x="12692" y="13536"/>
                </a:lnTo>
                <a:close/>
                <a:moveTo>
                  <a:pt x="4035" y="14746"/>
                </a:moveTo>
                <a:lnTo>
                  <a:pt x="4402" y="15003"/>
                </a:lnTo>
                <a:lnTo>
                  <a:pt x="4402" y="15040"/>
                </a:lnTo>
                <a:lnTo>
                  <a:pt x="4402" y="15150"/>
                </a:lnTo>
                <a:lnTo>
                  <a:pt x="4439" y="15223"/>
                </a:lnTo>
                <a:lnTo>
                  <a:pt x="4549" y="15370"/>
                </a:lnTo>
                <a:lnTo>
                  <a:pt x="4659" y="15553"/>
                </a:lnTo>
                <a:lnTo>
                  <a:pt x="4255" y="15223"/>
                </a:lnTo>
                <a:lnTo>
                  <a:pt x="4255" y="15150"/>
                </a:lnTo>
                <a:lnTo>
                  <a:pt x="4219" y="15076"/>
                </a:lnTo>
                <a:lnTo>
                  <a:pt x="4109" y="14966"/>
                </a:lnTo>
                <a:lnTo>
                  <a:pt x="4035" y="14856"/>
                </a:lnTo>
                <a:lnTo>
                  <a:pt x="4035" y="14746"/>
                </a:lnTo>
                <a:close/>
                <a:moveTo>
                  <a:pt x="11922" y="14489"/>
                </a:moveTo>
                <a:lnTo>
                  <a:pt x="11885" y="14856"/>
                </a:lnTo>
                <a:lnTo>
                  <a:pt x="11848" y="15113"/>
                </a:lnTo>
                <a:lnTo>
                  <a:pt x="11848" y="15260"/>
                </a:lnTo>
                <a:lnTo>
                  <a:pt x="11848" y="15370"/>
                </a:lnTo>
                <a:lnTo>
                  <a:pt x="11555" y="15700"/>
                </a:lnTo>
                <a:lnTo>
                  <a:pt x="11592" y="15480"/>
                </a:lnTo>
                <a:lnTo>
                  <a:pt x="11555" y="15223"/>
                </a:lnTo>
                <a:lnTo>
                  <a:pt x="11555" y="15150"/>
                </a:lnTo>
                <a:lnTo>
                  <a:pt x="11482" y="15113"/>
                </a:lnTo>
                <a:lnTo>
                  <a:pt x="11445" y="15113"/>
                </a:lnTo>
                <a:lnTo>
                  <a:pt x="11922" y="14489"/>
                </a:lnTo>
                <a:close/>
                <a:moveTo>
                  <a:pt x="4769" y="15223"/>
                </a:moveTo>
                <a:lnTo>
                  <a:pt x="5026" y="15406"/>
                </a:lnTo>
                <a:lnTo>
                  <a:pt x="5576" y="15810"/>
                </a:lnTo>
                <a:lnTo>
                  <a:pt x="5576" y="15883"/>
                </a:lnTo>
                <a:lnTo>
                  <a:pt x="5576" y="16177"/>
                </a:lnTo>
                <a:lnTo>
                  <a:pt x="5576" y="16287"/>
                </a:lnTo>
                <a:lnTo>
                  <a:pt x="4916" y="15773"/>
                </a:lnTo>
                <a:lnTo>
                  <a:pt x="4952" y="15663"/>
                </a:lnTo>
                <a:lnTo>
                  <a:pt x="4952" y="15553"/>
                </a:lnTo>
                <a:lnTo>
                  <a:pt x="4916" y="15480"/>
                </a:lnTo>
                <a:lnTo>
                  <a:pt x="4879" y="15370"/>
                </a:lnTo>
                <a:lnTo>
                  <a:pt x="4769" y="15223"/>
                </a:lnTo>
                <a:close/>
                <a:moveTo>
                  <a:pt x="5833" y="15993"/>
                </a:moveTo>
                <a:lnTo>
                  <a:pt x="6456" y="16507"/>
                </a:lnTo>
                <a:lnTo>
                  <a:pt x="6420" y="16580"/>
                </a:lnTo>
                <a:lnTo>
                  <a:pt x="6383" y="16690"/>
                </a:lnTo>
                <a:lnTo>
                  <a:pt x="6346" y="16874"/>
                </a:lnTo>
                <a:lnTo>
                  <a:pt x="5869" y="16507"/>
                </a:lnTo>
                <a:lnTo>
                  <a:pt x="5869" y="16323"/>
                </a:lnTo>
                <a:lnTo>
                  <a:pt x="5869" y="16140"/>
                </a:lnTo>
                <a:lnTo>
                  <a:pt x="5833" y="15993"/>
                </a:lnTo>
                <a:close/>
                <a:moveTo>
                  <a:pt x="11298" y="15260"/>
                </a:moveTo>
                <a:lnTo>
                  <a:pt x="11298" y="15443"/>
                </a:lnTo>
                <a:lnTo>
                  <a:pt x="11225" y="15957"/>
                </a:lnTo>
                <a:lnTo>
                  <a:pt x="11225" y="16030"/>
                </a:lnTo>
                <a:lnTo>
                  <a:pt x="11261" y="16067"/>
                </a:lnTo>
                <a:lnTo>
                  <a:pt x="10088" y="17387"/>
                </a:lnTo>
                <a:lnTo>
                  <a:pt x="10088" y="17130"/>
                </a:lnTo>
                <a:lnTo>
                  <a:pt x="10088" y="16984"/>
                </a:lnTo>
                <a:lnTo>
                  <a:pt x="10308" y="16653"/>
                </a:lnTo>
                <a:lnTo>
                  <a:pt x="10821" y="15920"/>
                </a:lnTo>
                <a:lnTo>
                  <a:pt x="10785" y="16067"/>
                </a:lnTo>
                <a:lnTo>
                  <a:pt x="10711" y="16287"/>
                </a:lnTo>
                <a:lnTo>
                  <a:pt x="10711" y="16397"/>
                </a:lnTo>
                <a:lnTo>
                  <a:pt x="10711" y="16507"/>
                </a:lnTo>
                <a:lnTo>
                  <a:pt x="10748" y="16543"/>
                </a:lnTo>
                <a:lnTo>
                  <a:pt x="10785" y="16543"/>
                </a:lnTo>
                <a:lnTo>
                  <a:pt x="10895" y="16470"/>
                </a:lnTo>
                <a:lnTo>
                  <a:pt x="10968" y="16360"/>
                </a:lnTo>
                <a:lnTo>
                  <a:pt x="11005" y="16103"/>
                </a:lnTo>
                <a:lnTo>
                  <a:pt x="11005" y="15663"/>
                </a:lnTo>
                <a:lnTo>
                  <a:pt x="11225" y="15370"/>
                </a:lnTo>
                <a:lnTo>
                  <a:pt x="11298" y="15260"/>
                </a:lnTo>
                <a:close/>
                <a:moveTo>
                  <a:pt x="6566" y="16580"/>
                </a:moveTo>
                <a:lnTo>
                  <a:pt x="7006" y="17020"/>
                </a:lnTo>
                <a:lnTo>
                  <a:pt x="7006" y="17240"/>
                </a:lnTo>
                <a:lnTo>
                  <a:pt x="7006" y="17460"/>
                </a:lnTo>
                <a:lnTo>
                  <a:pt x="6896" y="17350"/>
                </a:lnTo>
                <a:lnTo>
                  <a:pt x="6640" y="17130"/>
                </a:lnTo>
                <a:lnTo>
                  <a:pt x="6640" y="17020"/>
                </a:lnTo>
                <a:lnTo>
                  <a:pt x="6603" y="16800"/>
                </a:lnTo>
                <a:lnTo>
                  <a:pt x="6566" y="16580"/>
                </a:lnTo>
                <a:close/>
                <a:moveTo>
                  <a:pt x="9464" y="404"/>
                </a:moveTo>
                <a:lnTo>
                  <a:pt x="9684" y="440"/>
                </a:lnTo>
                <a:lnTo>
                  <a:pt x="9868" y="477"/>
                </a:lnTo>
                <a:lnTo>
                  <a:pt x="10051" y="587"/>
                </a:lnTo>
                <a:lnTo>
                  <a:pt x="10418" y="844"/>
                </a:lnTo>
                <a:lnTo>
                  <a:pt x="10711" y="1064"/>
                </a:lnTo>
                <a:lnTo>
                  <a:pt x="12582" y="2421"/>
                </a:lnTo>
                <a:lnTo>
                  <a:pt x="14489" y="3815"/>
                </a:lnTo>
                <a:lnTo>
                  <a:pt x="15443" y="4512"/>
                </a:lnTo>
                <a:lnTo>
                  <a:pt x="15700" y="4732"/>
                </a:lnTo>
                <a:lnTo>
                  <a:pt x="15847" y="4805"/>
                </a:lnTo>
                <a:lnTo>
                  <a:pt x="15993" y="4879"/>
                </a:lnTo>
                <a:lnTo>
                  <a:pt x="15590" y="5356"/>
                </a:lnTo>
                <a:lnTo>
                  <a:pt x="15223" y="5869"/>
                </a:lnTo>
                <a:lnTo>
                  <a:pt x="15040" y="6089"/>
                </a:lnTo>
                <a:lnTo>
                  <a:pt x="14856" y="6383"/>
                </a:lnTo>
                <a:lnTo>
                  <a:pt x="14783" y="6529"/>
                </a:lnTo>
                <a:lnTo>
                  <a:pt x="14746" y="6639"/>
                </a:lnTo>
                <a:lnTo>
                  <a:pt x="14746" y="6786"/>
                </a:lnTo>
                <a:lnTo>
                  <a:pt x="14856" y="6896"/>
                </a:lnTo>
                <a:lnTo>
                  <a:pt x="14966" y="7006"/>
                </a:lnTo>
                <a:lnTo>
                  <a:pt x="15076" y="7080"/>
                </a:lnTo>
                <a:lnTo>
                  <a:pt x="15370" y="7190"/>
                </a:lnTo>
                <a:lnTo>
                  <a:pt x="15957" y="7300"/>
                </a:lnTo>
                <a:lnTo>
                  <a:pt x="16727" y="7446"/>
                </a:lnTo>
                <a:lnTo>
                  <a:pt x="17021" y="7520"/>
                </a:lnTo>
                <a:lnTo>
                  <a:pt x="16984" y="7593"/>
                </a:lnTo>
                <a:lnTo>
                  <a:pt x="16470" y="8143"/>
                </a:lnTo>
                <a:lnTo>
                  <a:pt x="15993" y="8730"/>
                </a:lnTo>
                <a:lnTo>
                  <a:pt x="15040" y="9904"/>
                </a:lnTo>
                <a:lnTo>
                  <a:pt x="12912" y="12508"/>
                </a:lnTo>
                <a:lnTo>
                  <a:pt x="11848" y="13792"/>
                </a:lnTo>
                <a:lnTo>
                  <a:pt x="10821" y="15113"/>
                </a:lnTo>
                <a:lnTo>
                  <a:pt x="10344" y="15736"/>
                </a:lnTo>
                <a:lnTo>
                  <a:pt x="9904" y="16397"/>
                </a:lnTo>
                <a:lnTo>
                  <a:pt x="9464" y="17057"/>
                </a:lnTo>
                <a:lnTo>
                  <a:pt x="9317" y="17277"/>
                </a:lnTo>
                <a:lnTo>
                  <a:pt x="9207" y="17497"/>
                </a:lnTo>
                <a:lnTo>
                  <a:pt x="8987" y="17387"/>
                </a:lnTo>
                <a:lnTo>
                  <a:pt x="8767" y="17350"/>
                </a:lnTo>
                <a:lnTo>
                  <a:pt x="8290" y="17204"/>
                </a:lnTo>
                <a:lnTo>
                  <a:pt x="7997" y="17094"/>
                </a:lnTo>
                <a:lnTo>
                  <a:pt x="7740" y="16910"/>
                </a:lnTo>
                <a:lnTo>
                  <a:pt x="7483" y="16727"/>
                </a:lnTo>
                <a:lnTo>
                  <a:pt x="7227" y="16507"/>
                </a:lnTo>
                <a:lnTo>
                  <a:pt x="6750" y="16067"/>
                </a:lnTo>
                <a:lnTo>
                  <a:pt x="6273" y="15663"/>
                </a:lnTo>
                <a:lnTo>
                  <a:pt x="5723" y="15296"/>
                </a:lnTo>
                <a:lnTo>
                  <a:pt x="5209" y="14929"/>
                </a:lnTo>
                <a:lnTo>
                  <a:pt x="3045" y="13462"/>
                </a:lnTo>
                <a:lnTo>
                  <a:pt x="1908" y="12619"/>
                </a:lnTo>
                <a:lnTo>
                  <a:pt x="1321" y="12215"/>
                </a:lnTo>
                <a:lnTo>
                  <a:pt x="697" y="11848"/>
                </a:lnTo>
                <a:lnTo>
                  <a:pt x="624" y="11812"/>
                </a:lnTo>
                <a:lnTo>
                  <a:pt x="1614" y="10381"/>
                </a:lnTo>
                <a:lnTo>
                  <a:pt x="2641" y="8950"/>
                </a:lnTo>
                <a:lnTo>
                  <a:pt x="3668" y="7556"/>
                </a:lnTo>
                <a:lnTo>
                  <a:pt x="4732" y="6163"/>
                </a:lnTo>
                <a:lnTo>
                  <a:pt x="6970" y="3338"/>
                </a:lnTo>
                <a:lnTo>
                  <a:pt x="8144" y="1944"/>
                </a:lnTo>
                <a:lnTo>
                  <a:pt x="8730" y="1284"/>
                </a:lnTo>
                <a:lnTo>
                  <a:pt x="9244" y="550"/>
                </a:lnTo>
                <a:lnTo>
                  <a:pt x="9281" y="477"/>
                </a:lnTo>
                <a:lnTo>
                  <a:pt x="9281" y="404"/>
                </a:lnTo>
                <a:close/>
                <a:moveTo>
                  <a:pt x="7227" y="17204"/>
                </a:moveTo>
                <a:lnTo>
                  <a:pt x="7667" y="17460"/>
                </a:lnTo>
                <a:lnTo>
                  <a:pt x="8107" y="17681"/>
                </a:lnTo>
                <a:lnTo>
                  <a:pt x="8070" y="17937"/>
                </a:lnTo>
                <a:lnTo>
                  <a:pt x="8107" y="18194"/>
                </a:lnTo>
                <a:lnTo>
                  <a:pt x="7850" y="18084"/>
                </a:lnTo>
                <a:lnTo>
                  <a:pt x="7447" y="17791"/>
                </a:lnTo>
                <a:lnTo>
                  <a:pt x="7410" y="17644"/>
                </a:lnTo>
                <a:lnTo>
                  <a:pt x="7337" y="17497"/>
                </a:lnTo>
                <a:lnTo>
                  <a:pt x="7227" y="17204"/>
                </a:lnTo>
                <a:close/>
                <a:moveTo>
                  <a:pt x="9831" y="17460"/>
                </a:moveTo>
                <a:lnTo>
                  <a:pt x="9868" y="17534"/>
                </a:lnTo>
                <a:lnTo>
                  <a:pt x="9904" y="17571"/>
                </a:lnTo>
                <a:lnTo>
                  <a:pt x="9464" y="18084"/>
                </a:lnTo>
                <a:lnTo>
                  <a:pt x="9207" y="18341"/>
                </a:lnTo>
                <a:lnTo>
                  <a:pt x="9171" y="18231"/>
                </a:lnTo>
                <a:lnTo>
                  <a:pt x="9134" y="18121"/>
                </a:lnTo>
                <a:lnTo>
                  <a:pt x="9134" y="17974"/>
                </a:lnTo>
                <a:lnTo>
                  <a:pt x="9317" y="17974"/>
                </a:lnTo>
                <a:lnTo>
                  <a:pt x="9317" y="17937"/>
                </a:lnTo>
                <a:lnTo>
                  <a:pt x="9391" y="17937"/>
                </a:lnTo>
                <a:lnTo>
                  <a:pt x="9464" y="17901"/>
                </a:lnTo>
                <a:lnTo>
                  <a:pt x="9574" y="17827"/>
                </a:lnTo>
                <a:lnTo>
                  <a:pt x="9647" y="17681"/>
                </a:lnTo>
                <a:lnTo>
                  <a:pt x="9794" y="17460"/>
                </a:lnTo>
                <a:close/>
                <a:moveTo>
                  <a:pt x="9464" y="0"/>
                </a:moveTo>
                <a:lnTo>
                  <a:pt x="9281" y="37"/>
                </a:lnTo>
                <a:lnTo>
                  <a:pt x="9134" y="110"/>
                </a:lnTo>
                <a:lnTo>
                  <a:pt x="9024" y="147"/>
                </a:lnTo>
                <a:lnTo>
                  <a:pt x="8951" y="257"/>
                </a:lnTo>
                <a:lnTo>
                  <a:pt x="8914" y="294"/>
                </a:lnTo>
                <a:lnTo>
                  <a:pt x="8914" y="330"/>
                </a:lnTo>
                <a:lnTo>
                  <a:pt x="8327" y="954"/>
                </a:lnTo>
                <a:lnTo>
                  <a:pt x="7740" y="1614"/>
                </a:lnTo>
                <a:lnTo>
                  <a:pt x="6640" y="2971"/>
                </a:lnTo>
                <a:lnTo>
                  <a:pt x="5502" y="4365"/>
                </a:lnTo>
                <a:lnTo>
                  <a:pt x="4402" y="5759"/>
                </a:lnTo>
                <a:lnTo>
                  <a:pt x="2421" y="8400"/>
                </a:lnTo>
                <a:lnTo>
                  <a:pt x="477" y="11041"/>
                </a:lnTo>
                <a:lnTo>
                  <a:pt x="330" y="11261"/>
                </a:lnTo>
                <a:lnTo>
                  <a:pt x="37" y="11701"/>
                </a:lnTo>
                <a:lnTo>
                  <a:pt x="0" y="11775"/>
                </a:lnTo>
                <a:lnTo>
                  <a:pt x="0" y="11885"/>
                </a:lnTo>
                <a:lnTo>
                  <a:pt x="37" y="11958"/>
                </a:lnTo>
                <a:lnTo>
                  <a:pt x="74" y="12032"/>
                </a:lnTo>
                <a:lnTo>
                  <a:pt x="147" y="12068"/>
                </a:lnTo>
                <a:lnTo>
                  <a:pt x="220" y="12105"/>
                </a:lnTo>
                <a:lnTo>
                  <a:pt x="294" y="12105"/>
                </a:lnTo>
                <a:lnTo>
                  <a:pt x="404" y="12068"/>
                </a:lnTo>
                <a:lnTo>
                  <a:pt x="440" y="12142"/>
                </a:lnTo>
                <a:lnTo>
                  <a:pt x="697" y="12398"/>
                </a:lnTo>
                <a:lnTo>
                  <a:pt x="587" y="12508"/>
                </a:lnTo>
                <a:lnTo>
                  <a:pt x="514" y="12655"/>
                </a:lnTo>
                <a:lnTo>
                  <a:pt x="440" y="12802"/>
                </a:lnTo>
                <a:lnTo>
                  <a:pt x="404" y="12949"/>
                </a:lnTo>
                <a:lnTo>
                  <a:pt x="404" y="13022"/>
                </a:lnTo>
                <a:lnTo>
                  <a:pt x="440" y="13059"/>
                </a:lnTo>
                <a:lnTo>
                  <a:pt x="514" y="13095"/>
                </a:lnTo>
                <a:lnTo>
                  <a:pt x="550" y="13095"/>
                </a:lnTo>
                <a:lnTo>
                  <a:pt x="624" y="13205"/>
                </a:lnTo>
                <a:lnTo>
                  <a:pt x="697" y="13315"/>
                </a:lnTo>
                <a:lnTo>
                  <a:pt x="881" y="13462"/>
                </a:lnTo>
                <a:lnTo>
                  <a:pt x="1284" y="13719"/>
                </a:lnTo>
                <a:lnTo>
                  <a:pt x="2385" y="14416"/>
                </a:lnTo>
                <a:lnTo>
                  <a:pt x="3558" y="15223"/>
                </a:lnTo>
                <a:lnTo>
                  <a:pt x="4659" y="16103"/>
                </a:lnTo>
                <a:lnTo>
                  <a:pt x="6420" y="17534"/>
                </a:lnTo>
                <a:lnTo>
                  <a:pt x="6420" y="17571"/>
                </a:lnTo>
                <a:lnTo>
                  <a:pt x="6493" y="17644"/>
                </a:lnTo>
                <a:lnTo>
                  <a:pt x="6566" y="17644"/>
                </a:lnTo>
                <a:lnTo>
                  <a:pt x="6823" y="17864"/>
                </a:lnTo>
                <a:lnTo>
                  <a:pt x="7300" y="18231"/>
                </a:lnTo>
                <a:lnTo>
                  <a:pt x="7777" y="18561"/>
                </a:lnTo>
                <a:lnTo>
                  <a:pt x="8034" y="18671"/>
                </a:lnTo>
                <a:lnTo>
                  <a:pt x="8254" y="18781"/>
                </a:lnTo>
                <a:lnTo>
                  <a:pt x="8510" y="18854"/>
                </a:lnTo>
                <a:lnTo>
                  <a:pt x="8620" y="18854"/>
                </a:lnTo>
                <a:lnTo>
                  <a:pt x="8767" y="18818"/>
                </a:lnTo>
                <a:lnTo>
                  <a:pt x="8804" y="18744"/>
                </a:lnTo>
                <a:lnTo>
                  <a:pt x="8840" y="18708"/>
                </a:lnTo>
                <a:lnTo>
                  <a:pt x="8840" y="18634"/>
                </a:lnTo>
                <a:lnTo>
                  <a:pt x="8804" y="18561"/>
                </a:lnTo>
                <a:lnTo>
                  <a:pt x="8730" y="18488"/>
                </a:lnTo>
                <a:lnTo>
                  <a:pt x="8620" y="18414"/>
                </a:lnTo>
                <a:lnTo>
                  <a:pt x="8437" y="18341"/>
                </a:lnTo>
                <a:lnTo>
                  <a:pt x="8400" y="18341"/>
                </a:lnTo>
                <a:lnTo>
                  <a:pt x="8400" y="18157"/>
                </a:lnTo>
                <a:lnTo>
                  <a:pt x="8400" y="17974"/>
                </a:lnTo>
                <a:lnTo>
                  <a:pt x="8364" y="17791"/>
                </a:lnTo>
                <a:lnTo>
                  <a:pt x="8620" y="17864"/>
                </a:lnTo>
                <a:lnTo>
                  <a:pt x="8951" y="17937"/>
                </a:lnTo>
                <a:lnTo>
                  <a:pt x="8877" y="18121"/>
                </a:lnTo>
                <a:lnTo>
                  <a:pt x="8877" y="18267"/>
                </a:lnTo>
                <a:lnTo>
                  <a:pt x="8914" y="18451"/>
                </a:lnTo>
                <a:lnTo>
                  <a:pt x="8987" y="18598"/>
                </a:lnTo>
                <a:lnTo>
                  <a:pt x="8877" y="18781"/>
                </a:lnTo>
                <a:lnTo>
                  <a:pt x="8877" y="18854"/>
                </a:lnTo>
                <a:lnTo>
                  <a:pt x="8914" y="18964"/>
                </a:lnTo>
                <a:lnTo>
                  <a:pt x="9024" y="19001"/>
                </a:lnTo>
                <a:lnTo>
                  <a:pt x="9097" y="18964"/>
                </a:lnTo>
                <a:lnTo>
                  <a:pt x="9281" y="18854"/>
                </a:lnTo>
                <a:lnTo>
                  <a:pt x="9427" y="18708"/>
                </a:lnTo>
                <a:lnTo>
                  <a:pt x="9721" y="18414"/>
                </a:lnTo>
                <a:lnTo>
                  <a:pt x="10344" y="17717"/>
                </a:lnTo>
                <a:lnTo>
                  <a:pt x="11555" y="16397"/>
                </a:lnTo>
                <a:lnTo>
                  <a:pt x="12802" y="14929"/>
                </a:lnTo>
                <a:lnTo>
                  <a:pt x="14013" y="13462"/>
                </a:lnTo>
                <a:lnTo>
                  <a:pt x="15150" y="11958"/>
                </a:lnTo>
                <a:lnTo>
                  <a:pt x="16214" y="10454"/>
                </a:lnTo>
                <a:lnTo>
                  <a:pt x="17314" y="8950"/>
                </a:lnTo>
                <a:lnTo>
                  <a:pt x="17791" y="8253"/>
                </a:lnTo>
                <a:lnTo>
                  <a:pt x="18011" y="7887"/>
                </a:lnTo>
                <a:lnTo>
                  <a:pt x="18231" y="7483"/>
                </a:lnTo>
                <a:lnTo>
                  <a:pt x="18304" y="7483"/>
                </a:lnTo>
                <a:lnTo>
                  <a:pt x="18341" y="7446"/>
                </a:lnTo>
                <a:lnTo>
                  <a:pt x="18378" y="7373"/>
                </a:lnTo>
                <a:lnTo>
                  <a:pt x="18378" y="7300"/>
                </a:lnTo>
                <a:lnTo>
                  <a:pt x="18268" y="7080"/>
                </a:lnTo>
                <a:lnTo>
                  <a:pt x="18158" y="6860"/>
                </a:lnTo>
                <a:lnTo>
                  <a:pt x="17828" y="6493"/>
                </a:lnTo>
                <a:lnTo>
                  <a:pt x="17644" y="6346"/>
                </a:lnTo>
                <a:lnTo>
                  <a:pt x="17424" y="6199"/>
                </a:lnTo>
                <a:lnTo>
                  <a:pt x="17277" y="6126"/>
                </a:lnTo>
                <a:lnTo>
                  <a:pt x="17131" y="6089"/>
                </a:lnTo>
                <a:lnTo>
                  <a:pt x="16910" y="5576"/>
                </a:lnTo>
                <a:lnTo>
                  <a:pt x="16837" y="5319"/>
                </a:lnTo>
                <a:lnTo>
                  <a:pt x="16800" y="5062"/>
                </a:lnTo>
                <a:lnTo>
                  <a:pt x="16800" y="4915"/>
                </a:lnTo>
                <a:lnTo>
                  <a:pt x="16727" y="4769"/>
                </a:lnTo>
                <a:lnTo>
                  <a:pt x="16654" y="4695"/>
                </a:lnTo>
                <a:lnTo>
                  <a:pt x="16470" y="4695"/>
                </a:lnTo>
                <a:lnTo>
                  <a:pt x="16397" y="4732"/>
                </a:lnTo>
                <a:lnTo>
                  <a:pt x="16360" y="4769"/>
                </a:lnTo>
                <a:lnTo>
                  <a:pt x="16397" y="4842"/>
                </a:lnTo>
                <a:lnTo>
                  <a:pt x="16434" y="4879"/>
                </a:lnTo>
                <a:lnTo>
                  <a:pt x="16434" y="4915"/>
                </a:lnTo>
                <a:lnTo>
                  <a:pt x="16434" y="5099"/>
                </a:lnTo>
                <a:lnTo>
                  <a:pt x="16434" y="5356"/>
                </a:lnTo>
                <a:lnTo>
                  <a:pt x="16470" y="5539"/>
                </a:lnTo>
                <a:lnTo>
                  <a:pt x="16544" y="5759"/>
                </a:lnTo>
                <a:lnTo>
                  <a:pt x="16690" y="6126"/>
                </a:lnTo>
                <a:lnTo>
                  <a:pt x="16984" y="7006"/>
                </a:lnTo>
                <a:lnTo>
                  <a:pt x="17021" y="7080"/>
                </a:lnTo>
                <a:lnTo>
                  <a:pt x="16544" y="6970"/>
                </a:lnTo>
                <a:lnTo>
                  <a:pt x="15920" y="6860"/>
                </a:lnTo>
                <a:lnTo>
                  <a:pt x="15296" y="6713"/>
                </a:lnTo>
                <a:lnTo>
                  <a:pt x="15186" y="6639"/>
                </a:lnTo>
                <a:lnTo>
                  <a:pt x="15223" y="6603"/>
                </a:lnTo>
                <a:lnTo>
                  <a:pt x="15333" y="6419"/>
                </a:lnTo>
                <a:lnTo>
                  <a:pt x="15700" y="5906"/>
                </a:lnTo>
                <a:lnTo>
                  <a:pt x="16030" y="5392"/>
                </a:lnTo>
                <a:lnTo>
                  <a:pt x="16287" y="4915"/>
                </a:lnTo>
                <a:lnTo>
                  <a:pt x="16360" y="4842"/>
                </a:lnTo>
                <a:lnTo>
                  <a:pt x="16360" y="4732"/>
                </a:lnTo>
                <a:lnTo>
                  <a:pt x="16324" y="4622"/>
                </a:lnTo>
                <a:lnTo>
                  <a:pt x="16250" y="4512"/>
                </a:lnTo>
                <a:lnTo>
                  <a:pt x="16067" y="4329"/>
                </a:lnTo>
                <a:lnTo>
                  <a:pt x="15590" y="4035"/>
                </a:lnTo>
                <a:lnTo>
                  <a:pt x="14526" y="3265"/>
                </a:lnTo>
                <a:lnTo>
                  <a:pt x="12435" y="1724"/>
                </a:lnTo>
                <a:lnTo>
                  <a:pt x="11445" y="1027"/>
                </a:lnTo>
                <a:lnTo>
                  <a:pt x="10454" y="330"/>
                </a:lnTo>
                <a:lnTo>
                  <a:pt x="10124" y="147"/>
                </a:lnTo>
                <a:lnTo>
                  <a:pt x="9794" y="37"/>
                </a:lnTo>
                <a:lnTo>
                  <a:pt x="9611"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499" name="Google Shape;499;p10"/>
          <p:cNvSpPr/>
          <p:nvPr/>
        </p:nvSpPr>
        <p:spPr>
          <a:xfrm>
            <a:off x="700454" y="4557600"/>
            <a:ext cx="504670" cy="400627"/>
          </a:xfrm>
          <a:custGeom>
            <a:rect b="b" l="l" r="r" t="t"/>
            <a:pathLst>
              <a:path extrusionOk="0" h="14124" w="17792">
                <a:moveTo>
                  <a:pt x="10565" y="2275"/>
                </a:moveTo>
                <a:lnTo>
                  <a:pt x="10785" y="2312"/>
                </a:lnTo>
                <a:lnTo>
                  <a:pt x="11189" y="2422"/>
                </a:lnTo>
                <a:lnTo>
                  <a:pt x="11555" y="2605"/>
                </a:lnTo>
                <a:lnTo>
                  <a:pt x="11445" y="2605"/>
                </a:lnTo>
                <a:lnTo>
                  <a:pt x="10638" y="2899"/>
                </a:lnTo>
                <a:lnTo>
                  <a:pt x="9868" y="3192"/>
                </a:lnTo>
                <a:lnTo>
                  <a:pt x="9245" y="3449"/>
                </a:lnTo>
                <a:lnTo>
                  <a:pt x="8584" y="3706"/>
                </a:lnTo>
                <a:lnTo>
                  <a:pt x="7961" y="4036"/>
                </a:lnTo>
                <a:lnTo>
                  <a:pt x="7667" y="4219"/>
                </a:lnTo>
                <a:lnTo>
                  <a:pt x="7410" y="4439"/>
                </a:lnTo>
                <a:lnTo>
                  <a:pt x="7631" y="4073"/>
                </a:lnTo>
                <a:lnTo>
                  <a:pt x="7887" y="3743"/>
                </a:lnTo>
                <a:lnTo>
                  <a:pt x="8144" y="3412"/>
                </a:lnTo>
                <a:lnTo>
                  <a:pt x="8438" y="3156"/>
                </a:lnTo>
                <a:lnTo>
                  <a:pt x="8768" y="2899"/>
                </a:lnTo>
                <a:lnTo>
                  <a:pt x="9098" y="2679"/>
                </a:lnTo>
                <a:lnTo>
                  <a:pt x="9501" y="2495"/>
                </a:lnTo>
                <a:lnTo>
                  <a:pt x="9905" y="2349"/>
                </a:lnTo>
                <a:lnTo>
                  <a:pt x="10125" y="2312"/>
                </a:lnTo>
                <a:lnTo>
                  <a:pt x="10345" y="2275"/>
                </a:lnTo>
                <a:close/>
                <a:moveTo>
                  <a:pt x="1285" y="2129"/>
                </a:moveTo>
                <a:lnTo>
                  <a:pt x="1248" y="2165"/>
                </a:lnTo>
                <a:lnTo>
                  <a:pt x="1101" y="2275"/>
                </a:lnTo>
                <a:lnTo>
                  <a:pt x="991" y="2422"/>
                </a:lnTo>
                <a:lnTo>
                  <a:pt x="808" y="2715"/>
                </a:lnTo>
                <a:lnTo>
                  <a:pt x="588" y="2605"/>
                </a:lnTo>
                <a:lnTo>
                  <a:pt x="441" y="2422"/>
                </a:lnTo>
                <a:lnTo>
                  <a:pt x="258" y="2239"/>
                </a:lnTo>
                <a:lnTo>
                  <a:pt x="184" y="2202"/>
                </a:lnTo>
                <a:lnTo>
                  <a:pt x="111" y="2202"/>
                </a:lnTo>
                <a:lnTo>
                  <a:pt x="37" y="2239"/>
                </a:lnTo>
                <a:lnTo>
                  <a:pt x="1" y="2312"/>
                </a:lnTo>
                <a:lnTo>
                  <a:pt x="1" y="2495"/>
                </a:lnTo>
                <a:lnTo>
                  <a:pt x="74" y="2642"/>
                </a:lnTo>
                <a:lnTo>
                  <a:pt x="147" y="2789"/>
                </a:lnTo>
                <a:lnTo>
                  <a:pt x="258" y="2936"/>
                </a:lnTo>
                <a:lnTo>
                  <a:pt x="404" y="3046"/>
                </a:lnTo>
                <a:lnTo>
                  <a:pt x="588" y="3119"/>
                </a:lnTo>
                <a:lnTo>
                  <a:pt x="294" y="3706"/>
                </a:lnTo>
                <a:lnTo>
                  <a:pt x="74" y="4293"/>
                </a:lnTo>
                <a:lnTo>
                  <a:pt x="74" y="4403"/>
                </a:lnTo>
                <a:lnTo>
                  <a:pt x="74" y="4476"/>
                </a:lnTo>
                <a:lnTo>
                  <a:pt x="147" y="4549"/>
                </a:lnTo>
                <a:lnTo>
                  <a:pt x="221" y="4586"/>
                </a:lnTo>
                <a:lnTo>
                  <a:pt x="294" y="4623"/>
                </a:lnTo>
                <a:lnTo>
                  <a:pt x="368" y="4586"/>
                </a:lnTo>
                <a:lnTo>
                  <a:pt x="441" y="4549"/>
                </a:lnTo>
                <a:lnTo>
                  <a:pt x="514" y="4476"/>
                </a:lnTo>
                <a:lnTo>
                  <a:pt x="991" y="3339"/>
                </a:lnTo>
                <a:lnTo>
                  <a:pt x="1248" y="2789"/>
                </a:lnTo>
                <a:lnTo>
                  <a:pt x="1321" y="2495"/>
                </a:lnTo>
                <a:lnTo>
                  <a:pt x="1395" y="2202"/>
                </a:lnTo>
                <a:lnTo>
                  <a:pt x="1358" y="2165"/>
                </a:lnTo>
                <a:lnTo>
                  <a:pt x="1321" y="2129"/>
                </a:lnTo>
                <a:close/>
                <a:moveTo>
                  <a:pt x="11702" y="2715"/>
                </a:moveTo>
                <a:lnTo>
                  <a:pt x="11959" y="2936"/>
                </a:lnTo>
                <a:lnTo>
                  <a:pt x="12142" y="3156"/>
                </a:lnTo>
                <a:lnTo>
                  <a:pt x="12216" y="3266"/>
                </a:lnTo>
                <a:lnTo>
                  <a:pt x="11812" y="3412"/>
                </a:lnTo>
                <a:lnTo>
                  <a:pt x="11445" y="3559"/>
                </a:lnTo>
                <a:lnTo>
                  <a:pt x="9758" y="4183"/>
                </a:lnTo>
                <a:lnTo>
                  <a:pt x="8254" y="4770"/>
                </a:lnTo>
                <a:lnTo>
                  <a:pt x="7484" y="5100"/>
                </a:lnTo>
                <a:lnTo>
                  <a:pt x="7117" y="5283"/>
                </a:lnTo>
                <a:lnTo>
                  <a:pt x="6787" y="5503"/>
                </a:lnTo>
                <a:lnTo>
                  <a:pt x="7337" y="4549"/>
                </a:lnTo>
                <a:lnTo>
                  <a:pt x="7374" y="4549"/>
                </a:lnTo>
                <a:lnTo>
                  <a:pt x="8364" y="4073"/>
                </a:lnTo>
                <a:lnTo>
                  <a:pt x="9355" y="3632"/>
                </a:lnTo>
                <a:lnTo>
                  <a:pt x="11409" y="2862"/>
                </a:lnTo>
                <a:lnTo>
                  <a:pt x="11445" y="2936"/>
                </a:lnTo>
                <a:lnTo>
                  <a:pt x="11519" y="2972"/>
                </a:lnTo>
                <a:lnTo>
                  <a:pt x="11592" y="3009"/>
                </a:lnTo>
                <a:lnTo>
                  <a:pt x="11666" y="2972"/>
                </a:lnTo>
                <a:lnTo>
                  <a:pt x="11739" y="2899"/>
                </a:lnTo>
                <a:lnTo>
                  <a:pt x="11739" y="2789"/>
                </a:lnTo>
                <a:lnTo>
                  <a:pt x="11702" y="2715"/>
                </a:lnTo>
                <a:close/>
                <a:moveTo>
                  <a:pt x="12326" y="3522"/>
                </a:moveTo>
                <a:lnTo>
                  <a:pt x="12399" y="3596"/>
                </a:lnTo>
                <a:lnTo>
                  <a:pt x="12436" y="3596"/>
                </a:lnTo>
                <a:lnTo>
                  <a:pt x="12583" y="3926"/>
                </a:lnTo>
                <a:lnTo>
                  <a:pt x="12546" y="3926"/>
                </a:lnTo>
                <a:lnTo>
                  <a:pt x="12473" y="3963"/>
                </a:lnTo>
                <a:lnTo>
                  <a:pt x="12289" y="4109"/>
                </a:lnTo>
                <a:lnTo>
                  <a:pt x="12106" y="4219"/>
                </a:lnTo>
                <a:lnTo>
                  <a:pt x="11702" y="4403"/>
                </a:lnTo>
                <a:lnTo>
                  <a:pt x="11262" y="4586"/>
                </a:lnTo>
                <a:lnTo>
                  <a:pt x="10822" y="4733"/>
                </a:lnTo>
                <a:lnTo>
                  <a:pt x="9941" y="5026"/>
                </a:lnTo>
                <a:lnTo>
                  <a:pt x="9061" y="5393"/>
                </a:lnTo>
                <a:lnTo>
                  <a:pt x="8217" y="5723"/>
                </a:lnTo>
                <a:lnTo>
                  <a:pt x="7374" y="6127"/>
                </a:lnTo>
                <a:lnTo>
                  <a:pt x="6750" y="6384"/>
                </a:lnTo>
                <a:lnTo>
                  <a:pt x="6420" y="6567"/>
                </a:lnTo>
                <a:lnTo>
                  <a:pt x="6090" y="6750"/>
                </a:lnTo>
                <a:lnTo>
                  <a:pt x="6310" y="6384"/>
                </a:lnTo>
                <a:lnTo>
                  <a:pt x="6677" y="5650"/>
                </a:lnTo>
                <a:lnTo>
                  <a:pt x="7410" y="5467"/>
                </a:lnTo>
                <a:lnTo>
                  <a:pt x="8107" y="5173"/>
                </a:lnTo>
                <a:lnTo>
                  <a:pt x="9465" y="4623"/>
                </a:lnTo>
                <a:lnTo>
                  <a:pt x="10932" y="4073"/>
                </a:lnTo>
                <a:lnTo>
                  <a:pt x="11629" y="3816"/>
                </a:lnTo>
                <a:lnTo>
                  <a:pt x="12326" y="3522"/>
                </a:lnTo>
                <a:close/>
                <a:moveTo>
                  <a:pt x="5100" y="8401"/>
                </a:moveTo>
                <a:lnTo>
                  <a:pt x="4989" y="8438"/>
                </a:lnTo>
                <a:lnTo>
                  <a:pt x="4953" y="8474"/>
                </a:lnTo>
                <a:lnTo>
                  <a:pt x="4953" y="8511"/>
                </a:lnTo>
                <a:lnTo>
                  <a:pt x="4916" y="8768"/>
                </a:lnTo>
                <a:lnTo>
                  <a:pt x="4879" y="8988"/>
                </a:lnTo>
                <a:lnTo>
                  <a:pt x="4879" y="9245"/>
                </a:lnTo>
                <a:lnTo>
                  <a:pt x="4916" y="9355"/>
                </a:lnTo>
                <a:lnTo>
                  <a:pt x="4989" y="9465"/>
                </a:lnTo>
                <a:lnTo>
                  <a:pt x="5026" y="9501"/>
                </a:lnTo>
                <a:lnTo>
                  <a:pt x="5173" y="9501"/>
                </a:lnTo>
                <a:lnTo>
                  <a:pt x="5210" y="9465"/>
                </a:lnTo>
                <a:lnTo>
                  <a:pt x="5283" y="9391"/>
                </a:lnTo>
                <a:lnTo>
                  <a:pt x="5320" y="9281"/>
                </a:lnTo>
                <a:lnTo>
                  <a:pt x="5320" y="9061"/>
                </a:lnTo>
                <a:lnTo>
                  <a:pt x="5320" y="8768"/>
                </a:lnTo>
                <a:lnTo>
                  <a:pt x="5283" y="8511"/>
                </a:lnTo>
                <a:lnTo>
                  <a:pt x="5246" y="8474"/>
                </a:lnTo>
                <a:lnTo>
                  <a:pt x="5210" y="8438"/>
                </a:lnTo>
                <a:lnTo>
                  <a:pt x="5100" y="8401"/>
                </a:lnTo>
                <a:close/>
                <a:moveTo>
                  <a:pt x="5210" y="9685"/>
                </a:moveTo>
                <a:lnTo>
                  <a:pt x="5136" y="9722"/>
                </a:lnTo>
                <a:lnTo>
                  <a:pt x="5063" y="9758"/>
                </a:lnTo>
                <a:lnTo>
                  <a:pt x="5026" y="9795"/>
                </a:lnTo>
                <a:lnTo>
                  <a:pt x="4989" y="9905"/>
                </a:lnTo>
                <a:lnTo>
                  <a:pt x="4989" y="9978"/>
                </a:lnTo>
                <a:lnTo>
                  <a:pt x="4916" y="10308"/>
                </a:lnTo>
                <a:lnTo>
                  <a:pt x="4916" y="10639"/>
                </a:lnTo>
                <a:lnTo>
                  <a:pt x="4953" y="10749"/>
                </a:lnTo>
                <a:lnTo>
                  <a:pt x="4989" y="10785"/>
                </a:lnTo>
                <a:lnTo>
                  <a:pt x="5063" y="10822"/>
                </a:lnTo>
                <a:lnTo>
                  <a:pt x="5173" y="10822"/>
                </a:lnTo>
                <a:lnTo>
                  <a:pt x="5246" y="10785"/>
                </a:lnTo>
                <a:lnTo>
                  <a:pt x="5283" y="10749"/>
                </a:lnTo>
                <a:lnTo>
                  <a:pt x="5283" y="10639"/>
                </a:lnTo>
                <a:lnTo>
                  <a:pt x="5283" y="10272"/>
                </a:lnTo>
                <a:lnTo>
                  <a:pt x="5356" y="9905"/>
                </a:lnTo>
                <a:lnTo>
                  <a:pt x="5356" y="9832"/>
                </a:lnTo>
                <a:lnTo>
                  <a:pt x="5320" y="9758"/>
                </a:lnTo>
                <a:lnTo>
                  <a:pt x="5283" y="9722"/>
                </a:lnTo>
                <a:lnTo>
                  <a:pt x="5210" y="9685"/>
                </a:lnTo>
                <a:close/>
                <a:moveTo>
                  <a:pt x="14600" y="9501"/>
                </a:moveTo>
                <a:lnTo>
                  <a:pt x="14563" y="9575"/>
                </a:lnTo>
                <a:lnTo>
                  <a:pt x="14490" y="9868"/>
                </a:lnTo>
                <a:lnTo>
                  <a:pt x="14417" y="10125"/>
                </a:lnTo>
                <a:lnTo>
                  <a:pt x="14380" y="10712"/>
                </a:lnTo>
                <a:lnTo>
                  <a:pt x="14417" y="10785"/>
                </a:lnTo>
                <a:lnTo>
                  <a:pt x="14453" y="10859"/>
                </a:lnTo>
                <a:lnTo>
                  <a:pt x="14527" y="10895"/>
                </a:lnTo>
                <a:lnTo>
                  <a:pt x="14600" y="10932"/>
                </a:lnTo>
                <a:lnTo>
                  <a:pt x="14673" y="10932"/>
                </a:lnTo>
                <a:lnTo>
                  <a:pt x="14747" y="10895"/>
                </a:lnTo>
                <a:lnTo>
                  <a:pt x="14783" y="10859"/>
                </a:lnTo>
                <a:lnTo>
                  <a:pt x="14820" y="10785"/>
                </a:lnTo>
                <a:lnTo>
                  <a:pt x="14820" y="10639"/>
                </a:lnTo>
                <a:lnTo>
                  <a:pt x="14820" y="10088"/>
                </a:lnTo>
                <a:lnTo>
                  <a:pt x="14820" y="9832"/>
                </a:lnTo>
                <a:lnTo>
                  <a:pt x="14747" y="9575"/>
                </a:lnTo>
                <a:lnTo>
                  <a:pt x="14710" y="9501"/>
                </a:lnTo>
                <a:close/>
                <a:moveTo>
                  <a:pt x="12729" y="4183"/>
                </a:moveTo>
                <a:lnTo>
                  <a:pt x="12986" y="4880"/>
                </a:lnTo>
                <a:lnTo>
                  <a:pt x="12766" y="4990"/>
                </a:lnTo>
                <a:lnTo>
                  <a:pt x="12509" y="5100"/>
                </a:lnTo>
                <a:lnTo>
                  <a:pt x="12032" y="5320"/>
                </a:lnTo>
                <a:lnTo>
                  <a:pt x="10969" y="5833"/>
                </a:lnTo>
                <a:lnTo>
                  <a:pt x="9978" y="6310"/>
                </a:lnTo>
                <a:lnTo>
                  <a:pt x="8988" y="6714"/>
                </a:lnTo>
                <a:lnTo>
                  <a:pt x="8071" y="7007"/>
                </a:lnTo>
                <a:lnTo>
                  <a:pt x="7117" y="7301"/>
                </a:lnTo>
                <a:lnTo>
                  <a:pt x="6677" y="7484"/>
                </a:lnTo>
                <a:lnTo>
                  <a:pt x="6237" y="7704"/>
                </a:lnTo>
                <a:lnTo>
                  <a:pt x="5796" y="7924"/>
                </a:lnTo>
                <a:lnTo>
                  <a:pt x="5430" y="8218"/>
                </a:lnTo>
                <a:lnTo>
                  <a:pt x="5393" y="8254"/>
                </a:lnTo>
                <a:lnTo>
                  <a:pt x="5393" y="8291"/>
                </a:lnTo>
                <a:lnTo>
                  <a:pt x="5430" y="8328"/>
                </a:lnTo>
                <a:lnTo>
                  <a:pt x="5466" y="8328"/>
                </a:lnTo>
                <a:lnTo>
                  <a:pt x="6420" y="7961"/>
                </a:lnTo>
                <a:lnTo>
                  <a:pt x="7337" y="7594"/>
                </a:lnTo>
                <a:lnTo>
                  <a:pt x="8364" y="7264"/>
                </a:lnTo>
                <a:lnTo>
                  <a:pt x="9391" y="6897"/>
                </a:lnTo>
                <a:lnTo>
                  <a:pt x="10345" y="6530"/>
                </a:lnTo>
                <a:lnTo>
                  <a:pt x="11262" y="6090"/>
                </a:lnTo>
                <a:lnTo>
                  <a:pt x="12326" y="5577"/>
                </a:lnTo>
                <a:lnTo>
                  <a:pt x="12729" y="5393"/>
                </a:lnTo>
                <a:lnTo>
                  <a:pt x="12913" y="5283"/>
                </a:lnTo>
                <a:lnTo>
                  <a:pt x="13133" y="5210"/>
                </a:lnTo>
                <a:lnTo>
                  <a:pt x="13169" y="5356"/>
                </a:lnTo>
                <a:lnTo>
                  <a:pt x="13426" y="5870"/>
                </a:lnTo>
                <a:lnTo>
                  <a:pt x="13390" y="5870"/>
                </a:lnTo>
                <a:lnTo>
                  <a:pt x="13353" y="5797"/>
                </a:lnTo>
                <a:lnTo>
                  <a:pt x="13280" y="5760"/>
                </a:lnTo>
                <a:lnTo>
                  <a:pt x="13206" y="5723"/>
                </a:lnTo>
                <a:lnTo>
                  <a:pt x="13133" y="5760"/>
                </a:lnTo>
                <a:lnTo>
                  <a:pt x="12216" y="6237"/>
                </a:lnTo>
                <a:lnTo>
                  <a:pt x="11299" y="6677"/>
                </a:lnTo>
                <a:lnTo>
                  <a:pt x="10345" y="7081"/>
                </a:lnTo>
                <a:lnTo>
                  <a:pt x="9428" y="7484"/>
                </a:lnTo>
                <a:lnTo>
                  <a:pt x="8474" y="7851"/>
                </a:lnTo>
                <a:lnTo>
                  <a:pt x="7520" y="8181"/>
                </a:lnTo>
                <a:lnTo>
                  <a:pt x="6640" y="8474"/>
                </a:lnTo>
                <a:lnTo>
                  <a:pt x="6163" y="8658"/>
                </a:lnTo>
                <a:lnTo>
                  <a:pt x="5980" y="8768"/>
                </a:lnTo>
                <a:lnTo>
                  <a:pt x="5760" y="8878"/>
                </a:lnTo>
                <a:lnTo>
                  <a:pt x="5760" y="8915"/>
                </a:lnTo>
                <a:lnTo>
                  <a:pt x="5760" y="8951"/>
                </a:lnTo>
                <a:lnTo>
                  <a:pt x="6273" y="8951"/>
                </a:lnTo>
                <a:lnTo>
                  <a:pt x="6713" y="8805"/>
                </a:lnTo>
                <a:lnTo>
                  <a:pt x="7631" y="8511"/>
                </a:lnTo>
                <a:lnTo>
                  <a:pt x="8621" y="8144"/>
                </a:lnTo>
                <a:lnTo>
                  <a:pt x="9611" y="7777"/>
                </a:lnTo>
                <a:lnTo>
                  <a:pt x="10528" y="7411"/>
                </a:lnTo>
                <a:lnTo>
                  <a:pt x="11409" y="7007"/>
                </a:lnTo>
                <a:lnTo>
                  <a:pt x="12289" y="6604"/>
                </a:lnTo>
                <a:lnTo>
                  <a:pt x="13133" y="6163"/>
                </a:lnTo>
                <a:lnTo>
                  <a:pt x="13206" y="6200"/>
                </a:lnTo>
                <a:lnTo>
                  <a:pt x="13316" y="6200"/>
                </a:lnTo>
                <a:lnTo>
                  <a:pt x="13390" y="6163"/>
                </a:lnTo>
                <a:lnTo>
                  <a:pt x="13463" y="6090"/>
                </a:lnTo>
                <a:lnTo>
                  <a:pt x="13500" y="6053"/>
                </a:lnTo>
                <a:lnTo>
                  <a:pt x="13866" y="6714"/>
                </a:lnTo>
                <a:lnTo>
                  <a:pt x="13646" y="6787"/>
                </a:lnTo>
                <a:lnTo>
                  <a:pt x="13463" y="6860"/>
                </a:lnTo>
                <a:lnTo>
                  <a:pt x="12913" y="7081"/>
                </a:lnTo>
                <a:lnTo>
                  <a:pt x="12399" y="7337"/>
                </a:lnTo>
                <a:lnTo>
                  <a:pt x="11225" y="7961"/>
                </a:lnTo>
                <a:lnTo>
                  <a:pt x="10675" y="8254"/>
                </a:lnTo>
                <a:lnTo>
                  <a:pt x="10052" y="8548"/>
                </a:lnTo>
                <a:lnTo>
                  <a:pt x="9428" y="8768"/>
                </a:lnTo>
                <a:lnTo>
                  <a:pt x="8804" y="8951"/>
                </a:lnTo>
                <a:lnTo>
                  <a:pt x="7520" y="9318"/>
                </a:lnTo>
                <a:lnTo>
                  <a:pt x="6200" y="9722"/>
                </a:lnTo>
                <a:lnTo>
                  <a:pt x="5796" y="9868"/>
                </a:lnTo>
                <a:lnTo>
                  <a:pt x="5650" y="10015"/>
                </a:lnTo>
                <a:lnTo>
                  <a:pt x="5576" y="10052"/>
                </a:lnTo>
                <a:lnTo>
                  <a:pt x="5576" y="10015"/>
                </a:lnTo>
                <a:lnTo>
                  <a:pt x="5540" y="9978"/>
                </a:lnTo>
                <a:lnTo>
                  <a:pt x="5540" y="10015"/>
                </a:lnTo>
                <a:lnTo>
                  <a:pt x="5503" y="10088"/>
                </a:lnTo>
                <a:lnTo>
                  <a:pt x="5503" y="10198"/>
                </a:lnTo>
                <a:lnTo>
                  <a:pt x="5540" y="10235"/>
                </a:lnTo>
                <a:lnTo>
                  <a:pt x="5576" y="10235"/>
                </a:lnTo>
                <a:lnTo>
                  <a:pt x="5796" y="10125"/>
                </a:lnTo>
                <a:lnTo>
                  <a:pt x="6017" y="10052"/>
                </a:lnTo>
                <a:lnTo>
                  <a:pt x="6530" y="9942"/>
                </a:lnTo>
                <a:lnTo>
                  <a:pt x="7704" y="9575"/>
                </a:lnTo>
                <a:lnTo>
                  <a:pt x="8878" y="9281"/>
                </a:lnTo>
                <a:lnTo>
                  <a:pt x="9465" y="9098"/>
                </a:lnTo>
                <a:lnTo>
                  <a:pt x="10015" y="8878"/>
                </a:lnTo>
                <a:lnTo>
                  <a:pt x="10528" y="8695"/>
                </a:lnTo>
                <a:lnTo>
                  <a:pt x="11005" y="8438"/>
                </a:lnTo>
                <a:lnTo>
                  <a:pt x="11959" y="7924"/>
                </a:lnTo>
                <a:lnTo>
                  <a:pt x="12473" y="7667"/>
                </a:lnTo>
                <a:lnTo>
                  <a:pt x="12986" y="7411"/>
                </a:lnTo>
                <a:lnTo>
                  <a:pt x="13573" y="7191"/>
                </a:lnTo>
                <a:lnTo>
                  <a:pt x="13756" y="7117"/>
                </a:lnTo>
                <a:lnTo>
                  <a:pt x="14013" y="7044"/>
                </a:lnTo>
                <a:lnTo>
                  <a:pt x="14050" y="7081"/>
                </a:lnTo>
                <a:lnTo>
                  <a:pt x="14160" y="7081"/>
                </a:lnTo>
                <a:lnTo>
                  <a:pt x="14197" y="7191"/>
                </a:lnTo>
                <a:lnTo>
                  <a:pt x="13830" y="7374"/>
                </a:lnTo>
                <a:lnTo>
                  <a:pt x="13500" y="7594"/>
                </a:lnTo>
                <a:lnTo>
                  <a:pt x="12436" y="8218"/>
                </a:lnTo>
                <a:lnTo>
                  <a:pt x="11335" y="8768"/>
                </a:lnTo>
                <a:lnTo>
                  <a:pt x="10198" y="9245"/>
                </a:lnTo>
                <a:lnTo>
                  <a:pt x="9061" y="9685"/>
                </a:lnTo>
                <a:lnTo>
                  <a:pt x="7887" y="10088"/>
                </a:lnTo>
                <a:lnTo>
                  <a:pt x="6750" y="10455"/>
                </a:lnTo>
                <a:lnTo>
                  <a:pt x="6200" y="10639"/>
                </a:lnTo>
                <a:lnTo>
                  <a:pt x="5906" y="10749"/>
                </a:lnTo>
                <a:lnTo>
                  <a:pt x="5650" y="10895"/>
                </a:lnTo>
                <a:lnTo>
                  <a:pt x="5613" y="10932"/>
                </a:lnTo>
                <a:lnTo>
                  <a:pt x="5613" y="10969"/>
                </a:lnTo>
                <a:lnTo>
                  <a:pt x="5613" y="11005"/>
                </a:lnTo>
                <a:lnTo>
                  <a:pt x="5686" y="11042"/>
                </a:lnTo>
                <a:lnTo>
                  <a:pt x="5943" y="11005"/>
                </a:lnTo>
                <a:lnTo>
                  <a:pt x="6200" y="10969"/>
                </a:lnTo>
                <a:lnTo>
                  <a:pt x="6713" y="10822"/>
                </a:lnTo>
                <a:lnTo>
                  <a:pt x="7337" y="10602"/>
                </a:lnTo>
                <a:lnTo>
                  <a:pt x="7961" y="10419"/>
                </a:lnTo>
                <a:lnTo>
                  <a:pt x="9208" y="10015"/>
                </a:lnTo>
                <a:lnTo>
                  <a:pt x="10418" y="9538"/>
                </a:lnTo>
                <a:lnTo>
                  <a:pt x="11445" y="9061"/>
                </a:lnTo>
                <a:lnTo>
                  <a:pt x="12473" y="8584"/>
                </a:lnTo>
                <a:lnTo>
                  <a:pt x="13573" y="7961"/>
                </a:lnTo>
                <a:lnTo>
                  <a:pt x="14013" y="7741"/>
                </a:lnTo>
                <a:lnTo>
                  <a:pt x="14233" y="7594"/>
                </a:lnTo>
                <a:lnTo>
                  <a:pt x="14417" y="7447"/>
                </a:lnTo>
                <a:lnTo>
                  <a:pt x="14527" y="7594"/>
                </a:lnTo>
                <a:lnTo>
                  <a:pt x="14527" y="7631"/>
                </a:lnTo>
                <a:lnTo>
                  <a:pt x="14417" y="7961"/>
                </a:lnTo>
                <a:lnTo>
                  <a:pt x="14417" y="8328"/>
                </a:lnTo>
                <a:lnTo>
                  <a:pt x="14343" y="8254"/>
                </a:lnTo>
                <a:lnTo>
                  <a:pt x="14233" y="8254"/>
                </a:lnTo>
                <a:lnTo>
                  <a:pt x="13830" y="8438"/>
                </a:lnTo>
                <a:lnTo>
                  <a:pt x="13426" y="8658"/>
                </a:lnTo>
                <a:lnTo>
                  <a:pt x="12693" y="9135"/>
                </a:lnTo>
                <a:lnTo>
                  <a:pt x="12252" y="9428"/>
                </a:lnTo>
                <a:lnTo>
                  <a:pt x="11776" y="9685"/>
                </a:lnTo>
                <a:lnTo>
                  <a:pt x="11299" y="9942"/>
                </a:lnTo>
                <a:lnTo>
                  <a:pt x="10822" y="10125"/>
                </a:lnTo>
                <a:lnTo>
                  <a:pt x="8658" y="10822"/>
                </a:lnTo>
                <a:lnTo>
                  <a:pt x="7741" y="11115"/>
                </a:lnTo>
                <a:lnTo>
                  <a:pt x="7300" y="11262"/>
                </a:lnTo>
                <a:lnTo>
                  <a:pt x="6860" y="11446"/>
                </a:lnTo>
                <a:lnTo>
                  <a:pt x="5283" y="11409"/>
                </a:lnTo>
                <a:lnTo>
                  <a:pt x="5246" y="11189"/>
                </a:lnTo>
                <a:lnTo>
                  <a:pt x="5173" y="11115"/>
                </a:lnTo>
                <a:lnTo>
                  <a:pt x="5026" y="11115"/>
                </a:lnTo>
                <a:lnTo>
                  <a:pt x="4989" y="11189"/>
                </a:lnTo>
                <a:lnTo>
                  <a:pt x="4953" y="11409"/>
                </a:lnTo>
                <a:lnTo>
                  <a:pt x="4182" y="11336"/>
                </a:lnTo>
                <a:lnTo>
                  <a:pt x="3816" y="11336"/>
                </a:lnTo>
                <a:lnTo>
                  <a:pt x="3412" y="11372"/>
                </a:lnTo>
                <a:lnTo>
                  <a:pt x="3119" y="11409"/>
                </a:lnTo>
                <a:lnTo>
                  <a:pt x="2862" y="11556"/>
                </a:lnTo>
                <a:lnTo>
                  <a:pt x="2825" y="11005"/>
                </a:lnTo>
                <a:lnTo>
                  <a:pt x="2715" y="9428"/>
                </a:lnTo>
                <a:lnTo>
                  <a:pt x="2715" y="9171"/>
                </a:lnTo>
                <a:lnTo>
                  <a:pt x="2972" y="9171"/>
                </a:lnTo>
                <a:lnTo>
                  <a:pt x="3265" y="9135"/>
                </a:lnTo>
                <a:lnTo>
                  <a:pt x="3522" y="9061"/>
                </a:lnTo>
                <a:lnTo>
                  <a:pt x="3779" y="8988"/>
                </a:lnTo>
                <a:lnTo>
                  <a:pt x="4036" y="8841"/>
                </a:lnTo>
                <a:lnTo>
                  <a:pt x="4293" y="8695"/>
                </a:lnTo>
                <a:lnTo>
                  <a:pt x="4733" y="8401"/>
                </a:lnTo>
                <a:lnTo>
                  <a:pt x="5063" y="8108"/>
                </a:lnTo>
                <a:lnTo>
                  <a:pt x="5356" y="7777"/>
                </a:lnTo>
                <a:lnTo>
                  <a:pt x="5613" y="7447"/>
                </a:lnTo>
                <a:lnTo>
                  <a:pt x="5870" y="7117"/>
                </a:lnTo>
                <a:lnTo>
                  <a:pt x="6273" y="7007"/>
                </a:lnTo>
                <a:lnTo>
                  <a:pt x="6640" y="6824"/>
                </a:lnTo>
                <a:lnTo>
                  <a:pt x="7410" y="6420"/>
                </a:lnTo>
                <a:lnTo>
                  <a:pt x="8401" y="5980"/>
                </a:lnTo>
                <a:lnTo>
                  <a:pt x="9355" y="5577"/>
                </a:lnTo>
                <a:lnTo>
                  <a:pt x="10308" y="5246"/>
                </a:lnTo>
                <a:lnTo>
                  <a:pt x="11262" y="4880"/>
                </a:lnTo>
                <a:lnTo>
                  <a:pt x="12032" y="4623"/>
                </a:lnTo>
                <a:lnTo>
                  <a:pt x="12436" y="4403"/>
                </a:lnTo>
                <a:lnTo>
                  <a:pt x="12619" y="4219"/>
                </a:lnTo>
                <a:lnTo>
                  <a:pt x="12729" y="4183"/>
                </a:lnTo>
                <a:close/>
                <a:moveTo>
                  <a:pt x="2385" y="1"/>
                </a:moveTo>
                <a:lnTo>
                  <a:pt x="2238" y="38"/>
                </a:lnTo>
                <a:lnTo>
                  <a:pt x="2202" y="74"/>
                </a:lnTo>
                <a:lnTo>
                  <a:pt x="2165" y="111"/>
                </a:lnTo>
                <a:lnTo>
                  <a:pt x="2055" y="368"/>
                </a:lnTo>
                <a:lnTo>
                  <a:pt x="1982" y="515"/>
                </a:lnTo>
                <a:lnTo>
                  <a:pt x="1578" y="1432"/>
                </a:lnTo>
                <a:lnTo>
                  <a:pt x="1541" y="1542"/>
                </a:lnTo>
                <a:lnTo>
                  <a:pt x="1578" y="1615"/>
                </a:lnTo>
                <a:lnTo>
                  <a:pt x="1615" y="1688"/>
                </a:lnTo>
                <a:lnTo>
                  <a:pt x="1688" y="1762"/>
                </a:lnTo>
                <a:lnTo>
                  <a:pt x="1761" y="1798"/>
                </a:lnTo>
                <a:lnTo>
                  <a:pt x="1835" y="1798"/>
                </a:lnTo>
                <a:lnTo>
                  <a:pt x="1908" y="1762"/>
                </a:lnTo>
                <a:lnTo>
                  <a:pt x="1982" y="1652"/>
                </a:lnTo>
                <a:lnTo>
                  <a:pt x="2128" y="1358"/>
                </a:lnTo>
                <a:lnTo>
                  <a:pt x="2092" y="2165"/>
                </a:lnTo>
                <a:lnTo>
                  <a:pt x="2092" y="2972"/>
                </a:lnTo>
                <a:lnTo>
                  <a:pt x="2055" y="4073"/>
                </a:lnTo>
                <a:lnTo>
                  <a:pt x="1982" y="4109"/>
                </a:lnTo>
                <a:lnTo>
                  <a:pt x="1835" y="4073"/>
                </a:lnTo>
                <a:lnTo>
                  <a:pt x="1725" y="3999"/>
                </a:lnTo>
                <a:lnTo>
                  <a:pt x="1615" y="3999"/>
                </a:lnTo>
                <a:lnTo>
                  <a:pt x="1541" y="4036"/>
                </a:lnTo>
                <a:lnTo>
                  <a:pt x="1505" y="4109"/>
                </a:lnTo>
                <a:lnTo>
                  <a:pt x="1541" y="4219"/>
                </a:lnTo>
                <a:lnTo>
                  <a:pt x="1651" y="4293"/>
                </a:lnTo>
                <a:lnTo>
                  <a:pt x="1761" y="4366"/>
                </a:lnTo>
                <a:lnTo>
                  <a:pt x="1908" y="4403"/>
                </a:lnTo>
                <a:lnTo>
                  <a:pt x="2055" y="4439"/>
                </a:lnTo>
                <a:lnTo>
                  <a:pt x="2055" y="5540"/>
                </a:lnTo>
                <a:lnTo>
                  <a:pt x="1908" y="5577"/>
                </a:lnTo>
                <a:lnTo>
                  <a:pt x="1651" y="5613"/>
                </a:lnTo>
                <a:lnTo>
                  <a:pt x="1615" y="5687"/>
                </a:lnTo>
                <a:lnTo>
                  <a:pt x="1541" y="5723"/>
                </a:lnTo>
                <a:lnTo>
                  <a:pt x="1541" y="5760"/>
                </a:lnTo>
                <a:lnTo>
                  <a:pt x="1505" y="5797"/>
                </a:lnTo>
                <a:lnTo>
                  <a:pt x="1541" y="5833"/>
                </a:lnTo>
                <a:lnTo>
                  <a:pt x="1578" y="5833"/>
                </a:lnTo>
                <a:lnTo>
                  <a:pt x="1651" y="5907"/>
                </a:lnTo>
                <a:lnTo>
                  <a:pt x="2055" y="5907"/>
                </a:lnTo>
                <a:lnTo>
                  <a:pt x="2092" y="6200"/>
                </a:lnTo>
                <a:lnTo>
                  <a:pt x="2092" y="7154"/>
                </a:lnTo>
                <a:lnTo>
                  <a:pt x="1835" y="7227"/>
                </a:lnTo>
                <a:lnTo>
                  <a:pt x="1541" y="7374"/>
                </a:lnTo>
                <a:lnTo>
                  <a:pt x="1505" y="7411"/>
                </a:lnTo>
                <a:lnTo>
                  <a:pt x="1505" y="7447"/>
                </a:lnTo>
                <a:lnTo>
                  <a:pt x="1541" y="7484"/>
                </a:lnTo>
                <a:lnTo>
                  <a:pt x="1578" y="7521"/>
                </a:lnTo>
                <a:lnTo>
                  <a:pt x="2092" y="7521"/>
                </a:lnTo>
                <a:lnTo>
                  <a:pt x="2165" y="8951"/>
                </a:lnTo>
                <a:lnTo>
                  <a:pt x="2165" y="8988"/>
                </a:lnTo>
                <a:lnTo>
                  <a:pt x="1982" y="8951"/>
                </a:lnTo>
                <a:lnTo>
                  <a:pt x="1578" y="8951"/>
                </a:lnTo>
                <a:lnTo>
                  <a:pt x="1505" y="8988"/>
                </a:lnTo>
                <a:lnTo>
                  <a:pt x="1468" y="9061"/>
                </a:lnTo>
                <a:lnTo>
                  <a:pt x="1468" y="9135"/>
                </a:lnTo>
                <a:lnTo>
                  <a:pt x="1541" y="9208"/>
                </a:lnTo>
                <a:lnTo>
                  <a:pt x="1688" y="9245"/>
                </a:lnTo>
                <a:lnTo>
                  <a:pt x="1835" y="9318"/>
                </a:lnTo>
                <a:lnTo>
                  <a:pt x="2202" y="9391"/>
                </a:lnTo>
                <a:lnTo>
                  <a:pt x="2238" y="10419"/>
                </a:lnTo>
                <a:lnTo>
                  <a:pt x="2018" y="10419"/>
                </a:lnTo>
                <a:lnTo>
                  <a:pt x="1798" y="10455"/>
                </a:lnTo>
                <a:lnTo>
                  <a:pt x="1725" y="10529"/>
                </a:lnTo>
                <a:lnTo>
                  <a:pt x="1651" y="10602"/>
                </a:lnTo>
                <a:lnTo>
                  <a:pt x="1578" y="10675"/>
                </a:lnTo>
                <a:lnTo>
                  <a:pt x="1615" y="10749"/>
                </a:lnTo>
                <a:lnTo>
                  <a:pt x="1688" y="10822"/>
                </a:lnTo>
                <a:lnTo>
                  <a:pt x="2128" y="10822"/>
                </a:lnTo>
                <a:lnTo>
                  <a:pt x="2275" y="10859"/>
                </a:lnTo>
                <a:lnTo>
                  <a:pt x="2275" y="10895"/>
                </a:lnTo>
                <a:lnTo>
                  <a:pt x="2312" y="11702"/>
                </a:lnTo>
                <a:lnTo>
                  <a:pt x="2348" y="11959"/>
                </a:lnTo>
                <a:lnTo>
                  <a:pt x="2385" y="12106"/>
                </a:lnTo>
                <a:lnTo>
                  <a:pt x="2495" y="12216"/>
                </a:lnTo>
                <a:lnTo>
                  <a:pt x="2568" y="12253"/>
                </a:lnTo>
                <a:lnTo>
                  <a:pt x="2679" y="12253"/>
                </a:lnTo>
                <a:lnTo>
                  <a:pt x="2752" y="12216"/>
                </a:lnTo>
                <a:lnTo>
                  <a:pt x="2789" y="12143"/>
                </a:lnTo>
                <a:lnTo>
                  <a:pt x="2825" y="12106"/>
                </a:lnTo>
                <a:lnTo>
                  <a:pt x="3009" y="11959"/>
                </a:lnTo>
                <a:lnTo>
                  <a:pt x="3265" y="11886"/>
                </a:lnTo>
                <a:lnTo>
                  <a:pt x="3486" y="11849"/>
                </a:lnTo>
                <a:lnTo>
                  <a:pt x="3742" y="11849"/>
                </a:lnTo>
                <a:lnTo>
                  <a:pt x="3742" y="12033"/>
                </a:lnTo>
                <a:lnTo>
                  <a:pt x="3742" y="12216"/>
                </a:lnTo>
                <a:lnTo>
                  <a:pt x="3816" y="12363"/>
                </a:lnTo>
                <a:lnTo>
                  <a:pt x="3889" y="12509"/>
                </a:lnTo>
                <a:lnTo>
                  <a:pt x="3962" y="12583"/>
                </a:lnTo>
                <a:lnTo>
                  <a:pt x="4036" y="12546"/>
                </a:lnTo>
                <a:lnTo>
                  <a:pt x="4109" y="12509"/>
                </a:lnTo>
                <a:lnTo>
                  <a:pt x="4146" y="12436"/>
                </a:lnTo>
                <a:lnTo>
                  <a:pt x="4072" y="12216"/>
                </a:lnTo>
                <a:lnTo>
                  <a:pt x="4036" y="12069"/>
                </a:lnTo>
                <a:lnTo>
                  <a:pt x="4036" y="11886"/>
                </a:lnTo>
                <a:lnTo>
                  <a:pt x="5063" y="11922"/>
                </a:lnTo>
                <a:lnTo>
                  <a:pt x="5063" y="12143"/>
                </a:lnTo>
                <a:lnTo>
                  <a:pt x="5100" y="12619"/>
                </a:lnTo>
                <a:lnTo>
                  <a:pt x="5136" y="12693"/>
                </a:lnTo>
                <a:lnTo>
                  <a:pt x="5173" y="12766"/>
                </a:lnTo>
                <a:lnTo>
                  <a:pt x="5320" y="12766"/>
                </a:lnTo>
                <a:lnTo>
                  <a:pt x="5466" y="12729"/>
                </a:lnTo>
                <a:lnTo>
                  <a:pt x="5503" y="12619"/>
                </a:lnTo>
                <a:lnTo>
                  <a:pt x="5540" y="12473"/>
                </a:lnTo>
                <a:lnTo>
                  <a:pt x="5466" y="12363"/>
                </a:lnTo>
                <a:lnTo>
                  <a:pt x="5393" y="12326"/>
                </a:lnTo>
                <a:lnTo>
                  <a:pt x="5356" y="12106"/>
                </a:lnTo>
                <a:lnTo>
                  <a:pt x="5283" y="11922"/>
                </a:lnTo>
                <a:lnTo>
                  <a:pt x="5906" y="11959"/>
                </a:lnTo>
                <a:lnTo>
                  <a:pt x="6493" y="11959"/>
                </a:lnTo>
                <a:lnTo>
                  <a:pt x="6493" y="11996"/>
                </a:lnTo>
                <a:lnTo>
                  <a:pt x="6457" y="12179"/>
                </a:lnTo>
                <a:lnTo>
                  <a:pt x="6420" y="12399"/>
                </a:lnTo>
                <a:lnTo>
                  <a:pt x="6457" y="12583"/>
                </a:lnTo>
                <a:lnTo>
                  <a:pt x="6567" y="12766"/>
                </a:lnTo>
                <a:lnTo>
                  <a:pt x="6603" y="12840"/>
                </a:lnTo>
                <a:lnTo>
                  <a:pt x="6677" y="12876"/>
                </a:lnTo>
                <a:lnTo>
                  <a:pt x="6750" y="12876"/>
                </a:lnTo>
                <a:lnTo>
                  <a:pt x="6824" y="12840"/>
                </a:lnTo>
                <a:lnTo>
                  <a:pt x="6897" y="12766"/>
                </a:lnTo>
                <a:lnTo>
                  <a:pt x="6897" y="12729"/>
                </a:lnTo>
                <a:lnTo>
                  <a:pt x="6897" y="12656"/>
                </a:lnTo>
                <a:lnTo>
                  <a:pt x="6824" y="12619"/>
                </a:lnTo>
                <a:lnTo>
                  <a:pt x="6787" y="12583"/>
                </a:lnTo>
                <a:lnTo>
                  <a:pt x="6713" y="12399"/>
                </a:lnTo>
                <a:lnTo>
                  <a:pt x="6677" y="12216"/>
                </a:lnTo>
                <a:lnTo>
                  <a:pt x="6640" y="11996"/>
                </a:lnTo>
                <a:lnTo>
                  <a:pt x="6640" y="11959"/>
                </a:lnTo>
                <a:lnTo>
                  <a:pt x="7924" y="11996"/>
                </a:lnTo>
                <a:lnTo>
                  <a:pt x="7851" y="12033"/>
                </a:lnTo>
                <a:lnTo>
                  <a:pt x="7814" y="12106"/>
                </a:lnTo>
                <a:lnTo>
                  <a:pt x="7777" y="12253"/>
                </a:lnTo>
                <a:lnTo>
                  <a:pt x="7777" y="12399"/>
                </a:lnTo>
                <a:lnTo>
                  <a:pt x="7777" y="12509"/>
                </a:lnTo>
                <a:lnTo>
                  <a:pt x="7814" y="12619"/>
                </a:lnTo>
                <a:lnTo>
                  <a:pt x="7887" y="12729"/>
                </a:lnTo>
                <a:lnTo>
                  <a:pt x="7961" y="12766"/>
                </a:lnTo>
                <a:lnTo>
                  <a:pt x="8034" y="12729"/>
                </a:lnTo>
                <a:lnTo>
                  <a:pt x="8107" y="12693"/>
                </a:lnTo>
                <a:lnTo>
                  <a:pt x="8144" y="12619"/>
                </a:lnTo>
                <a:lnTo>
                  <a:pt x="8107" y="12473"/>
                </a:lnTo>
                <a:lnTo>
                  <a:pt x="8071" y="12289"/>
                </a:lnTo>
                <a:lnTo>
                  <a:pt x="8071" y="12179"/>
                </a:lnTo>
                <a:lnTo>
                  <a:pt x="8034" y="12106"/>
                </a:lnTo>
                <a:lnTo>
                  <a:pt x="8034" y="12033"/>
                </a:lnTo>
                <a:lnTo>
                  <a:pt x="8034" y="11996"/>
                </a:lnTo>
                <a:lnTo>
                  <a:pt x="9391" y="11996"/>
                </a:lnTo>
                <a:lnTo>
                  <a:pt x="9318" y="12216"/>
                </a:lnTo>
                <a:lnTo>
                  <a:pt x="9318" y="12473"/>
                </a:lnTo>
                <a:lnTo>
                  <a:pt x="9355" y="12546"/>
                </a:lnTo>
                <a:lnTo>
                  <a:pt x="9428" y="12583"/>
                </a:lnTo>
                <a:lnTo>
                  <a:pt x="9611" y="12583"/>
                </a:lnTo>
                <a:lnTo>
                  <a:pt x="9685" y="12546"/>
                </a:lnTo>
                <a:lnTo>
                  <a:pt x="9721" y="12473"/>
                </a:lnTo>
                <a:lnTo>
                  <a:pt x="9721" y="12436"/>
                </a:lnTo>
                <a:lnTo>
                  <a:pt x="9721" y="12363"/>
                </a:lnTo>
                <a:lnTo>
                  <a:pt x="9611" y="12326"/>
                </a:lnTo>
                <a:lnTo>
                  <a:pt x="9611" y="11996"/>
                </a:lnTo>
                <a:lnTo>
                  <a:pt x="10638" y="11996"/>
                </a:lnTo>
                <a:lnTo>
                  <a:pt x="10675" y="12253"/>
                </a:lnTo>
                <a:lnTo>
                  <a:pt x="10748" y="12509"/>
                </a:lnTo>
                <a:lnTo>
                  <a:pt x="10822" y="12583"/>
                </a:lnTo>
                <a:lnTo>
                  <a:pt x="10969" y="12583"/>
                </a:lnTo>
                <a:lnTo>
                  <a:pt x="11005" y="12509"/>
                </a:lnTo>
                <a:lnTo>
                  <a:pt x="11042" y="12399"/>
                </a:lnTo>
                <a:lnTo>
                  <a:pt x="10969" y="12179"/>
                </a:lnTo>
                <a:lnTo>
                  <a:pt x="10895" y="11996"/>
                </a:lnTo>
                <a:lnTo>
                  <a:pt x="12106" y="11996"/>
                </a:lnTo>
                <a:lnTo>
                  <a:pt x="12069" y="12069"/>
                </a:lnTo>
                <a:lnTo>
                  <a:pt x="12032" y="12143"/>
                </a:lnTo>
                <a:lnTo>
                  <a:pt x="11996" y="12363"/>
                </a:lnTo>
                <a:lnTo>
                  <a:pt x="12032" y="12473"/>
                </a:lnTo>
                <a:lnTo>
                  <a:pt x="12069" y="12619"/>
                </a:lnTo>
                <a:lnTo>
                  <a:pt x="12142" y="12729"/>
                </a:lnTo>
                <a:lnTo>
                  <a:pt x="12216" y="12803"/>
                </a:lnTo>
                <a:lnTo>
                  <a:pt x="12289" y="12840"/>
                </a:lnTo>
                <a:lnTo>
                  <a:pt x="12362" y="12803"/>
                </a:lnTo>
                <a:lnTo>
                  <a:pt x="12399" y="12766"/>
                </a:lnTo>
                <a:lnTo>
                  <a:pt x="12399" y="12693"/>
                </a:lnTo>
                <a:lnTo>
                  <a:pt x="12362" y="12546"/>
                </a:lnTo>
                <a:lnTo>
                  <a:pt x="12289" y="12363"/>
                </a:lnTo>
                <a:lnTo>
                  <a:pt x="12252" y="12179"/>
                </a:lnTo>
                <a:lnTo>
                  <a:pt x="12252" y="11959"/>
                </a:lnTo>
                <a:lnTo>
                  <a:pt x="13353" y="11959"/>
                </a:lnTo>
                <a:lnTo>
                  <a:pt x="13280" y="12106"/>
                </a:lnTo>
                <a:lnTo>
                  <a:pt x="13243" y="12253"/>
                </a:lnTo>
                <a:lnTo>
                  <a:pt x="13243" y="12436"/>
                </a:lnTo>
                <a:lnTo>
                  <a:pt x="13316" y="12583"/>
                </a:lnTo>
                <a:lnTo>
                  <a:pt x="13353" y="12619"/>
                </a:lnTo>
                <a:lnTo>
                  <a:pt x="13426" y="12656"/>
                </a:lnTo>
                <a:lnTo>
                  <a:pt x="13500" y="12656"/>
                </a:lnTo>
                <a:lnTo>
                  <a:pt x="13573" y="12583"/>
                </a:lnTo>
                <a:lnTo>
                  <a:pt x="13610" y="12436"/>
                </a:lnTo>
                <a:lnTo>
                  <a:pt x="13536" y="12216"/>
                </a:lnTo>
                <a:lnTo>
                  <a:pt x="13536" y="12069"/>
                </a:lnTo>
                <a:lnTo>
                  <a:pt x="13573" y="11922"/>
                </a:lnTo>
                <a:lnTo>
                  <a:pt x="14563" y="11886"/>
                </a:lnTo>
                <a:lnTo>
                  <a:pt x="14563" y="11886"/>
                </a:lnTo>
                <a:lnTo>
                  <a:pt x="14527" y="12363"/>
                </a:lnTo>
                <a:lnTo>
                  <a:pt x="14563" y="12436"/>
                </a:lnTo>
                <a:lnTo>
                  <a:pt x="14637" y="12509"/>
                </a:lnTo>
                <a:lnTo>
                  <a:pt x="14747" y="12509"/>
                </a:lnTo>
                <a:lnTo>
                  <a:pt x="14820" y="12473"/>
                </a:lnTo>
                <a:lnTo>
                  <a:pt x="14893" y="12399"/>
                </a:lnTo>
                <a:lnTo>
                  <a:pt x="14967" y="12289"/>
                </a:lnTo>
                <a:lnTo>
                  <a:pt x="14967" y="12179"/>
                </a:lnTo>
                <a:lnTo>
                  <a:pt x="14967" y="12069"/>
                </a:lnTo>
                <a:lnTo>
                  <a:pt x="14930" y="11996"/>
                </a:lnTo>
                <a:lnTo>
                  <a:pt x="14857" y="11959"/>
                </a:lnTo>
                <a:lnTo>
                  <a:pt x="14857" y="11886"/>
                </a:lnTo>
                <a:lnTo>
                  <a:pt x="16618" y="11776"/>
                </a:lnTo>
                <a:lnTo>
                  <a:pt x="16654" y="11812"/>
                </a:lnTo>
                <a:lnTo>
                  <a:pt x="16544" y="11996"/>
                </a:lnTo>
                <a:lnTo>
                  <a:pt x="16361" y="12179"/>
                </a:lnTo>
                <a:lnTo>
                  <a:pt x="16287" y="12289"/>
                </a:lnTo>
                <a:lnTo>
                  <a:pt x="16251" y="12363"/>
                </a:lnTo>
                <a:lnTo>
                  <a:pt x="16287" y="12436"/>
                </a:lnTo>
                <a:lnTo>
                  <a:pt x="16324" y="12509"/>
                </a:lnTo>
                <a:lnTo>
                  <a:pt x="16397" y="12546"/>
                </a:lnTo>
                <a:lnTo>
                  <a:pt x="16471" y="12583"/>
                </a:lnTo>
                <a:lnTo>
                  <a:pt x="16544" y="12583"/>
                </a:lnTo>
                <a:lnTo>
                  <a:pt x="16581" y="12546"/>
                </a:lnTo>
                <a:lnTo>
                  <a:pt x="16728" y="12473"/>
                </a:lnTo>
                <a:lnTo>
                  <a:pt x="16801" y="12363"/>
                </a:lnTo>
                <a:lnTo>
                  <a:pt x="16984" y="12106"/>
                </a:lnTo>
                <a:lnTo>
                  <a:pt x="17461" y="11482"/>
                </a:lnTo>
                <a:lnTo>
                  <a:pt x="17461" y="11409"/>
                </a:lnTo>
                <a:lnTo>
                  <a:pt x="17461" y="11336"/>
                </a:lnTo>
                <a:lnTo>
                  <a:pt x="17461" y="11262"/>
                </a:lnTo>
                <a:lnTo>
                  <a:pt x="17425" y="11189"/>
                </a:lnTo>
                <a:lnTo>
                  <a:pt x="17058" y="10895"/>
                </a:lnTo>
                <a:lnTo>
                  <a:pt x="16728" y="10639"/>
                </a:lnTo>
                <a:lnTo>
                  <a:pt x="16654" y="10602"/>
                </a:lnTo>
                <a:lnTo>
                  <a:pt x="16581" y="10602"/>
                </a:lnTo>
                <a:lnTo>
                  <a:pt x="16544" y="10639"/>
                </a:lnTo>
                <a:lnTo>
                  <a:pt x="16471" y="10675"/>
                </a:lnTo>
                <a:lnTo>
                  <a:pt x="16434" y="10785"/>
                </a:lnTo>
                <a:lnTo>
                  <a:pt x="16434" y="10859"/>
                </a:lnTo>
                <a:lnTo>
                  <a:pt x="16471" y="10932"/>
                </a:lnTo>
                <a:lnTo>
                  <a:pt x="16801" y="11226"/>
                </a:lnTo>
                <a:lnTo>
                  <a:pt x="13940" y="11372"/>
                </a:lnTo>
                <a:lnTo>
                  <a:pt x="14050" y="11336"/>
                </a:lnTo>
                <a:lnTo>
                  <a:pt x="14270" y="11189"/>
                </a:lnTo>
                <a:lnTo>
                  <a:pt x="14343" y="11115"/>
                </a:lnTo>
                <a:lnTo>
                  <a:pt x="14417" y="11005"/>
                </a:lnTo>
                <a:lnTo>
                  <a:pt x="14417" y="10932"/>
                </a:lnTo>
                <a:lnTo>
                  <a:pt x="14380" y="10895"/>
                </a:lnTo>
                <a:lnTo>
                  <a:pt x="14233" y="10895"/>
                </a:lnTo>
                <a:lnTo>
                  <a:pt x="14123" y="10932"/>
                </a:lnTo>
                <a:lnTo>
                  <a:pt x="13903" y="11079"/>
                </a:lnTo>
                <a:lnTo>
                  <a:pt x="13720" y="11226"/>
                </a:lnTo>
                <a:lnTo>
                  <a:pt x="13573" y="11409"/>
                </a:lnTo>
                <a:lnTo>
                  <a:pt x="12289" y="11446"/>
                </a:lnTo>
                <a:lnTo>
                  <a:pt x="12546" y="11336"/>
                </a:lnTo>
                <a:lnTo>
                  <a:pt x="12839" y="11226"/>
                </a:lnTo>
                <a:lnTo>
                  <a:pt x="13169" y="11079"/>
                </a:lnTo>
                <a:lnTo>
                  <a:pt x="13500" y="10895"/>
                </a:lnTo>
                <a:lnTo>
                  <a:pt x="13793" y="10675"/>
                </a:lnTo>
                <a:lnTo>
                  <a:pt x="14050" y="10419"/>
                </a:lnTo>
                <a:lnTo>
                  <a:pt x="14087" y="10308"/>
                </a:lnTo>
                <a:lnTo>
                  <a:pt x="14050" y="10235"/>
                </a:lnTo>
                <a:lnTo>
                  <a:pt x="13976" y="10198"/>
                </a:lnTo>
                <a:lnTo>
                  <a:pt x="13903" y="10235"/>
                </a:lnTo>
                <a:lnTo>
                  <a:pt x="13646" y="10382"/>
                </a:lnTo>
                <a:lnTo>
                  <a:pt x="13390" y="10565"/>
                </a:lnTo>
                <a:lnTo>
                  <a:pt x="13133" y="10749"/>
                </a:lnTo>
                <a:lnTo>
                  <a:pt x="12876" y="10895"/>
                </a:lnTo>
                <a:lnTo>
                  <a:pt x="12583" y="11042"/>
                </a:lnTo>
                <a:lnTo>
                  <a:pt x="12289" y="11152"/>
                </a:lnTo>
                <a:lnTo>
                  <a:pt x="11996" y="11299"/>
                </a:lnTo>
                <a:lnTo>
                  <a:pt x="11702" y="11446"/>
                </a:lnTo>
                <a:lnTo>
                  <a:pt x="10162" y="11482"/>
                </a:lnTo>
                <a:lnTo>
                  <a:pt x="10602" y="11299"/>
                </a:lnTo>
                <a:lnTo>
                  <a:pt x="12216" y="10639"/>
                </a:lnTo>
                <a:lnTo>
                  <a:pt x="12766" y="10455"/>
                </a:lnTo>
                <a:lnTo>
                  <a:pt x="13316" y="10162"/>
                </a:lnTo>
                <a:lnTo>
                  <a:pt x="13573" y="10015"/>
                </a:lnTo>
                <a:lnTo>
                  <a:pt x="13793" y="9832"/>
                </a:lnTo>
                <a:lnTo>
                  <a:pt x="13976" y="9612"/>
                </a:lnTo>
                <a:lnTo>
                  <a:pt x="14087" y="9355"/>
                </a:lnTo>
                <a:lnTo>
                  <a:pt x="14087" y="9245"/>
                </a:lnTo>
                <a:lnTo>
                  <a:pt x="14050" y="9208"/>
                </a:lnTo>
                <a:lnTo>
                  <a:pt x="13940" y="9171"/>
                </a:lnTo>
                <a:lnTo>
                  <a:pt x="13866" y="9208"/>
                </a:lnTo>
                <a:lnTo>
                  <a:pt x="13463" y="9612"/>
                </a:lnTo>
                <a:lnTo>
                  <a:pt x="13243" y="9795"/>
                </a:lnTo>
                <a:lnTo>
                  <a:pt x="12986" y="9978"/>
                </a:lnTo>
                <a:lnTo>
                  <a:pt x="12693" y="10125"/>
                </a:lnTo>
                <a:lnTo>
                  <a:pt x="12399" y="10235"/>
                </a:lnTo>
                <a:lnTo>
                  <a:pt x="11776" y="10492"/>
                </a:lnTo>
                <a:lnTo>
                  <a:pt x="10418" y="11042"/>
                </a:lnTo>
                <a:lnTo>
                  <a:pt x="9905" y="11262"/>
                </a:lnTo>
                <a:lnTo>
                  <a:pt x="9428" y="11482"/>
                </a:lnTo>
                <a:lnTo>
                  <a:pt x="7667" y="11482"/>
                </a:lnTo>
                <a:lnTo>
                  <a:pt x="8621" y="11152"/>
                </a:lnTo>
                <a:lnTo>
                  <a:pt x="10895" y="10419"/>
                </a:lnTo>
                <a:lnTo>
                  <a:pt x="11335" y="10235"/>
                </a:lnTo>
                <a:lnTo>
                  <a:pt x="11776" y="10052"/>
                </a:lnTo>
                <a:lnTo>
                  <a:pt x="12179" y="9832"/>
                </a:lnTo>
                <a:lnTo>
                  <a:pt x="12583" y="9575"/>
                </a:lnTo>
                <a:lnTo>
                  <a:pt x="13426" y="9025"/>
                </a:lnTo>
                <a:lnTo>
                  <a:pt x="13866" y="8768"/>
                </a:lnTo>
                <a:lnTo>
                  <a:pt x="14307" y="8548"/>
                </a:lnTo>
                <a:lnTo>
                  <a:pt x="14380" y="8511"/>
                </a:lnTo>
                <a:lnTo>
                  <a:pt x="14417" y="8474"/>
                </a:lnTo>
                <a:lnTo>
                  <a:pt x="14417" y="8841"/>
                </a:lnTo>
                <a:lnTo>
                  <a:pt x="14453" y="8915"/>
                </a:lnTo>
                <a:lnTo>
                  <a:pt x="14490" y="8951"/>
                </a:lnTo>
                <a:lnTo>
                  <a:pt x="14527" y="8988"/>
                </a:lnTo>
                <a:lnTo>
                  <a:pt x="14600" y="9025"/>
                </a:lnTo>
                <a:lnTo>
                  <a:pt x="14673" y="8988"/>
                </a:lnTo>
                <a:lnTo>
                  <a:pt x="14747" y="8951"/>
                </a:lnTo>
                <a:lnTo>
                  <a:pt x="14783" y="8915"/>
                </a:lnTo>
                <a:lnTo>
                  <a:pt x="14783" y="8841"/>
                </a:lnTo>
                <a:lnTo>
                  <a:pt x="14783" y="8291"/>
                </a:lnTo>
                <a:lnTo>
                  <a:pt x="14747" y="8034"/>
                </a:lnTo>
                <a:lnTo>
                  <a:pt x="14673" y="7777"/>
                </a:lnTo>
                <a:lnTo>
                  <a:pt x="15077" y="8181"/>
                </a:lnTo>
                <a:lnTo>
                  <a:pt x="15517" y="8584"/>
                </a:lnTo>
                <a:lnTo>
                  <a:pt x="15737" y="8768"/>
                </a:lnTo>
                <a:lnTo>
                  <a:pt x="15847" y="8841"/>
                </a:lnTo>
                <a:lnTo>
                  <a:pt x="15994" y="8878"/>
                </a:lnTo>
                <a:lnTo>
                  <a:pt x="16361" y="8915"/>
                </a:lnTo>
                <a:lnTo>
                  <a:pt x="16764" y="8915"/>
                </a:lnTo>
                <a:lnTo>
                  <a:pt x="17204" y="8878"/>
                </a:lnTo>
                <a:lnTo>
                  <a:pt x="17608" y="8731"/>
                </a:lnTo>
                <a:lnTo>
                  <a:pt x="17681" y="8695"/>
                </a:lnTo>
                <a:lnTo>
                  <a:pt x="17755" y="8584"/>
                </a:lnTo>
                <a:lnTo>
                  <a:pt x="17791" y="8511"/>
                </a:lnTo>
                <a:lnTo>
                  <a:pt x="17755" y="8438"/>
                </a:lnTo>
                <a:lnTo>
                  <a:pt x="17718" y="8328"/>
                </a:lnTo>
                <a:lnTo>
                  <a:pt x="17681" y="8291"/>
                </a:lnTo>
                <a:lnTo>
                  <a:pt x="17571" y="8254"/>
                </a:lnTo>
                <a:lnTo>
                  <a:pt x="17461" y="8254"/>
                </a:lnTo>
                <a:lnTo>
                  <a:pt x="17131" y="8364"/>
                </a:lnTo>
                <a:lnTo>
                  <a:pt x="16764" y="8401"/>
                </a:lnTo>
                <a:lnTo>
                  <a:pt x="16397" y="8438"/>
                </a:lnTo>
                <a:lnTo>
                  <a:pt x="16177" y="8401"/>
                </a:lnTo>
                <a:lnTo>
                  <a:pt x="16031" y="8364"/>
                </a:lnTo>
                <a:lnTo>
                  <a:pt x="15480" y="7888"/>
                </a:lnTo>
                <a:lnTo>
                  <a:pt x="15004" y="7374"/>
                </a:lnTo>
                <a:lnTo>
                  <a:pt x="14563" y="6824"/>
                </a:lnTo>
                <a:lnTo>
                  <a:pt x="14160" y="6237"/>
                </a:lnTo>
                <a:lnTo>
                  <a:pt x="13830" y="5613"/>
                </a:lnTo>
                <a:lnTo>
                  <a:pt x="13536" y="4990"/>
                </a:lnTo>
                <a:lnTo>
                  <a:pt x="13096" y="3926"/>
                </a:lnTo>
                <a:lnTo>
                  <a:pt x="12803" y="3412"/>
                </a:lnTo>
                <a:lnTo>
                  <a:pt x="12509" y="2936"/>
                </a:lnTo>
                <a:lnTo>
                  <a:pt x="12326" y="2752"/>
                </a:lnTo>
                <a:lnTo>
                  <a:pt x="12142" y="2532"/>
                </a:lnTo>
                <a:lnTo>
                  <a:pt x="11959" y="2349"/>
                </a:lnTo>
                <a:lnTo>
                  <a:pt x="11739" y="2202"/>
                </a:lnTo>
                <a:lnTo>
                  <a:pt x="11482" y="2092"/>
                </a:lnTo>
                <a:lnTo>
                  <a:pt x="11225" y="1982"/>
                </a:lnTo>
                <a:lnTo>
                  <a:pt x="10932" y="1908"/>
                </a:lnTo>
                <a:lnTo>
                  <a:pt x="10602" y="1872"/>
                </a:lnTo>
                <a:lnTo>
                  <a:pt x="10308" y="1872"/>
                </a:lnTo>
                <a:lnTo>
                  <a:pt x="9978" y="1908"/>
                </a:lnTo>
                <a:lnTo>
                  <a:pt x="9685" y="1982"/>
                </a:lnTo>
                <a:lnTo>
                  <a:pt x="9391" y="2055"/>
                </a:lnTo>
                <a:lnTo>
                  <a:pt x="9098" y="2202"/>
                </a:lnTo>
                <a:lnTo>
                  <a:pt x="8841" y="2349"/>
                </a:lnTo>
                <a:lnTo>
                  <a:pt x="8584" y="2495"/>
                </a:lnTo>
                <a:lnTo>
                  <a:pt x="8327" y="2715"/>
                </a:lnTo>
                <a:lnTo>
                  <a:pt x="7887" y="3119"/>
                </a:lnTo>
                <a:lnTo>
                  <a:pt x="7484" y="3632"/>
                </a:lnTo>
                <a:lnTo>
                  <a:pt x="7117" y="4146"/>
                </a:lnTo>
                <a:lnTo>
                  <a:pt x="6787" y="4660"/>
                </a:lnTo>
                <a:lnTo>
                  <a:pt x="6127" y="5833"/>
                </a:lnTo>
                <a:lnTo>
                  <a:pt x="5796" y="6457"/>
                </a:lnTo>
                <a:lnTo>
                  <a:pt x="5430" y="7044"/>
                </a:lnTo>
                <a:lnTo>
                  <a:pt x="4989" y="7594"/>
                </a:lnTo>
                <a:lnTo>
                  <a:pt x="4769" y="7851"/>
                </a:lnTo>
                <a:lnTo>
                  <a:pt x="4513" y="8071"/>
                </a:lnTo>
                <a:lnTo>
                  <a:pt x="4256" y="8291"/>
                </a:lnTo>
                <a:lnTo>
                  <a:pt x="3962" y="8474"/>
                </a:lnTo>
                <a:lnTo>
                  <a:pt x="3669" y="8621"/>
                </a:lnTo>
                <a:lnTo>
                  <a:pt x="3339" y="8731"/>
                </a:lnTo>
                <a:lnTo>
                  <a:pt x="3009" y="8841"/>
                </a:lnTo>
                <a:lnTo>
                  <a:pt x="2715" y="8915"/>
                </a:lnTo>
                <a:lnTo>
                  <a:pt x="2605" y="6200"/>
                </a:lnTo>
                <a:lnTo>
                  <a:pt x="2568" y="3119"/>
                </a:lnTo>
                <a:lnTo>
                  <a:pt x="2605" y="1505"/>
                </a:lnTo>
                <a:lnTo>
                  <a:pt x="2568" y="1138"/>
                </a:lnTo>
                <a:lnTo>
                  <a:pt x="2715" y="1395"/>
                </a:lnTo>
                <a:lnTo>
                  <a:pt x="2862" y="1652"/>
                </a:lnTo>
                <a:lnTo>
                  <a:pt x="2899" y="1725"/>
                </a:lnTo>
                <a:lnTo>
                  <a:pt x="2972" y="1762"/>
                </a:lnTo>
                <a:lnTo>
                  <a:pt x="3119" y="1762"/>
                </a:lnTo>
                <a:lnTo>
                  <a:pt x="3192" y="1688"/>
                </a:lnTo>
                <a:lnTo>
                  <a:pt x="3229" y="1652"/>
                </a:lnTo>
                <a:lnTo>
                  <a:pt x="3265" y="1578"/>
                </a:lnTo>
                <a:lnTo>
                  <a:pt x="3265" y="1505"/>
                </a:lnTo>
                <a:lnTo>
                  <a:pt x="3155" y="1138"/>
                </a:lnTo>
                <a:lnTo>
                  <a:pt x="2972" y="771"/>
                </a:lnTo>
                <a:lnTo>
                  <a:pt x="2568" y="111"/>
                </a:lnTo>
                <a:lnTo>
                  <a:pt x="2495" y="38"/>
                </a:lnTo>
                <a:lnTo>
                  <a:pt x="2385" y="1"/>
                </a:lnTo>
                <a:close/>
                <a:moveTo>
                  <a:pt x="15554" y="12546"/>
                </a:moveTo>
                <a:lnTo>
                  <a:pt x="15480" y="12583"/>
                </a:lnTo>
                <a:lnTo>
                  <a:pt x="15370" y="12619"/>
                </a:lnTo>
                <a:lnTo>
                  <a:pt x="15224" y="12766"/>
                </a:lnTo>
                <a:lnTo>
                  <a:pt x="15077" y="12913"/>
                </a:lnTo>
                <a:lnTo>
                  <a:pt x="15077" y="12950"/>
                </a:lnTo>
                <a:lnTo>
                  <a:pt x="14820" y="12803"/>
                </a:lnTo>
                <a:lnTo>
                  <a:pt x="14527" y="12693"/>
                </a:lnTo>
                <a:lnTo>
                  <a:pt x="14453" y="12693"/>
                </a:lnTo>
                <a:lnTo>
                  <a:pt x="14417" y="12729"/>
                </a:lnTo>
                <a:lnTo>
                  <a:pt x="14380" y="12803"/>
                </a:lnTo>
                <a:lnTo>
                  <a:pt x="14380" y="12876"/>
                </a:lnTo>
                <a:lnTo>
                  <a:pt x="14563" y="13096"/>
                </a:lnTo>
                <a:lnTo>
                  <a:pt x="14783" y="13316"/>
                </a:lnTo>
                <a:lnTo>
                  <a:pt x="14673" y="13463"/>
                </a:lnTo>
                <a:lnTo>
                  <a:pt x="14490" y="13720"/>
                </a:lnTo>
                <a:lnTo>
                  <a:pt x="14417" y="13867"/>
                </a:lnTo>
                <a:lnTo>
                  <a:pt x="14417" y="14013"/>
                </a:lnTo>
                <a:lnTo>
                  <a:pt x="14453" y="14087"/>
                </a:lnTo>
                <a:lnTo>
                  <a:pt x="14490" y="14123"/>
                </a:lnTo>
                <a:lnTo>
                  <a:pt x="14600" y="14123"/>
                </a:lnTo>
                <a:lnTo>
                  <a:pt x="14673" y="14087"/>
                </a:lnTo>
                <a:lnTo>
                  <a:pt x="14783" y="14050"/>
                </a:lnTo>
                <a:lnTo>
                  <a:pt x="14893" y="13903"/>
                </a:lnTo>
                <a:lnTo>
                  <a:pt x="15150" y="13573"/>
                </a:lnTo>
                <a:lnTo>
                  <a:pt x="15590" y="13903"/>
                </a:lnTo>
                <a:lnTo>
                  <a:pt x="15700" y="13940"/>
                </a:lnTo>
                <a:lnTo>
                  <a:pt x="15774" y="13940"/>
                </a:lnTo>
                <a:lnTo>
                  <a:pt x="15847" y="13903"/>
                </a:lnTo>
                <a:lnTo>
                  <a:pt x="15884" y="13830"/>
                </a:lnTo>
                <a:lnTo>
                  <a:pt x="15921" y="13757"/>
                </a:lnTo>
                <a:lnTo>
                  <a:pt x="15921" y="13647"/>
                </a:lnTo>
                <a:lnTo>
                  <a:pt x="15921" y="13573"/>
                </a:lnTo>
                <a:lnTo>
                  <a:pt x="15847" y="13500"/>
                </a:lnTo>
                <a:lnTo>
                  <a:pt x="15407" y="13170"/>
                </a:lnTo>
                <a:lnTo>
                  <a:pt x="15480" y="13096"/>
                </a:lnTo>
                <a:lnTo>
                  <a:pt x="15590" y="12876"/>
                </a:lnTo>
                <a:lnTo>
                  <a:pt x="15664" y="12803"/>
                </a:lnTo>
                <a:lnTo>
                  <a:pt x="15737" y="12766"/>
                </a:lnTo>
                <a:lnTo>
                  <a:pt x="15774" y="12729"/>
                </a:lnTo>
                <a:lnTo>
                  <a:pt x="15811" y="12693"/>
                </a:lnTo>
                <a:lnTo>
                  <a:pt x="15811" y="12656"/>
                </a:lnTo>
                <a:lnTo>
                  <a:pt x="15774" y="12656"/>
                </a:lnTo>
                <a:lnTo>
                  <a:pt x="15664" y="12583"/>
                </a:lnTo>
                <a:lnTo>
                  <a:pt x="15554" y="12546"/>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500" name="Google Shape;500;p10"/>
          <p:cNvSpPr/>
          <p:nvPr/>
        </p:nvSpPr>
        <p:spPr>
          <a:xfrm>
            <a:off x="258967" y="-86251"/>
            <a:ext cx="470320" cy="442210"/>
          </a:xfrm>
          <a:custGeom>
            <a:rect b="b" l="l" r="r" t="t"/>
            <a:pathLst>
              <a:path extrusionOk="0" h="15590" w="16581">
                <a:moveTo>
                  <a:pt x="13793" y="2568"/>
                </a:moveTo>
                <a:lnTo>
                  <a:pt x="14123" y="2641"/>
                </a:lnTo>
                <a:lnTo>
                  <a:pt x="14123" y="2678"/>
                </a:lnTo>
                <a:lnTo>
                  <a:pt x="14086" y="2825"/>
                </a:lnTo>
                <a:lnTo>
                  <a:pt x="14013" y="2935"/>
                </a:lnTo>
                <a:lnTo>
                  <a:pt x="13866" y="3045"/>
                </a:lnTo>
                <a:lnTo>
                  <a:pt x="13756" y="3081"/>
                </a:lnTo>
                <a:lnTo>
                  <a:pt x="13573" y="2971"/>
                </a:lnTo>
                <a:lnTo>
                  <a:pt x="13609" y="2788"/>
                </a:lnTo>
                <a:lnTo>
                  <a:pt x="13683" y="2678"/>
                </a:lnTo>
                <a:lnTo>
                  <a:pt x="13720" y="2605"/>
                </a:lnTo>
                <a:lnTo>
                  <a:pt x="13793" y="2568"/>
                </a:lnTo>
                <a:close/>
                <a:moveTo>
                  <a:pt x="9428" y="3705"/>
                </a:moveTo>
                <a:lnTo>
                  <a:pt x="9831" y="4475"/>
                </a:lnTo>
                <a:lnTo>
                  <a:pt x="10161" y="5246"/>
                </a:lnTo>
                <a:lnTo>
                  <a:pt x="8327" y="4402"/>
                </a:lnTo>
                <a:lnTo>
                  <a:pt x="8878" y="4035"/>
                </a:lnTo>
                <a:lnTo>
                  <a:pt x="9428" y="3705"/>
                </a:lnTo>
                <a:close/>
                <a:moveTo>
                  <a:pt x="5283" y="3668"/>
                </a:moveTo>
                <a:lnTo>
                  <a:pt x="6383" y="4072"/>
                </a:lnTo>
                <a:lnTo>
                  <a:pt x="7410" y="4512"/>
                </a:lnTo>
                <a:lnTo>
                  <a:pt x="6383" y="5319"/>
                </a:lnTo>
                <a:lnTo>
                  <a:pt x="5393" y="6163"/>
                </a:lnTo>
                <a:lnTo>
                  <a:pt x="5319" y="5282"/>
                </a:lnTo>
                <a:lnTo>
                  <a:pt x="5283" y="4365"/>
                </a:lnTo>
                <a:lnTo>
                  <a:pt x="5283" y="3668"/>
                </a:lnTo>
                <a:close/>
                <a:moveTo>
                  <a:pt x="13096" y="2494"/>
                </a:moveTo>
                <a:lnTo>
                  <a:pt x="13023" y="2641"/>
                </a:lnTo>
                <a:lnTo>
                  <a:pt x="12986" y="2825"/>
                </a:lnTo>
                <a:lnTo>
                  <a:pt x="12949" y="3008"/>
                </a:lnTo>
                <a:lnTo>
                  <a:pt x="12986" y="3191"/>
                </a:lnTo>
                <a:lnTo>
                  <a:pt x="13096" y="3412"/>
                </a:lnTo>
                <a:lnTo>
                  <a:pt x="13243" y="3595"/>
                </a:lnTo>
                <a:lnTo>
                  <a:pt x="13426" y="3705"/>
                </a:lnTo>
                <a:lnTo>
                  <a:pt x="13646" y="3778"/>
                </a:lnTo>
                <a:lnTo>
                  <a:pt x="13793" y="3815"/>
                </a:lnTo>
                <a:lnTo>
                  <a:pt x="13536" y="4512"/>
                </a:lnTo>
                <a:lnTo>
                  <a:pt x="13243" y="5209"/>
                </a:lnTo>
                <a:lnTo>
                  <a:pt x="12913" y="5869"/>
                </a:lnTo>
                <a:lnTo>
                  <a:pt x="12546" y="6529"/>
                </a:lnTo>
                <a:lnTo>
                  <a:pt x="11665" y="6016"/>
                </a:lnTo>
                <a:lnTo>
                  <a:pt x="10785" y="5576"/>
                </a:lnTo>
                <a:lnTo>
                  <a:pt x="10602" y="5026"/>
                </a:lnTo>
                <a:lnTo>
                  <a:pt x="10345" y="4475"/>
                </a:lnTo>
                <a:lnTo>
                  <a:pt x="10125" y="3962"/>
                </a:lnTo>
                <a:lnTo>
                  <a:pt x="9831" y="3448"/>
                </a:lnTo>
                <a:lnTo>
                  <a:pt x="10602" y="3045"/>
                </a:lnTo>
                <a:lnTo>
                  <a:pt x="11005" y="2898"/>
                </a:lnTo>
                <a:lnTo>
                  <a:pt x="11409" y="2751"/>
                </a:lnTo>
                <a:lnTo>
                  <a:pt x="11849" y="2641"/>
                </a:lnTo>
                <a:lnTo>
                  <a:pt x="12252" y="2568"/>
                </a:lnTo>
                <a:lnTo>
                  <a:pt x="12692" y="2494"/>
                </a:lnTo>
                <a:close/>
                <a:moveTo>
                  <a:pt x="2605" y="6713"/>
                </a:moveTo>
                <a:lnTo>
                  <a:pt x="2678" y="6750"/>
                </a:lnTo>
                <a:lnTo>
                  <a:pt x="2752" y="6823"/>
                </a:lnTo>
                <a:lnTo>
                  <a:pt x="2788" y="6970"/>
                </a:lnTo>
                <a:lnTo>
                  <a:pt x="2752" y="7116"/>
                </a:lnTo>
                <a:lnTo>
                  <a:pt x="2715" y="7153"/>
                </a:lnTo>
                <a:lnTo>
                  <a:pt x="2605" y="7226"/>
                </a:lnTo>
                <a:lnTo>
                  <a:pt x="2458" y="7336"/>
                </a:lnTo>
                <a:lnTo>
                  <a:pt x="2165" y="7116"/>
                </a:lnTo>
                <a:lnTo>
                  <a:pt x="2275" y="6970"/>
                </a:lnTo>
                <a:lnTo>
                  <a:pt x="2275" y="6896"/>
                </a:lnTo>
                <a:lnTo>
                  <a:pt x="2458" y="6860"/>
                </a:lnTo>
                <a:lnTo>
                  <a:pt x="2715" y="6860"/>
                </a:lnTo>
                <a:lnTo>
                  <a:pt x="2715" y="6823"/>
                </a:lnTo>
                <a:lnTo>
                  <a:pt x="2678" y="6786"/>
                </a:lnTo>
                <a:lnTo>
                  <a:pt x="2605" y="6713"/>
                </a:lnTo>
                <a:close/>
                <a:moveTo>
                  <a:pt x="8364" y="6529"/>
                </a:moveTo>
                <a:lnTo>
                  <a:pt x="8547" y="6566"/>
                </a:lnTo>
                <a:lnTo>
                  <a:pt x="8657" y="6603"/>
                </a:lnTo>
                <a:lnTo>
                  <a:pt x="8657" y="6713"/>
                </a:lnTo>
                <a:lnTo>
                  <a:pt x="8694" y="6860"/>
                </a:lnTo>
                <a:lnTo>
                  <a:pt x="8694" y="6970"/>
                </a:lnTo>
                <a:lnTo>
                  <a:pt x="8694" y="7116"/>
                </a:lnTo>
                <a:lnTo>
                  <a:pt x="8657" y="7226"/>
                </a:lnTo>
                <a:lnTo>
                  <a:pt x="8621" y="7336"/>
                </a:lnTo>
                <a:lnTo>
                  <a:pt x="8547" y="7446"/>
                </a:lnTo>
                <a:lnTo>
                  <a:pt x="8364" y="7446"/>
                </a:lnTo>
                <a:lnTo>
                  <a:pt x="8107" y="7520"/>
                </a:lnTo>
                <a:lnTo>
                  <a:pt x="7850" y="7593"/>
                </a:lnTo>
                <a:lnTo>
                  <a:pt x="7704" y="7483"/>
                </a:lnTo>
                <a:lnTo>
                  <a:pt x="7630" y="7336"/>
                </a:lnTo>
                <a:lnTo>
                  <a:pt x="7557" y="7190"/>
                </a:lnTo>
                <a:lnTo>
                  <a:pt x="7594" y="7006"/>
                </a:lnTo>
                <a:lnTo>
                  <a:pt x="7667" y="6750"/>
                </a:lnTo>
                <a:lnTo>
                  <a:pt x="7777" y="6750"/>
                </a:lnTo>
                <a:lnTo>
                  <a:pt x="7850" y="6786"/>
                </a:lnTo>
                <a:lnTo>
                  <a:pt x="7924" y="6750"/>
                </a:lnTo>
                <a:lnTo>
                  <a:pt x="7960" y="6713"/>
                </a:lnTo>
                <a:lnTo>
                  <a:pt x="8071" y="6566"/>
                </a:lnTo>
                <a:lnTo>
                  <a:pt x="8364" y="6529"/>
                </a:lnTo>
                <a:close/>
                <a:moveTo>
                  <a:pt x="3155" y="3191"/>
                </a:moveTo>
                <a:lnTo>
                  <a:pt x="3595" y="3228"/>
                </a:lnTo>
                <a:lnTo>
                  <a:pt x="4036" y="3301"/>
                </a:lnTo>
                <a:lnTo>
                  <a:pt x="4439" y="3412"/>
                </a:lnTo>
                <a:lnTo>
                  <a:pt x="4879" y="3522"/>
                </a:lnTo>
                <a:lnTo>
                  <a:pt x="4843" y="4072"/>
                </a:lnTo>
                <a:lnTo>
                  <a:pt x="4843" y="4659"/>
                </a:lnTo>
                <a:lnTo>
                  <a:pt x="4879" y="5282"/>
                </a:lnTo>
                <a:lnTo>
                  <a:pt x="4989" y="6529"/>
                </a:lnTo>
                <a:lnTo>
                  <a:pt x="4182" y="7263"/>
                </a:lnTo>
                <a:lnTo>
                  <a:pt x="3779" y="7630"/>
                </a:lnTo>
                <a:lnTo>
                  <a:pt x="3375" y="8033"/>
                </a:lnTo>
                <a:lnTo>
                  <a:pt x="3265" y="7960"/>
                </a:lnTo>
                <a:lnTo>
                  <a:pt x="2898" y="7667"/>
                </a:lnTo>
                <a:lnTo>
                  <a:pt x="3008" y="7520"/>
                </a:lnTo>
                <a:lnTo>
                  <a:pt x="3119" y="7410"/>
                </a:lnTo>
                <a:lnTo>
                  <a:pt x="3155" y="7336"/>
                </a:lnTo>
                <a:lnTo>
                  <a:pt x="3192" y="7300"/>
                </a:lnTo>
                <a:lnTo>
                  <a:pt x="3192" y="7153"/>
                </a:lnTo>
                <a:lnTo>
                  <a:pt x="3229" y="6933"/>
                </a:lnTo>
                <a:lnTo>
                  <a:pt x="3192" y="6823"/>
                </a:lnTo>
                <a:lnTo>
                  <a:pt x="3155" y="6676"/>
                </a:lnTo>
                <a:lnTo>
                  <a:pt x="3119" y="6566"/>
                </a:lnTo>
                <a:lnTo>
                  <a:pt x="3045" y="6456"/>
                </a:lnTo>
                <a:lnTo>
                  <a:pt x="2972" y="6383"/>
                </a:lnTo>
                <a:lnTo>
                  <a:pt x="2862" y="6309"/>
                </a:lnTo>
                <a:lnTo>
                  <a:pt x="2752" y="6273"/>
                </a:lnTo>
                <a:lnTo>
                  <a:pt x="2605" y="6236"/>
                </a:lnTo>
                <a:lnTo>
                  <a:pt x="2495" y="6236"/>
                </a:lnTo>
                <a:lnTo>
                  <a:pt x="2348" y="6273"/>
                </a:lnTo>
                <a:lnTo>
                  <a:pt x="2128" y="6383"/>
                </a:lnTo>
                <a:lnTo>
                  <a:pt x="1908" y="6529"/>
                </a:lnTo>
                <a:lnTo>
                  <a:pt x="1761" y="6713"/>
                </a:lnTo>
                <a:lnTo>
                  <a:pt x="1321" y="6309"/>
                </a:lnTo>
                <a:lnTo>
                  <a:pt x="954" y="5833"/>
                </a:lnTo>
                <a:lnTo>
                  <a:pt x="734" y="5502"/>
                </a:lnTo>
                <a:lnTo>
                  <a:pt x="624" y="5172"/>
                </a:lnTo>
                <a:lnTo>
                  <a:pt x="551" y="4805"/>
                </a:lnTo>
                <a:lnTo>
                  <a:pt x="514" y="4439"/>
                </a:lnTo>
                <a:lnTo>
                  <a:pt x="551" y="4255"/>
                </a:lnTo>
                <a:lnTo>
                  <a:pt x="624" y="4072"/>
                </a:lnTo>
                <a:lnTo>
                  <a:pt x="734" y="3925"/>
                </a:lnTo>
                <a:lnTo>
                  <a:pt x="844" y="3778"/>
                </a:lnTo>
                <a:lnTo>
                  <a:pt x="991" y="3668"/>
                </a:lnTo>
                <a:lnTo>
                  <a:pt x="1174" y="3558"/>
                </a:lnTo>
                <a:lnTo>
                  <a:pt x="1541" y="3412"/>
                </a:lnTo>
                <a:lnTo>
                  <a:pt x="1908" y="3265"/>
                </a:lnTo>
                <a:lnTo>
                  <a:pt x="2312" y="3191"/>
                </a:lnTo>
                <a:close/>
                <a:moveTo>
                  <a:pt x="11005" y="6199"/>
                </a:moveTo>
                <a:lnTo>
                  <a:pt x="12289" y="6896"/>
                </a:lnTo>
                <a:lnTo>
                  <a:pt x="11885" y="7483"/>
                </a:lnTo>
                <a:lnTo>
                  <a:pt x="11482" y="8033"/>
                </a:lnTo>
                <a:lnTo>
                  <a:pt x="11335" y="7410"/>
                </a:lnTo>
                <a:lnTo>
                  <a:pt x="11188" y="6750"/>
                </a:lnTo>
                <a:lnTo>
                  <a:pt x="11005" y="6199"/>
                </a:lnTo>
                <a:close/>
                <a:moveTo>
                  <a:pt x="7264" y="8180"/>
                </a:moveTo>
                <a:lnTo>
                  <a:pt x="7410" y="8253"/>
                </a:lnTo>
                <a:lnTo>
                  <a:pt x="7594" y="8290"/>
                </a:lnTo>
                <a:lnTo>
                  <a:pt x="7960" y="8290"/>
                </a:lnTo>
                <a:lnTo>
                  <a:pt x="7704" y="8327"/>
                </a:lnTo>
                <a:lnTo>
                  <a:pt x="7557" y="8327"/>
                </a:lnTo>
                <a:lnTo>
                  <a:pt x="7447" y="8290"/>
                </a:lnTo>
                <a:lnTo>
                  <a:pt x="7337" y="8253"/>
                </a:lnTo>
                <a:lnTo>
                  <a:pt x="7264" y="8180"/>
                </a:lnTo>
                <a:close/>
                <a:moveTo>
                  <a:pt x="8181" y="5979"/>
                </a:moveTo>
                <a:lnTo>
                  <a:pt x="7997" y="6016"/>
                </a:lnTo>
                <a:lnTo>
                  <a:pt x="7814" y="6089"/>
                </a:lnTo>
                <a:lnTo>
                  <a:pt x="7667" y="6236"/>
                </a:lnTo>
                <a:lnTo>
                  <a:pt x="7410" y="6346"/>
                </a:lnTo>
                <a:lnTo>
                  <a:pt x="7190" y="6529"/>
                </a:lnTo>
                <a:lnTo>
                  <a:pt x="6970" y="6713"/>
                </a:lnTo>
                <a:lnTo>
                  <a:pt x="6787" y="6933"/>
                </a:lnTo>
                <a:lnTo>
                  <a:pt x="6677" y="7080"/>
                </a:lnTo>
                <a:lnTo>
                  <a:pt x="6640" y="7263"/>
                </a:lnTo>
                <a:lnTo>
                  <a:pt x="6567" y="7410"/>
                </a:lnTo>
                <a:lnTo>
                  <a:pt x="6567" y="7593"/>
                </a:lnTo>
                <a:lnTo>
                  <a:pt x="6567" y="7923"/>
                </a:lnTo>
                <a:lnTo>
                  <a:pt x="6677" y="8253"/>
                </a:lnTo>
                <a:lnTo>
                  <a:pt x="6787" y="8437"/>
                </a:lnTo>
                <a:lnTo>
                  <a:pt x="6897" y="8584"/>
                </a:lnTo>
                <a:lnTo>
                  <a:pt x="7043" y="8694"/>
                </a:lnTo>
                <a:lnTo>
                  <a:pt x="7190" y="8767"/>
                </a:lnTo>
                <a:lnTo>
                  <a:pt x="7374" y="8804"/>
                </a:lnTo>
                <a:lnTo>
                  <a:pt x="7557" y="8840"/>
                </a:lnTo>
                <a:lnTo>
                  <a:pt x="7924" y="8840"/>
                </a:lnTo>
                <a:lnTo>
                  <a:pt x="8254" y="8767"/>
                </a:lnTo>
                <a:lnTo>
                  <a:pt x="8584" y="8620"/>
                </a:lnTo>
                <a:lnTo>
                  <a:pt x="8914" y="8364"/>
                </a:lnTo>
                <a:lnTo>
                  <a:pt x="9208" y="8070"/>
                </a:lnTo>
                <a:lnTo>
                  <a:pt x="9464" y="7740"/>
                </a:lnTo>
                <a:lnTo>
                  <a:pt x="9538" y="7593"/>
                </a:lnTo>
                <a:lnTo>
                  <a:pt x="9611" y="7410"/>
                </a:lnTo>
                <a:lnTo>
                  <a:pt x="9648" y="7226"/>
                </a:lnTo>
                <a:lnTo>
                  <a:pt x="9648" y="7043"/>
                </a:lnTo>
                <a:lnTo>
                  <a:pt x="9648" y="6860"/>
                </a:lnTo>
                <a:lnTo>
                  <a:pt x="9574" y="6713"/>
                </a:lnTo>
                <a:lnTo>
                  <a:pt x="9464" y="6529"/>
                </a:lnTo>
                <a:lnTo>
                  <a:pt x="9354" y="6419"/>
                </a:lnTo>
                <a:lnTo>
                  <a:pt x="9208" y="6273"/>
                </a:lnTo>
                <a:lnTo>
                  <a:pt x="9061" y="6199"/>
                </a:lnTo>
                <a:lnTo>
                  <a:pt x="8731" y="6053"/>
                </a:lnTo>
                <a:lnTo>
                  <a:pt x="8364" y="5979"/>
                </a:lnTo>
                <a:close/>
                <a:moveTo>
                  <a:pt x="5063" y="7080"/>
                </a:moveTo>
                <a:lnTo>
                  <a:pt x="5246" y="8180"/>
                </a:lnTo>
                <a:lnTo>
                  <a:pt x="5466" y="9281"/>
                </a:lnTo>
                <a:lnTo>
                  <a:pt x="4622" y="8804"/>
                </a:lnTo>
                <a:lnTo>
                  <a:pt x="3779" y="8290"/>
                </a:lnTo>
                <a:lnTo>
                  <a:pt x="4439" y="7667"/>
                </a:lnTo>
                <a:lnTo>
                  <a:pt x="5063" y="7080"/>
                </a:lnTo>
                <a:close/>
                <a:moveTo>
                  <a:pt x="7887" y="4732"/>
                </a:moveTo>
                <a:lnTo>
                  <a:pt x="9171" y="5282"/>
                </a:lnTo>
                <a:lnTo>
                  <a:pt x="10381" y="5869"/>
                </a:lnTo>
                <a:lnTo>
                  <a:pt x="10602" y="6529"/>
                </a:lnTo>
                <a:lnTo>
                  <a:pt x="10785" y="7190"/>
                </a:lnTo>
                <a:lnTo>
                  <a:pt x="10932" y="7850"/>
                </a:lnTo>
                <a:lnTo>
                  <a:pt x="11078" y="8547"/>
                </a:lnTo>
                <a:lnTo>
                  <a:pt x="10565" y="9097"/>
                </a:lnTo>
                <a:lnTo>
                  <a:pt x="10015" y="9647"/>
                </a:lnTo>
                <a:lnTo>
                  <a:pt x="9428" y="10161"/>
                </a:lnTo>
                <a:lnTo>
                  <a:pt x="8841" y="10674"/>
                </a:lnTo>
                <a:lnTo>
                  <a:pt x="8107" y="10418"/>
                </a:lnTo>
                <a:lnTo>
                  <a:pt x="7374" y="10161"/>
                </a:lnTo>
                <a:lnTo>
                  <a:pt x="6677" y="9867"/>
                </a:lnTo>
                <a:lnTo>
                  <a:pt x="5980" y="9537"/>
                </a:lnTo>
                <a:lnTo>
                  <a:pt x="5723" y="8143"/>
                </a:lnTo>
                <a:lnTo>
                  <a:pt x="5466" y="6713"/>
                </a:lnTo>
                <a:lnTo>
                  <a:pt x="6677" y="5722"/>
                </a:lnTo>
                <a:lnTo>
                  <a:pt x="7887" y="4732"/>
                </a:lnTo>
                <a:close/>
                <a:moveTo>
                  <a:pt x="11152" y="9171"/>
                </a:moveTo>
                <a:lnTo>
                  <a:pt x="11225" y="10161"/>
                </a:lnTo>
                <a:lnTo>
                  <a:pt x="11225" y="11188"/>
                </a:lnTo>
                <a:lnTo>
                  <a:pt x="11225" y="11225"/>
                </a:lnTo>
                <a:lnTo>
                  <a:pt x="10308" y="11041"/>
                </a:lnTo>
                <a:lnTo>
                  <a:pt x="9391" y="10821"/>
                </a:lnTo>
                <a:lnTo>
                  <a:pt x="10015" y="10308"/>
                </a:lnTo>
                <a:lnTo>
                  <a:pt x="10565" y="9794"/>
                </a:lnTo>
                <a:lnTo>
                  <a:pt x="11152" y="9171"/>
                </a:lnTo>
                <a:close/>
                <a:moveTo>
                  <a:pt x="12729" y="7153"/>
                </a:moveTo>
                <a:lnTo>
                  <a:pt x="13243" y="7483"/>
                </a:lnTo>
                <a:lnTo>
                  <a:pt x="13756" y="7813"/>
                </a:lnTo>
                <a:lnTo>
                  <a:pt x="14233" y="8180"/>
                </a:lnTo>
                <a:lnTo>
                  <a:pt x="14673" y="8584"/>
                </a:lnTo>
                <a:lnTo>
                  <a:pt x="15113" y="9024"/>
                </a:lnTo>
                <a:lnTo>
                  <a:pt x="15480" y="9464"/>
                </a:lnTo>
                <a:lnTo>
                  <a:pt x="15810" y="9941"/>
                </a:lnTo>
                <a:lnTo>
                  <a:pt x="16067" y="10454"/>
                </a:lnTo>
                <a:lnTo>
                  <a:pt x="16251" y="11005"/>
                </a:lnTo>
                <a:lnTo>
                  <a:pt x="16177" y="11041"/>
                </a:lnTo>
                <a:lnTo>
                  <a:pt x="15957" y="11188"/>
                </a:lnTo>
                <a:lnTo>
                  <a:pt x="15700" y="11298"/>
                </a:lnTo>
                <a:lnTo>
                  <a:pt x="15444" y="11371"/>
                </a:lnTo>
                <a:lnTo>
                  <a:pt x="15187" y="11445"/>
                </a:lnTo>
                <a:lnTo>
                  <a:pt x="15113" y="11371"/>
                </a:lnTo>
                <a:lnTo>
                  <a:pt x="15077" y="11408"/>
                </a:lnTo>
                <a:lnTo>
                  <a:pt x="14233" y="11445"/>
                </a:lnTo>
                <a:lnTo>
                  <a:pt x="13389" y="11408"/>
                </a:lnTo>
                <a:lnTo>
                  <a:pt x="12582" y="11371"/>
                </a:lnTo>
                <a:lnTo>
                  <a:pt x="11739" y="11298"/>
                </a:lnTo>
                <a:lnTo>
                  <a:pt x="11702" y="10198"/>
                </a:lnTo>
                <a:lnTo>
                  <a:pt x="11665" y="9464"/>
                </a:lnTo>
                <a:lnTo>
                  <a:pt x="11592" y="8694"/>
                </a:lnTo>
                <a:lnTo>
                  <a:pt x="12179" y="7923"/>
                </a:lnTo>
                <a:lnTo>
                  <a:pt x="12729" y="7153"/>
                </a:lnTo>
                <a:close/>
                <a:moveTo>
                  <a:pt x="6126" y="10161"/>
                </a:moveTo>
                <a:lnTo>
                  <a:pt x="6787" y="10454"/>
                </a:lnTo>
                <a:lnTo>
                  <a:pt x="7447" y="10711"/>
                </a:lnTo>
                <a:lnTo>
                  <a:pt x="8327" y="11005"/>
                </a:lnTo>
                <a:lnTo>
                  <a:pt x="7557" y="11555"/>
                </a:lnTo>
                <a:lnTo>
                  <a:pt x="6713" y="11995"/>
                </a:lnTo>
                <a:lnTo>
                  <a:pt x="6603" y="12068"/>
                </a:lnTo>
                <a:lnTo>
                  <a:pt x="6346" y="11078"/>
                </a:lnTo>
                <a:lnTo>
                  <a:pt x="6126" y="10161"/>
                </a:lnTo>
                <a:close/>
                <a:moveTo>
                  <a:pt x="3449" y="8657"/>
                </a:moveTo>
                <a:lnTo>
                  <a:pt x="3889" y="8950"/>
                </a:lnTo>
                <a:lnTo>
                  <a:pt x="4733" y="9427"/>
                </a:lnTo>
                <a:lnTo>
                  <a:pt x="5613" y="9904"/>
                </a:lnTo>
                <a:lnTo>
                  <a:pt x="5870" y="11078"/>
                </a:lnTo>
                <a:lnTo>
                  <a:pt x="6016" y="11665"/>
                </a:lnTo>
                <a:lnTo>
                  <a:pt x="6200" y="12288"/>
                </a:lnTo>
                <a:lnTo>
                  <a:pt x="5686" y="12509"/>
                </a:lnTo>
                <a:lnTo>
                  <a:pt x="5136" y="12729"/>
                </a:lnTo>
                <a:lnTo>
                  <a:pt x="4622" y="12875"/>
                </a:lnTo>
                <a:lnTo>
                  <a:pt x="4072" y="12985"/>
                </a:lnTo>
                <a:lnTo>
                  <a:pt x="3705" y="12985"/>
                </a:lnTo>
                <a:lnTo>
                  <a:pt x="3375" y="12949"/>
                </a:lnTo>
                <a:lnTo>
                  <a:pt x="3045" y="12875"/>
                </a:lnTo>
                <a:lnTo>
                  <a:pt x="2715" y="12692"/>
                </a:lnTo>
                <a:lnTo>
                  <a:pt x="2568" y="12582"/>
                </a:lnTo>
                <a:lnTo>
                  <a:pt x="2458" y="12435"/>
                </a:lnTo>
                <a:lnTo>
                  <a:pt x="2348" y="12288"/>
                </a:lnTo>
                <a:lnTo>
                  <a:pt x="2275" y="12105"/>
                </a:lnTo>
                <a:lnTo>
                  <a:pt x="2165" y="11775"/>
                </a:lnTo>
                <a:lnTo>
                  <a:pt x="2165" y="11371"/>
                </a:lnTo>
                <a:lnTo>
                  <a:pt x="2201" y="11005"/>
                </a:lnTo>
                <a:lnTo>
                  <a:pt x="2275" y="10638"/>
                </a:lnTo>
                <a:lnTo>
                  <a:pt x="2385" y="10271"/>
                </a:lnTo>
                <a:lnTo>
                  <a:pt x="2532" y="9941"/>
                </a:lnTo>
                <a:lnTo>
                  <a:pt x="2715" y="9574"/>
                </a:lnTo>
                <a:lnTo>
                  <a:pt x="2935" y="9281"/>
                </a:lnTo>
                <a:lnTo>
                  <a:pt x="3192" y="8950"/>
                </a:lnTo>
                <a:lnTo>
                  <a:pt x="3449" y="8657"/>
                </a:lnTo>
                <a:close/>
                <a:moveTo>
                  <a:pt x="8291" y="14049"/>
                </a:moveTo>
                <a:lnTo>
                  <a:pt x="8401" y="14086"/>
                </a:lnTo>
                <a:lnTo>
                  <a:pt x="8401" y="14196"/>
                </a:lnTo>
                <a:lnTo>
                  <a:pt x="8401" y="14343"/>
                </a:lnTo>
                <a:lnTo>
                  <a:pt x="8364" y="14489"/>
                </a:lnTo>
                <a:lnTo>
                  <a:pt x="8291" y="14599"/>
                </a:lnTo>
                <a:lnTo>
                  <a:pt x="8181" y="14673"/>
                </a:lnTo>
                <a:lnTo>
                  <a:pt x="7960" y="14489"/>
                </a:lnTo>
                <a:lnTo>
                  <a:pt x="7777" y="14306"/>
                </a:lnTo>
                <a:lnTo>
                  <a:pt x="7850" y="14159"/>
                </a:lnTo>
                <a:lnTo>
                  <a:pt x="7997" y="14086"/>
                </a:lnTo>
                <a:lnTo>
                  <a:pt x="8144" y="14049"/>
                </a:lnTo>
                <a:close/>
                <a:moveTo>
                  <a:pt x="8914" y="11188"/>
                </a:moveTo>
                <a:lnTo>
                  <a:pt x="10051" y="11481"/>
                </a:lnTo>
                <a:lnTo>
                  <a:pt x="11225" y="11702"/>
                </a:lnTo>
                <a:lnTo>
                  <a:pt x="11188" y="12288"/>
                </a:lnTo>
                <a:lnTo>
                  <a:pt x="11115" y="12839"/>
                </a:lnTo>
                <a:lnTo>
                  <a:pt x="10968" y="13426"/>
                </a:lnTo>
                <a:lnTo>
                  <a:pt x="10822" y="13976"/>
                </a:lnTo>
                <a:lnTo>
                  <a:pt x="10638" y="14269"/>
                </a:lnTo>
                <a:lnTo>
                  <a:pt x="10455" y="14563"/>
                </a:lnTo>
                <a:lnTo>
                  <a:pt x="10198" y="14819"/>
                </a:lnTo>
                <a:lnTo>
                  <a:pt x="9905" y="15003"/>
                </a:lnTo>
                <a:lnTo>
                  <a:pt x="9648" y="15113"/>
                </a:lnTo>
                <a:lnTo>
                  <a:pt x="9391" y="15150"/>
                </a:lnTo>
                <a:lnTo>
                  <a:pt x="9098" y="15113"/>
                </a:lnTo>
                <a:lnTo>
                  <a:pt x="8841" y="15040"/>
                </a:lnTo>
                <a:lnTo>
                  <a:pt x="8951" y="14856"/>
                </a:lnTo>
                <a:lnTo>
                  <a:pt x="8988" y="14673"/>
                </a:lnTo>
                <a:lnTo>
                  <a:pt x="9061" y="14453"/>
                </a:lnTo>
                <a:lnTo>
                  <a:pt x="9061" y="14269"/>
                </a:lnTo>
                <a:lnTo>
                  <a:pt x="9024" y="14086"/>
                </a:lnTo>
                <a:lnTo>
                  <a:pt x="8951" y="13976"/>
                </a:lnTo>
                <a:lnTo>
                  <a:pt x="8841" y="13829"/>
                </a:lnTo>
                <a:lnTo>
                  <a:pt x="8731" y="13756"/>
                </a:lnTo>
                <a:lnTo>
                  <a:pt x="8547" y="13646"/>
                </a:lnTo>
                <a:lnTo>
                  <a:pt x="8401" y="13609"/>
                </a:lnTo>
                <a:lnTo>
                  <a:pt x="8254" y="13572"/>
                </a:lnTo>
                <a:lnTo>
                  <a:pt x="8071" y="13572"/>
                </a:lnTo>
                <a:lnTo>
                  <a:pt x="7887" y="13609"/>
                </a:lnTo>
                <a:lnTo>
                  <a:pt x="7740" y="13682"/>
                </a:lnTo>
                <a:lnTo>
                  <a:pt x="7594" y="13792"/>
                </a:lnTo>
                <a:lnTo>
                  <a:pt x="7447" y="13902"/>
                </a:lnTo>
                <a:lnTo>
                  <a:pt x="7264" y="13609"/>
                </a:lnTo>
                <a:lnTo>
                  <a:pt x="7080" y="13242"/>
                </a:lnTo>
                <a:lnTo>
                  <a:pt x="6897" y="12912"/>
                </a:lnTo>
                <a:lnTo>
                  <a:pt x="6750" y="12545"/>
                </a:lnTo>
                <a:lnTo>
                  <a:pt x="7814" y="11958"/>
                </a:lnTo>
                <a:lnTo>
                  <a:pt x="8364" y="11591"/>
                </a:lnTo>
                <a:lnTo>
                  <a:pt x="8914" y="11188"/>
                </a:lnTo>
                <a:close/>
                <a:moveTo>
                  <a:pt x="6493" y="0"/>
                </a:moveTo>
                <a:lnTo>
                  <a:pt x="6163" y="294"/>
                </a:lnTo>
                <a:lnTo>
                  <a:pt x="5870" y="624"/>
                </a:lnTo>
                <a:lnTo>
                  <a:pt x="5613" y="991"/>
                </a:lnTo>
                <a:lnTo>
                  <a:pt x="5429" y="1394"/>
                </a:lnTo>
                <a:lnTo>
                  <a:pt x="5246" y="1798"/>
                </a:lnTo>
                <a:lnTo>
                  <a:pt x="5099" y="2201"/>
                </a:lnTo>
                <a:lnTo>
                  <a:pt x="5026" y="2641"/>
                </a:lnTo>
                <a:lnTo>
                  <a:pt x="4953" y="3081"/>
                </a:lnTo>
                <a:lnTo>
                  <a:pt x="4219" y="2898"/>
                </a:lnTo>
                <a:lnTo>
                  <a:pt x="3485" y="2788"/>
                </a:lnTo>
                <a:lnTo>
                  <a:pt x="2752" y="2715"/>
                </a:lnTo>
                <a:lnTo>
                  <a:pt x="2385" y="2751"/>
                </a:lnTo>
                <a:lnTo>
                  <a:pt x="2055" y="2788"/>
                </a:lnTo>
                <a:lnTo>
                  <a:pt x="1725" y="2825"/>
                </a:lnTo>
                <a:lnTo>
                  <a:pt x="1394" y="2898"/>
                </a:lnTo>
                <a:lnTo>
                  <a:pt x="1101" y="3045"/>
                </a:lnTo>
                <a:lnTo>
                  <a:pt x="808" y="3191"/>
                </a:lnTo>
                <a:lnTo>
                  <a:pt x="551" y="3338"/>
                </a:lnTo>
                <a:lnTo>
                  <a:pt x="367" y="3558"/>
                </a:lnTo>
                <a:lnTo>
                  <a:pt x="184" y="3815"/>
                </a:lnTo>
                <a:lnTo>
                  <a:pt x="74" y="4108"/>
                </a:lnTo>
                <a:lnTo>
                  <a:pt x="1" y="4402"/>
                </a:lnTo>
                <a:lnTo>
                  <a:pt x="1" y="4732"/>
                </a:lnTo>
                <a:lnTo>
                  <a:pt x="37" y="5026"/>
                </a:lnTo>
                <a:lnTo>
                  <a:pt x="147" y="5356"/>
                </a:lnTo>
                <a:lnTo>
                  <a:pt x="257" y="5649"/>
                </a:lnTo>
                <a:lnTo>
                  <a:pt x="441" y="5943"/>
                </a:lnTo>
                <a:lnTo>
                  <a:pt x="624" y="6236"/>
                </a:lnTo>
                <a:lnTo>
                  <a:pt x="844" y="6493"/>
                </a:lnTo>
                <a:lnTo>
                  <a:pt x="1211" y="6860"/>
                </a:lnTo>
                <a:lnTo>
                  <a:pt x="1615" y="7263"/>
                </a:lnTo>
                <a:lnTo>
                  <a:pt x="1615" y="7300"/>
                </a:lnTo>
                <a:lnTo>
                  <a:pt x="1615" y="7520"/>
                </a:lnTo>
                <a:lnTo>
                  <a:pt x="1688" y="7777"/>
                </a:lnTo>
                <a:lnTo>
                  <a:pt x="1725" y="7887"/>
                </a:lnTo>
                <a:lnTo>
                  <a:pt x="1835" y="7960"/>
                </a:lnTo>
                <a:lnTo>
                  <a:pt x="1908" y="8033"/>
                </a:lnTo>
                <a:lnTo>
                  <a:pt x="2055" y="8070"/>
                </a:lnTo>
                <a:lnTo>
                  <a:pt x="2165" y="8107"/>
                </a:lnTo>
                <a:lnTo>
                  <a:pt x="2275" y="8070"/>
                </a:lnTo>
                <a:lnTo>
                  <a:pt x="2532" y="7997"/>
                </a:lnTo>
                <a:lnTo>
                  <a:pt x="3045" y="8400"/>
                </a:lnTo>
                <a:lnTo>
                  <a:pt x="2642" y="8914"/>
                </a:lnTo>
                <a:lnTo>
                  <a:pt x="2312" y="9464"/>
                </a:lnTo>
                <a:lnTo>
                  <a:pt x="2018" y="10051"/>
                </a:lnTo>
                <a:lnTo>
                  <a:pt x="1871" y="10344"/>
                </a:lnTo>
                <a:lnTo>
                  <a:pt x="1798" y="10674"/>
                </a:lnTo>
                <a:lnTo>
                  <a:pt x="1725" y="10968"/>
                </a:lnTo>
                <a:lnTo>
                  <a:pt x="1688" y="11261"/>
                </a:lnTo>
                <a:lnTo>
                  <a:pt x="1688" y="11555"/>
                </a:lnTo>
                <a:lnTo>
                  <a:pt x="1725" y="11885"/>
                </a:lnTo>
                <a:lnTo>
                  <a:pt x="1798" y="12142"/>
                </a:lnTo>
                <a:lnTo>
                  <a:pt x="1908" y="12435"/>
                </a:lnTo>
                <a:lnTo>
                  <a:pt x="2055" y="12692"/>
                </a:lnTo>
                <a:lnTo>
                  <a:pt x="2238" y="12912"/>
                </a:lnTo>
                <a:lnTo>
                  <a:pt x="2495" y="13132"/>
                </a:lnTo>
                <a:lnTo>
                  <a:pt x="2788" y="13279"/>
                </a:lnTo>
                <a:lnTo>
                  <a:pt x="3045" y="13389"/>
                </a:lnTo>
                <a:lnTo>
                  <a:pt x="3375" y="13426"/>
                </a:lnTo>
                <a:lnTo>
                  <a:pt x="3669" y="13462"/>
                </a:lnTo>
                <a:lnTo>
                  <a:pt x="3999" y="13462"/>
                </a:lnTo>
                <a:lnTo>
                  <a:pt x="4292" y="13426"/>
                </a:lnTo>
                <a:lnTo>
                  <a:pt x="4586" y="13389"/>
                </a:lnTo>
                <a:lnTo>
                  <a:pt x="5026" y="13242"/>
                </a:lnTo>
                <a:lnTo>
                  <a:pt x="5503" y="13095"/>
                </a:lnTo>
                <a:lnTo>
                  <a:pt x="5906" y="12949"/>
                </a:lnTo>
                <a:lnTo>
                  <a:pt x="6346" y="12729"/>
                </a:lnTo>
                <a:lnTo>
                  <a:pt x="6530" y="13169"/>
                </a:lnTo>
                <a:lnTo>
                  <a:pt x="6713" y="13572"/>
                </a:lnTo>
                <a:lnTo>
                  <a:pt x="6970" y="13976"/>
                </a:lnTo>
                <a:lnTo>
                  <a:pt x="7227" y="14343"/>
                </a:lnTo>
                <a:lnTo>
                  <a:pt x="7153" y="14526"/>
                </a:lnTo>
                <a:lnTo>
                  <a:pt x="7117" y="14709"/>
                </a:lnTo>
                <a:lnTo>
                  <a:pt x="7153" y="14893"/>
                </a:lnTo>
                <a:lnTo>
                  <a:pt x="7227" y="15076"/>
                </a:lnTo>
                <a:lnTo>
                  <a:pt x="7337" y="15223"/>
                </a:lnTo>
                <a:lnTo>
                  <a:pt x="7484" y="15333"/>
                </a:lnTo>
                <a:lnTo>
                  <a:pt x="7630" y="15406"/>
                </a:lnTo>
                <a:lnTo>
                  <a:pt x="7777" y="15480"/>
                </a:lnTo>
                <a:lnTo>
                  <a:pt x="7924" y="15516"/>
                </a:lnTo>
                <a:lnTo>
                  <a:pt x="8107" y="15516"/>
                </a:lnTo>
                <a:lnTo>
                  <a:pt x="8254" y="15480"/>
                </a:lnTo>
                <a:lnTo>
                  <a:pt x="8437" y="15406"/>
                </a:lnTo>
                <a:lnTo>
                  <a:pt x="8474" y="15406"/>
                </a:lnTo>
                <a:lnTo>
                  <a:pt x="8804" y="15516"/>
                </a:lnTo>
                <a:lnTo>
                  <a:pt x="9171" y="15590"/>
                </a:lnTo>
                <a:lnTo>
                  <a:pt x="9501" y="15590"/>
                </a:lnTo>
                <a:lnTo>
                  <a:pt x="9868" y="15516"/>
                </a:lnTo>
                <a:lnTo>
                  <a:pt x="10161" y="15406"/>
                </a:lnTo>
                <a:lnTo>
                  <a:pt x="10418" y="15260"/>
                </a:lnTo>
                <a:lnTo>
                  <a:pt x="10675" y="15040"/>
                </a:lnTo>
                <a:lnTo>
                  <a:pt x="10858" y="14819"/>
                </a:lnTo>
                <a:lnTo>
                  <a:pt x="11042" y="14563"/>
                </a:lnTo>
                <a:lnTo>
                  <a:pt x="11188" y="14269"/>
                </a:lnTo>
                <a:lnTo>
                  <a:pt x="11299" y="13976"/>
                </a:lnTo>
                <a:lnTo>
                  <a:pt x="11409" y="13682"/>
                </a:lnTo>
                <a:lnTo>
                  <a:pt x="11519" y="13242"/>
                </a:lnTo>
                <a:lnTo>
                  <a:pt x="11629" y="12765"/>
                </a:lnTo>
                <a:lnTo>
                  <a:pt x="11665" y="12252"/>
                </a:lnTo>
                <a:lnTo>
                  <a:pt x="11702" y="11775"/>
                </a:lnTo>
                <a:lnTo>
                  <a:pt x="12619" y="11848"/>
                </a:lnTo>
                <a:lnTo>
                  <a:pt x="13499" y="11922"/>
                </a:lnTo>
                <a:lnTo>
                  <a:pt x="14416" y="11922"/>
                </a:lnTo>
                <a:lnTo>
                  <a:pt x="15297" y="11885"/>
                </a:lnTo>
                <a:lnTo>
                  <a:pt x="15333" y="11848"/>
                </a:lnTo>
                <a:lnTo>
                  <a:pt x="15333" y="11775"/>
                </a:lnTo>
                <a:lnTo>
                  <a:pt x="15590" y="11702"/>
                </a:lnTo>
                <a:lnTo>
                  <a:pt x="15884" y="11628"/>
                </a:lnTo>
                <a:lnTo>
                  <a:pt x="16140" y="11481"/>
                </a:lnTo>
                <a:lnTo>
                  <a:pt x="16397" y="11335"/>
                </a:lnTo>
                <a:lnTo>
                  <a:pt x="16507" y="11335"/>
                </a:lnTo>
                <a:lnTo>
                  <a:pt x="16544" y="11298"/>
                </a:lnTo>
                <a:lnTo>
                  <a:pt x="16581" y="11225"/>
                </a:lnTo>
                <a:lnTo>
                  <a:pt x="16544" y="10931"/>
                </a:lnTo>
                <a:lnTo>
                  <a:pt x="16471" y="10638"/>
                </a:lnTo>
                <a:lnTo>
                  <a:pt x="16397" y="10344"/>
                </a:lnTo>
                <a:lnTo>
                  <a:pt x="16287" y="10088"/>
                </a:lnTo>
                <a:lnTo>
                  <a:pt x="15994" y="9537"/>
                </a:lnTo>
                <a:lnTo>
                  <a:pt x="15627" y="9060"/>
                </a:lnTo>
                <a:lnTo>
                  <a:pt x="15223" y="8584"/>
                </a:lnTo>
                <a:lnTo>
                  <a:pt x="14783" y="8143"/>
                </a:lnTo>
                <a:lnTo>
                  <a:pt x="14306" y="7740"/>
                </a:lnTo>
                <a:lnTo>
                  <a:pt x="13793" y="7336"/>
                </a:lnTo>
                <a:lnTo>
                  <a:pt x="12949" y="6786"/>
                </a:lnTo>
                <a:lnTo>
                  <a:pt x="13353" y="6053"/>
                </a:lnTo>
                <a:lnTo>
                  <a:pt x="13720" y="5319"/>
                </a:lnTo>
                <a:lnTo>
                  <a:pt x="14050" y="4549"/>
                </a:lnTo>
                <a:lnTo>
                  <a:pt x="14306" y="3778"/>
                </a:lnTo>
                <a:lnTo>
                  <a:pt x="14306" y="3632"/>
                </a:lnTo>
                <a:lnTo>
                  <a:pt x="14453" y="3522"/>
                </a:lnTo>
                <a:lnTo>
                  <a:pt x="14600" y="3375"/>
                </a:lnTo>
                <a:lnTo>
                  <a:pt x="14747" y="3155"/>
                </a:lnTo>
                <a:lnTo>
                  <a:pt x="14820" y="2935"/>
                </a:lnTo>
                <a:lnTo>
                  <a:pt x="14820" y="2678"/>
                </a:lnTo>
                <a:lnTo>
                  <a:pt x="14747" y="2421"/>
                </a:lnTo>
                <a:lnTo>
                  <a:pt x="14637" y="2238"/>
                </a:lnTo>
                <a:lnTo>
                  <a:pt x="14490" y="2054"/>
                </a:lnTo>
                <a:lnTo>
                  <a:pt x="14270" y="1944"/>
                </a:lnTo>
                <a:lnTo>
                  <a:pt x="14160" y="1908"/>
                </a:lnTo>
                <a:lnTo>
                  <a:pt x="14013" y="1908"/>
                </a:lnTo>
                <a:lnTo>
                  <a:pt x="13830" y="1944"/>
                </a:lnTo>
                <a:lnTo>
                  <a:pt x="13683" y="2018"/>
                </a:lnTo>
                <a:lnTo>
                  <a:pt x="13536" y="2091"/>
                </a:lnTo>
                <a:lnTo>
                  <a:pt x="13389" y="2201"/>
                </a:lnTo>
                <a:lnTo>
                  <a:pt x="12949" y="2128"/>
                </a:lnTo>
                <a:lnTo>
                  <a:pt x="12472" y="2164"/>
                </a:lnTo>
                <a:lnTo>
                  <a:pt x="12032" y="2201"/>
                </a:lnTo>
                <a:lnTo>
                  <a:pt x="11592" y="2274"/>
                </a:lnTo>
                <a:lnTo>
                  <a:pt x="11115" y="2421"/>
                </a:lnTo>
                <a:lnTo>
                  <a:pt x="10675" y="2568"/>
                </a:lnTo>
                <a:lnTo>
                  <a:pt x="10271" y="2751"/>
                </a:lnTo>
                <a:lnTo>
                  <a:pt x="9831" y="2971"/>
                </a:lnTo>
                <a:lnTo>
                  <a:pt x="9611" y="3081"/>
                </a:lnTo>
                <a:lnTo>
                  <a:pt x="9208" y="2421"/>
                </a:lnTo>
                <a:lnTo>
                  <a:pt x="8767" y="1761"/>
                </a:lnTo>
                <a:lnTo>
                  <a:pt x="8254" y="1137"/>
                </a:lnTo>
                <a:lnTo>
                  <a:pt x="7740" y="550"/>
                </a:lnTo>
                <a:lnTo>
                  <a:pt x="7630" y="477"/>
                </a:lnTo>
                <a:lnTo>
                  <a:pt x="7520" y="477"/>
                </a:lnTo>
                <a:lnTo>
                  <a:pt x="7117" y="624"/>
                </a:lnTo>
                <a:lnTo>
                  <a:pt x="6713" y="807"/>
                </a:lnTo>
                <a:lnTo>
                  <a:pt x="6640" y="844"/>
                </a:lnTo>
                <a:lnTo>
                  <a:pt x="6603" y="881"/>
                </a:lnTo>
                <a:lnTo>
                  <a:pt x="6640" y="991"/>
                </a:lnTo>
                <a:lnTo>
                  <a:pt x="6677" y="1064"/>
                </a:lnTo>
                <a:lnTo>
                  <a:pt x="6787" y="1064"/>
                </a:lnTo>
                <a:lnTo>
                  <a:pt x="7153" y="1027"/>
                </a:lnTo>
                <a:lnTo>
                  <a:pt x="7484" y="991"/>
                </a:lnTo>
                <a:lnTo>
                  <a:pt x="7960" y="1541"/>
                </a:lnTo>
                <a:lnTo>
                  <a:pt x="8401" y="2091"/>
                </a:lnTo>
                <a:lnTo>
                  <a:pt x="8841" y="2715"/>
                </a:lnTo>
                <a:lnTo>
                  <a:pt x="9208" y="3301"/>
                </a:lnTo>
                <a:lnTo>
                  <a:pt x="8511" y="3742"/>
                </a:lnTo>
                <a:lnTo>
                  <a:pt x="7850" y="4219"/>
                </a:lnTo>
                <a:lnTo>
                  <a:pt x="6603" y="3668"/>
                </a:lnTo>
                <a:lnTo>
                  <a:pt x="5980" y="3412"/>
                </a:lnTo>
                <a:lnTo>
                  <a:pt x="5319" y="3191"/>
                </a:lnTo>
                <a:lnTo>
                  <a:pt x="5393" y="2788"/>
                </a:lnTo>
                <a:lnTo>
                  <a:pt x="5466" y="2384"/>
                </a:lnTo>
                <a:lnTo>
                  <a:pt x="5576" y="1981"/>
                </a:lnTo>
                <a:lnTo>
                  <a:pt x="5723" y="1577"/>
                </a:lnTo>
                <a:lnTo>
                  <a:pt x="5906" y="1211"/>
                </a:lnTo>
                <a:lnTo>
                  <a:pt x="6126" y="844"/>
                </a:lnTo>
                <a:lnTo>
                  <a:pt x="6383" y="514"/>
                </a:lnTo>
                <a:lnTo>
                  <a:pt x="6640" y="184"/>
                </a:lnTo>
                <a:lnTo>
                  <a:pt x="6677" y="110"/>
                </a:lnTo>
                <a:lnTo>
                  <a:pt x="6677" y="37"/>
                </a:lnTo>
                <a:lnTo>
                  <a:pt x="6603"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501" name="Google Shape;501;p10"/>
          <p:cNvSpPr/>
          <p:nvPr/>
        </p:nvSpPr>
        <p:spPr>
          <a:xfrm>
            <a:off x="-35016" y="4075593"/>
            <a:ext cx="339602" cy="400617"/>
          </a:xfrm>
          <a:custGeom>
            <a:rect b="b" l="l" r="r" t="t"/>
            <a:pathLst>
              <a:path extrusionOk="0" h="11079" w="9391">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502" name="Google Shape;502;p10"/>
          <p:cNvSpPr/>
          <p:nvPr/>
        </p:nvSpPr>
        <p:spPr>
          <a:xfrm>
            <a:off x="721258" y="4998019"/>
            <a:ext cx="463059" cy="177962"/>
          </a:xfrm>
          <a:custGeom>
            <a:rect b="b" l="l" r="r" t="t"/>
            <a:pathLst>
              <a:path extrusionOk="0" h="6274" w="16325">
                <a:moveTo>
                  <a:pt x="14710" y="1"/>
                </a:moveTo>
                <a:lnTo>
                  <a:pt x="14527" y="74"/>
                </a:lnTo>
                <a:lnTo>
                  <a:pt x="14380" y="147"/>
                </a:lnTo>
                <a:lnTo>
                  <a:pt x="14270" y="221"/>
                </a:lnTo>
                <a:lnTo>
                  <a:pt x="14270" y="257"/>
                </a:lnTo>
                <a:lnTo>
                  <a:pt x="14197" y="221"/>
                </a:lnTo>
                <a:lnTo>
                  <a:pt x="14087" y="221"/>
                </a:lnTo>
                <a:lnTo>
                  <a:pt x="14013" y="294"/>
                </a:lnTo>
                <a:lnTo>
                  <a:pt x="13977" y="331"/>
                </a:lnTo>
                <a:lnTo>
                  <a:pt x="13977" y="441"/>
                </a:lnTo>
                <a:lnTo>
                  <a:pt x="14013" y="551"/>
                </a:lnTo>
                <a:lnTo>
                  <a:pt x="14050" y="587"/>
                </a:lnTo>
                <a:lnTo>
                  <a:pt x="14123" y="624"/>
                </a:lnTo>
                <a:lnTo>
                  <a:pt x="14343" y="624"/>
                </a:lnTo>
                <a:lnTo>
                  <a:pt x="14527" y="551"/>
                </a:lnTo>
                <a:lnTo>
                  <a:pt x="14710" y="477"/>
                </a:lnTo>
                <a:lnTo>
                  <a:pt x="14894" y="441"/>
                </a:lnTo>
                <a:lnTo>
                  <a:pt x="14967" y="477"/>
                </a:lnTo>
                <a:lnTo>
                  <a:pt x="15004" y="514"/>
                </a:lnTo>
                <a:lnTo>
                  <a:pt x="14967" y="587"/>
                </a:lnTo>
                <a:lnTo>
                  <a:pt x="14930" y="661"/>
                </a:lnTo>
                <a:lnTo>
                  <a:pt x="14747" y="881"/>
                </a:lnTo>
                <a:lnTo>
                  <a:pt x="14123" y="1725"/>
                </a:lnTo>
                <a:lnTo>
                  <a:pt x="14123" y="1798"/>
                </a:lnTo>
                <a:lnTo>
                  <a:pt x="14087" y="1871"/>
                </a:lnTo>
                <a:lnTo>
                  <a:pt x="14123" y="1981"/>
                </a:lnTo>
                <a:lnTo>
                  <a:pt x="14233" y="2055"/>
                </a:lnTo>
                <a:lnTo>
                  <a:pt x="14343" y="2091"/>
                </a:lnTo>
                <a:lnTo>
                  <a:pt x="14820" y="2091"/>
                </a:lnTo>
                <a:lnTo>
                  <a:pt x="15260" y="2055"/>
                </a:lnTo>
                <a:lnTo>
                  <a:pt x="15774" y="1945"/>
                </a:lnTo>
                <a:lnTo>
                  <a:pt x="16031" y="1871"/>
                </a:lnTo>
                <a:lnTo>
                  <a:pt x="16251" y="1761"/>
                </a:lnTo>
                <a:lnTo>
                  <a:pt x="16324" y="1651"/>
                </a:lnTo>
                <a:lnTo>
                  <a:pt x="16324" y="1541"/>
                </a:lnTo>
                <a:lnTo>
                  <a:pt x="16288" y="1468"/>
                </a:lnTo>
                <a:lnTo>
                  <a:pt x="16214" y="1431"/>
                </a:lnTo>
                <a:lnTo>
                  <a:pt x="16141" y="1394"/>
                </a:lnTo>
                <a:lnTo>
                  <a:pt x="15957" y="1431"/>
                </a:lnTo>
                <a:lnTo>
                  <a:pt x="15774" y="1468"/>
                </a:lnTo>
                <a:lnTo>
                  <a:pt x="15370" y="1541"/>
                </a:lnTo>
                <a:lnTo>
                  <a:pt x="14820" y="1615"/>
                </a:lnTo>
                <a:lnTo>
                  <a:pt x="14820" y="1615"/>
                </a:lnTo>
                <a:lnTo>
                  <a:pt x="15260" y="1028"/>
                </a:lnTo>
                <a:lnTo>
                  <a:pt x="15370" y="844"/>
                </a:lnTo>
                <a:lnTo>
                  <a:pt x="15481" y="698"/>
                </a:lnTo>
                <a:lnTo>
                  <a:pt x="15517" y="477"/>
                </a:lnTo>
                <a:lnTo>
                  <a:pt x="15517" y="404"/>
                </a:lnTo>
                <a:lnTo>
                  <a:pt x="15481" y="294"/>
                </a:lnTo>
                <a:lnTo>
                  <a:pt x="15370" y="184"/>
                </a:lnTo>
                <a:lnTo>
                  <a:pt x="15224" y="74"/>
                </a:lnTo>
                <a:lnTo>
                  <a:pt x="15077" y="37"/>
                </a:lnTo>
                <a:lnTo>
                  <a:pt x="14894" y="1"/>
                </a:lnTo>
                <a:close/>
                <a:moveTo>
                  <a:pt x="6604" y="2788"/>
                </a:moveTo>
                <a:lnTo>
                  <a:pt x="6163" y="2898"/>
                </a:lnTo>
                <a:lnTo>
                  <a:pt x="5576" y="2972"/>
                </a:lnTo>
                <a:lnTo>
                  <a:pt x="5283" y="3045"/>
                </a:lnTo>
                <a:lnTo>
                  <a:pt x="4990" y="3118"/>
                </a:lnTo>
                <a:lnTo>
                  <a:pt x="4953" y="3155"/>
                </a:lnTo>
                <a:lnTo>
                  <a:pt x="4880" y="3229"/>
                </a:lnTo>
                <a:lnTo>
                  <a:pt x="4880" y="3302"/>
                </a:lnTo>
                <a:lnTo>
                  <a:pt x="4880" y="3339"/>
                </a:lnTo>
                <a:lnTo>
                  <a:pt x="4880" y="3412"/>
                </a:lnTo>
                <a:lnTo>
                  <a:pt x="4916" y="3485"/>
                </a:lnTo>
                <a:lnTo>
                  <a:pt x="4990" y="3522"/>
                </a:lnTo>
                <a:lnTo>
                  <a:pt x="5063" y="3522"/>
                </a:lnTo>
                <a:lnTo>
                  <a:pt x="5613" y="3485"/>
                </a:lnTo>
                <a:lnTo>
                  <a:pt x="6163" y="3412"/>
                </a:lnTo>
                <a:lnTo>
                  <a:pt x="6640" y="3339"/>
                </a:lnTo>
                <a:lnTo>
                  <a:pt x="6860" y="3265"/>
                </a:lnTo>
                <a:lnTo>
                  <a:pt x="6970" y="3192"/>
                </a:lnTo>
                <a:lnTo>
                  <a:pt x="7044" y="3118"/>
                </a:lnTo>
                <a:lnTo>
                  <a:pt x="7044" y="3008"/>
                </a:lnTo>
                <a:lnTo>
                  <a:pt x="7044" y="2972"/>
                </a:lnTo>
                <a:lnTo>
                  <a:pt x="7007" y="2898"/>
                </a:lnTo>
                <a:lnTo>
                  <a:pt x="6897" y="2862"/>
                </a:lnTo>
                <a:lnTo>
                  <a:pt x="6824" y="2825"/>
                </a:lnTo>
                <a:lnTo>
                  <a:pt x="6604" y="2788"/>
                </a:lnTo>
                <a:close/>
                <a:moveTo>
                  <a:pt x="13500" y="1945"/>
                </a:moveTo>
                <a:lnTo>
                  <a:pt x="13280" y="1981"/>
                </a:lnTo>
                <a:lnTo>
                  <a:pt x="13060" y="2018"/>
                </a:lnTo>
                <a:lnTo>
                  <a:pt x="12876" y="2055"/>
                </a:lnTo>
                <a:lnTo>
                  <a:pt x="12693" y="2201"/>
                </a:lnTo>
                <a:lnTo>
                  <a:pt x="12546" y="2275"/>
                </a:lnTo>
                <a:lnTo>
                  <a:pt x="12436" y="2422"/>
                </a:lnTo>
                <a:lnTo>
                  <a:pt x="12289" y="2678"/>
                </a:lnTo>
                <a:lnTo>
                  <a:pt x="12179" y="3008"/>
                </a:lnTo>
                <a:lnTo>
                  <a:pt x="12179" y="3339"/>
                </a:lnTo>
                <a:lnTo>
                  <a:pt x="12179" y="3522"/>
                </a:lnTo>
                <a:lnTo>
                  <a:pt x="12216" y="3669"/>
                </a:lnTo>
                <a:lnTo>
                  <a:pt x="12289" y="3815"/>
                </a:lnTo>
                <a:lnTo>
                  <a:pt x="12363" y="3962"/>
                </a:lnTo>
                <a:lnTo>
                  <a:pt x="12473" y="4109"/>
                </a:lnTo>
                <a:lnTo>
                  <a:pt x="12583" y="4219"/>
                </a:lnTo>
                <a:lnTo>
                  <a:pt x="12729" y="4292"/>
                </a:lnTo>
                <a:lnTo>
                  <a:pt x="12876" y="4366"/>
                </a:lnTo>
                <a:lnTo>
                  <a:pt x="12986" y="4402"/>
                </a:lnTo>
                <a:lnTo>
                  <a:pt x="13096" y="4402"/>
                </a:lnTo>
                <a:lnTo>
                  <a:pt x="13353" y="4329"/>
                </a:lnTo>
                <a:lnTo>
                  <a:pt x="13757" y="4146"/>
                </a:lnTo>
                <a:lnTo>
                  <a:pt x="14197" y="3999"/>
                </a:lnTo>
                <a:lnTo>
                  <a:pt x="14417" y="3852"/>
                </a:lnTo>
                <a:lnTo>
                  <a:pt x="14564" y="3705"/>
                </a:lnTo>
                <a:lnTo>
                  <a:pt x="14600" y="3632"/>
                </a:lnTo>
                <a:lnTo>
                  <a:pt x="14564" y="3559"/>
                </a:lnTo>
                <a:lnTo>
                  <a:pt x="14527" y="3485"/>
                </a:lnTo>
                <a:lnTo>
                  <a:pt x="14453" y="3449"/>
                </a:lnTo>
                <a:lnTo>
                  <a:pt x="14343" y="3412"/>
                </a:lnTo>
                <a:lnTo>
                  <a:pt x="14197" y="3449"/>
                </a:lnTo>
                <a:lnTo>
                  <a:pt x="13940" y="3522"/>
                </a:lnTo>
                <a:lnTo>
                  <a:pt x="13426" y="3742"/>
                </a:lnTo>
                <a:lnTo>
                  <a:pt x="13280" y="3815"/>
                </a:lnTo>
                <a:lnTo>
                  <a:pt x="13133" y="3852"/>
                </a:lnTo>
                <a:lnTo>
                  <a:pt x="12986" y="3852"/>
                </a:lnTo>
                <a:lnTo>
                  <a:pt x="12839" y="3779"/>
                </a:lnTo>
                <a:lnTo>
                  <a:pt x="12766" y="3669"/>
                </a:lnTo>
                <a:lnTo>
                  <a:pt x="12729" y="3559"/>
                </a:lnTo>
                <a:lnTo>
                  <a:pt x="12656" y="3339"/>
                </a:lnTo>
                <a:lnTo>
                  <a:pt x="12656" y="3118"/>
                </a:lnTo>
                <a:lnTo>
                  <a:pt x="12729" y="2898"/>
                </a:lnTo>
                <a:lnTo>
                  <a:pt x="12839" y="2715"/>
                </a:lnTo>
                <a:lnTo>
                  <a:pt x="12986" y="2532"/>
                </a:lnTo>
                <a:lnTo>
                  <a:pt x="13133" y="2458"/>
                </a:lnTo>
                <a:lnTo>
                  <a:pt x="13280" y="2422"/>
                </a:lnTo>
                <a:lnTo>
                  <a:pt x="13610" y="2385"/>
                </a:lnTo>
                <a:lnTo>
                  <a:pt x="13940" y="2348"/>
                </a:lnTo>
                <a:lnTo>
                  <a:pt x="14307" y="2348"/>
                </a:lnTo>
                <a:lnTo>
                  <a:pt x="14307" y="2311"/>
                </a:lnTo>
                <a:lnTo>
                  <a:pt x="14307" y="2275"/>
                </a:lnTo>
                <a:lnTo>
                  <a:pt x="14307" y="2238"/>
                </a:lnTo>
                <a:lnTo>
                  <a:pt x="14123" y="2128"/>
                </a:lnTo>
                <a:lnTo>
                  <a:pt x="13903" y="2055"/>
                </a:lnTo>
                <a:lnTo>
                  <a:pt x="13720" y="1981"/>
                </a:lnTo>
                <a:lnTo>
                  <a:pt x="13500" y="1945"/>
                </a:lnTo>
                <a:close/>
                <a:moveTo>
                  <a:pt x="6787" y="4182"/>
                </a:moveTo>
                <a:lnTo>
                  <a:pt x="6347" y="4292"/>
                </a:lnTo>
                <a:lnTo>
                  <a:pt x="5907" y="4366"/>
                </a:lnTo>
                <a:lnTo>
                  <a:pt x="5466" y="4439"/>
                </a:lnTo>
                <a:lnTo>
                  <a:pt x="5063" y="4549"/>
                </a:lnTo>
                <a:lnTo>
                  <a:pt x="4990" y="4622"/>
                </a:lnTo>
                <a:lnTo>
                  <a:pt x="4953" y="4696"/>
                </a:lnTo>
                <a:lnTo>
                  <a:pt x="4953" y="4806"/>
                </a:lnTo>
                <a:lnTo>
                  <a:pt x="5063" y="4843"/>
                </a:lnTo>
                <a:lnTo>
                  <a:pt x="5283" y="4879"/>
                </a:lnTo>
                <a:lnTo>
                  <a:pt x="5980" y="4879"/>
                </a:lnTo>
                <a:lnTo>
                  <a:pt x="6457" y="4769"/>
                </a:lnTo>
                <a:lnTo>
                  <a:pt x="6897" y="4659"/>
                </a:lnTo>
                <a:lnTo>
                  <a:pt x="6970" y="4622"/>
                </a:lnTo>
                <a:lnTo>
                  <a:pt x="7044" y="4586"/>
                </a:lnTo>
                <a:lnTo>
                  <a:pt x="7080" y="4512"/>
                </a:lnTo>
                <a:lnTo>
                  <a:pt x="7117" y="4439"/>
                </a:lnTo>
                <a:lnTo>
                  <a:pt x="7080" y="4292"/>
                </a:lnTo>
                <a:lnTo>
                  <a:pt x="7007" y="4219"/>
                </a:lnTo>
                <a:lnTo>
                  <a:pt x="6934" y="4182"/>
                </a:lnTo>
                <a:close/>
                <a:moveTo>
                  <a:pt x="11079" y="2055"/>
                </a:moveTo>
                <a:lnTo>
                  <a:pt x="10785" y="2091"/>
                </a:lnTo>
                <a:lnTo>
                  <a:pt x="10565" y="2165"/>
                </a:lnTo>
                <a:lnTo>
                  <a:pt x="10382" y="2311"/>
                </a:lnTo>
                <a:lnTo>
                  <a:pt x="10235" y="2495"/>
                </a:lnTo>
                <a:lnTo>
                  <a:pt x="10198" y="2385"/>
                </a:lnTo>
                <a:lnTo>
                  <a:pt x="10088" y="2348"/>
                </a:lnTo>
                <a:lnTo>
                  <a:pt x="9942" y="2311"/>
                </a:lnTo>
                <a:lnTo>
                  <a:pt x="9611" y="2311"/>
                </a:lnTo>
                <a:lnTo>
                  <a:pt x="9501" y="2348"/>
                </a:lnTo>
                <a:lnTo>
                  <a:pt x="9208" y="2495"/>
                </a:lnTo>
                <a:lnTo>
                  <a:pt x="8988" y="2678"/>
                </a:lnTo>
                <a:lnTo>
                  <a:pt x="8951" y="2568"/>
                </a:lnTo>
                <a:lnTo>
                  <a:pt x="8915" y="2532"/>
                </a:lnTo>
                <a:lnTo>
                  <a:pt x="8878" y="2532"/>
                </a:lnTo>
                <a:lnTo>
                  <a:pt x="8804" y="2568"/>
                </a:lnTo>
                <a:lnTo>
                  <a:pt x="8731" y="2752"/>
                </a:lnTo>
                <a:lnTo>
                  <a:pt x="8658" y="2935"/>
                </a:lnTo>
                <a:lnTo>
                  <a:pt x="8621" y="3339"/>
                </a:lnTo>
                <a:lnTo>
                  <a:pt x="8584" y="3705"/>
                </a:lnTo>
                <a:lnTo>
                  <a:pt x="8621" y="4072"/>
                </a:lnTo>
                <a:lnTo>
                  <a:pt x="8694" y="4439"/>
                </a:lnTo>
                <a:lnTo>
                  <a:pt x="8768" y="4806"/>
                </a:lnTo>
                <a:lnTo>
                  <a:pt x="8804" y="4879"/>
                </a:lnTo>
                <a:lnTo>
                  <a:pt x="8878" y="4953"/>
                </a:lnTo>
                <a:lnTo>
                  <a:pt x="8951" y="4989"/>
                </a:lnTo>
                <a:lnTo>
                  <a:pt x="9061" y="4953"/>
                </a:lnTo>
                <a:lnTo>
                  <a:pt x="9135" y="4916"/>
                </a:lnTo>
                <a:lnTo>
                  <a:pt x="9208" y="4879"/>
                </a:lnTo>
                <a:lnTo>
                  <a:pt x="9245" y="4769"/>
                </a:lnTo>
                <a:lnTo>
                  <a:pt x="9208" y="4659"/>
                </a:lnTo>
                <a:lnTo>
                  <a:pt x="9135" y="4182"/>
                </a:lnTo>
                <a:lnTo>
                  <a:pt x="9098" y="3669"/>
                </a:lnTo>
                <a:lnTo>
                  <a:pt x="9135" y="3339"/>
                </a:lnTo>
                <a:lnTo>
                  <a:pt x="9208" y="3118"/>
                </a:lnTo>
                <a:lnTo>
                  <a:pt x="9391" y="2972"/>
                </a:lnTo>
                <a:lnTo>
                  <a:pt x="9575" y="2825"/>
                </a:lnTo>
                <a:lnTo>
                  <a:pt x="9795" y="2788"/>
                </a:lnTo>
                <a:lnTo>
                  <a:pt x="9868" y="4072"/>
                </a:lnTo>
                <a:lnTo>
                  <a:pt x="9905" y="4146"/>
                </a:lnTo>
                <a:lnTo>
                  <a:pt x="9942" y="4219"/>
                </a:lnTo>
                <a:lnTo>
                  <a:pt x="10015" y="4292"/>
                </a:lnTo>
                <a:lnTo>
                  <a:pt x="10125" y="4292"/>
                </a:lnTo>
                <a:lnTo>
                  <a:pt x="10198" y="4329"/>
                </a:lnTo>
                <a:lnTo>
                  <a:pt x="10272" y="4292"/>
                </a:lnTo>
                <a:lnTo>
                  <a:pt x="10308" y="4219"/>
                </a:lnTo>
                <a:lnTo>
                  <a:pt x="10345" y="4146"/>
                </a:lnTo>
                <a:lnTo>
                  <a:pt x="10455" y="3559"/>
                </a:lnTo>
                <a:lnTo>
                  <a:pt x="10565" y="3008"/>
                </a:lnTo>
                <a:lnTo>
                  <a:pt x="10602" y="2862"/>
                </a:lnTo>
                <a:lnTo>
                  <a:pt x="10675" y="2752"/>
                </a:lnTo>
                <a:lnTo>
                  <a:pt x="10785" y="2642"/>
                </a:lnTo>
                <a:lnTo>
                  <a:pt x="10895" y="2568"/>
                </a:lnTo>
                <a:lnTo>
                  <a:pt x="11079" y="2568"/>
                </a:lnTo>
                <a:lnTo>
                  <a:pt x="11115" y="2642"/>
                </a:lnTo>
                <a:lnTo>
                  <a:pt x="11115" y="2752"/>
                </a:lnTo>
                <a:lnTo>
                  <a:pt x="11115" y="2862"/>
                </a:lnTo>
                <a:lnTo>
                  <a:pt x="11189" y="3449"/>
                </a:lnTo>
                <a:lnTo>
                  <a:pt x="11299" y="4036"/>
                </a:lnTo>
                <a:lnTo>
                  <a:pt x="11372" y="4256"/>
                </a:lnTo>
                <a:lnTo>
                  <a:pt x="11446" y="4512"/>
                </a:lnTo>
                <a:lnTo>
                  <a:pt x="11556" y="4732"/>
                </a:lnTo>
                <a:lnTo>
                  <a:pt x="11629" y="4806"/>
                </a:lnTo>
                <a:lnTo>
                  <a:pt x="11739" y="4843"/>
                </a:lnTo>
                <a:lnTo>
                  <a:pt x="11849" y="4843"/>
                </a:lnTo>
                <a:lnTo>
                  <a:pt x="11922" y="4806"/>
                </a:lnTo>
                <a:lnTo>
                  <a:pt x="11996" y="4769"/>
                </a:lnTo>
                <a:lnTo>
                  <a:pt x="12032" y="4696"/>
                </a:lnTo>
                <a:lnTo>
                  <a:pt x="12069" y="4586"/>
                </a:lnTo>
                <a:lnTo>
                  <a:pt x="11996" y="4476"/>
                </a:lnTo>
                <a:lnTo>
                  <a:pt x="11922" y="4402"/>
                </a:lnTo>
                <a:lnTo>
                  <a:pt x="11886" y="4256"/>
                </a:lnTo>
                <a:lnTo>
                  <a:pt x="11812" y="4072"/>
                </a:lnTo>
                <a:lnTo>
                  <a:pt x="11776" y="3779"/>
                </a:lnTo>
                <a:lnTo>
                  <a:pt x="11666" y="3339"/>
                </a:lnTo>
                <a:lnTo>
                  <a:pt x="11629" y="2862"/>
                </a:lnTo>
                <a:lnTo>
                  <a:pt x="11629" y="2532"/>
                </a:lnTo>
                <a:lnTo>
                  <a:pt x="11592" y="2385"/>
                </a:lnTo>
                <a:lnTo>
                  <a:pt x="11482" y="2275"/>
                </a:lnTo>
                <a:lnTo>
                  <a:pt x="11299" y="2128"/>
                </a:lnTo>
                <a:lnTo>
                  <a:pt x="11189" y="2091"/>
                </a:lnTo>
                <a:lnTo>
                  <a:pt x="11079" y="2055"/>
                </a:lnTo>
                <a:close/>
                <a:moveTo>
                  <a:pt x="2715" y="1138"/>
                </a:moveTo>
                <a:lnTo>
                  <a:pt x="2569" y="1174"/>
                </a:lnTo>
                <a:lnTo>
                  <a:pt x="2422" y="1284"/>
                </a:lnTo>
                <a:lnTo>
                  <a:pt x="2385" y="1358"/>
                </a:lnTo>
                <a:lnTo>
                  <a:pt x="2165" y="1284"/>
                </a:lnTo>
                <a:lnTo>
                  <a:pt x="1762" y="1284"/>
                </a:lnTo>
                <a:lnTo>
                  <a:pt x="1542" y="1358"/>
                </a:lnTo>
                <a:lnTo>
                  <a:pt x="771" y="1504"/>
                </a:lnTo>
                <a:lnTo>
                  <a:pt x="368" y="1651"/>
                </a:lnTo>
                <a:lnTo>
                  <a:pt x="184" y="1725"/>
                </a:lnTo>
                <a:lnTo>
                  <a:pt x="38" y="1835"/>
                </a:lnTo>
                <a:lnTo>
                  <a:pt x="1" y="1908"/>
                </a:lnTo>
                <a:lnTo>
                  <a:pt x="1" y="1981"/>
                </a:lnTo>
                <a:lnTo>
                  <a:pt x="38" y="2018"/>
                </a:lnTo>
                <a:lnTo>
                  <a:pt x="111" y="2055"/>
                </a:lnTo>
                <a:lnTo>
                  <a:pt x="74" y="2348"/>
                </a:lnTo>
                <a:lnTo>
                  <a:pt x="74" y="2642"/>
                </a:lnTo>
                <a:lnTo>
                  <a:pt x="74" y="3705"/>
                </a:lnTo>
                <a:lnTo>
                  <a:pt x="111" y="4843"/>
                </a:lnTo>
                <a:lnTo>
                  <a:pt x="148" y="5980"/>
                </a:lnTo>
                <a:lnTo>
                  <a:pt x="184" y="6090"/>
                </a:lnTo>
                <a:lnTo>
                  <a:pt x="294" y="6200"/>
                </a:lnTo>
                <a:lnTo>
                  <a:pt x="404" y="6236"/>
                </a:lnTo>
                <a:lnTo>
                  <a:pt x="514" y="6200"/>
                </a:lnTo>
                <a:lnTo>
                  <a:pt x="624" y="6236"/>
                </a:lnTo>
                <a:lnTo>
                  <a:pt x="845" y="6273"/>
                </a:lnTo>
                <a:lnTo>
                  <a:pt x="1028" y="6236"/>
                </a:lnTo>
                <a:lnTo>
                  <a:pt x="1395" y="6163"/>
                </a:lnTo>
                <a:lnTo>
                  <a:pt x="2385" y="5980"/>
                </a:lnTo>
                <a:lnTo>
                  <a:pt x="2605" y="5943"/>
                </a:lnTo>
                <a:lnTo>
                  <a:pt x="2752" y="5906"/>
                </a:lnTo>
                <a:lnTo>
                  <a:pt x="2899" y="5833"/>
                </a:lnTo>
                <a:lnTo>
                  <a:pt x="2972" y="5686"/>
                </a:lnTo>
                <a:lnTo>
                  <a:pt x="2972" y="5576"/>
                </a:lnTo>
                <a:lnTo>
                  <a:pt x="2935" y="5503"/>
                </a:lnTo>
                <a:lnTo>
                  <a:pt x="2825" y="5429"/>
                </a:lnTo>
                <a:lnTo>
                  <a:pt x="2679" y="5393"/>
                </a:lnTo>
                <a:lnTo>
                  <a:pt x="2532" y="5393"/>
                </a:lnTo>
                <a:lnTo>
                  <a:pt x="2385" y="5429"/>
                </a:lnTo>
                <a:lnTo>
                  <a:pt x="2055" y="5503"/>
                </a:lnTo>
                <a:lnTo>
                  <a:pt x="1762" y="5576"/>
                </a:lnTo>
                <a:lnTo>
                  <a:pt x="1028" y="5723"/>
                </a:lnTo>
                <a:lnTo>
                  <a:pt x="698" y="5796"/>
                </a:lnTo>
                <a:lnTo>
                  <a:pt x="661" y="4953"/>
                </a:lnTo>
                <a:lnTo>
                  <a:pt x="624" y="4109"/>
                </a:lnTo>
                <a:lnTo>
                  <a:pt x="845" y="4109"/>
                </a:lnTo>
                <a:lnTo>
                  <a:pt x="1028" y="4072"/>
                </a:lnTo>
                <a:lnTo>
                  <a:pt x="1431" y="3962"/>
                </a:lnTo>
                <a:lnTo>
                  <a:pt x="2459" y="3742"/>
                </a:lnTo>
                <a:lnTo>
                  <a:pt x="2495" y="3779"/>
                </a:lnTo>
                <a:lnTo>
                  <a:pt x="2605" y="3779"/>
                </a:lnTo>
                <a:lnTo>
                  <a:pt x="2679" y="3742"/>
                </a:lnTo>
                <a:lnTo>
                  <a:pt x="2752" y="3705"/>
                </a:lnTo>
                <a:lnTo>
                  <a:pt x="2789" y="3669"/>
                </a:lnTo>
                <a:lnTo>
                  <a:pt x="2862" y="3559"/>
                </a:lnTo>
                <a:lnTo>
                  <a:pt x="2899" y="3485"/>
                </a:lnTo>
                <a:lnTo>
                  <a:pt x="2899" y="3412"/>
                </a:lnTo>
                <a:lnTo>
                  <a:pt x="2862" y="3339"/>
                </a:lnTo>
                <a:lnTo>
                  <a:pt x="2825" y="3265"/>
                </a:lnTo>
                <a:lnTo>
                  <a:pt x="2715" y="3155"/>
                </a:lnTo>
                <a:lnTo>
                  <a:pt x="2532" y="3155"/>
                </a:lnTo>
                <a:lnTo>
                  <a:pt x="1431" y="3449"/>
                </a:lnTo>
                <a:lnTo>
                  <a:pt x="1028" y="3522"/>
                </a:lnTo>
                <a:lnTo>
                  <a:pt x="808" y="3595"/>
                </a:lnTo>
                <a:lnTo>
                  <a:pt x="624" y="3632"/>
                </a:lnTo>
                <a:lnTo>
                  <a:pt x="588" y="2788"/>
                </a:lnTo>
                <a:lnTo>
                  <a:pt x="588" y="2458"/>
                </a:lnTo>
                <a:lnTo>
                  <a:pt x="551" y="2091"/>
                </a:lnTo>
                <a:lnTo>
                  <a:pt x="1065" y="1981"/>
                </a:lnTo>
                <a:lnTo>
                  <a:pt x="1615" y="1835"/>
                </a:lnTo>
                <a:lnTo>
                  <a:pt x="1798" y="1798"/>
                </a:lnTo>
                <a:lnTo>
                  <a:pt x="2055" y="1798"/>
                </a:lnTo>
                <a:lnTo>
                  <a:pt x="2165" y="1871"/>
                </a:lnTo>
                <a:lnTo>
                  <a:pt x="2238" y="1908"/>
                </a:lnTo>
                <a:lnTo>
                  <a:pt x="2312" y="1945"/>
                </a:lnTo>
                <a:lnTo>
                  <a:pt x="2422" y="1945"/>
                </a:lnTo>
                <a:lnTo>
                  <a:pt x="2495" y="1908"/>
                </a:lnTo>
                <a:lnTo>
                  <a:pt x="3009" y="1651"/>
                </a:lnTo>
                <a:lnTo>
                  <a:pt x="3082" y="1615"/>
                </a:lnTo>
                <a:lnTo>
                  <a:pt x="3119" y="1578"/>
                </a:lnTo>
                <a:lnTo>
                  <a:pt x="3156" y="1431"/>
                </a:lnTo>
                <a:lnTo>
                  <a:pt x="3119" y="1284"/>
                </a:lnTo>
                <a:lnTo>
                  <a:pt x="3082" y="1248"/>
                </a:lnTo>
                <a:lnTo>
                  <a:pt x="3009" y="1174"/>
                </a:lnTo>
                <a:lnTo>
                  <a:pt x="2862" y="1138"/>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503" name="Google Shape;503;p10"/>
          <p:cNvSpPr/>
          <p:nvPr/>
        </p:nvSpPr>
        <p:spPr>
          <a:xfrm>
            <a:off x="-243128" y="54210"/>
            <a:ext cx="589992" cy="414129"/>
          </a:xfrm>
          <a:custGeom>
            <a:rect b="b" l="l" r="r" t="t"/>
            <a:pathLst>
              <a:path extrusionOk="0" h="14600" w="2080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504" name="Google Shape;504;p10"/>
          <p:cNvSpPr/>
          <p:nvPr/>
        </p:nvSpPr>
        <p:spPr>
          <a:xfrm>
            <a:off x="7842052" y="-100873"/>
            <a:ext cx="388118" cy="408938"/>
          </a:xfrm>
          <a:custGeom>
            <a:rect b="b" l="l" r="r" t="t"/>
            <a:pathLst>
              <a:path extrusionOk="0" h="14417" w="13683">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505" name="Google Shape;505;p10"/>
          <p:cNvSpPr/>
          <p:nvPr/>
        </p:nvSpPr>
        <p:spPr>
          <a:xfrm>
            <a:off x="-38626" y="579046"/>
            <a:ext cx="297606" cy="211234"/>
          </a:xfrm>
          <a:custGeom>
            <a:rect b="b" l="l" r="r" t="t"/>
            <a:pathLst>
              <a:path extrusionOk="0" h="7447" w="10492">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506" name="Google Shape;506;p10"/>
          <p:cNvSpPr/>
          <p:nvPr/>
        </p:nvSpPr>
        <p:spPr>
          <a:xfrm>
            <a:off x="1403775" y="11500"/>
            <a:ext cx="288245" cy="184202"/>
          </a:xfrm>
          <a:custGeom>
            <a:rect b="b" l="l" r="r" t="t"/>
            <a:pathLst>
              <a:path extrusionOk="0" h="6494" w="10162">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507" name="Google Shape;507;p10"/>
          <p:cNvSpPr/>
          <p:nvPr/>
        </p:nvSpPr>
        <p:spPr>
          <a:xfrm>
            <a:off x="955990" y="-57166"/>
            <a:ext cx="323616" cy="321546"/>
          </a:xfrm>
          <a:custGeom>
            <a:rect b="b" l="l" r="r" t="t"/>
            <a:pathLst>
              <a:path extrusionOk="0" h="11336" w="11409">
                <a:moveTo>
                  <a:pt x="5173" y="4219"/>
                </a:moveTo>
                <a:lnTo>
                  <a:pt x="5136" y="4256"/>
                </a:lnTo>
                <a:lnTo>
                  <a:pt x="5100" y="4292"/>
                </a:lnTo>
                <a:lnTo>
                  <a:pt x="4990" y="4366"/>
                </a:lnTo>
                <a:lnTo>
                  <a:pt x="4916" y="4476"/>
                </a:lnTo>
                <a:lnTo>
                  <a:pt x="4916" y="4512"/>
                </a:lnTo>
                <a:lnTo>
                  <a:pt x="4843" y="4659"/>
                </a:lnTo>
                <a:lnTo>
                  <a:pt x="4843" y="4769"/>
                </a:lnTo>
                <a:lnTo>
                  <a:pt x="4880" y="4843"/>
                </a:lnTo>
                <a:lnTo>
                  <a:pt x="4990" y="4916"/>
                </a:lnTo>
                <a:lnTo>
                  <a:pt x="5100" y="4989"/>
                </a:lnTo>
                <a:lnTo>
                  <a:pt x="5283" y="4989"/>
                </a:lnTo>
                <a:lnTo>
                  <a:pt x="5430" y="4916"/>
                </a:lnTo>
                <a:lnTo>
                  <a:pt x="5540" y="4769"/>
                </a:lnTo>
                <a:lnTo>
                  <a:pt x="5577" y="4696"/>
                </a:lnTo>
                <a:lnTo>
                  <a:pt x="5613" y="4623"/>
                </a:lnTo>
                <a:lnTo>
                  <a:pt x="5577" y="4549"/>
                </a:lnTo>
                <a:lnTo>
                  <a:pt x="5577" y="4476"/>
                </a:lnTo>
                <a:lnTo>
                  <a:pt x="5430" y="4402"/>
                </a:lnTo>
                <a:lnTo>
                  <a:pt x="5320" y="4366"/>
                </a:lnTo>
                <a:lnTo>
                  <a:pt x="5320" y="4292"/>
                </a:lnTo>
                <a:lnTo>
                  <a:pt x="5246" y="4256"/>
                </a:lnTo>
                <a:lnTo>
                  <a:pt x="5173" y="4219"/>
                </a:lnTo>
                <a:close/>
                <a:moveTo>
                  <a:pt x="5980" y="6016"/>
                </a:moveTo>
                <a:lnTo>
                  <a:pt x="6017" y="6053"/>
                </a:lnTo>
                <a:lnTo>
                  <a:pt x="6053" y="6126"/>
                </a:lnTo>
                <a:lnTo>
                  <a:pt x="6053" y="6200"/>
                </a:lnTo>
                <a:lnTo>
                  <a:pt x="5907" y="6237"/>
                </a:lnTo>
                <a:lnTo>
                  <a:pt x="5943" y="6090"/>
                </a:lnTo>
                <a:lnTo>
                  <a:pt x="5980" y="6016"/>
                </a:lnTo>
                <a:close/>
                <a:moveTo>
                  <a:pt x="5833" y="5613"/>
                </a:moveTo>
                <a:lnTo>
                  <a:pt x="5723" y="5650"/>
                </a:lnTo>
                <a:lnTo>
                  <a:pt x="5650" y="5723"/>
                </a:lnTo>
                <a:lnTo>
                  <a:pt x="5613" y="5796"/>
                </a:lnTo>
                <a:lnTo>
                  <a:pt x="5613" y="5870"/>
                </a:lnTo>
                <a:lnTo>
                  <a:pt x="5687" y="5943"/>
                </a:lnTo>
                <a:lnTo>
                  <a:pt x="5577" y="6163"/>
                </a:lnTo>
                <a:lnTo>
                  <a:pt x="5540" y="6420"/>
                </a:lnTo>
                <a:lnTo>
                  <a:pt x="5577" y="6530"/>
                </a:lnTo>
                <a:lnTo>
                  <a:pt x="5687" y="6567"/>
                </a:lnTo>
                <a:lnTo>
                  <a:pt x="5833" y="6603"/>
                </a:lnTo>
                <a:lnTo>
                  <a:pt x="5980" y="6603"/>
                </a:lnTo>
                <a:lnTo>
                  <a:pt x="6090" y="6567"/>
                </a:lnTo>
                <a:lnTo>
                  <a:pt x="6237" y="6530"/>
                </a:lnTo>
                <a:lnTo>
                  <a:pt x="6347" y="6457"/>
                </a:lnTo>
                <a:lnTo>
                  <a:pt x="6420" y="6347"/>
                </a:lnTo>
                <a:lnTo>
                  <a:pt x="6457" y="6200"/>
                </a:lnTo>
                <a:lnTo>
                  <a:pt x="6457" y="6053"/>
                </a:lnTo>
                <a:lnTo>
                  <a:pt x="6420" y="5943"/>
                </a:lnTo>
                <a:lnTo>
                  <a:pt x="6347" y="5833"/>
                </a:lnTo>
                <a:lnTo>
                  <a:pt x="6274" y="5760"/>
                </a:lnTo>
                <a:lnTo>
                  <a:pt x="6163" y="5686"/>
                </a:lnTo>
                <a:lnTo>
                  <a:pt x="6053" y="5650"/>
                </a:lnTo>
                <a:lnTo>
                  <a:pt x="5943" y="5613"/>
                </a:lnTo>
                <a:close/>
                <a:moveTo>
                  <a:pt x="3926" y="441"/>
                </a:moveTo>
                <a:lnTo>
                  <a:pt x="4623" y="478"/>
                </a:lnTo>
                <a:lnTo>
                  <a:pt x="5356" y="478"/>
                </a:lnTo>
                <a:lnTo>
                  <a:pt x="6824" y="551"/>
                </a:lnTo>
                <a:lnTo>
                  <a:pt x="7631" y="551"/>
                </a:lnTo>
                <a:lnTo>
                  <a:pt x="7704" y="734"/>
                </a:lnTo>
                <a:lnTo>
                  <a:pt x="7777" y="1064"/>
                </a:lnTo>
                <a:lnTo>
                  <a:pt x="7521" y="1174"/>
                </a:lnTo>
                <a:lnTo>
                  <a:pt x="7191" y="1211"/>
                </a:lnTo>
                <a:lnTo>
                  <a:pt x="7044" y="1211"/>
                </a:lnTo>
                <a:lnTo>
                  <a:pt x="6860" y="1174"/>
                </a:lnTo>
                <a:lnTo>
                  <a:pt x="6714" y="1174"/>
                </a:lnTo>
                <a:lnTo>
                  <a:pt x="6530" y="1211"/>
                </a:lnTo>
                <a:lnTo>
                  <a:pt x="6494" y="1248"/>
                </a:lnTo>
                <a:lnTo>
                  <a:pt x="6457" y="1321"/>
                </a:lnTo>
                <a:lnTo>
                  <a:pt x="6420" y="1395"/>
                </a:lnTo>
                <a:lnTo>
                  <a:pt x="6457" y="1468"/>
                </a:lnTo>
                <a:lnTo>
                  <a:pt x="6457" y="1505"/>
                </a:lnTo>
                <a:lnTo>
                  <a:pt x="6494" y="1578"/>
                </a:lnTo>
                <a:lnTo>
                  <a:pt x="6567" y="1651"/>
                </a:lnTo>
                <a:lnTo>
                  <a:pt x="6567" y="1871"/>
                </a:lnTo>
                <a:lnTo>
                  <a:pt x="6567" y="2092"/>
                </a:lnTo>
                <a:lnTo>
                  <a:pt x="6640" y="2642"/>
                </a:lnTo>
                <a:lnTo>
                  <a:pt x="6677" y="3192"/>
                </a:lnTo>
                <a:lnTo>
                  <a:pt x="6714" y="3632"/>
                </a:lnTo>
                <a:lnTo>
                  <a:pt x="6714" y="4072"/>
                </a:lnTo>
                <a:lnTo>
                  <a:pt x="6677" y="4586"/>
                </a:lnTo>
                <a:lnTo>
                  <a:pt x="6640" y="4843"/>
                </a:lnTo>
                <a:lnTo>
                  <a:pt x="6640" y="5099"/>
                </a:lnTo>
                <a:lnTo>
                  <a:pt x="6677" y="5246"/>
                </a:lnTo>
                <a:lnTo>
                  <a:pt x="6640" y="5319"/>
                </a:lnTo>
                <a:lnTo>
                  <a:pt x="6640" y="5393"/>
                </a:lnTo>
                <a:lnTo>
                  <a:pt x="6640" y="5466"/>
                </a:lnTo>
                <a:lnTo>
                  <a:pt x="6714" y="5540"/>
                </a:lnTo>
                <a:lnTo>
                  <a:pt x="7117" y="5796"/>
                </a:lnTo>
                <a:lnTo>
                  <a:pt x="7484" y="6016"/>
                </a:lnTo>
                <a:lnTo>
                  <a:pt x="7851" y="6310"/>
                </a:lnTo>
                <a:lnTo>
                  <a:pt x="8218" y="6640"/>
                </a:lnTo>
                <a:lnTo>
                  <a:pt x="8915" y="7300"/>
                </a:lnTo>
                <a:lnTo>
                  <a:pt x="8621" y="7337"/>
                </a:lnTo>
                <a:lnTo>
                  <a:pt x="8328" y="7300"/>
                </a:lnTo>
                <a:lnTo>
                  <a:pt x="8108" y="7227"/>
                </a:lnTo>
                <a:lnTo>
                  <a:pt x="7887" y="7154"/>
                </a:lnTo>
                <a:lnTo>
                  <a:pt x="7484" y="6933"/>
                </a:lnTo>
                <a:lnTo>
                  <a:pt x="7117" y="6823"/>
                </a:lnTo>
                <a:lnTo>
                  <a:pt x="6750" y="6787"/>
                </a:lnTo>
                <a:lnTo>
                  <a:pt x="6384" y="6823"/>
                </a:lnTo>
                <a:lnTo>
                  <a:pt x="5980" y="6933"/>
                </a:lnTo>
                <a:lnTo>
                  <a:pt x="5577" y="7044"/>
                </a:lnTo>
                <a:lnTo>
                  <a:pt x="5210" y="7227"/>
                </a:lnTo>
                <a:lnTo>
                  <a:pt x="4843" y="7374"/>
                </a:lnTo>
                <a:lnTo>
                  <a:pt x="4439" y="7520"/>
                </a:lnTo>
                <a:lnTo>
                  <a:pt x="4109" y="7557"/>
                </a:lnTo>
                <a:lnTo>
                  <a:pt x="3816" y="7594"/>
                </a:lnTo>
                <a:lnTo>
                  <a:pt x="3889" y="7557"/>
                </a:lnTo>
                <a:lnTo>
                  <a:pt x="3926" y="7484"/>
                </a:lnTo>
                <a:lnTo>
                  <a:pt x="3926" y="7374"/>
                </a:lnTo>
                <a:lnTo>
                  <a:pt x="3926" y="7300"/>
                </a:lnTo>
                <a:lnTo>
                  <a:pt x="3889" y="7227"/>
                </a:lnTo>
                <a:lnTo>
                  <a:pt x="3816" y="7190"/>
                </a:lnTo>
                <a:lnTo>
                  <a:pt x="2789" y="7190"/>
                </a:lnTo>
                <a:lnTo>
                  <a:pt x="2935" y="7044"/>
                </a:lnTo>
                <a:lnTo>
                  <a:pt x="3266" y="6677"/>
                </a:lnTo>
                <a:lnTo>
                  <a:pt x="3559" y="6713"/>
                </a:lnTo>
                <a:lnTo>
                  <a:pt x="3853" y="6713"/>
                </a:lnTo>
                <a:lnTo>
                  <a:pt x="4403" y="6677"/>
                </a:lnTo>
                <a:lnTo>
                  <a:pt x="4549" y="6640"/>
                </a:lnTo>
                <a:lnTo>
                  <a:pt x="4623" y="6530"/>
                </a:lnTo>
                <a:lnTo>
                  <a:pt x="4623" y="6457"/>
                </a:lnTo>
                <a:lnTo>
                  <a:pt x="4586" y="6383"/>
                </a:lnTo>
                <a:lnTo>
                  <a:pt x="4513" y="6310"/>
                </a:lnTo>
                <a:lnTo>
                  <a:pt x="4403" y="6273"/>
                </a:lnTo>
                <a:lnTo>
                  <a:pt x="3669" y="6273"/>
                </a:lnTo>
                <a:lnTo>
                  <a:pt x="3926" y="6016"/>
                </a:lnTo>
                <a:lnTo>
                  <a:pt x="4183" y="5723"/>
                </a:lnTo>
                <a:lnTo>
                  <a:pt x="4293" y="5723"/>
                </a:lnTo>
                <a:lnTo>
                  <a:pt x="4366" y="5686"/>
                </a:lnTo>
                <a:lnTo>
                  <a:pt x="4439" y="5576"/>
                </a:lnTo>
                <a:lnTo>
                  <a:pt x="4476" y="5466"/>
                </a:lnTo>
                <a:lnTo>
                  <a:pt x="4403" y="3449"/>
                </a:lnTo>
                <a:lnTo>
                  <a:pt x="4366" y="2495"/>
                </a:lnTo>
                <a:lnTo>
                  <a:pt x="4329" y="2018"/>
                </a:lnTo>
                <a:lnTo>
                  <a:pt x="4293" y="1541"/>
                </a:lnTo>
                <a:lnTo>
                  <a:pt x="4256" y="1431"/>
                </a:lnTo>
                <a:lnTo>
                  <a:pt x="4549" y="1505"/>
                </a:lnTo>
                <a:lnTo>
                  <a:pt x="4953" y="1578"/>
                </a:lnTo>
                <a:lnTo>
                  <a:pt x="5173" y="1578"/>
                </a:lnTo>
                <a:lnTo>
                  <a:pt x="5356" y="1505"/>
                </a:lnTo>
                <a:lnTo>
                  <a:pt x="5393" y="1468"/>
                </a:lnTo>
                <a:lnTo>
                  <a:pt x="5430" y="1431"/>
                </a:lnTo>
                <a:lnTo>
                  <a:pt x="5430" y="1358"/>
                </a:lnTo>
                <a:lnTo>
                  <a:pt x="5393" y="1321"/>
                </a:lnTo>
                <a:lnTo>
                  <a:pt x="5246" y="1211"/>
                </a:lnTo>
                <a:lnTo>
                  <a:pt x="5063" y="1174"/>
                </a:lnTo>
                <a:lnTo>
                  <a:pt x="4733" y="1138"/>
                </a:lnTo>
                <a:lnTo>
                  <a:pt x="4219" y="1064"/>
                </a:lnTo>
                <a:lnTo>
                  <a:pt x="4183" y="1028"/>
                </a:lnTo>
                <a:lnTo>
                  <a:pt x="4146" y="991"/>
                </a:lnTo>
                <a:lnTo>
                  <a:pt x="3999" y="991"/>
                </a:lnTo>
                <a:lnTo>
                  <a:pt x="3853" y="1028"/>
                </a:lnTo>
                <a:lnTo>
                  <a:pt x="3706" y="1064"/>
                </a:lnTo>
                <a:lnTo>
                  <a:pt x="3596" y="1064"/>
                </a:lnTo>
                <a:lnTo>
                  <a:pt x="3522" y="1028"/>
                </a:lnTo>
                <a:lnTo>
                  <a:pt x="3486" y="991"/>
                </a:lnTo>
                <a:lnTo>
                  <a:pt x="3412" y="881"/>
                </a:lnTo>
                <a:lnTo>
                  <a:pt x="3412" y="771"/>
                </a:lnTo>
                <a:lnTo>
                  <a:pt x="3412" y="698"/>
                </a:lnTo>
                <a:lnTo>
                  <a:pt x="3486" y="624"/>
                </a:lnTo>
                <a:lnTo>
                  <a:pt x="3559" y="551"/>
                </a:lnTo>
                <a:lnTo>
                  <a:pt x="3742" y="478"/>
                </a:lnTo>
                <a:lnTo>
                  <a:pt x="3926" y="441"/>
                </a:lnTo>
                <a:close/>
                <a:moveTo>
                  <a:pt x="6090" y="8071"/>
                </a:moveTo>
                <a:lnTo>
                  <a:pt x="6127" y="8144"/>
                </a:lnTo>
                <a:lnTo>
                  <a:pt x="6127" y="8217"/>
                </a:lnTo>
                <a:lnTo>
                  <a:pt x="6090" y="8291"/>
                </a:lnTo>
                <a:lnTo>
                  <a:pt x="6053" y="8364"/>
                </a:lnTo>
                <a:lnTo>
                  <a:pt x="5980" y="8401"/>
                </a:lnTo>
                <a:lnTo>
                  <a:pt x="5907" y="8401"/>
                </a:lnTo>
                <a:lnTo>
                  <a:pt x="5833" y="8364"/>
                </a:lnTo>
                <a:lnTo>
                  <a:pt x="5760" y="8291"/>
                </a:lnTo>
                <a:lnTo>
                  <a:pt x="5760" y="8181"/>
                </a:lnTo>
                <a:lnTo>
                  <a:pt x="5833" y="8144"/>
                </a:lnTo>
                <a:lnTo>
                  <a:pt x="5943" y="8071"/>
                </a:lnTo>
                <a:lnTo>
                  <a:pt x="6017" y="8107"/>
                </a:lnTo>
                <a:lnTo>
                  <a:pt x="6053" y="8107"/>
                </a:lnTo>
                <a:lnTo>
                  <a:pt x="6090" y="8071"/>
                </a:lnTo>
                <a:close/>
                <a:moveTo>
                  <a:pt x="5907" y="7630"/>
                </a:moveTo>
                <a:lnTo>
                  <a:pt x="5797" y="7667"/>
                </a:lnTo>
                <a:lnTo>
                  <a:pt x="5687" y="7704"/>
                </a:lnTo>
                <a:lnTo>
                  <a:pt x="5577" y="7777"/>
                </a:lnTo>
                <a:lnTo>
                  <a:pt x="5467" y="7887"/>
                </a:lnTo>
                <a:lnTo>
                  <a:pt x="5467" y="7924"/>
                </a:lnTo>
                <a:lnTo>
                  <a:pt x="5430" y="7997"/>
                </a:lnTo>
                <a:lnTo>
                  <a:pt x="5503" y="8071"/>
                </a:lnTo>
                <a:lnTo>
                  <a:pt x="5430" y="8217"/>
                </a:lnTo>
                <a:lnTo>
                  <a:pt x="5430" y="8364"/>
                </a:lnTo>
                <a:lnTo>
                  <a:pt x="5467" y="8474"/>
                </a:lnTo>
                <a:lnTo>
                  <a:pt x="5540" y="8584"/>
                </a:lnTo>
                <a:lnTo>
                  <a:pt x="5650" y="8694"/>
                </a:lnTo>
                <a:lnTo>
                  <a:pt x="5797" y="8731"/>
                </a:lnTo>
                <a:lnTo>
                  <a:pt x="5907" y="8768"/>
                </a:lnTo>
                <a:lnTo>
                  <a:pt x="6053" y="8768"/>
                </a:lnTo>
                <a:lnTo>
                  <a:pt x="6200" y="8731"/>
                </a:lnTo>
                <a:lnTo>
                  <a:pt x="6310" y="8658"/>
                </a:lnTo>
                <a:lnTo>
                  <a:pt x="6384" y="8584"/>
                </a:lnTo>
                <a:lnTo>
                  <a:pt x="6457" y="8474"/>
                </a:lnTo>
                <a:lnTo>
                  <a:pt x="6494" y="8327"/>
                </a:lnTo>
                <a:lnTo>
                  <a:pt x="6494" y="8217"/>
                </a:lnTo>
                <a:lnTo>
                  <a:pt x="6494" y="8071"/>
                </a:lnTo>
                <a:lnTo>
                  <a:pt x="6457" y="7961"/>
                </a:lnTo>
                <a:lnTo>
                  <a:pt x="6384" y="7851"/>
                </a:lnTo>
                <a:lnTo>
                  <a:pt x="6310" y="7777"/>
                </a:lnTo>
                <a:lnTo>
                  <a:pt x="6200" y="7704"/>
                </a:lnTo>
                <a:lnTo>
                  <a:pt x="6053" y="7667"/>
                </a:lnTo>
                <a:lnTo>
                  <a:pt x="5907" y="7630"/>
                </a:lnTo>
                <a:close/>
                <a:moveTo>
                  <a:pt x="4476" y="9134"/>
                </a:moveTo>
                <a:lnTo>
                  <a:pt x="4513" y="9281"/>
                </a:lnTo>
                <a:lnTo>
                  <a:pt x="4476" y="9391"/>
                </a:lnTo>
                <a:lnTo>
                  <a:pt x="4403" y="9538"/>
                </a:lnTo>
                <a:lnTo>
                  <a:pt x="4256" y="9648"/>
                </a:lnTo>
                <a:lnTo>
                  <a:pt x="4183" y="9685"/>
                </a:lnTo>
                <a:lnTo>
                  <a:pt x="4109" y="9685"/>
                </a:lnTo>
                <a:lnTo>
                  <a:pt x="4036" y="9648"/>
                </a:lnTo>
                <a:lnTo>
                  <a:pt x="3963" y="9575"/>
                </a:lnTo>
                <a:lnTo>
                  <a:pt x="3926" y="9501"/>
                </a:lnTo>
                <a:lnTo>
                  <a:pt x="3926" y="9428"/>
                </a:lnTo>
                <a:lnTo>
                  <a:pt x="3963" y="9354"/>
                </a:lnTo>
                <a:lnTo>
                  <a:pt x="4036" y="9281"/>
                </a:lnTo>
                <a:lnTo>
                  <a:pt x="4219" y="9208"/>
                </a:lnTo>
                <a:lnTo>
                  <a:pt x="4403" y="9171"/>
                </a:lnTo>
                <a:lnTo>
                  <a:pt x="4439" y="9171"/>
                </a:lnTo>
                <a:lnTo>
                  <a:pt x="4476" y="9134"/>
                </a:lnTo>
                <a:close/>
                <a:moveTo>
                  <a:pt x="7741" y="9391"/>
                </a:moveTo>
                <a:lnTo>
                  <a:pt x="7814" y="9464"/>
                </a:lnTo>
                <a:lnTo>
                  <a:pt x="7851" y="9575"/>
                </a:lnTo>
                <a:lnTo>
                  <a:pt x="7851" y="9685"/>
                </a:lnTo>
                <a:lnTo>
                  <a:pt x="7814" y="9795"/>
                </a:lnTo>
                <a:lnTo>
                  <a:pt x="7704" y="9868"/>
                </a:lnTo>
                <a:lnTo>
                  <a:pt x="7557" y="9905"/>
                </a:lnTo>
                <a:lnTo>
                  <a:pt x="7447" y="9905"/>
                </a:lnTo>
                <a:lnTo>
                  <a:pt x="7301" y="9868"/>
                </a:lnTo>
                <a:lnTo>
                  <a:pt x="7227" y="9795"/>
                </a:lnTo>
                <a:lnTo>
                  <a:pt x="7301" y="9648"/>
                </a:lnTo>
                <a:lnTo>
                  <a:pt x="7374" y="9538"/>
                </a:lnTo>
                <a:lnTo>
                  <a:pt x="7484" y="9464"/>
                </a:lnTo>
                <a:lnTo>
                  <a:pt x="7631" y="9428"/>
                </a:lnTo>
                <a:lnTo>
                  <a:pt x="7704" y="9391"/>
                </a:lnTo>
                <a:close/>
                <a:moveTo>
                  <a:pt x="4439" y="8658"/>
                </a:moveTo>
                <a:lnTo>
                  <a:pt x="4293" y="8694"/>
                </a:lnTo>
                <a:lnTo>
                  <a:pt x="4146" y="8694"/>
                </a:lnTo>
                <a:lnTo>
                  <a:pt x="4073" y="8731"/>
                </a:lnTo>
                <a:lnTo>
                  <a:pt x="3999" y="8804"/>
                </a:lnTo>
                <a:lnTo>
                  <a:pt x="3963" y="8951"/>
                </a:lnTo>
                <a:lnTo>
                  <a:pt x="3742" y="9061"/>
                </a:lnTo>
                <a:lnTo>
                  <a:pt x="3596" y="9244"/>
                </a:lnTo>
                <a:lnTo>
                  <a:pt x="3559" y="9354"/>
                </a:lnTo>
                <a:lnTo>
                  <a:pt x="3522" y="9501"/>
                </a:lnTo>
                <a:lnTo>
                  <a:pt x="3559" y="9611"/>
                </a:lnTo>
                <a:lnTo>
                  <a:pt x="3596" y="9758"/>
                </a:lnTo>
                <a:lnTo>
                  <a:pt x="3706" y="9868"/>
                </a:lnTo>
                <a:lnTo>
                  <a:pt x="3779" y="9978"/>
                </a:lnTo>
                <a:lnTo>
                  <a:pt x="3926" y="10051"/>
                </a:lnTo>
                <a:lnTo>
                  <a:pt x="4036" y="10088"/>
                </a:lnTo>
                <a:lnTo>
                  <a:pt x="4366" y="10088"/>
                </a:lnTo>
                <a:lnTo>
                  <a:pt x="4513" y="10015"/>
                </a:lnTo>
                <a:lnTo>
                  <a:pt x="4623" y="9905"/>
                </a:lnTo>
                <a:lnTo>
                  <a:pt x="4733" y="9795"/>
                </a:lnTo>
                <a:lnTo>
                  <a:pt x="4843" y="9648"/>
                </a:lnTo>
                <a:lnTo>
                  <a:pt x="4880" y="9501"/>
                </a:lnTo>
                <a:lnTo>
                  <a:pt x="4916" y="9354"/>
                </a:lnTo>
                <a:lnTo>
                  <a:pt x="4916" y="9171"/>
                </a:lnTo>
                <a:lnTo>
                  <a:pt x="4880" y="9024"/>
                </a:lnTo>
                <a:lnTo>
                  <a:pt x="4806" y="8878"/>
                </a:lnTo>
                <a:lnTo>
                  <a:pt x="4733" y="8768"/>
                </a:lnTo>
                <a:lnTo>
                  <a:pt x="4586" y="8694"/>
                </a:lnTo>
                <a:lnTo>
                  <a:pt x="4439" y="8658"/>
                </a:lnTo>
                <a:close/>
                <a:moveTo>
                  <a:pt x="7447" y="8951"/>
                </a:moveTo>
                <a:lnTo>
                  <a:pt x="7337" y="8988"/>
                </a:lnTo>
                <a:lnTo>
                  <a:pt x="7264" y="9061"/>
                </a:lnTo>
                <a:lnTo>
                  <a:pt x="7227" y="9134"/>
                </a:lnTo>
                <a:lnTo>
                  <a:pt x="7227" y="9208"/>
                </a:lnTo>
                <a:lnTo>
                  <a:pt x="7117" y="9318"/>
                </a:lnTo>
                <a:lnTo>
                  <a:pt x="7007" y="9391"/>
                </a:lnTo>
                <a:lnTo>
                  <a:pt x="6934" y="9501"/>
                </a:lnTo>
                <a:lnTo>
                  <a:pt x="6897" y="9611"/>
                </a:lnTo>
                <a:lnTo>
                  <a:pt x="6897" y="9575"/>
                </a:lnTo>
                <a:lnTo>
                  <a:pt x="6860" y="9611"/>
                </a:lnTo>
                <a:lnTo>
                  <a:pt x="6824" y="9758"/>
                </a:lnTo>
                <a:lnTo>
                  <a:pt x="6824" y="9905"/>
                </a:lnTo>
                <a:lnTo>
                  <a:pt x="6860" y="9978"/>
                </a:lnTo>
                <a:lnTo>
                  <a:pt x="6897" y="10051"/>
                </a:lnTo>
                <a:lnTo>
                  <a:pt x="7007" y="10125"/>
                </a:lnTo>
                <a:lnTo>
                  <a:pt x="7044" y="10161"/>
                </a:lnTo>
                <a:lnTo>
                  <a:pt x="7044" y="10198"/>
                </a:lnTo>
                <a:lnTo>
                  <a:pt x="7227" y="10271"/>
                </a:lnTo>
                <a:lnTo>
                  <a:pt x="7374" y="10345"/>
                </a:lnTo>
                <a:lnTo>
                  <a:pt x="7704" y="10345"/>
                </a:lnTo>
                <a:lnTo>
                  <a:pt x="7851" y="10271"/>
                </a:lnTo>
                <a:lnTo>
                  <a:pt x="7998" y="10198"/>
                </a:lnTo>
                <a:lnTo>
                  <a:pt x="8108" y="10088"/>
                </a:lnTo>
                <a:lnTo>
                  <a:pt x="8181" y="9941"/>
                </a:lnTo>
                <a:lnTo>
                  <a:pt x="8254" y="9795"/>
                </a:lnTo>
                <a:lnTo>
                  <a:pt x="8291" y="9611"/>
                </a:lnTo>
                <a:lnTo>
                  <a:pt x="8254" y="9464"/>
                </a:lnTo>
                <a:lnTo>
                  <a:pt x="8218" y="9318"/>
                </a:lnTo>
                <a:lnTo>
                  <a:pt x="8144" y="9171"/>
                </a:lnTo>
                <a:lnTo>
                  <a:pt x="7998" y="9024"/>
                </a:lnTo>
                <a:lnTo>
                  <a:pt x="7924" y="8988"/>
                </a:lnTo>
                <a:lnTo>
                  <a:pt x="7851" y="8951"/>
                </a:lnTo>
                <a:close/>
                <a:moveTo>
                  <a:pt x="6970" y="7227"/>
                </a:moveTo>
                <a:lnTo>
                  <a:pt x="7227" y="7300"/>
                </a:lnTo>
                <a:lnTo>
                  <a:pt x="7741" y="7520"/>
                </a:lnTo>
                <a:lnTo>
                  <a:pt x="8071" y="7667"/>
                </a:lnTo>
                <a:lnTo>
                  <a:pt x="8474" y="7740"/>
                </a:lnTo>
                <a:lnTo>
                  <a:pt x="8658" y="7777"/>
                </a:lnTo>
                <a:lnTo>
                  <a:pt x="8878" y="7777"/>
                </a:lnTo>
                <a:lnTo>
                  <a:pt x="9061" y="7740"/>
                </a:lnTo>
                <a:lnTo>
                  <a:pt x="9245" y="7667"/>
                </a:lnTo>
                <a:lnTo>
                  <a:pt x="9575" y="8071"/>
                </a:lnTo>
                <a:lnTo>
                  <a:pt x="10125" y="8841"/>
                </a:lnTo>
                <a:lnTo>
                  <a:pt x="10639" y="9648"/>
                </a:lnTo>
                <a:lnTo>
                  <a:pt x="10785" y="9868"/>
                </a:lnTo>
                <a:lnTo>
                  <a:pt x="10822" y="10015"/>
                </a:lnTo>
                <a:lnTo>
                  <a:pt x="10785" y="10161"/>
                </a:lnTo>
                <a:lnTo>
                  <a:pt x="10749" y="10235"/>
                </a:lnTo>
                <a:lnTo>
                  <a:pt x="10639" y="10345"/>
                </a:lnTo>
                <a:lnTo>
                  <a:pt x="10455" y="10455"/>
                </a:lnTo>
                <a:lnTo>
                  <a:pt x="10235" y="10602"/>
                </a:lnTo>
                <a:lnTo>
                  <a:pt x="9758" y="10565"/>
                </a:lnTo>
                <a:lnTo>
                  <a:pt x="9281" y="10492"/>
                </a:lnTo>
                <a:lnTo>
                  <a:pt x="8328" y="10455"/>
                </a:lnTo>
                <a:lnTo>
                  <a:pt x="7374" y="10492"/>
                </a:lnTo>
                <a:lnTo>
                  <a:pt x="6420" y="10528"/>
                </a:lnTo>
                <a:lnTo>
                  <a:pt x="2092" y="10675"/>
                </a:lnTo>
                <a:lnTo>
                  <a:pt x="1065" y="10712"/>
                </a:lnTo>
                <a:lnTo>
                  <a:pt x="735" y="10712"/>
                </a:lnTo>
                <a:lnTo>
                  <a:pt x="625" y="10638"/>
                </a:lnTo>
                <a:lnTo>
                  <a:pt x="588" y="10602"/>
                </a:lnTo>
                <a:lnTo>
                  <a:pt x="551" y="10565"/>
                </a:lnTo>
                <a:lnTo>
                  <a:pt x="588" y="10418"/>
                </a:lnTo>
                <a:lnTo>
                  <a:pt x="735" y="10198"/>
                </a:lnTo>
                <a:lnTo>
                  <a:pt x="1065" y="9685"/>
                </a:lnTo>
                <a:lnTo>
                  <a:pt x="1542" y="9575"/>
                </a:lnTo>
                <a:lnTo>
                  <a:pt x="1762" y="9538"/>
                </a:lnTo>
                <a:lnTo>
                  <a:pt x="2018" y="9501"/>
                </a:lnTo>
                <a:lnTo>
                  <a:pt x="2092" y="9464"/>
                </a:lnTo>
                <a:lnTo>
                  <a:pt x="2128" y="9428"/>
                </a:lnTo>
                <a:lnTo>
                  <a:pt x="2165" y="9281"/>
                </a:lnTo>
                <a:lnTo>
                  <a:pt x="2128" y="9171"/>
                </a:lnTo>
                <a:lnTo>
                  <a:pt x="2092" y="9134"/>
                </a:lnTo>
                <a:lnTo>
                  <a:pt x="2018" y="9098"/>
                </a:lnTo>
                <a:lnTo>
                  <a:pt x="1872" y="9061"/>
                </a:lnTo>
                <a:lnTo>
                  <a:pt x="1725" y="9061"/>
                </a:lnTo>
                <a:lnTo>
                  <a:pt x="1395" y="9134"/>
                </a:lnTo>
                <a:lnTo>
                  <a:pt x="1395" y="9134"/>
                </a:lnTo>
                <a:lnTo>
                  <a:pt x="1798" y="8547"/>
                </a:lnTo>
                <a:lnTo>
                  <a:pt x="1835" y="8511"/>
                </a:lnTo>
                <a:lnTo>
                  <a:pt x="1945" y="8547"/>
                </a:lnTo>
                <a:lnTo>
                  <a:pt x="2092" y="8584"/>
                </a:lnTo>
                <a:lnTo>
                  <a:pt x="2459" y="8621"/>
                </a:lnTo>
                <a:lnTo>
                  <a:pt x="2972" y="8621"/>
                </a:lnTo>
                <a:lnTo>
                  <a:pt x="3082" y="8584"/>
                </a:lnTo>
                <a:lnTo>
                  <a:pt x="3156" y="8511"/>
                </a:lnTo>
                <a:lnTo>
                  <a:pt x="3192" y="8401"/>
                </a:lnTo>
                <a:lnTo>
                  <a:pt x="3156" y="8291"/>
                </a:lnTo>
                <a:lnTo>
                  <a:pt x="3082" y="8217"/>
                </a:lnTo>
                <a:lnTo>
                  <a:pt x="2972" y="8181"/>
                </a:lnTo>
                <a:lnTo>
                  <a:pt x="2055" y="8181"/>
                </a:lnTo>
                <a:lnTo>
                  <a:pt x="2532" y="7520"/>
                </a:lnTo>
                <a:lnTo>
                  <a:pt x="2752" y="7557"/>
                </a:lnTo>
                <a:lnTo>
                  <a:pt x="2899" y="7704"/>
                </a:lnTo>
                <a:lnTo>
                  <a:pt x="3046" y="7777"/>
                </a:lnTo>
                <a:lnTo>
                  <a:pt x="3192" y="7851"/>
                </a:lnTo>
                <a:lnTo>
                  <a:pt x="3376" y="7924"/>
                </a:lnTo>
                <a:lnTo>
                  <a:pt x="3742" y="7961"/>
                </a:lnTo>
                <a:lnTo>
                  <a:pt x="4073" y="7961"/>
                </a:lnTo>
                <a:lnTo>
                  <a:pt x="4549" y="7887"/>
                </a:lnTo>
                <a:lnTo>
                  <a:pt x="4953" y="7777"/>
                </a:lnTo>
                <a:lnTo>
                  <a:pt x="5797" y="7410"/>
                </a:lnTo>
                <a:lnTo>
                  <a:pt x="6237" y="7264"/>
                </a:lnTo>
                <a:lnTo>
                  <a:pt x="6494" y="7227"/>
                </a:lnTo>
                <a:close/>
                <a:moveTo>
                  <a:pt x="4036" y="1"/>
                </a:moveTo>
                <a:lnTo>
                  <a:pt x="3816" y="37"/>
                </a:lnTo>
                <a:lnTo>
                  <a:pt x="3596" y="74"/>
                </a:lnTo>
                <a:lnTo>
                  <a:pt x="3412" y="147"/>
                </a:lnTo>
                <a:lnTo>
                  <a:pt x="3229" y="257"/>
                </a:lnTo>
                <a:lnTo>
                  <a:pt x="3119" y="404"/>
                </a:lnTo>
                <a:lnTo>
                  <a:pt x="3009" y="551"/>
                </a:lnTo>
                <a:lnTo>
                  <a:pt x="2972" y="771"/>
                </a:lnTo>
                <a:lnTo>
                  <a:pt x="3009" y="991"/>
                </a:lnTo>
                <a:lnTo>
                  <a:pt x="3082" y="1174"/>
                </a:lnTo>
                <a:lnTo>
                  <a:pt x="3156" y="1285"/>
                </a:lnTo>
                <a:lnTo>
                  <a:pt x="3266" y="1358"/>
                </a:lnTo>
                <a:lnTo>
                  <a:pt x="3412" y="1431"/>
                </a:lnTo>
                <a:lnTo>
                  <a:pt x="3559" y="1468"/>
                </a:lnTo>
                <a:lnTo>
                  <a:pt x="3706" y="1468"/>
                </a:lnTo>
                <a:lnTo>
                  <a:pt x="3853" y="1431"/>
                </a:lnTo>
                <a:lnTo>
                  <a:pt x="3999" y="1395"/>
                </a:lnTo>
                <a:lnTo>
                  <a:pt x="4073" y="1395"/>
                </a:lnTo>
                <a:lnTo>
                  <a:pt x="3963" y="1468"/>
                </a:lnTo>
                <a:lnTo>
                  <a:pt x="3926" y="1578"/>
                </a:lnTo>
                <a:lnTo>
                  <a:pt x="3889" y="2055"/>
                </a:lnTo>
                <a:lnTo>
                  <a:pt x="3889" y="2532"/>
                </a:lnTo>
                <a:lnTo>
                  <a:pt x="3926" y="3449"/>
                </a:lnTo>
                <a:lnTo>
                  <a:pt x="3926" y="5099"/>
                </a:lnTo>
                <a:lnTo>
                  <a:pt x="3926" y="5283"/>
                </a:lnTo>
                <a:lnTo>
                  <a:pt x="3963" y="5466"/>
                </a:lnTo>
                <a:lnTo>
                  <a:pt x="3963" y="5503"/>
                </a:lnTo>
                <a:lnTo>
                  <a:pt x="3742" y="5613"/>
                </a:lnTo>
                <a:lnTo>
                  <a:pt x="3559" y="5723"/>
                </a:lnTo>
                <a:lnTo>
                  <a:pt x="3229" y="6016"/>
                </a:lnTo>
                <a:lnTo>
                  <a:pt x="2899" y="6347"/>
                </a:lnTo>
                <a:lnTo>
                  <a:pt x="2605" y="6677"/>
                </a:lnTo>
                <a:lnTo>
                  <a:pt x="2239" y="7080"/>
                </a:lnTo>
                <a:lnTo>
                  <a:pt x="1908" y="7484"/>
                </a:lnTo>
                <a:lnTo>
                  <a:pt x="1285" y="8364"/>
                </a:lnTo>
                <a:lnTo>
                  <a:pt x="698" y="9244"/>
                </a:lnTo>
                <a:lnTo>
                  <a:pt x="148" y="10125"/>
                </a:lnTo>
                <a:lnTo>
                  <a:pt x="38" y="10308"/>
                </a:lnTo>
                <a:lnTo>
                  <a:pt x="1" y="10492"/>
                </a:lnTo>
                <a:lnTo>
                  <a:pt x="38" y="10675"/>
                </a:lnTo>
                <a:lnTo>
                  <a:pt x="111" y="10858"/>
                </a:lnTo>
                <a:lnTo>
                  <a:pt x="221" y="11005"/>
                </a:lnTo>
                <a:lnTo>
                  <a:pt x="368" y="11115"/>
                </a:lnTo>
                <a:lnTo>
                  <a:pt x="551" y="11225"/>
                </a:lnTo>
                <a:lnTo>
                  <a:pt x="771" y="11262"/>
                </a:lnTo>
                <a:lnTo>
                  <a:pt x="1321" y="11299"/>
                </a:lnTo>
                <a:lnTo>
                  <a:pt x="1872" y="11262"/>
                </a:lnTo>
                <a:lnTo>
                  <a:pt x="3009" y="11189"/>
                </a:lnTo>
                <a:lnTo>
                  <a:pt x="5503" y="11115"/>
                </a:lnTo>
                <a:lnTo>
                  <a:pt x="7447" y="11042"/>
                </a:lnTo>
                <a:lnTo>
                  <a:pt x="8401" y="11005"/>
                </a:lnTo>
                <a:lnTo>
                  <a:pt x="9355" y="11042"/>
                </a:lnTo>
                <a:lnTo>
                  <a:pt x="9391" y="11152"/>
                </a:lnTo>
                <a:lnTo>
                  <a:pt x="9465" y="11225"/>
                </a:lnTo>
                <a:lnTo>
                  <a:pt x="9612" y="11299"/>
                </a:lnTo>
                <a:lnTo>
                  <a:pt x="9795" y="11335"/>
                </a:lnTo>
                <a:lnTo>
                  <a:pt x="9978" y="11335"/>
                </a:lnTo>
                <a:lnTo>
                  <a:pt x="10125" y="11299"/>
                </a:lnTo>
                <a:lnTo>
                  <a:pt x="10272" y="11299"/>
                </a:lnTo>
                <a:lnTo>
                  <a:pt x="10382" y="11262"/>
                </a:lnTo>
                <a:lnTo>
                  <a:pt x="10455" y="11189"/>
                </a:lnTo>
                <a:lnTo>
                  <a:pt x="10565" y="11115"/>
                </a:lnTo>
                <a:lnTo>
                  <a:pt x="10785" y="10968"/>
                </a:lnTo>
                <a:lnTo>
                  <a:pt x="10969" y="10785"/>
                </a:lnTo>
                <a:lnTo>
                  <a:pt x="11152" y="10602"/>
                </a:lnTo>
                <a:lnTo>
                  <a:pt x="11299" y="10455"/>
                </a:lnTo>
                <a:lnTo>
                  <a:pt x="11336" y="10308"/>
                </a:lnTo>
                <a:lnTo>
                  <a:pt x="11372" y="10198"/>
                </a:lnTo>
                <a:lnTo>
                  <a:pt x="11409" y="10051"/>
                </a:lnTo>
                <a:lnTo>
                  <a:pt x="11372" y="9941"/>
                </a:lnTo>
                <a:lnTo>
                  <a:pt x="11299" y="9685"/>
                </a:lnTo>
                <a:lnTo>
                  <a:pt x="11189" y="9464"/>
                </a:lnTo>
                <a:lnTo>
                  <a:pt x="10859" y="8914"/>
                </a:lnTo>
                <a:lnTo>
                  <a:pt x="10492" y="8364"/>
                </a:lnTo>
                <a:lnTo>
                  <a:pt x="10125" y="7887"/>
                </a:lnTo>
                <a:lnTo>
                  <a:pt x="9722" y="7410"/>
                </a:lnTo>
                <a:lnTo>
                  <a:pt x="9318" y="6933"/>
                </a:lnTo>
                <a:lnTo>
                  <a:pt x="8878" y="6493"/>
                </a:lnTo>
                <a:lnTo>
                  <a:pt x="8474" y="6126"/>
                </a:lnTo>
                <a:lnTo>
                  <a:pt x="8071" y="5760"/>
                </a:lnTo>
                <a:lnTo>
                  <a:pt x="7851" y="5576"/>
                </a:lnTo>
                <a:lnTo>
                  <a:pt x="7594" y="5430"/>
                </a:lnTo>
                <a:lnTo>
                  <a:pt x="7374" y="5319"/>
                </a:lnTo>
                <a:lnTo>
                  <a:pt x="7117" y="5209"/>
                </a:lnTo>
                <a:lnTo>
                  <a:pt x="7117" y="5173"/>
                </a:lnTo>
                <a:lnTo>
                  <a:pt x="7191" y="4953"/>
                </a:lnTo>
                <a:lnTo>
                  <a:pt x="7227" y="4696"/>
                </a:lnTo>
                <a:lnTo>
                  <a:pt x="7227" y="4182"/>
                </a:lnTo>
                <a:lnTo>
                  <a:pt x="7227" y="3669"/>
                </a:lnTo>
                <a:lnTo>
                  <a:pt x="7191" y="3192"/>
                </a:lnTo>
                <a:lnTo>
                  <a:pt x="7154" y="2825"/>
                </a:lnTo>
                <a:lnTo>
                  <a:pt x="7117" y="2385"/>
                </a:lnTo>
                <a:lnTo>
                  <a:pt x="7044" y="2165"/>
                </a:lnTo>
                <a:lnTo>
                  <a:pt x="7007" y="1945"/>
                </a:lnTo>
                <a:lnTo>
                  <a:pt x="6934" y="1761"/>
                </a:lnTo>
                <a:lnTo>
                  <a:pt x="6824" y="1615"/>
                </a:lnTo>
                <a:lnTo>
                  <a:pt x="7191" y="1651"/>
                </a:lnTo>
                <a:lnTo>
                  <a:pt x="7521" y="1651"/>
                </a:lnTo>
                <a:lnTo>
                  <a:pt x="7851" y="1541"/>
                </a:lnTo>
                <a:lnTo>
                  <a:pt x="7998" y="1468"/>
                </a:lnTo>
                <a:lnTo>
                  <a:pt x="8144" y="1358"/>
                </a:lnTo>
                <a:lnTo>
                  <a:pt x="8254" y="1248"/>
                </a:lnTo>
                <a:lnTo>
                  <a:pt x="8254" y="1174"/>
                </a:lnTo>
                <a:lnTo>
                  <a:pt x="8254" y="1101"/>
                </a:lnTo>
                <a:lnTo>
                  <a:pt x="8144" y="624"/>
                </a:lnTo>
                <a:lnTo>
                  <a:pt x="8071" y="404"/>
                </a:lnTo>
                <a:lnTo>
                  <a:pt x="7998" y="294"/>
                </a:lnTo>
                <a:lnTo>
                  <a:pt x="7924" y="221"/>
                </a:lnTo>
                <a:lnTo>
                  <a:pt x="7851" y="147"/>
                </a:lnTo>
                <a:lnTo>
                  <a:pt x="7777" y="147"/>
                </a:lnTo>
                <a:lnTo>
                  <a:pt x="7631" y="111"/>
                </a:lnTo>
                <a:lnTo>
                  <a:pt x="6824" y="74"/>
                </a:lnTo>
                <a:lnTo>
                  <a:pt x="4036"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508" name="Google Shape;508;p10"/>
          <p:cNvSpPr/>
          <p:nvPr/>
        </p:nvSpPr>
        <p:spPr>
          <a:xfrm>
            <a:off x="1333294" y="4678454"/>
            <a:ext cx="306966" cy="385027"/>
          </a:xfrm>
          <a:custGeom>
            <a:rect b="b" l="l" r="r" t="t"/>
            <a:pathLst>
              <a:path extrusionOk="0" h="13574" w="10822">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509" name="Google Shape;509;p10"/>
          <p:cNvSpPr/>
          <p:nvPr/>
        </p:nvSpPr>
        <p:spPr>
          <a:xfrm>
            <a:off x="91624" y="4552927"/>
            <a:ext cx="416228" cy="409988"/>
          </a:xfrm>
          <a:custGeom>
            <a:rect b="b" l="l" r="r" t="t"/>
            <a:pathLst>
              <a:path extrusionOk="0" h="14454" w="14674">
                <a:moveTo>
                  <a:pt x="7887" y="3779"/>
                </a:moveTo>
                <a:lnTo>
                  <a:pt x="7961" y="3816"/>
                </a:lnTo>
                <a:lnTo>
                  <a:pt x="8071" y="3889"/>
                </a:lnTo>
                <a:lnTo>
                  <a:pt x="8218" y="4072"/>
                </a:lnTo>
                <a:lnTo>
                  <a:pt x="8291" y="4292"/>
                </a:lnTo>
                <a:lnTo>
                  <a:pt x="8364" y="4513"/>
                </a:lnTo>
                <a:lnTo>
                  <a:pt x="8401" y="4696"/>
                </a:lnTo>
                <a:lnTo>
                  <a:pt x="8401" y="4916"/>
                </a:lnTo>
                <a:lnTo>
                  <a:pt x="8401" y="5099"/>
                </a:lnTo>
                <a:lnTo>
                  <a:pt x="8291" y="5283"/>
                </a:lnTo>
                <a:lnTo>
                  <a:pt x="8144" y="4659"/>
                </a:lnTo>
                <a:lnTo>
                  <a:pt x="8034" y="4219"/>
                </a:lnTo>
                <a:lnTo>
                  <a:pt x="7961" y="3999"/>
                </a:lnTo>
                <a:lnTo>
                  <a:pt x="7887" y="3779"/>
                </a:lnTo>
                <a:close/>
                <a:moveTo>
                  <a:pt x="4329" y="5063"/>
                </a:moveTo>
                <a:lnTo>
                  <a:pt x="4476" y="5209"/>
                </a:lnTo>
                <a:lnTo>
                  <a:pt x="4586" y="5356"/>
                </a:lnTo>
                <a:lnTo>
                  <a:pt x="4696" y="5503"/>
                </a:lnTo>
                <a:lnTo>
                  <a:pt x="4769" y="5686"/>
                </a:lnTo>
                <a:lnTo>
                  <a:pt x="4769" y="5870"/>
                </a:lnTo>
                <a:lnTo>
                  <a:pt x="4769" y="6053"/>
                </a:lnTo>
                <a:lnTo>
                  <a:pt x="4659" y="6126"/>
                </a:lnTo>
                <a:lnTo>
                  <a:pt x="4549" y="6237"/>
                </a:lnTo>
                <a:lnTo>
                  <a:pt x="4439" y="5980"/>
                </a:lnTo>
                <a:lnTo>
                  <a:pt x="4329" y="5686"/>
                </a:lnTo>
                <a:lnTo>
                  <a:pt x="4293" y="5393"/>
                </a:lnTo>
                <a:lnTo>
                  <a:pt x="4293" y="5209"/>
                </a:lnTo>
                <a:lnTo>
                  <a:pt x="4293" y="5136"/>
                </a:lnTo>
                <a:lnTo>
                  <a:pt x="4329" y="5063"/>
                </a:lnTo>
                <a:close/>
                <a:moveTo>
                  <a:pt x="6604" y="7594"/>
                </a:moveTo>
                <a:lnTo>
                  <a:pt x="6714" y="7667"/>
                </a:lnTo>
                <a:lnTo>
                  <a:pt x="6787" y="7814"/>
                </a:lnTo>
                <a:lnTo>
                  <a:pt x="6934" y="8071"/>
                </a:lnTo>
                <a:lnTo>
                  <a:pt x="7337" y="8694"/>
                </a:lnTo>
                <a:lnTo>
                  <a:pt x="7117" y="8878"/>
                </a:lnTo>
                <a:lnTo>
                  <a:pt x="7080" y="8768"/>
                </a:lnTo>
                <a:lnTo>
                  <a:pt x="6860" y="8474"/>
                </a:lnTo>
                <a:lnTo>
                  <a:pt x="6677" y="8144"/>
                </a:lnTo>
                <a:lnTo>
                  <a:pt x="6567" y="7887"/>
                </a:lnTo>
                <a:lnTo>
                  <a:pt x="6420" y="7667"/>
                </a:lnTo>
                <a:lnTo>
                  <a:pt x="6604" y="7594"/>
                </a:lnTo>
                <a:close/>
                <a:moveTo>
                  <a:pt x="5283" y="8107"/>
                </a:moveTo>
                <a:lnTo>
                  <a:pt x="5356" y="8144"/>
                </a:lnTo>
                <a:lnTo>
                  <a:pt x="5833" y="9428"/>
                </a:lnTo>
                <a:lnTo>
                  <a:pt x="5650" y="9501"/>
                </a:lnTo>
                <a:lnTo>
                  <a:pt x="5686" y="9318"/>
                </a:lnTo>
                <a:lnTo>
                  <a:pt x="5650" y="9208"/>
                </a:lnTo>
                <a:lnTo>
                  <a:pt x="5613" y="9061"/>
                </a:lnTo>
                <a:lnTo>
                  <a:pt x="5503" y="8768"/>
                </a:lnTo>
                <a:lnTo>
                  <a:pt x="5246" y="8107"/>
                </a:lnTo>
                <a:close/>
                <a:moveTo>
                  <a:pt x="7337" y="9905"/>
                </a:moveTo>
                <a:lnTo>
                  <a:pt x="7337" y="10235"/>
                </a:lnTo>
                <a:lnTo>
                  <a:pt x="7190" y="9978"/>
                </a:lnTo>
                <a:lnTo>
                  <a:pt x="7337" y="9905"/>
                </a:lnTo>
                <a:close/>
                <a:moveTo>
                  <a:pt x="9721" y="9061"/>
                </a:moveTo>
                <a:lnTo>
                  <a:pt x="9832" y="9281"/>
                </a:lnTo>
                <a:lnTo>
                  <a:pt x="9942" y="9501"/>
                </a:lnTo>
                <a:lnTo>
                  <a:pt x="10052" y="9685"/>
                </a:lnTo>
                <a:lnTo>
                  <a:pt x="10162" y="9868"/>
                </a:lnTo>
                <a:lnTo>
                  <a:pt x="10198" y="10015"/>
                </a:lnTo>
                <a:lnTo>
                  <a:pt x="10198" y="10161"/>
                </a:lnTo>
                <a:lnTo>
                  <a:pt x="10198" y="10308"/>
                </a:lnTo>
                <a:lnTo>
                  <a:pt x="10125" y="10455"/>
                </a:lnTo>
                <a:lnTo>
                  <a:pt x="10052" y="10345"/>
                </a:lnTo>
                <a:lnTo>
                  <a:pt x="9978" y="10308"/>
                </a:lnTo>
                <a:lnTo>
                  <a:pt x="9758" y="9758"/>
                </a:lnTo>
                <a:lnTo>
                  <a:pt x="9685" y="9464"/>
                </a:lnTo>
                <a:lnTo>
                  <a:pt x="9575" y="9171"/>
                </a:lnTo>
                <a:lnTo>
                  <a:pt x="9648" y="9134"/>
                </a:lnTo>
                <a:lnTo>
                  <a:pt x="9721" y="9061"/>
                </a:lnTo>
                <a:close/>
                <a:moveTo>
                  <a:pt x="7667" y="9758"/>
                </a:moveTo>
                <a:lnTo>
                  <a:pt x="7777" y="9795"/>
                </a:lnTo>
                <a:lnTo>
                  <a:pt x="7924" y="9868"/>
                </a:lnTo>
                <a:lnTo>
                  <a:pt x="8071" y="10015"/>
                </a:lnTo>
                <a:lnTo>
                  <a:pt x="8181" y="10235"/>
                </a:lnTo>
                <a:lnTo>
                  <a:pt x="8291" y="10638"/>
                </a:lnTo>
                <a:lnTo>
                  <a:pt x="8328" y="10822"/>
                </a:lnTo>
                <a:lnTo>
                  <a:pt x="8328" y="10968"/>
                </a:lnTo>
                <a:lnTo>
                  <a:pt x="8291" y="11115"/>
                </a:lnTo>
                <a:lnTo>
                  <a:pt x="8181" y="11189"/>
                </a:lnTo>
                <a:lnTo>
                  <a:pt x="8181" y="11115"/>
                </a:lnTo>
                <a:lnTo>
                  <a:pt x="8144" y="11005"/>
                </a:lnTo>
                <a:lnTo>
                  <a:pt x="8071" y="10968"/>
                </a:lnTo>
                <a:lnTo>
                  <a:pt x="7997" y="10895"/>
                </a:lnTo>
                <a:lnTo>
                  <a:pt x="7887" y="10675"/>
                </a:lnTo>
                <a:lnTo>
                  <a:pt x="7814" y="10382"/>
                </a:lnTo>
                <a:lnTo>
                  <a:pt x="7741" y="9831"/>
                </a:lnTo>
                <a:lnTo>
                  <a:pt x="7667" y="9758"/>
                </a:lnTo>
                <a:close/>
                <a:moveTo>
                  <a:pt x="10162" y="1321"/>
                </a:moveTo>
                <a:lnTo>
                  <a:pt x="10198" y="1541"/>
                </a:lnTo>
                <a:lnTo>
                  <a:pt x="10272" y="1725"/>
                </a:lnTo>
                <a:lnTo>
                  <a:pt x="10455" y="2092"/>
                </a:lnTo>
                <a:lnTo>
                  <a:pt x="10932" y="3229"/>
                </a:lnTo>
                <a:lnTo>
                  <a:pt x="10969" y="3302"/>
                </a:lnTo>
                <a:lnTo>
                  <a:pt x="10749" y="3375"/>
                </a:lnTo>
                <a:lnTo>
                  <a:pt x="10528" y="3449"/>
                </a:lnTo>
                <a:lnTo>
                  <a:pt x="9758" y="3742"/>
                </a:lnTo>
                <a:lnTo>
                  <a:pt x="8988" y="4146"/>
                </a:lnTo>
                <a:lnTo>
                  <a:pt x="8841" y="4219"/>
                </a:lnTo>
                <a:lnTo>
                  <a:pt x="8731" y="4329"/>
                </a:lnTo>
                <a:lnTo>
                  <a:pt x="8658" y="4072"/>
                </a:lnTo>
                <a:lnTo>
                  <a:pt x="8511" y="3816"/>
                </a:lnTo>
                <a:lnTo>
                  <a:pt x="8364" y="3595"/>
                </a:lnTo>
                <a:lnTo>
                  <a:pt x="8254" y="3522"/>
                </a:lnTo>
                <a:lnTo>
                  <a:pt x="8144" y="3449"/>
                </a:lnTo>
                <a:lnTo>
                  <a:pt x="7997" y="3412"/>
                </a:lnTo>
                <a:lnTo>
                  <a:pt x="7851" y="3375"/>
                </a:lnTo>
                <a:lnTo>
                  <a:pt x="7777" y="3375"/>
                </a:lnTo>
                <a:lnTo>
                  <a:pt x="7704" y="3412"/>
                </a:lnTo>
                <a:lnTo>
                  <a:pt x="7667" y="3485"/>
                </a:lnTo>
                <a:lnTo>
                  <a:pt x="7667" y="3559"/>
                </a:lnTo>
                <a:lnTo>
                  <a:pt x="7484" y="3595"/>
                </a:lnTo>
                <a:lnTo>
                  <a:pt x="7337" y="3706"/>
                </a:lnTo>
                <a:lnTo>
                  <a:pt x="7190" y="3852"/>
                </a:lnTo>
                <a:lnTo>
                  <a:pt x="7044" y="3999"/>
                </a:lnTo>
                <a:lnTo>
                  <a:pt x="7007" y="4109"/>
                </a:lnTo>
                <a:lnTo>
                  <a:pt x="7044" y="4219"/>
                </a:lnTo>
                <a:lnTo>
                  <a:pt x="7264" y="4696"/>
                </a:lnTo>
                <a:lnTo>
                  <a:pt x="7080" y="4769"/>
                </a:lnTo>
                <a:lnTo>
                  <a:pt x="6310" y="5026"/>
                </a:lnTo>
                <a:lnTo>
                  <a:pt x="5576" y="5283"/>
                </a:lnTo>
                <a:lnTo>
                  <a:pt x="5320" y="5356"/>
                </a:lnTo>
                <a:lnTo>
                  <a:pt x="5210" y="5393"/>
                </a:lnTo>
                <a:lnTo>
                  <a:pt x="5136" y="5466"/>
                </a:lnTo>
                <a:lnTo>
                  <a:pt x="5100" y="5356"/>
                </a:lnTo>
                <a:lnTo>
                  <a:pt x="4916" y="5063"/>
                </a:lnTo>
                <a:lnTo>
                  <a:pt x="4806" y="4879"/>
                </a:lnTo>
                <a:lnTo>
                  <a:pt x="4659" y="4733"/>
                </a:lnTo>
                <a:lnTo>
                  <a:pt x="4513" y="4623"/>
                </a:lnTo>
                <a:lnTo>
                  <a:pt x="4329" y="4549"/>
                </a:lnTo>
                <a:lnTo>
                  <a:pt x="4183" y="4513"/>
                </a:lnTo>
                <a:lnTo>
                  <a:pt x="4036" y="4586"/>
                </a:lnTo>
                <a:lnTo>
                  <a:pt x="3852" y="4586"/>
                </a:lnTo>
                <a:lnTo>
                  <a:pt x="3779" y="4623"/>
                </a:lnTo>
                <a:lnTo>
                  <a:pt x="3742" y="4696"/>
                </a:lnTo>
                <a:lnTo>
                  <a:pt x="3706" y="4989"/>
                </a:lnTo>
                <a:lnTo>
                  <a:pt x="3706" y="5283"/>
                </a:lnTo>
                <a:lnTo>
                  <a:pt x="3742" y="5576"/>
                </a:lnTo>
                <a:lnTo>
                  <a:pt x="3816" y="5870"/>
                </a:lnTo>
                <a:lnTo>
                  <a:pt x="3596" y="5833"/>
                </a:lnTo>
                <a:lnTo>
                  <a:pt x="3376" y="5870"/>
                </a:lnTo>
                <a:lnTo>
                  <a:pt x="2972" y="6016"/>
                </a:lnTo>
                <a:lnTo>
                  <a:pt x="2422" y="6163"/>
                </a:lnTo>
                <a:lnTo>
                  <a:pt x="2165" y="6273"/>
                </a:lnTo>
                <a:lnTo>
                  <a:pt x="2055" y="6347"/>
                </a:lnTo>
                <a:lnTo>
                  <a:pt x="1945" y="6457"/>
                </a:lnTo>
                <a:lnTo>
                  <a:pt x="1945" y="6530"/>
                </a:lnTo>
                <a:lnTo>
                  <a:pt x="1982" y="6567"/>
                </a:lnTo>
                <a:lnTo>
                  <a:pt x="2238" y="6603"/>
                </a:lnTo>
                <a:lnTo>
                  <a:pt x="2459" y="6567"/>
                </a:lnTo>
                <a:lnTo>
                  <a:pt x="2972" y="6457"/>
                </a:lnTo>
                <a:lnTo>
                  <a:pt x="3449" y="6347"/>
                </a:lnTo>
                <a:lnTo>
                  <a:pt x="3706" y="6237"/>
                </a:lnTo>
                <a:lnTo>
                  <a:pt x="3816" y="6163"/>
                </a:lnTo>
                <a:lnTo>
                  <a:pt x="3889" y="6090"/>
                </a:lnTo>
                <a:lnTo>
                  <a:pt x="4073" y="6383"/>
                </a:lnTo>
                <a:lnTo>
                  <a:pt x="4256" y="6677"/>
                </a:lnTo>
                <a:lnTo>
                  <a:pt x="4293" y="6713"/>
                </a:lnTo>
                <a:lnTo>
                  <a:pt x="4366" y="6823"/>
                </a:lnTo>
                <a:lnTo>
                  <a:pt x="4549" y="6970"/>
                </a:lnTo>
                <a:lnTo>
                  <a:pt x="4659" y="7007"/>
                </a:lnTo>
                <a:lnTo>
                  <a:pt x="4733" y="7044"/>
                </a:lnTo>
                <a:lnTo>
                  <a:pt x="4806" y="7007"/>
                </a:lnTo>
                <a:lnTo>
                  <a:pt x="4879" y="6933"/>
                </a:lnTo>
                <a:lnTo>
                  <a:pt x="5063" y="6640"/>
                </a:lnTo>
                <a:lnTo>
                  <a:pt x="5173" y="6347"/>
                </a:lnTo>
                <a:lnTo>
                  <a:pt x="5210" y="6053"/>
                </a:lnTo>
                <a:lnTo>
                  <a:pt x="5210" y="5760"/>
                </a:lnTo>
                <a:lnTo>
                  <a:pt x="5320" y="5760"/>
                </a:lnTo>
                <a:lnTo>
                  <a:pt x="5430" y="5723"/>
                </a:lnTo>
                <a:lnTo>
                  <a:pt x="5686" y="5650"/>
                </a:lnTo>
                <a:lnTo>
                  <a:pt x="6457" y="5430"/>
                </a:lnTo>
                <a:lnTo>
                  <a:pt x="7190" y="5173"/>
                </a:lnTo>
                <a:lnTo>
                  <a:pt x="7447" y="5063"/>
                </a:lnTo>
                <a:lnTo>
                  <a:pt x="7631" y="5430"/>
                </a:lnTo>
                <a:lnTo>
                  <a:pt x="7704" y="5613"/>
                </a:lnTo>
                <a:lnTo>
                  <a:pt x="7814" y="5760"/>
                </a:lnTo>
                <a:lnTo>
                  <a:pt x="7924" y="5833"/>
                </a:lnTo>
                <a:lnTo>
                  <a:pt x="8218" y="5833"/>
                </a:lnTo>
                <a:lnTo>
                  <a:pt x="8328" y="5760"/>
                </a:lnTo>
                <a:lnTo>
                  <a:pt x="8548" y="5576"/>
                </a:lnTo>
                <a:lnTo>
                  <a:pt x="8731" y="5356"/>
                </a:lnTo>
                <a:lnTo>
                  <a:pt x="8804" y="5173"/>
                </a:lnTo>
                <a:lnTo>
                  <a:pt x="8841" y="4989"/>
                </a:lnTo>
                <a:lnTo>
                  <a:pt x="8841" y="4806"/>
                </a:lnTo>
                <a:lnTo>
                  <a:pt x="8804" y="4586"/>
                </a:lnTo>
                <a:lnTo>
                  <a:pt x="8914" y="4586"/>
                </a:lnTo>
                <a:lnTo>
                  <a:pt x="9061" y="4513"/>
                </a:lnTo>
                <a:lnTo>
                  <a:pt x="9942" y="4109"/>
                </a:lnTo>
                <a:lnTo>
                  <a:pt x="10639" y="3852"/>
                </a:lnTo>
                <a:lnTo>
                  <a:pt x="10895" y="3742"/>
                </a:lnTo>
                <a:lnTo>
                  <a:pt x="11115" y="3669"/>
                </a:lnTo>
                <a:lnTo>
                  <a:pt x="11519" y="4586"/>
                </a:lnTo>
                <a:lnTo>
                  <a:pt x="11849" y="5540"/>
                </a:lnTo>
                <a:lnTo>
                  <a:pt x="12069" y="6237"/>
                </a:lnTo>
                <a:lnTo>
                  <a:pt x="12032" y="6347"/>
                </a:lnTo>
                <a:lnTo>
                  <a:pt x="11996" y="6457"/>
                </a:lnTo>
                <a:lnTo>
                  <a:pt x="11959" y="6457"/>
                </a:lnTo>
                <a:lnTo>
                  <a:pt x="11592" y="6603"/>
                </a:lnTo>
                <a:lnTo>
                  <a:pt x="10969" y="6787"/>
                </a:lnTo>
                <a:lnTo>
                  <a:pt x="9685" y="7227"/>
                </a:lnTo>
                <a:lnTo>
                  <a:pt x="8438" y="7630"/>
                </a:lnTo>
                <a:lnTo>
                  <a:pt x="7887" y="7777"/>
                </a:lnTo>
                <a:lnTo>
                  <a:pt x="7631" y="7924"/>
                </a:lnTo>
                <a:lnTo>
                  <a:pt x="7521" y="7997"/>
                </a:lnTo>
                <a:lnTo>
                  <a:pt x="7447" y="8107"/>
                </a:lnTo>
                <a:lnTo>
                  <a:pt x="7447" y="8144"/>
                </a:lnTo>
                <a:lnTo>
                  <a:pt x="7631" y="8181"/>
                </a:lnTo>
                <a:lnTo>
                  <a:pt x="7997" y="8181"/>
                </a:lnTo>
                <a:lnTo>
                  <a:pt x="8181" y="8107"/>
                </a:lnTo>
                <a:lnTo>
                  <a:pt x="8914" y="7887"/>
                </a:lnTo>
                <a:lnTo>
                  <a:pt x="10565" y="7374"/>
                </a:lnTo>
                <a:lnTo>
                  <a:pt x="12216" y="6860"/>
                </a:lnTo>
                <a:lnTo>
                  <a:pt x="12289" y="6823"/>
                </a:lnTo>
                <a:lnTo>
                  <a:pt x="12546" y="7777"/>
                </a:lnTo>
                <a:lnTo>
                  <a:pt x="12766" y="8474"/>
                </a:lnTo>
                <a:lnTo>
                  <a:pt x="12729" y="8511"/>
                </a:lnTo>
                <a:lnTo>
                  <a:pt x="12693" y="8584"/>
                </a:lnTo>
                <a:lnTo>
                  <a:pt x="11629" y="8988"/>
                </a:lnTo>
                <a:lnTo>
                  <a:pt x="11042" y="9208"/>
                </a:lnTo>
                <a:lnTo>
                  <a:pt x="10859" y="9281"/>
                </a:lnTo>
                <a:lnTo>
                  <a:pt x="10749" y="9391"/>
                </a:lnTo>
                <a:lnTo>
                  <a:pt x="10455" y="9575"/>
                </a:lnTo>
                <a:lnTo>
                  <a:pt x="10455" y="9611"/>
                </a:lnTo>
                <a:lnTo>
                  <a:pt x="10418" y="9501"/>
                </a:lnTo>
                <a:lnTo>
                  <a:pt x="10198" y="9024"/>
                </a:lnTo>
                <a:lnTo>
                  <a:pt x="10052" y="8804"/>
                </a:lnTo>
                <a:lnTo>
                  <a:pt x="9942" y="8731"/>
                </a:lnTo>
                <a:lnTo>
                  <a:pt x="9832" y="8694"/>
                </a:lnTo>
                <a:lnTo>
                  <a:pt x="9758" y="8694"/>
                </a:lnTo>
                <a:lnTo>
                  <a:pt x="9721" y="8768"/>
                </a:lnTo>
                <a:lnTo>
                  <a:pt x="9685" y="8841"/>
                </a:lnTo>
                <a:lnTo>
                  <a:pt x="9501" y="8841"/>
                </a:lnTo>
                <a:lnTo>
                  <a:pt x="9355" y="8804"/>
                </a:lnTo>
                <a:lnTo>
                  <a:pt x="9208" y="8841"/>
                </a:lnTo>
                <a:lnTo>
                  <a:pt x="9061" y="8878"/>
                </a:lnTo>
                <a:lnTo>
                  <a:pt x="8988" y="8988"/>
                </a:lnTo>
                <a:lnTo>
                  <a:pt x="8914" y="9098"/>
                </a:lnTo>
                <a:lnTo>
                  <a:pt x="8914" y="9208"/>
                </a:lnTo>
                <a:lnTo>
                  <a:pt x="9025" y="9611"/>
                </a:lnTo>
                <a:lnTo>
                  <a:pt x="9135" y="10051"/>
                </a:lnTo>
                <a:lnTo>
                  <a:pt x="8694" y="10161"/>
                </a:lnTo>
                <a:lnTo>
                  <a:pt x="8658" y="10198"/>
                </a:lnTo>
                <a:lnTo>
                  <a:pt x="8621" y="10235"/>
                </a:lnTo>
                <a:lnTo>
                  <a:pt x="8584" y="10345"/>
                </a:lnTo>
                <a:lnTo>
                  <a:pt x="8511" y="10125"/>
                </a:lnTo>
                <a:lnTo>
                  <a:pt x="8401" y="9905"/>
                </a:lnTo>
                <a:lnTo>
                  <a:pt x="8254" y="9685"/>
                </a:lnTo>
                <a:lnTo>
                  <a:pt x="8034" y="9501"/>
                </a:lnTo>
                <a:lnTo>
                  <a:pt x="7777" y="9391"/>
                </a:lnTo>
                <a:lnTo>
                  <a:pt x="7557" y="9391"/>
                </a:lnTo>
                <a:lnTo>
                  <a:pt x="7411" y="9428"/>
                </a:lnTo>
                <a:lnTo>
                  <a:pt x="7300" y="9464"/>
                </a:lnTo>
                <a:lnTo>
                  <a:pt x="7190" y="9538"/>
                </a:lnTo>
                <a:lnTo>
                  <a:pt x="7080" y="9611"/>
                </a:lnTo>
                <a:lnTo>
                  <a:pt x="7044" y="9721"/>
                </a:lnTo>
                <a:lnTo>
                  <a:pt x="7007" y="9868"/>
                </a:lnTo>
                <a:lnTo>
                  <a:pt x="7044" y="9941"/>
                </a:lnTo>
                <a:lnTo>
                  <a:pt x="7117" y="9978"/>
                </a:lnTo>
                <a:lnTo>
                  <a:pt x="7044" y="10235"/>
                </a:lnTo>
                <a:lnTo>
                  <a:pt x="7080" y="10492"/>
                </a:lnTo>
                <a:lnTo>
                  <a:pt x="4806" y="11152"/>
                </a:lnTo>
                <a:lnTo>
                  <a:pt x="4219" y="11335"/>
                </a:lnTo>
                <a:lnTo>
                  <a:pt x="3632" y="11519"/>
                </a:lnTo>
                <a:lnTo>
                  <a:pt x="3449" y="11629"/>
                </a:lnTo>
                <a:lnTo>
                  <a:pt x="3192" y="10602"/>
                </a:lnTo>
                <a:lnTo>
                  <a:pt x="2862" y="9611"/>
                </a:lnTo>
                <a:lnTo>
                  <a:pt x="3339" y="9538"/>
                </a:lnTo>
                <a:lnTo>
                  <a:pt x="3816" y="9428"/>
                </a:lnTo>
                <a:lnTo>
                  <a:pt x="4769" y="9134"/>
                </a:lnTo>
                <a:lnTo>
                  <a:pt x="4843" y="9318"/>
                </a:lnTo>
                <a:lnTo>
                  <a:pt x="4953" y="9501"/>
                </a:lnTo>
                <a:lnTo>
                  <a:pt x="5063" y="9685"/>
                </a:lnTo>
                <a:lnTo>
                  <a:pt x="5246" y="9831"/>
                </a:lnTo>
                <a:lnTo>
                  <a:pt x="5356" y="9868"/>
                </a:lnTo>
                <a:lnTo>
                  <a:pt x="5466" y="9905"/>
                </a:lnTo>
                <a:lnTo>
                  <a:pt x="5613" y="9905"/>
                </a:lnTo>
                <a:lnTo>
                  <a:pt x="5723" y="9868"/>
                </a:lnTo>
                <a:lnTo>
                  <a:pt x="5980" y="9758"/>
                </a:lnTo>
                <a:lnTo>
                  <a:pt x="6163" y="9648"/>
                </a:lnTo>
                <a:lnTo>
                  <a:pt x="6237" y="9538"/>
                </a:lnTo>
                <a:lnTo>
                  <a:pt x="6273" y="9501"/>
                </a:lnTo>
                <a:lnTo>
                  <a:pt x="6237" y="9428"/>
                </a:lnTo>
                <a:lnTo>
                  <a:pt x="5980" y="8731"/>
                </a:lnTo>
                <a:lnTo>
                  <a:pt x="6200" y="8731"/>
                </a:lnTo>
                <a:lnTo>
                  <a:pt x="6383" y="8658"/>
                </a:lnTo>
                <a:lnTo>
                  <a:pt x="6604" y="9244"/>
                </a:lnTo>
                <a:lnTo>
                  <a:pt x="6677" y="9318"/>
                </a:lnTo>
                <a:lnTo>
                  <a:pt x="6714" y="9354"/>
                </a:lnTo>
                <a:lnTo>
                  <a:pt x="6787" y="9354"/>
                </a:lnTo>
                <a:lnTo>
                  <a:pt x="7044" y="9318"/>
                </a:lnTo>
                <a:lnTo>
                  <a:pt x="7300" y="9208"/>
                </a:lnTo>
                <a:lnTo>
                  <a:pt x="7521" y="9061"/>
                </a:lnTo>
                <a:lnTo>
                  <a:pt x="7704" y="8878"/>
                </a:lnTo>
                <a:lnTo>
                  <a:pt x="7741" y="8841"/>
                </a:lnTo>
                <a:lnTo>
                  <a:pt x="7777" y="8768"/>
                </a:lnTo>
                <a:lnTo>
                  <a:pt x="7741" y="8658"/>
                </a:lnTo>
                <a:lnTo>
                  <a:pt x="7264" y="7887"/>
                </a:lnTo>
                <a:lnTo>
                  <a:pt x="7080" y="7520"/>
                </a:lnTo>
                <a:lnTo>
                  <a:pt x="6970" y="7337"/>
                </a:lnTo>
                <a:lnTo>
                  <a:pt x="6824" y="7227"/>
                </a:lnTo>
                <a:lnTo>
                  <a:pt x="6640" y="7154"/>
                </a:lnTo>
                <a:lnTo>
                  <a:pt x="6457" y="7190"/>
                </a:lnTo>
                <a:lnTo>
                  <a:pt x="6383" y="7227"/>
                </a:lnTo>
                <a:lnTo>
                  <a:pt x="6310" y="7264"/>
                </a:lnTo>
                <a:lnTo>
                  <a:pt x="6237" y="7337"/>
                </a:lnTo>
                <a:lnTo>
                  <a:pt x="6200" y="7410"/>
                </a:lnTo>
                <a:lnTo>
                  <a:pt x="6017" y="7447"/>
                </a:lnTo>
                <a:lnTo>
                  <a:pt x="5980" y="7484"/>
                </a:lnTo>
                <a:lnTo>
                  <a:pt x="5943" y="7520"/>
                </a:lnTo>
                <a:lnTo>
                  <a:pt x="5907" y="7594"/>
                </a:lnTo>
                <a:lnTo>
                  <a:pt x="5907" y="7667"/>
                </a:lnTo>
                <a:lnTo>
                  <a:pt x="6200" y="8291"/>
                </a:lnTo>
                <a:lnTo>
                  <a:pt x="6163" y="8364"/>
                </a:lnTo>
                <a:lnTo>
                  <a:pt x="6127" y="8401"/>
                </a:lnTo>
                <a:lnTo>
                  <a:pt x="6090" y="8401"/>
                </a:lnTo>
                <a:lnTo>
                  <a:pt x="6053" y="8437"/>
                </a:lnTo>
                <a:lnTo>
                  <a:pt x="5943" y="8474"/>
                </a:lnTo>
                <a:lnTo>
                  <a:pt x="5907" y="8511"/>
                </a:lnTo>
                <a:lnTo>
                  <a:pt x="5613" y="7814"/>
                </a:lnTo>
                <a:lnTo>
                  <a:pt x="5576" y="7777"/>
                </a:lnTo>
                <a:lnTo>
                  <a:pt x="5540" y="7704"/>
                </a:lnTo>
                <a:lnTo>
                  <a:pt x="5393" y="7704"/>
                </a:lnTo>
                <a:lnTo>
                  <a:pt x="5356" y="7667"/>
                </a:lnTo>
                <a:lnTo>
                  <a:pt x="5173" y="7667"/>
                </a:lnTo>
                <a:lnTo>
                  <a:pt x="4990" y="7704"/>
                </a:lnTo>
                <a:lnTo>
                  <a:pt x="4843" y="7814"/>
                </a:lnTo>
                <a:lnTo>
                  <a:pt x="4733" y="7961"/>
                </a:lnTo>
                <a:lnTo>
                  <a:pt x="4659" y="8144"/>
                </a:lnTo>
                <a:lnTo>
                  <a:pt x="4623" y="8327"/>
                </a:lnTo>
                <a:lnTo>
                  <a:pt x="4623" y="8511"/>
                </a:lnTo>
                <a:lnTo>
                  <a:pt x="4623" y="8694"/>
                </a:lnTo>
                <a:lnTo>
                  <a:pt x="3669" y="8951"/>
                </a:lnTo>
                <a:lnTo>
                  <a:pt x="3229" y="9134"/>
                </a:lnTo>
                <a:lnTo>
                  <a:pt x="2752" y="9318"/>
                </a:lnTo>
                <a:lnTo>
                  <a:pt x="2348" y="7997"/>
                </a:lnTo>
                <a:lnTo>
                  <a:pt x="1908" y="6677"/>
                </a:lnTo>
                <a:lnTo>
                  <a:pt x="1541" y="5356"/>
                </a:lnTo>
                <a:lnTo>
                  <a:pt x="1395" y="4696"/>
                </a:lnTo>
                <a:lnTo>
                  <a:pt x="1285" y="3999"/>
                </a:lnTo>
                <a:lnTo>
                  <a:pt x="1505" y="3962"/>
                </a:lnTo>
                <a:lnTo>
                  <a:pt x="1725" y="3926"/>
                </a:lnTo>
                <a:lnTo>
                  <a:pt x="2165" y="3816"/>
                </a:lnTo>
                <a:lnTo>
                  <a:pt x="3302" y="3485"/>
                </a:lnTo>
                <a:lnTo>
                  <a:pt x="5760" y="2825"/>
                </a:lnTo>
                <a:lnTo>
                  <a:pt x="6934" y="2495"/>
                </a:lnTo>
                <a:lnTo>
                  <a:pt x="8071" y="2092"/>
                </a:lnTo>
                <a:lnTo>
                  <a:pt x="9135" y="1725"/>
                </a:lnTo>
                <a:lnTo>
                  <a:pt x="9758" y="1505"/>
                </a:lnTo>
                <a:lnTo>
                  <a:pt x="9978" y="1395"/>
                </a:lnTo>
                <a:lnTo>
                  <a:pt x="10088" y="1358"/>
                </a:lnTo>
                <a:lnTo>
                  <a:pt x="10162" y="1321"/>
                </a:lnTo>
                <a:close/>
                <a:moveTo>
                  <a:pt x="12876" y="8988"/>
                </a:moveTo>
                <a:lnTo>
                  <a:pt x="13023" y="9575"/>
                </a:lnTo>
                <a:lnTo>
                  <a:pt x="13096" y="9905"/>
                </a:lnTo>
                <a:lnTo>
                  <a:pt x="13206" y="10198"/>
                </a:lnTo>
                <a:lnTo>
                  <a:pt x="12619" y="10271"/>
                </a:lnTo>
                <a:lnTo>
                  <a:pt x="12069" y="10418"/>
                </a:lnTo>
                <a:lnTo>
                  <a:pt x="11519" y="10565"/>
                </a:lnTo>
                <a:lnTo>
                  <a:pt x="10969" y="10748"/>
                </a:lnTo>
                <a:lnTo>
                  <a:pt x="9685" y="11225"/>
                </a:lnTo>
                <a:lnTo>
                  <a:pt x="8438" y="11702"/>
                </a:lnTo>
                <a:lnTo>
                  <a:pt x="5980" y="12619"/>
                </a:lnTo>
                <a:lnTo>
                  <a:pt x="4879" y="13023"/>
                </a:lnTo>
                <a:lnTo>
                  <a:pt x="4329" y="13243"/>
                </a:lnTo>
                <a:lnTo>
                  <a:pt x="3816" y="13499"/>
                </a:lnTo>
                <a:lnTo>
                  <a:pt x="3669" y="12692"/>
                </a:lnTo>
                <a:lnTo>
                  <a:pt x="3522" y="11885"/>
                </a:lnTo>
                <a:lnTo>
                  <a:pt x="3742" y="11885"/>
                </a:lnTo>
                <a:lnTo>
                  <a:pt x="3999" y="11812"/>
                </a:lnTo>
                <a:lnTo>
                  <a:pt x="5173" y="11482"/>
                </a:lnTo>
                <a:lnTo>
                  <a:pt x="7190" y="10932"/>
                </a:lnTo>
                <a:lnTo>
                  <a:pt x="7374" y="11335"/>
                </a:lnTo>
                <a:lnTo>
                  <a:pt x="7594" y="11702"/>
                </a:lnTo>
                <a:lnTo>
                  <a:pt x="7631" y="11775"/>
                </a:lnTo>
                <a:lnTo>
                  <a:pt x="7814" y="11775"/>
                </a:lnTo>
                <a:lnTo>
                  <a:pt x="7887" y="11702"/>
                </a:lnTo>
                <a:lnTo>
                  <a:pt x="7961" y="11629"/>
                </a:lnTo>
                <a:lnTo>
                  <a:pt x="8107" y="11592"/>
                </a:lnTo>
                <a:lnTo>
                  <a:pt x="8401" y="11519"/>
                </a:lnTo>
                <a:lnTo>
                  <a:pt x="8474" y="11445"/>
                </a:lnTo>
                <a:lnTo>
                  <a:pt x="8548" y="11372"/>
                </a:lnTo>
                <a:lnTo>
                  <a:pt x="8658" y="11189"/>
                </a:lnTo>
                <a:lnTo>
                  <a:pt x="8694" y="11005"/>
                </a:lnTo>
                <a:lnTo>
                  <a:pt x="8694" y="10785"/>
                </a:lnTo>
                <a:lnTo>
                  <a:pt x="8658" y="10602"/>
                </a:lnTo>
                <a:lnTo>
                  <a:pt x="8621" y="10418"/>
                </a:lnTo>
                <a:lnTo>
                  <a:pt x="8658" y="10492"/>
                </a:lnTo>
                <a:lnTo>
                  <a:pt x="8768" y="10528"/>
                </a:lnTo>
                <a:lnTo>
                  <a:pt x="9025" y="10492"/>
                </a:lnTo>
                <a:lnTo>
                  <a:pt x="9281" y="10418"/>
                </a:lnTo>
                <a:lnTo>
                  <a:pt x="9428" y="10638"/>
                </a:lnTo>
                <a:lnTo>
                  <a:pt x="9611" y="10822"/>
                </a:lnTo>
                <a:lnTo>
                  <a:pt x="9758" y="10895"/>
                </a:lnTo>
                <a:lnTo>
                  <a:pt x="9942" y="10932"/>
                </a:lnTo>
                <a:lnTo>
                  <a:pt x="10088" y="10932"/>
                </a:lnTo>
                <a:lnTo>
                  <a:pt x="10235" y="10858"/>
                </a:lnTo>
                <a:lnTo>
                  <a:pt x="10382" y="10785"/>
                </a:lnTo>
                <a:lnTo>
                  <a:pt x="10492" y="10638"/>
                </a:lnTo>
                <a:lnTo>
                  <a:pt x="10565" y="10492"/>
                </a:lnTo>
                <a:lnTo>
                  <a:pt x="10602" y="10345"/>
                </a:lnTo>
                <a:lnTo>
                  <a:pt x="10639" y="10161"/>
                </a:lnTo>
                <a:lnTo>
                  <a:pt x="10602" y="9978"/>
                </a:lnTo>
                <a:lnTo>
                  <a:pt x="10492" y="9648"/>
                </a:lnTo>
                <a:lnTo>
                  <a:pt x="10749" y="9648"/>
                </a:lnTo>
                <a:lnTo>
                  <a:pt x="11005" y="9611"/>
                </a:lnTo>
                <a:lnTo>
                  <a:pt x="11629" y="9428"/>
                </a:lnTo>
                <a:lnTo>
                  <a:pt x="12876" y="8988"/>
                </a:lnTo>
                <a:close/>
                <a:moveTo>
                  <a:pt x="13206" y="10675"/>
                </a:moveTo>
                <a:lnTo>
                  <a:pt x="13096" y="10712"/>
                </a:lnTo>
                <a:lnTo>
                  <a:pt x="11592" y="11262"/>
                </a:lnTo>
                <a:lnTo>
                  <a:pt x="8731" y="12362"/>
                </a:lnTo>
                <a:lnTo>
                  <a:pt x="7300" y="12876"/>
                </a:lnTo>
                <a:lnTo>
                  <a:pt x="6604" y="13133"/>
                </a:lnTo>
                <a:lnTo>
                  <a:pt x="5870" y="13316"/>
                </a:lnTo>
                <a:lnTo>
                  <a:pt x="4696" y="13573"/>
                </a:lnTo>
                <a:lnTo>
                  <a:pt x="5393" y="13279"/>
                </a:lnTo>
                <a:lnTo>
                  <a:pt x="6090" y="13023"/>
                </a:lnTo>
                <a:lnTo>
                  <a:pt x="8438" y="12179"/>
                </a:lnTo>
                <a:lnTo>
                  <a:pt x="9611" y="11702"/>
                </a:lnTo>
                <a:lnTo>
                  <a:pt x="10822" y="11299"/>
                </a:lnTo>
                <a:lnTo>
                  <a:pt x="11409" y="11078"/>
                </a:lnTo>
                <a:lnTo>
                  <a:pt x="11996" y="10895"/>
                </a:lnTo>
                <a:lnTo>
                  <a:pt x="12619" y="10748"/>
                </a:lnTo>
                <a:lnTo>
                  <a:pt x="13206" y="10675"/>
                </a:lnTo>
                <a:close/>
                <a:moveTo>
                  <a:pt x="10492" y="478"/>
                </a:moveTo>
                <a:lnTo>
                  <a:pt x="10712" y="1064"/>
                </a:lnTo>
                <a:lnTo>
                  <a:pt x="10969" y="1688"/>
                </a:lnTo>
                <a:lnTo>
                  <a:pt x="11482" y="2862"/>
                </a:lnTo>
                <a:lnTo>
                  <a:pt x="11996" y="4182"/>
                </a:lnTo>
                <a:lnTo>
                  <a:pt x="12473" y="5466"/>
                </a:lnTo>
                <a:lnTo>
                  <a:pt x="12876" y="6713"/>
                </a:lnTo>
                <a:lnTo>
                  <a:pt x="13280" y="7924"/>
                </a:lnTo>
                <a:lnTo>
                  <a:pt x="13683" y="9171"/>
                </a:lnTo>
                <a:lnTo>
                  <a:pt x="14013" y="10418"/>
                </a:lnTo>
                <a:lnTo>
                  <a:pt x="13793" y="10418"/>
                </a:lnTo>
                <a:lnTo>
                  <a:pt x="13573" y="10492"/>
                </a:lnTo>
                <a:lnTo>
                  <a:pt x="13573" y="10418"/>
                </a:lnTo>
                <a:lnTo>
                  <a:pt x="13573" y="10308"/>
                </a:lnTo>
                <a:lnTo>
                  <a:pt x="13646" y="10235"/>
                </a:lnTo>
                <a:lnTo>
                  <a:pt x="13646" y="10125"/>
                </a:lnTo>
                <a:lnTo>
                  <a:pt x="13610" y="9831"/>
                </a:lnTo>
                <a:lnTo>
                  <a:pt x="13610" y="9758"/>
                </a:lnTo>
                <a:lnTo>
                  <a:pt x="13610" y="9721"/>
                </a:lnTo>
                <a:lnTo>
                  <a:pt x="13426" y="9024"/>
                </a:lnTo>
                <a:lnTo>
                  <a:pt x="13096" y="7777"/>
                </a:lnTo>
                <a:lnTo>
                  <a:pt x="12693" y="6603"/>
                </a:lnTo>
                <a:lnTo>
                  <a:pt x="12289" y="5430"/>
                </a:lnTo>
                <a:lnTo>
                  <a:pt x="11849" y="4256"/>
                </a:lnTo>
                <a:lnTo>
                  <a:pt x="11372" y="3119"/>
                </a:lnTo>
                <a:lnTo>
                  <a:pt x="10859" y="1981"/>
                </a:lnTo>
                <a:lnTo>
                  <a:pt x="10675" y="1651"/>
                </a:lnTo>
                <a:lnTo>
                  <a:pt x="10492" y="1358"/>
                </a:lnTo>
                <a:lnTo>
                  <a:pt x="10602" y="1285"/>
                </a:lnTo>
                <a:lnTo>
                  <a:pt x="10639" y="1174"/>
                </a:lnTo>
                <a:lnTo>
                  <a:pt x="10602" y="1064"/>
                </a:lnTo>
                <a:lnTo>
                  <a:pt x="10565" y="991"/>
                </a:lnTo>
                <a:lnTo>
                  <a:pt x="10528" y="954"/>
                </a:lnTo>
                <a:lnTo>
                  <a:pt x="10455" y="918"/>
                </a:lnTo>
                <a:lnTo>
                  <a:pt x="10272" y="881"/>
                </a:lnTo>
                <a:lnTo>
                  <a:pt x="10088" y="918"/>
                </a:lnTo>
                <a:lnTo>
                  <a:pt x="9391" y="1138"/>
                </a:lnTo>
                <a:lnTo>
                  <a:pt x="8658" y="1431"/>
                </a:lnTo>
                <a:lnTo>
                  <a:pt x="7924" y="1688"/>
                </a:lnTo>
                <a:lnTo>
                  <a:pt x="7190" y="1945"/>
                </a:lnTo>
                <a:lnTo>
                  <a:pt x="5650" y="2422"/>
                </a:lnTo>
                <a:lnTo>
                  <a:pt x="4109" y="2862"/>
                </a:lnTo>
                <a:lnTo>
                  <a:pt x="2569" y="3265"/>
                </a:lnTo>
                <a:lnTo>
                  <a:pt x="1762" y="3485"/>
                </a:lnTo>
                <a:lnTo>
                  <a:pt x="1358" y="3632"/>
                </a:lnTo>
                <a:lnTo>
                  <a:pt x="1175" y="3706"/>
                </a:lnTo>
                <a:lnTo>
                  <a:pt x="1028" y="3816"/>
                </a:lnTo>
                <a:lnTo>
                  <a:pt x="991" y="3816"/>
                </a:lnTo>
                <a:lnTo>
                  <a:pt x="955" y="3889"/>
                </a:lnTo>
                <a:lnTo>
                  <a:pt x="918" y="3962"/>
                </a:lnTo>
                <a:lnTo>
                  <a:pt x="991" y="4586"/>
                </a:lnTo>
                <a:lnTo>
                  <a:pt x="1101" y="5209"/>
                </a:lnTo>
                <a:lnTo>
                  <a:pt x="1248" y="5796"/>
                </a:lnTo>
                <a:lnTo>
                  <a:pt x="1395" y="6420"/>
                </a:lnTo>
                <a:lnTo>
                  <a:pt x="1725" y="7594"/>
                </a:lnTo>
                <a:lnTo>
                  <a:pt x="2128" y="8768"/>
                </a:lnTo>
                <a:lnTo>
                  <a:pt x="2532" y="9978"/>
                </a:lnTo>
                <a:lnTo>
                  <a:pt x="2899" y="11152"/>
                </a:lnTo>
                <a:lnTo>
                  <a:pt x="3045" y="11739"/>
                </a:lnTo>
                <a:lnTo>
                  <a:pt x="3192" y="12362"/>
                </a:lnTo>
                <a:lnTo>
                  <a:pt x="3302" y="12949"/>
                </a:lnTo>
                <a:lnTo>
                  <a:pt x="3412" y="13573"/>
                </a:lnTo>
                <a:lnTo>
                  <a:pt x="3412" y="13683"/>
                </a:lnTo>
                <a:lnTo>
                  <a:pt x="3486" y="13720"/>
                </a:lnTo>
                <a:lnTo>
                  <a:pt x="3559" y="13756"/>
                </a:lnTo>
                <a:lnTo>
                  <a:pt x="3632" y="13793"/>
                </a:lnTo>
                <a:lnTo>
                  <a:pt x="3669" y="13830"/>
                </a:lnTo>
                <a:lnTo>
                  <a:pt x="3742" y="13830"/>
                </a:lnTo>
                <a:lnTo>
                  <a:pt x="4036" y="13756"/>
                </a:lnTo>
                <a:lnTo>
                  <a:pt x="3706" y="13903"/>
                </a:lnTo>
                <a:lnTo>
                  <a:pt x="3412" y="14086"/>
                </a:lnTo>
                <a:lnTo>
                  <a:pt x="2569" y="11115"/>
                </a:lnTo>
                <a:lnTo>
                  <a:pt x="2128" y="9611"/>
                </a:lnTo>
                <a:lnTo>
                  <a:pt x="1725" y="8144"/>
                </a:lnTo>
                <a:lnTo>
                  <a:pt x="955" y="5136"/>
                </a:lnTo>
                <a:lnTo>
                  <a:pt x="808" y="4439"/>
                </a:lnTo>
                <a:lnTo>
                  <a:pt x="661" y="3999"/>
                </a:lnTo>
                <a:lnTo>
                  <a:pt x="588" y="3779"/>
                </a:lnTo>
                <a:lnTo>
                  <a:pt x="478" y="3632"/>
                </a:lnTo>
                <a:lnTo>
                  <a:pt x="1065" y="3522"/>
                </a:lnTo>
                <a:lnTo>
                  <a:pt x="1652" y="3412"/>
                </a:lnTo>
                <a:lnTo>
                  <a:pt x="2825" y="3045"/>
                </a:lnTo>
                <a:lnTo>
                  <a:pt x="4183" y="2642"/>
                </a:lnTo>
                <a:lnTo>
                  <a:pt x="5503" y="2202"/>
                </a:lnTo>
                <a:lnTo>
                  <a:pt x="8034" y="1358"/>
                </a:lnTo>
                <a:lnTo>
                  <a:pt x="9281" y="918"/>
                </a:lnTo>
                <a:lnTo>
                  <a:pt x="9905" y="734"/>
                </a:lnTo>
                <a:lnTo>
                  <a:pt x="10198" y="624"/>
                </a:lnTo>
                <a:lnTo>
                  <a:pt x="10492" y="478"/>
                </a:lnTo>
                <a:close/>
                <a:moveTo>
                  <a:pt x="10455" y="1"/>
                </a:moveTo>
                <a:lnTo>
                  <a:pt x="10162" y="37"/>
                </a:lnTo>
                <a:lnTo>
                  <a:pt x="9832" y="147"/>
                </a:lnTo>
                <a:lnTo>
                  <a:pt x="9245" y="367"/>
                </a:lnTo>
                <a:lnTo>
                  <a:pt x="7997" y="808"/>
                </a:lnTo>
                <a:lnTo>
                  <a:pt x="5503" y="1651"/>
                </a:lnTo>
                <a:lnTo>
                  <a:pt x="2935" y="2495"/>
                </a:lnTo>
                <a:lnTo>
                  <a:pt x="1615" y="2899"/>
                </a:lnTo>
                <a:lnTo>
                  <a:pt x="918" y="3082"/>
                </a:lnTo>
                <a:lnTo>
                  <a:pt x="258" y="3339"/>
                </a:lnTo>
                <a:lnTo>
                  <a:pt x="184" y="3412"/>
                </a:lnTo>
                <a:lnTo>
                  <a:pt x="148" y="3522"/>
                </a:lnTo>
                <a:lnTo>
                  <a:pt x="38" y="3559"/>
                </a:lnTo>
                <a:lnTo>
                  <a:pt x="1" y="3595"/>
                </a:lnTo>
                <a:lnTo>
                  <a:pt x="1" y="3632"/>
                </a:lnTo>
                <a:lnTo>
                  <a:pt x="38" y="3779"/>
                </a:lnTo>
                <a:lnTo>
                  <a:pt x="111" y="3926"/>
                </a:lnTo>
                <a:lnTo>
                  <a:pt x="184" y="4036"/>
                </a:lnTo>
                <a:lnTo>
                  <a:pt x="221" y="4146"/>
                </a:lnTo>
                <a:lnTo>
                  <a:pt x="294" y="4366"/>
                </a:lnTo>
                <a:lnTo>
                  <a:pt x="588" y="5796"/>
                </a:lnTo>
                <a:lnTo>
                  <a:pt x="955" y="7227"/>
                </a:lnTo>
                <a:lnTo>
                  <a:pt x="1285" y="8658"/>
                </a:lnTo>
                <a:lnTo>
                  <a:pt x="2055" y="11482"/>
                </a:lnTo>
                <a:lnTo>
                  <a:pt x="2459" y="12876"/>
                </a:lnTo>
                <a:lnTo>
                  <a:pt x="2899" y="14233"/>
                </a:lnTo>
                <a:lnTo>
                  <a:pt x="2935" y="14380"/>
                </a:lnTo>
                <a:lnTo>
                  <a:pt x="3045" y="14416"/>
                </a:lnTo>
                <a:lnTo>
                  <a:pt x="3155" y="14453"/>
                </a:lnTo>
                <a:lnTo>
                  <a:pt x="3302" y="14416"/>
                </a:lnTo>
                <a:lnTo>
                  <a:pt x="3596" y="14343"/>
                </a:lnTo>
                <a:lnTo>
                  <a:pt x="3889" y="14270"/>
                </a:lnTo>
                <a:lnTo>
                  <a:pt x="4513" y="14086"/>
                </a:lnTo>
                <a:lnTo>
                  <a:pt x="5980" y="13793"/>
                </a:lnTo>
                <a:lnTo>
                  <a:pt x="6714" y="13610"/>
                </a:lnTo>
                <a:lnTo>
                  <a:pt x="7447" y="13353"/>
                </a:lnTo>
                <a:lnTo>
                  <a:pt x="8878" y="12839"/>
                </a:lnTo>
                <a:lnTo>
                  <a:pt x="11739" y="11775"/>
                </a:lnTo>
                <a:lnTo>
                  <a:pt x="13133" y="11225"/>
                </a:lnTo>
                <a:lnTo>
                  <a:pt x="13646" y="11078"/>
                </a:lnTo>
                <a:lnTo>
                  <a:pt x="13903" y="10968"/>
                </a:lnTo>
                <a:lnTo>
                  <a:pt x="14160" y="10822"/>
                </a:lnTo>
                <a:lnTo>
                  <a:pt x="14197" y="10932"/>
                </a:lnTo>
                <a:lnTo>
                  <a:pt x="14270" y="10968"/>
                </a:lnTo>
                <a:lnTo>
                  <a:pt x="14380" y="11005"/>
                </a:lnTo>
                <a:lnTo>
                  <a:pt x="14490" y="11005"/>
                </a:lnTo>
                <a:lnTo>
                  <a:pt x="14563" y="10932"/>
                </a:lnTo>
                <a:lnTo>
                  <a:pt x="14637" y="10895"/>
                </a:lnTo>
                <a:lnTo>
                  <a:pt x="14674" y="10785"/>
                </a:lnTo>
                <a:lnTo>
                  <a:pt x="14637" y="10675"/>
                </a:lnTo>
                <a:lnTo>
                  <a:pt x="14270" y="9318"/>
                </a:lnTo>
                <a:lnTo>
                  <a:pt x="13867" y="7997"/>
                </a:lnTo>
                <a:lnTo>
                  <a:pt x="13426" y="6640"/>
                </a:lnTo>
                <a:lnTo>
                  <a:pt x="12949" y="5356"/>
                </a:lnTo>
                <a:lnTo>
                  <a:pt x="12473" y="4036"/>
                </a:lnTo>
                <a:lnTo>
                  <a:pt x="11922" y="2752"/>
                </a:lnTo>
                <a:lnTo>
                  <a:pt x="11409" y="1468"/>
                </a:lnTo>
                <a:lnTo>
                  <a:pt x="11115" y="881"/>
                </a:lnTo>
                <a:lnTo>
                  <a:pt x="10785" y="257"/>
                </a:lnTo>
                <a:lnTo>
                  <a:pt x="10749" y="221"/>
                </a:lnTo>
                <a:lnTo>
                  <a:pt x="10675" y="184"/>
                </a:lnTo>
                <a:lnTo>
                  <a:pt x="10639" y="111"/>
                </a:lnTo>
                <a:lnTo>
                  <a:pt x="10602" y="74"/>
                </a:lnTo>
                <a:lnTo>
                  <a:pt x="10528" y="37"/>
                </a:lnTo>
                <a:lnTo>
                  <a:pt x="10455"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510" name="Google Shape;510;p10"/>
          <p:cNvSpPr/>
          <p:nvPr/>
        </p:nvSpPr>
        <p:spPr>
          <a:xfrm>
            <a:off x="1525678" y="4911343"/>
            <a:ext cx="391238" cy="289295"/>
          </a:xfrm>
          <a:custGeom>
            <a:rect b="b" l="l" r="r" t="t"/>
            <a:pathLst>
              <a:path extrusionOk="0" h="10199" w="13793">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511" name="Google Shape;511;p10"/>
          <p:cNvSpPr/>
          <p:nvPr/>
        </p:nvSpPr>
        <p:spPr>
          <a:xfrm>
            <a:off x="2704" y="4900231"/>
            <a:ext cx="180033" cy="373539"/>
          </a:xfrm>
          <a:custGeom>
            <a:rect b="b" l="l" r="r" t="t"/>
            <a:pathLst>
              <a:path extrusionOk="0" h="13169" w="6347">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512" name="Google Shape;512;p10"/>
          <p:cNvSpPr/>
          <p:nvPr/>
        </p:nvSpPr>
        <p:spPr>
          <a:xfrm rot="1920548">
            <a:off x="8225551" y="625274"/>
            <a:ext cx="501522" cy="425557"/>
          </a:xfrm>
          <a:custGeom>
            <a:rect b="b" l="l" r="r" t="t"/>
            <a:pathLst>
              <a:path extrusionOk="0" h="15004" w="17681">
                <a:moveTo>
                  <a:pt x="6823" y="1981"/>
                </a:moveTo>
                <a:lnTo>
                  <a:pt x="6676" y="2018"/>
                </a:lnTo>
                <a:lnTo>
                  <a:pt x="6566" y="2055"/>
                </a:lnTo>
                <a:lnTo>
                  <a:pt x="6493" y="2201"/>
                </a:lnTo>
                <a:lnTo>
                  <a:pt x="6420" y="2385"/>
                </a:lnTo>
                <a:lnTo>
                  <a:pt x="6383" y="2531"/>
                </a:lnTo>
                <a:lnTo>
                  <a:pt x="6383" y="2641"/>
                </a:lnTo>
                <a:lnTo>
                  <a:pt x="6420" y="2752"/>
                </a:lnTo>
                <a:lnTo>
                  <a:pt x="6493" y="2825"/>
                </a:lnTo>
                <a:lnTo>
                  <a:pt x="6566" y="2862"/>
                </a:lnTo>
                <a:lnTo>
                  <a:pt x="6713" y="2862"/>
                </a:lnTo>
                <a:lnTo>
                  <a:pt x="6860" y="2825"/>
                </a:lnTo>
                <a:lnTo>
                  <a:pt x="6933" y="2752"/>
                </a:lnTo>
                <a:lnTo>
                  <a:pt x="7006" y="2641"/>
                </a:lnTo>
                <a:lnTo>
                  <a:pt x="7080" y="2531"/>
                </a:lnTo>
                <a:lnTo>
                  <a:pt x="7080" y="2421"/>
                </a:lnTo>
                <a:lnTo>
                  <a:pt x="7080" y="2275"/>
                </a:lnTo>
                <a:lnTo>
                  <a:pt x="7006" y="2165"/>
                </a:lnTo>
                <a:lnTo>
                  <a:pt x="6933" y="2055"/>
                </a:lnTo>
                <a:lnTo>
                  <a:pt x="6823" y="1981"/>
                </a:lnTo>
                <a:close/>
                <a:moveTo>
                  <a:pt x="5282" y="2641"/>
                </a:moveTo>
                <a:lnTo>
                  <a:pt x="5209" y="2678"/>
                </a:lnTo>
                <a:lnTo>
                  <a:pt x="5136" y="2715"/>
                </a:lnTo>
                <a:lnTo>
                  <a:pt x="5062" y="2788"/>
                </a:lnTo>
                <a:lnTo>
                  <a:pt x="5062" y="2898"/>
                </a:lnTo>
                <a:lnTo>
                  <a:pt x="5062" y="2935"/>
                </a:lnTo>
                <a:lnTo>
                  <a:pt x="4989" y="2972"/>
                </a:lnTo>
                <a:lnTo>
                  <a:pt x="4952" y="3045"/>
                </a:lnTo>
                <a:lnTo>
                  <a:pt x="4952" y="3118"/>
                </a:lnTo>
                <a:lnTo>
                  <a:pt x="4952" y="3228"/>
                </a:lnTo>
                <a:lnTo>
                  <a:pt x="5026" y="3338"/>
                </a:lnTo>
                <a:lnTo>
                  <a:pt x="5099" y="3412"/>
                </a:lnTo>
                <a:lnTo>
                  <a:pt x="5319" y="3412"/>
                </a:lnTo>
                <a:lnTo>
                  <a:pt x="5429" y="3338"/>
                </a:lnTo>
                <a:lnTo>
                  <a:pt x="5502" y="3265"/>
                </a:lnTo>
                <a:lnTo>
                  <a:pt x="5576" y="3155"/>
                </a:lnTo>
                <a:lnTo>
                  <a:pt x="5613" y="3008"/>
                </a:lnTo>
                <a:lnTo>
                  <a:pt x="5576" y="2862"/>
                </a:lnTo>
                <a:lnTo>
                  <a:pt x="5502" y="2752"/>
                </a:lnTo>
                <a:lnTo>
                  <a:pt x="5392" y="2678"/>
                </a:lnTo>
                <a:lnTo>
                  <a:pt x="5282" y="2641"/>
                </a:lnTo>
                <a:close/>
                <a:moveTo>
                  <a:pt x="6786" y="3559"/>
                </a:moveTo>
                <a:lnTo>
                  <a:pt x="6640" y="3595"/>
                </a:lnTo>
                <a:lnTo>
                  <a:pt x="6493" y="3705"/>
                </a:lnTo>
                <a:lnTo>
                  <a:pt x="6383" y="3815"/>
                </a:lnTo>
                <a:lnTo>
                  <a:pt x="6309" y="3962"/>
                </a:lnTo>
                <a:lnTo>
                  <a:pt x="6273" y="4109"/>
                </a:lnTo>
                <a:lnTo>
                  <a:pt x="6273" y="4255"/>
                </a:lnTo>
                <a:lnTo>
                  <a:pt x="6273" y="4366"/>
                </a:lnTo>
                <a:lnTo>
                  <a:pt x="6383" y="4439"/>
                </a:lnTo>
                <a:lnTo>
                  <a:pt x="6493" y="4476"/>
                </a:lnTo>
                <a:lnTo>
                  <a:pt x="6603" y="4439"/>
                </a:lnTo>
                <a:lnTo>
                  <a:pt x="6750" y="4329"/>
                </a:lnTo>
                <a:lnTo>
                  <a:pt x="6860" y="4329"/>
                </a:lnTo>
                <a:lnTo>
                  <a:pt x="6970" y="4292"/>
                </a:lnTo>
                <a:lnTo>
                  <a:pt x="7080" y="4182"/>
                </a:lnTo>
                <a:lnTo>
                  <a:pt x="7153" y="4035"/>
                </a:lnTo>
                <a:lnTo>
                  <a:pt x="7153" y="3852"/>
                </a:lnTo>
                <a:lnTo>
                  <a:pt x="7080" y="3705"/>
                </a:lnTo>
                <a:lnTo>
                  <a:pt x="7043" y="3632"/>
                </a:lnTo>
                <a:lnTo>
                  <a:pt x="6970" y="3595"/>
                </a:lnTo>
                <a:lnTo>
                  <a:pt x="6786" y="3559"/>
                </a:lnTo>
                <a:close/>
                <a:moveTo>
                  <a:pt x="4806" y="5979"/>
                </a:moveTo>
                <a:lnTo>
                  <a:pt x="4622" y="6090"/>
                </a:lnTo>
                <a:lnTo>
                  <a:pt x="4439" y="6200"/>
                </a:lnTo>
                <a:lnTo>
                  <a:pt x="4402" y="6236"/>
                </a:lnTo>
                <a:lnTo>
                  <a:pt x="4329" y="6310"/>
                </a:lnTo>
                <a:lnTo>
                  <a:pt x="4255" y="6383"/>
                </a:lnTo>
                <a:lnTo>
                  <a:pt x="4219" y="6493"/>
                </a:lnTo>
                <a:lnTo>
                  <a:pt x="4219" y="6566"/>
                </a:lnTo>
                <a:lnTo>
                  <a:pt x="4255" y="6713"/>
                </a:lnTo>
                <a:lnTo>
                  <a:pt x="4329" y="6860"/>
                </a:lnTo>
                <a:lnTo>
                  <a:pt x="4365" y="6897"/>
                </a:lnTo>
                <a:lnTo>
                  <a:pt x="4475" y="6970"/>
                </a:lnTo>
                <a:lnTo>
                  <a:pt x="4585" y="7007"/>
                </a:lnTo>
                <a:lnTo>
                  <a:pt x="4696" y="7043"/>
                </a:lnTo>
                <a:lnTo>
                  <a:pt x="4842" y="7007"/>
                </a:lnTo>
                <a:lnTo>
                  <a:pt x="4952" y="6970"/>
                </a:lnTo>
                <a:lnTo>
                  <a:pt x="5026" y="6897"/>
                </a:lnTo>
                <a:lnTo>
                  <a:pt x="5209" y="6750"/>
                </a:lnTo>
                <a:lnTo>
                  <a:pt x="5282" y="6640"/>
                </a:lnTo>
                <a:lnTo>
                  <a:pt x="5319" y="6493"/>
                </a:lnTo>
                <a:lnTo>
                  <a:pt x="5356" y="6346"/>
                </a:lnTo>
                <a:lnTo>
                  <a:pt x="5356" y="6236"/>
                </a:lnTo>
                <a:lnTo>
                  <a:pt x="5282" y="6126"/>
                </a:lnTo>
                <a:lnTo>
                  <a:pt x="5209" y="6053"/>
                </a:lnTo>
                <a:lnTo>
                  <a:pt x="5136" y="5979"/>
                </a:lnTo>
                <a:close/>
                <a:moveTo>
                  <a:pt x="4219" y="4916"/>
                </a:moveTo>
                <a:lnTo>
                  <a:pt x="4219" y="5062"/>
                </a:lnTo>
                <a:lnTo>
                  <a:pt x="4255" y="5136"/>
                </a:lnTo>
                <a:lnTo>
                  <a:pt x="4292" y="5173"/>
                </a:lnTo>
                <a:lnTo>
                  <a:pt x="4439" y="5209"/>
                </a:lnTo>
                <a:lnTo>
                  <a:pt x="4549" y="5173"/>
                </a:lnTo>
                <a:lnTo>
                  <a:pt x="4585" y="5136"/>
                </a:lnTo>
                <a:lnTo>
                  <a:pt x="4622" y="5062"/>
                </a:lnTo>
                <a:lnTo>
                  <a:pt x="4659" y="5026"/>
                </a:lnTo>
                <a:lnTo>
                  <a:pt x="4989" y="5136"/>
                </a:lnTo>
                <a:lnTo>
                  <a:pt x="5319" y="5209"/>
                </a:lnTo>
                <a:lnTo>
                  <a:pt x="5392" y="5319"/>
                </a:lnTo>
                <a:lnTo>
                  <a:pt x="5466" y="5429"/>
                </a:lnTo>
                <a:lnTo>
                  <a:pt x="5686" y="5613"/>
                </a:lnTo>
                <a:lnTo>
                  <a:pt x="5869" y="5833"/>
                </a:lnTo>
                <a:lnTo>
                  <a:pt x="5979" y="6053"/>
                </a:lnTo>
                <a:lnTo>
                  <a:pt x="6016" y="6273"/>
                </a:lnTo>
                <a:lnTo>
                  <a:pt x="5979" y="6530"/>
                </a:lnTo>
                <a:lnTo>
                  <a:pt x="5943" y="6676"/>
                </a:lnTo>
                <a:lnTo>
                  <a:pt x="5869" y="6823"/>
                </a:lnTo>
                <a:lnTo>
                  <a:pt x="5686" y="7080"/>
                </a:lnTo>
                <a:lnTo>
                  <a:pt x="5466" y="7227"/>
                </a:lnTo>
                <a:lnTo>
                  <a:pt x="5209" y="7373"/>
                </a:lnTo>
                <a:lnTo>
                  <a:pt x="4916" y="7447"/>
                </a:lnTo>
                <a:lnTo>
                  <a:pt x="4622" y="7483"/>
                </a:lnTo>
                <a:lnTo>
                  <a:pt x="4329" y="7520"/>
                </a:lnTo>
                <a:lnTo>
                  <a:pt x="4035" y="7483"/>
                </a:lnTo>
                <a:lnTo>
                  <a:pt x="3778" y="7447"/>
                </a:lnTo>
                <a:lnTo>
                  <a:pt x="3485" y="7337"/>
                </a:lnTo>
                <a:lnTo>
                  <a:pt x="3338" y="7227"/>
                </a:lnTo>
                <a:lnTo>
                  <a:pt x="3228" y="7080"/>
                </a:lnTo>
                <a:lnTo>
                  <a:pt x="3155" y="6897"/>
                </a:lnTo>
                <a:lnTo>
                  <a:pt x="3118" y="6713"/>
                </a:lnTo>
                <a:lnTo>
                  <a:pt x="3082" y="6383"/>
                </a:lnTo>
                <a:lnTo>
                  <a:pt x="3155" y="6090"/>
                </a:lnTo>
                <a:lnTo>
                  <a:pt x="3228" y="5796"/>
                </a:lnTo>
                <a:lnTo>
                  <a:pt x="3375" y="5539"/>
                </a:lnTo>
                <a:lnTo>
                  <a:pt x="3558" y="5319"/>
                </a:lnTo>
                <a:lnTo>
                  <a:pt x="3742" y="5173"/>
                </a:lnTo>
                <a:lnTo>
                  <a:pt x="3962" y="5026"/>
                </a:lnTo>
                <a:lnTo>
                  <a:pt x="4219" y="4916"/>
                </a:lnTo>
                <a:close/>
                <a:moveTo>
                  <a:pt x="11628" y="7190"/>
                </a:moveTo>
                <a:lnTo>
                  <a:pt x="11958" y="7263"/>
                </a:lnTo>
                <a:lnTo>
                  <a:pt x="12252" y="7263"/>
                </a:lnTo>
                <a:lnTo>
                  <a:pt x="12362" y="7227"/>
                </a:lnTo>
                <a:lnTo>
                  <a:pt x="12435" y="7447"/>
                </a:lnTo>
                <a:lnTo>
                  <a:pt x="12509" y="7704"/>
                </a:lnTo>
                <a:lnTo>
                  <a:pt x="12509" y="7814"/>
                </a:lnTo>
                <a:lnTo>
                  <a:pt x="12472" y="7814"/>
                </a:lnTo>
                <a:lnTo>
                  <a:pt x="12399" y="7850"/>
                </a:lnTo>
                <a:lnTo>
                  <a:pt x="12399" y="7887"/>
                </a:lnTo>
                <a:lnTo>
                  <a:pt x="12252" y="7814"/>
                </a:lnTo>
                <a:lnTo>
                  <a:pt x="11738" y="7557"/>
                </a:lnTo>
                <a:lnTo>
                  <a:pt x="11702" y="7483"/>
                </a:lnTo>
                <a:lnTo>
                  <a:pt x="11628" y="7373"/>
                </a:lnTo>
                <a:lnTo>
                  <a:pt x="11628" y="7190"/>
                </a:lnTo>
                <a:close/>
                <a:moveTo>
                  <a:pt x="4329" y="4402"/>
                </a:moveTo>
                <a:lnTo>
                  <a:pt x="4255" y="4476"/>
                </a:lnTo>
                <a:lnTo>
                  <a:pt x="4035" y="4512"/>
                </a:lnTo>
                <a:lnTo>
                  <a:pt x="3815" y="4622"/>
                </a:lnTo>
                <a:lnTo>
                  <a:pt x="3632" y="4732"/>
                </a:lnTo>
                <a:lnTo>
                  <a:pt x="3448" y="4842"/>
                </a:lnTo>
                <a:lnTo>
                  <a:pt x="3265" y="4989"/>
                </a:lnTo>
                <a:lnTo>
                  <a:pt x="3082" y="5173"/>
                </a:lnTo>
                <a:lnTo>
                  <a:pt x="2971" y="5356"/>
                </a:lnTo>
                <a:lnTo>
                  <a:pt x="2825" y="5576"/>
                </a:lnTo>
                <a:lnTo>
                  <a:pt x="2715" y="5906"/>
                </a:lnTo>
                <a:lnTo>
                  <a:pt x="2641" y="6236"/>
                </a:lnTo>
                <a:lnTo>
                  <a:pt x="2641" y="6603"/>
                </a:lnTo>
                <a:lnTo>
                  <a:pt x="2678" y="6933"/>
                </a:lnTo>
                <a:lnTo>
                  <a:pt x="2825" y="7263"/>
                </a:lnTo>
                <a:lnTo>
                  <a:pt x="3008" y="7520"/>
                </a:lnTo>
                <a:lnTo>
                  <a:pt x="3118" y="7667"/>
                </a:lnTo>
                <a:lnTo>
                  <a:pt x="3265" y="7740"/>
                </a:lnTo>
                <a:lnTo>
                  <a:pt x="3412" y="7850"/>
                </a:lnTo>
                <a:lnTo>
                  <a:pt x="3595" y="7887"/>
                </a:lnTo>
                <a:lnTo>
                  <a:pt x="3962" y="7997"/>
                </a:lnTo>
                <a:lnTo>
                  <a:pt x="4292" y="8034"/>
                </a:lnTo>
                <a:lnTo>
                  <a:pt x="4659" y="7997"/>
                </a:lnTo>
                <a:lnTo>
                  <a:pt x="5026" y="7960"/>
                </a:lnTo>
                <a:lnTo>
                  <a:pt x="5356" y="7850"/>
                </a:lnTo>
                <a:lnTo>
                  <a:pt x="5686" y="7704"/>
                </a:lnTo>
                <a:lnTo>
                  <a:pt x="5979" y="7483"/>
                </a:lnTo>
                <a:lnTo>
                  <a:pt x="6236" y="7227"/>
                </a:lnTo>
                <a:lnTo>
                  <a:pt x="6383" y="6933"/>
                </a:lnTo>
                <a:lnTo>
                  <a:pt x="6456" y="6640"/>
                </a:lnTo>
                <a:lnTo>
                  <a:pt x="6530" y="6346"/>
                </a:lnTo>
                <a:lnTo>
                  <a:pt x="6493" y="6016"/>
                </a:lnTo>
                <a:lnTo>
                  <a:pt x="6420" y="5759"/>
                </a:lnTo>
                <a:lnTo>
                  <a:pt x="6273" y="5503"/>
                </a:lnTo>
                <a:lnTo>
                  <a:pt x="6163" y="5393"/>
                </a:lnTo>
                <a:lnTo>
                  <a:pt x="5979" y="5246"/>
                </a:lnTo>
                <a:lnTo>
                  <a:pt x="5833" y="5099"/>
                </a:lnTo>
                <a:lnTo>
                  <a:pt x="5796" y="5026"/>
                </a:lnTo>
                <a:lnTo>
                  <a:pt x="5796" y="4952"/>
                </a:lnTo>
                <a:lnTo>
                  <a:pt x="5759" y="4879"/>
                </a:lnTo>
                <a:lnTo>
                  <a:pt x="5723" y="4806"/>
                </a:lnTo>
                <a:lnTo>
                  <a:pt x="5649" y="4732"/>
                </a:lnTo>
                <a:lnTo>
                  <a:pt x="5539" y="4696"/>
                </a:lnTo>
                <a:lnTo>
                  <a:pt x="5209" y="4659"/>
                </a:lnTo>
                <a:lnTo>
                  <a:pt x="5136" y="4586"/>
                </a:lnTo>
                <a:lnTo>
                  <a:pt x="5136" y="4512"/>
                </a:lnTo>
                <a:lnTo>
                  <a:pt x="5062" y="4439"/>
                </a:lnTo>
                <a:lnTo>
                  <a:pt x="4585" y="4439"/>
                </a:lnTo>
                <a:lnTo>
                  <a:pt x="4475" y="4402"/>
                </a:lnTo>
                <a:close/>
                <a:moveTo>
                  <a:pt x="1761" y="7447"/>
                </a:moveTo>
                <a:lnTo>
                  <a:pt x="1908" y="7483"/>
                </a:lnTo>
                <a:lnTo>
                  <a:pt x="2054" y="7520"/>
                </a:lnTo>
                <a:lnTo>
                  <a:pt x="2164" y="7630"/>
                </a:lnTo>
                <a:lnTo>
                  <a:pt x="2275" y="7740"/>
                </a:lnTo>
                <a:lnTo>
                  <a:pt x="2348" y="7887"/>
                </a:lnTo>
                <a:lnTo>
                  <a:pt x="2348" y="8070"/>
                </a:lnTo>
                <a:lnTo>
                  <a:pt x="2348" y="8107"/>
                </a:lnTo>
                <a:lnTo>
                  <a:pt x="2311" y="8144"/>
                </a:lnTo>
                <a:lnTo>
                  <a:pt x="2238" y="8144"/>
                </a:lnTo>
                <a:lnTo>
                  <a:pt x="2128" y="8070"/>
                </a:lnTo>
                <a:lnTo>
                  <a:pt x="2018" y="7960"/>
                </a:lnTo>
                <a:lnTo>
                  <a:pt x="1908" y="7814"/>
                </a:lnTo>
                <a:lnTo>
                  <a:pt x="1724" y="7520"/>
                </a:lnTo>
                <a:lnTo>
                  <a:pt x="1651" y="7447"/>
                </a:lnTo>
                <a:close/>
                <a:moveTo>
                  <a:pt x="14233" y="7630"/>
                </a:moveTo>
                <a:lnTo>
                  <a:pt x="14159" y="7667"/>
                </a:lnTo>
                <a:lnTo>
                  <a:pt x="14123" y="7740"/>
                </a:lnTo>
                <a:lnTo>
                  <a:pt x="14013" y="7960"/>
                </a:lnTo>
                <a:lnTo>
                  <a:pt x="14013" y="8070"/>
                </a:lnTo>
                <a:lnTo>
                  <a:pt x="14049" y="8180"/>
                </a:lnTo>
                <a:lnTo>
                  <a:pt x="14086" y="8254"/>
                </a:lnTo>
                <a:lnTo>
                  <a:pt x="14159" y="8290"/>
                </a:lnTo>
                <a:lnTo>
                  <a:pt x="14306" y="8290"/>
                </a:lnTo>
                <a:lnTo>
                  <a:pt x="14416" y="8254"/>
                </a:lnTo>
                <a:lnTo>
                  <a:pt x="14453" y="8180"/>
                </a:lnTo>
                <a:lnTo>
                  <a:pt x="14490" y="8107"/>
                </a:lnTo>
                <a:lnTo>
                  <a:pt x="14490" y="7997"/>
                </a:lnTo>
                <a:lnTo>
                  <a:pt x="14490" y="7924"/>
                </a:lnTo>
                <a:lnTo>
                  <a:pt x="14490" y="7777"/>
                </a:lnTo>
                <a:lnTo>
                  <a:pt x="14453" y="7704"/>
                </a:lnTo>
                <a:lnTo>
                  <a:pt x="14416" y="7667"/>
                </a:lnTo>
                <a:lnTo>
                  <a:pt x="14306" y="7630"/>
                </a:lnTo>
                <a:close/>
                <a:moveTo>
                  <a:pt x="7410" y="6236"/>
                </a:moveTo>
                <a:lnTo>
                  <a:pt x="7300" y="6310"/>
                </a:lnTo>
                <a:lnTo>
                  <a:pt x="7227" y="6346"/>
                </a:lnTo>
                <a:lnTo>
                  <a:pt x="7190" y="6420"/>
                </a:lnTo>
                <a:lnTo>
                  <a:pt x="7153" y="6566"/>
                </a:lnTo>
                <a:lnTo>
                  <a:pt x="7153" y="6750"/>
                </a:lnTo>
                <a:lnTo>
                  <a:pt x="7190" y="6933"/>
                </a:lnTo>
                <a:lnTo>
                  <a:pt x="7227" y="7007"/>
                </a:lnTo>
                <a:lnTo>
                  <a:pt x="7300" y="7080"/>
                </a:lnTo>
                <a:lnTo>
                  <a:pt x="7667" y="7153"/>
                </a:lnTo>
                <a:lnTo>
                  <a:pt x="7410" y="7373"/>
                </a:lnTo>
                <a:lnTo>
                  <a:pt x="7263" y="7520"/>
                </a:lnTo>
                <a:lnTo>
                  <a:pt x="7190" y="7593"/>
                </a:lnTo>
                <a:lnTo>
                  <a:pt x="7153" y="7704"/>
                </a:lnTo>
                <a:lnTo>
                  <a:pt x="7153" y="7887"/>
                </a:lnTo>
                <a:lnTo>
                  <a:pt x="7227" y="8070"/>
                </a:lnTo>
                <a:lnTo>
                  <a:pt x="7337" y="8180"/>
                </a:lnTo>
                <a:lnTo>
                  <a:pt x="7483" y="8290"/>
                </a:lnTo>
                <a:lnTo>
                  <a:pt x="7520" y="8400"/>
                </a:lnTo>
                <a:lnTo>
                  <a:pt x="7557" y="8474"/>
                </a:lnTo>
                <a:lnTo>
                  <a:pt x="7593" y="8511"/>
                </a:lnTo>
                <a:lnTo>
                  <a:pt x="7740" y="8511"/>
                </a:lnTo>
                <a:lnTo>
                  <a:pt x="7813" y="8437"/>
                </a:lnTo>
                <a:lnTo>
                  <a:pt x="7850" y="8364"/>
                </a:lnTo>
                <a:lnTo>
                  <a:pt x="7923" y="8217"/>
                </a:lnTo>
                <a:lnTo>
                  <a:pt x="7923" y="8144"/>
                </a:lnTo>
                <a:lnTo>
                  <a:pt x="7887" y="8070"/>
                </a:lnTo>
                <a:lnTo>
                  <a:pt x="7850" y="7997"/>
                </a:lnTo>
                <a:lnTo>
                  <a:pt x="7777" y="7960"/>
                </a:lnTo>
                <a:lnTo>
                  <a:pt x="7667" y="7924"/>
                </a:lnTo>
                <a:lnTo>
                  <a:pt x="7630" y="7887"/>
                </a:lnTo>
                <a:lnTo>
                  <a:pt x="7630" y="7814"/>
                </a:lnTo>
                <a:lnTo>
                  <a:pt x="7630" y="7777"/>
                </a:lnTo>
                <a:lnTo>
                  <a:pt x="7703" y="7667"/>
                </a:lnTo>
                <a:lnTo>
                  <a:pt x="7850" y="7593"/>
                </a:lnTo>
                <a:lnTo>
                  <a:pt x="7997" y="7410"/>
                </a:lnTo>
                <a:lnTo>
                  <a:pt x="8107" y="7190"/>
                </a:lnTo>
                <a:lnTo>
                  <a:pt x="8107" y="7080"/>
                </a:lnTo>
                <a:lnTo>
                  <a:pt x="8070" y="6970"/>
                </a:lnTo>
                <a:lnTo>
                  <a:pt x="8034" y="6897"/>
                </a:lnTo>
                <a:lnTo>
                  <a:pt x="7960" y="6823"/>
                </a:lnTo>
                <a:lnTo>
                  <a:pt x="7740" y="6750"/>
                </a:lnTo>
                <a:lnTo>
                  <a:pt x="7520" y="6713"/>
                </a:lnTo>
                <a:lnTo>
                  <a:pt x="7557" y="6566"/>
                </a:lnTo>
                <a:lnTo>
                  <a:pt x="7593" y="6493"/>
                </a:lnTo>
                <a:lnTo>
                  <a:pt x="7667" y="6456"/>
                </a:lnTo>
                <a:lnTo>
                  <a:pt x="7703" y="6383"/>
                </a:lnTo>
                <a:lnTo>
                  <a:pt x="7667" y="6310"/>
                </a:lnTo>
                <a:lnTo>
                  <a:pt x="7593" y="6236"/>
                </a:lnTo>
                <a:close/>
                <a:moveTo>
                  <a:pt x="1651" y="6897"/>
                </a:moveTo>
                <a:lnTo>
                  <a:pt x="1578" y="6933"/>
                </a:lnTo>
                <a:lnTo>
                  <a:pt x="1541" y="7007"/>
                </a:lnTo>
                <a:lnTo>
                  <a:pt x="1504" y="7080"/>
                </a:lnTo>
                <a:lnTo>
                  <a:pt x="1504" y="7227"/>
                </a:lnTo>
                <a:lnTo>
                  <a:pt x="1541" y="7300"/>
                </a:lnTo>
                <a:lnTo>
                  <a:pt x="1578" y="7373"/>
                </a:lnTo>
                <a:lnTo>
                  <a:pt x="1541" y="7410"/>
                </a:lnTo>
                <a:lnTo>
                  <a:pt x="1504" y="7410"/>
                </a:lnTo>
                <a:lnTo>
                  <a:pt x="1468" y="7483"/>
                </a:lnTo>
                <a:lnTo>
                  <a:pt x="1431" y="7557"/>
                </a:lnTo>
                <a:lnTo>
                  <a:pt x="1468" y="7814"/>
                </a:lnTo>
                <a:lnTo>
                  <a:pt x="1578" y="8034"/>
                </a:lnTo>
                <a:lnTo>
                  <a:pt x="1724" y="8254"/>
                </a:lnTo>
                <a:lnTo>
                  <a:pt x="1908" y="8437"/>
                </a:lnTo>
                <a:lnTo>
                  <a:pt x="2128" y="8547"/>
                </a:lnTo>
                <a:lnTo>
                  <a:pt x="2238" y="8584"/>
                </a:lnTo>
                <a:lnTo>
                  <a:pt x="2348" y="8621"/>
                </a:lnTo>
                <a:lnTo>
                  <a:pt x="2458" y="8621"/>
                </a:lnTo>
                <a:lnTo>
                  <a:pt x="2568" y="8547"/>
                </a:lnTo>
                <a:lnTo>
                  <a:pt x="2641" y="8474"/>
                </a:lnTo>
                <a:lnTo>
                  <a:pt x="2715" y="8364"/>
                </a:lnTo>
                <a:lnTo>
                  <a:pt x="2788" y="8144"/>
                </a:lnTo>
                <a:lnTo>
                  <a:pt x="2788" y="7960"/>
                </a:lnTo>
                <a:lnTo>
                  <a:pt x="2751" y="7740"/>
                </a:lnTo>
                <a:lnTo>
                  <a:pt x="2678" y="7557"/>
                </a:lnTo>
                <a:lnTo>
                  <a:pt x="2531" y="7373"/>
                </a:lnTo>
                <a:lnTo>
                  <a:pt x="2385" y="7227"/>
                </a:lnTo>
                <a:lnTo>
                  <a:pt x="2201" y="7117"/>
                </a:lnTo>
                <a:lnTo>
                  <a:pt x="1981" y="7043"/>
                </a:lnTo>
                <a:lnTo>
                  <a:pt x="1908" y="6933"/>
                </a:lnTo>
                <a:lnTo>
                  <a:pt x="1834" y="6897"/>
                </a:lnTo>
                <a:close/>
                <a:moveTo>
                  <a:pt x="14306" y="7227"/>
                </a:moveTo>
                <a:lnTo>
                  <a:pt x="14453" y="7263"/>
                </a:lnTo>
                <a:lnTo>
                  <a:pt x="14563" y="7300"/>
                </a:lnTo>
                <a:lnTo>
                  <a:pt x="14636" y="7410"/>
                </a:lnTo>
                <a:lnTo>
                  <a:pt x="14673" y="7520"/>
                </a:lnTo>
                <a:lnTo>
                  <a:pt x="14673" y="7667"/>
                </a:lnTo>
                <a:lnTo>
                  <a:pt x="14673" y="7814"/>
                </a:lnTo>
                <a:lnTo>
                  <a:pt x="14600" y="8070"/>
                </a:lnTo>
                <a:lnTo>
                  <a:pt x="14490" y="8290"/>
                </a:lnTo>
                <a:lnTo>
                  <a:pt x="14343" y="8511"/>
                </a:lnTo>
                <a:lnTo>
                  <a:pt x="14269" y="8584"/>
                </a:lnTo>
                <a:lnTo>
                  <a:pt x="14196" y="8621"/>
                </a:lnTo>
                <a:lnTo>
                  <a:pt x="14123" y="8621"/>
                </a:lnTo>
                <a:lnTo>
                  <a:pt x="14049" y="8584"/>
                </a:lnTo>
                <a:lnTo>
                  <a:pt x="14013" y="8547"/>
                </a:lnTo>
                <a:lnTo>
                  <a:pt x="13976" y="8474"/>
                </a:lnTo>
                <a:lnTo>
                  <a:pt x="13903" y="8290"/>
                </a:lnTo>
                <a:lnTo>
                  <a:pt x="13939" y="8034"/>
                </a:lnTo>
                <a:lnTo>
                  <a:pt x="13976" y="7777"/>
                </a:lnTo>
                <a:lnTo>
                  <a:pt x="14086" y="7263"/>
                </a:lnTo>
                <a:lnTo>
                  <a:pt x="14306" y="7227"/>
                </a:lnTo>
                <a:close/>
                <a:moveTo>
                  <a:pt x="14233" y="6750"/>
                </a:moveTo>
                <a:lnTo>
                  <a:pt x="14123" y="6786"/>
                </a:lnTo>
                <a:lnTo>
                  <a:pt x="13866" y="6786"/>
                </a:lnTo>
                <a:lnTo>
                  <a:pt x="13829" y="6823"/>
                </a:lnTo>
                <a:lnTo>
                  <a:pt x="13756" y="6933"/>
                </a:lnTo>
                <a:lnTo>
                  <a:pt x="13609" y="7373"/>
                </a:lnTo>
                <a:lnTo>
                  <a:pt x="13499" y="7850"/>
                </a:lnTo>
                <a:lnTo>
                  <a:pt x="13462" y="8107"/>
                </a:lnTo>
                <a:lnTo>
                  <a:pt x="13462" y="8327"/>
                </a:lnTo>
                <a:lnTo>
                  <a:pt x="13499" y="8584"/>
                </a:lnTo>
                <a:lnTo>
                  <a:pt x="13572" y="8804"/>
                </a:lnTo>
                <a:lnTo>
                  <a:pt x="13683" y="8914"/>
                </a:lnTo>
                <a:lnTo>
                  <a:pt x="13829" y="9024"/>
                </a:lnTo>
                <a:lnTo>
                  <a:pt x="13976" y="9097"/>
                </a:lnTo>
                <a:lnTo>
                  <a:pt x="14123" y="9134"/>
                </a:lnTo>
                <a:lnTo>
                  <a:pt x="14343" y="9097"/>
                </a:lnTo>
                <a:lnTo>
                  <a:pt x="14490" y="9024"/>
                </a:lnTo>
                <a:lnTo>
                  <a:pt x="14600" y="8877"/>
                </a:lnTo>
                <a:lnTo>
                  <a:pt x="14746" y="8731"/>
                </a:lnTo>
                <a:lnTo>
                  <a:pt x="14966" y="8400"/>
                </a:lnTo>
                <a:lnTo>
                  <a:pt x="15076" y="8180"/>
                </a:lnTo>
                <a:lnTo>
                  <a:pt x="15113" y="7997"/>
                </a:lnTo>
                <a:lnTo>
                  <a:pt x="15150" y="7814"/>
                </a:lnTo>
                <a:lnTo>
                  <a:pt x="15150" y="7593"/>
                </a:lnTo>
                <a:lnTo>
                  <a:pt x="15113" y="7410"/>
                </a:lnTo>
                <a:lnTo>
                  <a:pt x="15040" y="7190"/>
                </a:lnTo>
                <a:lnTo>
                  <a:pt x="15003" y="7080"/>
                </a:lnTo>
                <a:lnTo>
                  <a:pt x="14893" y="7007"/>
                </a:lnTo>
                <a:lnTo>
                  <a:pt x="14673" y="6823"/>
                </a:lnTo>
                <a:lnTo>
                  <a:pt x="14526" y="6786"/>
                </a:lnTo>
                <a:lnTo>
                  <a:pt x="14379" y="6750"/>
                </a:lnTo>
                <a:close/>
                <a:moveTo>
                  <a:pt x="6273" y="7887"/>
                </a:moveTo>
                <a:lnTo>
                  <a:pt x="6199" y="7924"/>
                </a:lnTo>
                <a:lnTo>
                  <a:pt x="6126" y="7997"/>
                </a:lnTo>
                <a:lnTo>
                  <a:pt x="5979" y="8107"/>
                </a:lnTo>
                <a:lnTo>
                  <a:pt x="5869" y="8290"/>
                </a:lnTo>
                <a:lnTo>
                  <a:pt x="5796" y="8474"/>
                </a:lnTo>
                <a:lnTo>
                  <a:pt x="5796" y="8584"/>
                </a:lnTo>
                <a:lnTo>
                  <a:pt x="5833" y="8657"/>
                </a:lnTo>
                <a:lnTo>
                  <a:pt x="5906" y="8694"/>
                </a:lnTo>
                <a:lnTo>
                  <a:pt x="6236" y="8694"/>
                </a:lnTo>
                <a:lnTo>
                  <a:pt x="6420" y="8767"/>
                </a:lnTo>
                <a:lnTo>
                  <a:pt x="6199" y="9024"/>
                </a:lnTo>
                <a:lnTo>
                  <a:pt x="6199" y="9061"/>
                </a:lnTo>
                <a:lnTo>
                  <a:pt x="6199" y="9134"/>
                </a:lnTo>
                <a:lnTo>
                  <a:pt x="6236" y="9244"/>
                </a:lnTo>
                <a:lnTo>
                  <a:pt x="6346" y="9354"/>
                </a:lnTo>
                <a:lnTo>
                  <a:pt x="6456" y="9391"/>
                </a:lnTo>
                <a:lnTo>
                  <a:pt x="6713" y="9391"/>
                </a:lnTo>
                <a:lnTo>
                  <a:pt x="6786" y="9318"/>
                </a:lnTo>
                <a:lnTo>
                  <a:pt x="6860" y="9207"/>
                </a:lnTo>
                <a:lnTo>
                  <a:pt x="6823" y="9097"/>
                </a:lnTo>
                <a:lnTo>
                  <a:pt x="6750" y="9024"/>
                </a:lnTo>
                <a:lnTo>
                  <a:pt x="6860" y="8951"/>
                </a:lnTo>
                <a:lnTo>
                  <a:pt x="6933" y="8877"/>
                </a:lnTo>
                <a:lnTo>
                  <a:pt x="6933" y="8804"/>
                </a:lnTo>
                <a:lnTo>
                  <a:pt x="6933" y="8731"/>
                </a:lnTo>
                <a:lnTo>
                  <a:pt x="6896" y="8621"/>
                </a:lnTo>
                <a:lnTo>
                  <a:pt x="6750" y="8511"/>
                </a:lnTo>
                <a:lnTo>
                  <a:pt x="6603" y="8437"/>
                </a:lnTo>
                <a:lnTo>
                  <a:pt x="6456" y="8364"/>
                </a:lnTo>
                <a:lnTo>
                  <a:pt x="6273" y="8327"/>
                </a:lnTo>
                <a:lnTo>
                  <a:pt x="6346" y="8180"/>
                </a:lnTo>
                <a:lnTo>
                  <a:pt x="6420" y="8034"/>
                </a:lnTo>
                <a:lnTo>
                  <a:pt x="6420" y="7960"/>
                </a:lnTo>
                <a:lnTo>
                  <a:pt x="6383" y="7924"/>
                </a:lnTo>
                <a:lnTo>
                  <a:pt x="6346" y="7924"/>
                </a:lnTo>
                <a:lnTo>
                  <a:pt x="6273" y="7887"/>
                </a:lnTo>
                <a:close/>
                <a:moveTo>
                  <a:pt x="7630" y="551"/>
                </a:moveTo>
                <a:lnTo>
                  <a:pt x="7777" y="587"/>
                </a:lnTo>
                <a:lnTo>
                  <a:pt x="7923" y="661"/>
                </a:lnTo>
                <a:lnTo>
                  <a:pt x="8437" y="1101"/>
                </a:lnTo>
                <a:lnTo>
                  <a:pt x="8657" y="1321"/>
                </a:lnTo>
                <a:lnTo>
                  <a:pt x="8877" y="1578"/>
                </a:lnTo>
                <a:lnTo>
                  <a:pt x="9061" y="1834"/>
                </a:lnTo>
                <a:lnTo>
                  <a:pt x="9207" y="2128"/>
                </a:lnTo>
                <a:lnTo>
                  <a:pt x="9281" y="2421"/>
                </a:lnTo>
                <a:lnTo>
                  <a:pt x="9317" y="2752"/>
                </a:lnTo>
                <a:lnTo>
                  <a:pt x="9281" y="3082"/>
                </a:lnTo>
                <a:lnTo>
                  <a:pt x="9244" y="3375"/>
                </a:lnTo>
                <a:lnTo>
                  <a:pt x="9024" y="3962"/>
                </a:lnTo>
                <a:lnTo>
                  <a:pt x="8804" y="4512"/>
                </a:lnTo>
                <a:lnTo>
                  <a:pt x="8584" y="5099"/>
                </a:lnTo>
                <a:lnTo>
                  <a:pt x="8547" y="5356"/>
                </a:lnTo>
                <a:lnTo>
                  <a:pt x="8510" y="5613"/>
                </a:lnTo>
                <a:lnTo>
                  <a:pt x="8510" y="5869"/>
                </a:lnTo>
                <a:lnTo>
                  <a:pt x="8547" y="6163"/>
                </a:lnTo>
                <a:lnTo>
                  <a:pt x="8584" y="6310"/>
                </a:lnTo>
                <a:lnTo>
                  <a:pt x="8657" y="6493"/>
                </a:lnTo>
                <a:lnTo>
                  <a:pt x="8804" y="6823"/>
                </a:lnTo>
                <a:lnTo>
                  <a:pt x="8987" y="7117"/>
                </a:lnTo>
                <a:lnTo>
                  <a:pt x="9134" y="7447"/>
                </a:lnTo>
                <a:lnTo>
                  <a:pt x="9207" y="7777"/>
                </a:lnTo>
                <a:lnTo>
                  <a:pt x="9244" y="8144"/>
                </a:lnTo>
                <a:lnTo>
                  <a:pt x="9207" y="8474"/>
                </a:lnTo>
                <a:lnTo>
                  <a:pt x="9097" y="8804"/>
                </a:lnTo>
                <a:lnTo>
                  <a:pt x="8951" y="9134"/>
                </a:lnTo>
                <a:lnTo>
                  <a:pt x="8767" y="9428"/>
                </a:lnTo>
                <a:lnTo>
                  <a:pt x="8510" y="9684"/>
                </a:lnTo>
                <a:lnTo>
                  <a:pt x="8254" y="9904"/>
                </a:lnTo>
                <a:lnTo>
                  <a:pt x="7960" y="10051"/>
                </a:lnTo>
                <a:lnTo>
                  <a:pt x="7667" y="10198"/>
                </a:lnTo>
                <a:lnTo>
                  <a:pt x="7373" y="10308"/>
                </a:lnTo>
                <a:lnTo>
                  <a:pt x="7043" y="10345"/>
                </a:lnTo>
                <a:lnTo>
                  <a:pt x="6676" y="10418"/>
                </a:lnTo>
                <a:lnTo>
                  <a:pt x="6493" y="10381"/>
                </a:lnTo>
                <a:lnTo>
                  <a:pt x="6309" y="10345"/>
                </a:lnTo>
                <a:lnTo>
                  <a:pt x="6163" y="10235"/>
                </a:lnTo>
                <a:lnTo>
                  <a:pt x="6016" y="10088"/>
                </a:lnTo>
                <a:lnTo>
                  <a:pt x="5906" y="9941"/>
                </a:lnTo>
                <a:lnTo>
                  <a:pt x="5759" y="9831"/>
                </a:lnTo>
                <a:lnTo>
                  <a:pt x="5649" y="9758"/>
                </a:lnTo>
                <a:lnTo>
                  <a:pt x="5502" y="9684"/>
                </a:lnTo>
                <a:lnTo>
                  <a:pt x="5209" y="9611"/>
                </a:lnTo>
                <a:lnTo>
                  <a:pt x="4916" y="9611"/>
                </a:lnTo>
                <a:lnTo>
                  <a:pt x="4622" y="9684"/>
                </a:lnTo>
                <a:lnTo>
                  <a:pt x="3999" y="9868"/>
                </a:lnTo>
                <a:lnTo>
                  <a:pt x="3705" y="9978"/>
                </a:lnTo>
                <a:lnTo>
                  <a:pt x="3412" y="10051"/>
                </a:lnTo>
                <a:lnTo>
                  <a:pt x="3118" y="10088"/>
                </a:lnTo>
                <a:lnTo>
                  <a:pt x="2825" y="10051"/>
                </a:lnTo>
                <a:lnTo>
                  <a:pt x="2495" y="10014"/>
                </a:lnTo>
                <a:lnTo>
                  <a:pt x="2201" y="9904"/>
                </a:lnTo>
                <a:lnTo>
                  <a:pt x="1944" y="9794"/>
                </a:lnTo>
                <a:lnTo>
                  <a:pt x="1651" y="9648"/>
                </a:lnTo>
                <a:lnTo>
                  <a:pt x="1394" y="9464"/>
                </a:lnTo>
                <a:lnTo>
                  <a:pt x="1174" y="9281"/>
                </a:lnTo>
                <a:lnTo>
                  <a:pt x="954" y="8987"/>
                </a:lnTo>
                <a:lnTo>
                  <a:pt x="771" y="8694"/>
                </a:lnTo>
                <a:lnTo>
                  <a:pt x="624" y="8364"/>
                </a:lnTo>
                <a:lnTo>
                  <a:pt x="550" y="8034"/>
                </a:lnTo>
                <a:lnTo>
                  <a:pt x="514" y="7667"/>
                </a:lnTo>
                <a:lnTo>
                  <a:pt x="514" y="7337"/>
                </a:lnTo>
                <a:lnTo>
                  <a:pt x="587" y="6970"/>
                </a:lnTo>
                <a:lnTo>
                  <a:pt x="661" y="6640"/>
                </a:lnTo>
                <a:lnTo>
                  <a:pt x="807" y="6310"/>
                </a:lnTo>
                <a:lnTo>
                  <a:pt x="991" y="6016"/>
                </a:lnTo>
                <a:lnTo>
                  <a:pt x="1211" y="5759"/>
                </a:lnTo>
                <a:lnTo>
                  <a:pt x="1468" y="5539"/>
                </a:lnTo>
                <a:lnTo>
                  <a:pt x="2018" y="5099"/>
                </a:lnTo>
                <a:lnTo>
                  <a:pt x="2568" y="4622"/>
                </a:lnTo>
                <a:lnTo>
                  <a:pt x="2788" y="4366"/>
                </a:lnTo>
                <a:lnTo>
                  <a:pt x="2971" y="4109"/>
                </a:lnTo>
                <a:lnTo>
                  <a:pt x="3082" y="3815"/>
                </a:lnTo>
                <a:lnTo>
                  <a:pt x="3192" y="3485"/>
                </a:lnTo>
                <a:lnTo>
                  <a:pt x="3265" y="3118"/>
                </a:lnTo>
                <a:lnTo>
                  <a:pt x="3302" y="2715"/>
                </a:lnTo>
                <a:lnTo>
                  <a:pt x="3375" y="2348"/>
                </a:lnTo>
                <a:lnTo>
                  <a:pt x="3448" y="2165"/>
                </a:lnTo>
                <a:lnTo>
                  <a:pt x="3558" y="1981"/>
                </a:lnTo>
                <a:lnTo>
                  <a:pt x="3705" y="1798"/>
                </a:lnTo>
                <a:lnTo>
                  <a:pt x="3852" y="1651"/>
                </a:lnTo>
                <a:lnTo>
                  <a:pt x="4072" y="1541"/>
                </a:lnTo>
                <a:lnTo>
                  <a:pt x="4292" y="1468"/>
                </a:lnTo>
                <a:lnTo>
                  <a:pt x="4512" y="1431"/>
                </a:lnTo>
                <a:lnTo>
                  <a:pt x="4769" y="1394"/>
                </a:lnTo>
                <a:lnTo>
                  <a:pt x="4989" y="1394"/>
                </a:lnTo>
                <a:lnTo>
                  <a:pt x="5209" y="1468"/>
                </a:lnTo>
                <a:lnTo>
                  <a:pt x="4952" y="1688"/>
                </a:lnTo>
                <a:lnTo>
                  <a:pt x="4916" y="1761"/>
                </a:lnTo>
                <a:lnTo>
                  <a:pt x="4879" y="1834"/>
                </a:lnTo>
                <a:lnTo>
                  <a:pt x="4916" y="1981"/>
                </a:lnTo>
                <a:lnTo>
                  <a:pt x="4989" y="2091"/>
                </a:lnTo>
                <a:lnTo>
                  <a:pt x="5062" y="2128"/>
                </a:lnTo>
                <a:lnTo>
                  <a:pt x="5136" y="2128"/>
                </a:lnTo>
                <a:lnTo>
                  <a:pt x="5319" y="2091"/>
                </a:lnTo>
                <a:lnTo>
                  <a:pt x="5429" y="2018"/>
                </a:lnTo>
                <a:lnTo>
                  <a:pt x="5539" y="1945"/>
                </a:lnTo>
                <a:lnTo>
                  <a:pt x="5613" y="1798"/>
                </a:lnTo>
                <a:lnTo>
                  <a:pt x="5759" y="1651"/>
                </a:lnTo>
                <a:lnTo>
                  <a:pt x="5833" y="1614"/>
                </a:lnTo>
                <a:lnTo>
                  <a:pt x="5869" y="1578"/>
                </a:lnTo>
                <a:lnTo>
                  <a:pt x="6420" y="1138"/>
                </a:lnTo>
                <a:lnTo>
                  <a:pt x="7006" y="771"/>
                </a:lnTo>
                <a:lnTo>
                  <a:pt x="7337" y="624"/>
                </a:lnTo>
                <a:lnTo>
                  <a:pt x="7483" y="551"/>
                </a:lnTo>
                <a:close/>
                <a:moveTo>
                  <a:pt x="10821" y="9281"/>
                </a:moveTo>
                <a:lnTo>
                  <a:pt x="10968" y="9538"/>
                </a:lnTo>
                <a:lnTo>
                  <a:pt x="11115" y="9758"/>
                </a:lnTo>
                <a:lnTo>
                  <a:pt x="11335" y="9978"/>
                </a:lnTo>
                <a:lnTo>
                  <a:pt x="11592" y="10161"/>
                </a:lnTo>
                <a:lnTo>
                  <a:pt x="11408" y="10418"/>
                </a:lnTo>
                <a:lnTo>
                  <a:pt x="11188" y="10198"/>
                </a:lnTo>
                <a:lnTo>
                  <a:pt x="10968" y="9978"/>
                </a:lnTo>
                <a:lnTo>
                  <a:pt x="10711" y="9831"/>
                </a:lnTo>
                <a:lnTo>
                  <a:pt x="10455" y="9648"/>
                </a:lnTo>
                <a:lnTo>
                  <a:pt x="10601" y="9464"/>
                </a:lnTo>
                <a:lnTo>
                  <a:pt x="10821" y="9281"/>
                </a:lnTo>
                <a:close/>
                <a:moveTo>
                  <a:pt x="13903" y="9941"/>
                </a:moveTo>
                <a:lnTo>
                  <a:pt x="13829" y="9978"/>
                </a:lnTo>
                <a:lnTo>
                  <a:pt x="13756" y="10014"/>
                </a:lnTo>
                <a:lnTo>
                  <a:pt x="13719" y="10014"/>
                </a:lnTo>
                <a:lnTo>
                  <a:pt x="13719" y="10051"/>
                </a:lnTo>
                <a:lnTo>
                  <a:pt x="13646" y="10161"/>
                </a:lnTo>
                <a:lnTo>
                  <a:pt x="13609" y="10271"/>
                </a:lnTo>
                <a:lnTo>
                  <a:pt x="13646" y="10418"/>
                </a:lnTo>
                <a:lnTo>
                  <a:pt x="13719" y="10565"/>
                </a:lnTo>
                <a:lnTo>
                  <a:pt x="13829" y="10638"/>
                </a:lnTo>
                <a:lnTo>
                  <a:pt x="13939" y="10675"/>
                </a:lnTo>
                <a:lnTo>
                  <a:pt x="14049" y="10638"/>
                </a:lnTo>
                <a:lnTo>
                  <a:pt x="14159" y="10601"/>
                </a:lnTo>
                <a:lnTo>
                  <a:pt x="14269" y="10491"/>
                </a:lnTo>
                <a:lnTo>
                  <a:pt x="14343" y="10418"/>
                </a:lnTo>
                <a:lnTo>
                  <a:pt x="14379" y="10308"/>
                </a:lnTo>
                <a:lnTo>
                  <a:pt x="14379" y="10271"/>
                </a:lnTo>
                <a:lnTo>
                  <a:pt x="14379" y="10198"/>
                </a:lnTo>
                <a:lnTo>
                  <a:pt x="14306" y="10124"/>
                </a:lnTo>
                <a:lnTo>
                  <a:pt x="14233" y="10051"/>
                </a:lnTo>
                <a:lnTo>
                  <a:pt x="14159" y="10014"/>
                </a:lnTo>
                <a:lnTo>
                  <a:pt x="14086" y="9978"/>
                </a:lnTo>
                <a:lnTo>
                  <a:pt x="13939" y="9941"/>
                </a:lnTo>
                <a:close/>
                <a:moveTo>
                  <a:pt x="7593" y="0"/>
                </a:moveTo>
                <a:lnTo>
                  <a:pt x="7447" y="37"/>
                </a:lnTo>
                <a:lnTo>
                  <a:pt x="7190" y="110"/>
                </a:lnTo>
                <a:lnTo>
                  <a:pt x="6970" y="221"/>
                </a:lnTo>
                <a:lnTo>
                  <a:pt x="6566" y="441"/>
                </a:lnTo>
                <a:lnTo>
                  <a:pt x="6199" y="697"/>
                </a:lnTo>
                <a:lnTo>
                  <a:pt x="5502" y="1211"/>
                </a:lnTo>
                <a:lnTo>
                  <a:pt x="5209" y="1064"/>
                </a:lnTo>
                <a:lnTo>
                  <a:pt x="4916" y="991"/>
                </a:lnTo>
                <a:lnTo>
                  <a:pt x="4585" y="991"/>
                </a:lnTo>
                <a:lnTo>
                  <a:pt x="4255" y="1027"/>
                </a:lnTo>
                <a:lnTo>
                  <a:pt x="3999" y="1101"/>
                </a:lnTo>
                <a:lnTo>
                  <a:pt x="3778" y="1211"/>
                </a:lnTo>
                <a:lnTo>
                  <a:pt x="3595" y="1358"/>
                </a:lnTo>
                <a:lnTo>
                  <a:pt x="3412" y="1504"/>
                </a:lnTo>
                <a:lnTo>
                  <a:pt x="3228" y="1688"/>
                </a:lnTo>
                <a:lnTo>
                  <a:pt x="3118" y="1908"/>
                </a:lnTo>
                <a:lnTo>
                  <a:pt x="3008" y="2128"/>
                </a:lnTo>
                <a:lnTo>
                  <a:pt x="2935" y="2348"/>
                </a:lnTo>
                <a:lnTo>
                  <a:pt x="2861" y="2678"/>
                </a:lnTo>
                <a:lnTo>
                  <a:pt x="2788" y="3008"/>
                </a:lnTo>
                <a:lnTo>
                  <a:pt x="2751" y="3338"/>
                </a:lnTo>
                <a:lnTo>
                  <a:pt x="2641" y="3669"/>
                </a:lnTo>
                <a:lnTo>
                  <a:pt x="2605" y="3852"/>
                </a:lnTo>
                <a:lnTo>
                  <a:pt x="2495" y="3999"/>
                </a:lnTo>
                <a:lnTo>
                  <a:pt x="2275" y="4255"/>
                </a:lnTo>
                <a:lnTo>
                  <a:pt x="2018" y="4476"/>
                </a:lnTo>
                <a:lnTo>
                  <a:pt x="1761" y="4696"/>
                </a:lnTo>
                <a:lnTo>
                  <a:pt x="1284" y="5062"/>
                </a:lnTo>
                <a:lnTo>
                  <a:pt x="844" y="5466"/>
                </a:lnTo>
                <a:lnTo>
                  <a:pt x="661" y="5649"/>
                </a:lnTo>
                <a:lnTo>
                  <a:pt x="514" y="5906"/>
                </a:lnTo>
                <a:lnTo>
                  <a:pt x="367" y="6126"/>
                </a:lnTo>
                <a:lnTo>
                  <a:pt x="220" y="6420"/>
                </a:lnTo>
                <a:lnTo>
                  <a:pt x="110" y="6713"/>
                </a:lnTo>
                <a:lnTo>
                  <a:pt x="37" y="7007"/>
                </a:lnTo>
                <a:lnTo>
                  <a:pt x="0" y="7263"/>
                </a:lnTo>
                <a:lnTo>
                  <a:pt x="0" y="7557"/>
                </a:lnTo>
                <a:lnTo>
                  <a:pt x="37" y="7850"/>
                </a:lnTo>
                <a:lnTo>
                  <a:pt x="74" y="8144"/>
                </a:lnTo>
                <a:lnTo>
                  <a:pt x="147" y="8400"/>
                </a:lnTo>
                <a:lnTo>
                  <a:pt x="220" y="8657"/>
                </a:lnTo>
                <a:lnTo>
                  <a:pt x="367" y="8914"/>
                </a:lnTo>
                <a:lnTo>
                  <a:pt x="514" y="9171"/>
                </a:lnTo>
                <a:lnTo>
                  <a:pt x="661" y="9391"/>
                </a:lnTo>
                <a:lnTo>
                  <a:pt x="844" y="9611"/>
                </a:lnTo>
                <a:lnTo>
                  <a:pt x="1064" y="9831"/>
                </a:lnTo>
                <a:lnTo>
                  <a:pt x="1284" y="10014"/>
                </a:lnTo>
                <a:lnTo>
                  <a:pt x="1541" y="10161"/>
                </a:lnTo>
                <a:lnTo>
                  <a:pt x="1798" y="10308"/>
                </a:lnTo>
                <a:lnTo>
                  <a:pt x="2054" y="10381"/>
                </a:lnTo>
                <a:lnTo>
                  <a:pt x="2348" y="10491"/>
                </a:lnTo>
                <a:lnTo>
                  <a:pt x="2641" y="10528"/>
                </a:lnTo>
                <a:lnTo>
                  <a:pt x="2898" y="10565"/>
                </a:lnTo>
                <a:lnTo>
                  <a:pt x="3192" y="10565"/>
                </a:lnTo>
                <a:lnTo>
                  <a:pt x="3485" y="10528"/>
                </a:lnTo>
                <a:lnTo>
                  <a:pt x="3742" y="10491"/>
                </a:lnTo>
                <a:lnTo>
                  <a:pt x="4035" y="10418"/>
                </a:lnTo>
                <a:lnTo>
                  <a:pt x="4365" y="10271"/>
                </a:lnTo>
                <a:lnTo>
                  <a:pt x="4696" y="10161"/>
                </a:lnTo>
                <a:lnTo>
                  <a:pt x="4879" y="10124"/>
                </a:lnTo>
                <a:lnTo>
                  <a:pt x="5209" y="10124"/>
                </a:lnTo>
                <a:lnTo>
                  <a:pt x="5392" y="10161"/>
                </a:lnTo>
                <a:lnTo>
                  <a:pt x="5502" y="10271"/>
                </a:lnTo>
                <a:lnTo>
                  <a:pt x="5613" y="10381"/>
                </a:lnTo>
                <a:lnTo>
                  <a:pt x="5833" y="10601"/>
                </a:lnTo>
                <a:lnTo>
                  <a:pt x="5979" y="10711"/>
                </a:lnTo>
                <a:lnTo>
                  <a:pt x="6089" y="10785"/>
                </a:lnTo>
                <a:lnTo>
                  <a:pt x="6273" y="10858"/>
                </a:lnTo>
                <a:lnTo>
                  <a:pt x="6420" y="10895"/>
                </a:lnTo>
                <a:lnTo>
                  <a:pt x="6933" y="10895"/>
                </a:lnTo>
                <a:lnTo>
                  <a:pt x="7227" y="10858"/>
                </a:lnTo>
                <a:lnTo>
                  <a:pt x="7483" y="10821"/>
                </a:lnTo>
                <a:lnTo>
                  <a:pt x="7740" y="10748"/>
                </a:lnTo>
                <a:lnTo>
                  <a:pt x="7997" y="10638"/>
                </a:lnTo>
                <a:lnTo>
                  <a:pt x="8217" y="10528"/>
                </a:lnTo>
                <a:lnTo>
                  <a:pt x="8437" y="10381"/>
                </a:lnTo>
                <a:lnTo>
                  <a:pt x="8657" y="10198"/>
                </a:lnTo>
                <a:lnTo>
                  <a:pt x="8877" y="10014"/>
                </a:lnTo>
                <a:lnTo>
                  <a:pt x="9061" y="9831"/>
                </a:lnTo>
                <a:lnTo>
                  <a:pt x="9207" y="9611"/>
                </a:lnTo>
                <a:lnTo>
                  <a:pt x="9354" y="9391"/>
                </a:lnTo>
                <a:lnTo>
                  <a:pt x="9501" y="9171"/>
                </a:lnTo>
                <a:lnTo>
                  <a:pt x="9574" y="8914"/>
                </a:lnTo>
                <a:lnTo>
                  <a:pt x="9684" y="8694"/>
                </a:lnTo>
                <a:lnTo>
                  <a:pt x="9721" y="8400"/>
                </a:lnTo>
                <a:lnTo>
                  <a:pt x="9721" y="8144"/>
                </a:lnTo>
                <a:lnTo>
                  <a:pt x="9721" y="7887"/>
                </a:lnTo>
                <a:lnTo>
                  <a:pt x="9684" y="7630"/>
                </a:lnTo>
                <a:lnTo>
                  <a:pt x="9611" y="7373"/>
                </a:lnTo>
                <a:lnTo>
                  <a:pt x="9537" y="7117"/>
                </a:lnTo>
                <a:lnTo>
                  <a:pt x="9281" y="6640"/>
                </a:lnTo>
                <a:lnTo>
                  <a:pt x="9171" y="6383"/>
                </a:lnTo>
                <a:lnTo>
                  <a:pt x="9061" y="6090"/>
                </a:lnTo>
                <a:lnTo>
                  <a:pt x="9061" y="5833"/>
                </a:lnTo>
                <a:lnTo>
                  <a:pt x="9061" y="5576"/>
                </a:lnTo>
                <a:lnTo>
                  <a:pt x="9097" y="5319"/>
                </a:lnTo>
                <a:lnTo>
                  <a:pt x="9134" y="5062"/>
                </a:lnTo>
                <a:lnTo>
                  <a:pt x="9317" y="4512"/>
                </a:lnTo>
                <a:lnTo>
                  <a:pt x="9501" y="4035"/>
                </a:lnTo>
                <a:lnTo>
                  <a:pt x="9684" y="3559"/>
                </a:lnTo>
                <a:lnTo>
                  <a:pt x="9794" y="3082"/>
                </a:lnTo>
                <a:lnTo>
                  <a:pt x="9831" y="2825"/>
                </a:lnTo>
                <a:lnTo>
                  <a:pt x="9831" y="2568"/>
                </a:lnTo>
                <a:lnTo>
                  <a:pt x="9794" y="2311"/>
                </a:lnTo>
                <a:lnTo>
                  <a:pt x="9721" y="2055"/>
                </a:lnTo>
                <a:lnTo>
                  <a:pt x="9611" y="1834"/>
                </a:lnTo>
                <a:lnTo>
                  <a:pt x="9501" y="1578"/>
                </a:lnTo>
                <a:lnTo>
                  <a:pt x="9354" y="1358"/>
                </a:lnTo>
                <a:lnTo>
                  <a:pt x="9207" y="1174"/>
                </a:lnTo>
                <a:lnTo>
                  <a:pt x="8841" y="771"/>
                </a:lnTo>
                <a:lnTo>
                  <a:pt x="8400" y="404"/>
                </a:lnTo>
                <a:lnTo>
                  <a:pt x="7960" y="110"/>
                </a:lnTo>
                <a:lnTo>
                  <a:pt x="7850" y="37"/>
                </a:lnTo>
                <a:lnTo>
                  <a:pt x="7703" y="0"/>
                </a:lnTo>
                <a:close/>
                <a:moveTo>
                  <a:pt x="12912" y="10675"/>
                </a:moveTo>
                <a:lnTo>
                  <a:pt x="12839" y="10711"/>
                </a:lnTo>
                <a:lnTo>
                  <a:pt x="12765" y="10785"/>
                </a:lnTo>
                <a:lnTo>
                  <a:pt x="12729" y="10858"/>
                </a:lnTo>
                <a:lnTo>
                  <a:pt x="12729" y="11005"/>
                </a:lnTo>
                <a:lnTo>
                  <a:pt x="12765" y="11115"/>
                </a:lnTo>
                <a:lnTo>
                  <a:pt x="12876" y="11225"/>
                </a:lnTo>
                <a:lnTo>
                  <a:pt x="13022" y="11262"/>
                </a:lnTo>
                <a:lnTo>
                  <a:pt x="13132" y="11225"/>
                </a:lnTo>
                <a:lnTo>
                  <a:pt x="13242" y="11115"/>
                </a:lnTo>
                <a:lnTo>
                  <a:pt x="13279" y="11005"/>
                </a:lnTo>
                <a:lnTo>
                  <a:pt x="13279" y="10858"/>
                </a:lnTo>
                <a:lnTo>
                  <a:pt x="13242" y="10785"/>
                </a:lnTo>
                <a:lnTo>
                  <a:pt x="13169" y="10711"/>
                </a:lnTo>
                <a:lnTo>
                  <a:pt x="13096" y="10675"/>
                </a:lnTo>
                <a:close/>
                <a:moveTo>
                  <a:pt x="13572" y="11262"/>
                </a:moveTo>
                <a:lnTo>
                  <a:pt x="13499" y="11298"/>
                </a:lnTo>
                <a:lnTo>
                  <a:pt x="13462" y="11372"/>
                </a:lnTo>
                <a:lnTo>
                  <a:pt x="13389" y="11408"/>
                </a:lnTo>
                <a:lnTo>
                  <a:pt x="13316" y="11445"/>
                </a:lnTo>
                <a:lnTo>
                  <a:pt x="13242" y="11555"/>
                </a:lnTo>
                <a:lnTo>
                  <a:pt x="13242" y="11702"/>
                </a:lnTo>
                <a:lnTo>
                  <a:pt x="13242" y="11775"/>
                </a:lnTo>
                <a:lnTo>
                  <a:pt x="13279" y="11849"/>
                </a:lnTo>
                <a:lnTo>
                  <a:pt x="13352" y="11959"/>
                </a:lnTo>
                <a:lnTo>
                  <a:pt x="13609" y="11959"/>
                </a:lnTo>
                <a:lnTo>
                  <a:pt x="13719" y="11922"/>
                </a:lnTo>
                <a:lnTo>
                  <a:pt x="13829" y="11849"/>
                </a:lnTo>
                <a:lnTo>
                  <a:pt x="13866" y="11738"/>
                </a:lnTo>
                <a:lnTo>
                  <a:pt x="13939" y="11628"/>
                </a:lnTo>
                <a:lnTo>
                  <a:pt x="13939" y="11555"/>
                </a:lnTo>
                <a:lnTo>
                  <a:pt x="13939" y="11518"/>
                </a:lnTo>
                <a:lnTo>
                  <a:pt x="13903" y="11445"/>
                </a:lnTo>
                <a:lnTo>
                  <a:pt x="13866" y="11372"/>
                </a:lnTo>
                <a:lnTo>
                  <a:pt x="13829" y="11298"/>
                </a:lnTo>
                <a:lnTo>
                  <a:pt x="13719" y="11262"/>
                </a:lnTo>
                <a:close/>
                <a:moveTo>
                  <a:pt x="12215" y="11555"/>
                </a:moveTo>
                <a:lnTo>
                  <a:pt x="12142" y="11592"/>
                </a:lnTo>
                <a:lnTo>
                  <a:pt x="12069" y="11702"/>
                </a:lnTo>
                <a:lnTo>
                  <a:pt x="12032" y="11812"/>
                </a:lnTo>
                <a:lnTo>
                  <a:pt x="12032" y="11959"/>
                </a:lnTo>
                <a:lnTo>
                  <a:pt x="12032" y="12069"/>
                </a:lnTo>
                <a:lnTo>
                  <a:pt x="12105" y="12362"/>
                </a:lnTo>
                <a:lnTo>
                  <a:pt x="12252" y="12582"/>
                </a:lnTo>
                <a:lnTo>
                  <a:pt x="12325" y="12619"/>
                </a:lnTo>
                <a:lnTo>
                  <a:pt x="12399" y="12656"/>
                </a:lnTo>
                <a:lnTo>
                  <a:pt x="12509" y="12656"/>
                </a:lnTo>
                <a:lnTo>
                  <a:pt x="12582" y="12582"/>
                </a:lnTo>
                <a:lnTo>
                  <a:pt x="12619" y="12545"/>
                </a:lnTo>
                <a:lnTo>
                  <a:pt x="12692" y="12545"/>
                </a:lnTo>
                <a:lnTo>
                  <a:pt x="12802" y="12619"/>
                </a:lnTo>
                <a:lnTo>
                  <a:pt x="12876" y="12619"/>
                </a:lnTo>
                <a:lnTo>
                  <a:pt x="12949" y="12582"/>
                </a:lnTo>
                <a:lnTo>
                  <a:pt x="12986" y="12545"/>
                </a:lnTo>
                <a:lnTo>
                  <a:pt x="13022" y="12435"/>
                </a:lnTo>
                <a:lnTo>
                  <a:pt x="12986" y="12325"/>
                </a:lnTo>
                <a:lnTo>
                  <a:pt x="12912" y="12215"/>
                </a:lnTo>
                <a:lnTo>
                  <a:pt x="12802" y="12179"/>
                </a:lnTo>
                <a:lnTo>
                  <a:pt x="12655" y="12142"/>
                </a:lnTo>
                <a:lnTo>
                  <a:pt x="12545" y="12142"/>
                </a:lnTo>
                <a:lnTo>
                  <a:pt x="12472" y="12179"/>
                </a:lnTo>
                <a:lnTo>
                  <a:pt x="12399" y="12032"/>
                </a:lnTo>
                <a:lnTo>
                  <a:pt x="12399" y="11849"/>
                </a:lnTo>
                <a:lnTo>
                  <a:pt x="12399" y="11665"/>
                </a:lnTo>
                <a:lnTo>
                  <a:pt x="12362" y="11592"/>
                </a:lnTo>
                <a:lnTo>
                  <a:pt x="12289" y="11555"/>
                </a:lnTo>
                <a:close/>
                <a:moveTo>
                  <a:pt x="14049" y="5466"/>
                </a:moveTo>
                <a:lnTo>
                  <a:pt x="14196" y="5503"/>
                </a:lnTo>
                <a:lnTo>
                  <a:pt x="14490" y="5649"/>
                </a:lnTo>
                <a:lnTo>
                  <a:pt x="14673" y="5723"/>
                </a:lnTo>
                <a:lnTo>
                  <a:pt x="14930" y="5906"/>
                </a:lnTo>
                <a:lnTo>
                  <a:pt x="15150" y="6090"/>
                </a:lnTo>
                <a:lnTo>
                  <a:pt x="15370" y="6310"/>
                </a:lnTo>
                <a:lnTo>
                  <a:pt x="15590" y="6566"/>
                </a:lnTo>
                <a:lnTo>
                  <a:pt x="15773" y="6860"/>
                </a:lnTo>
                <a:lnTo>
                  <a:pt x="15883" y="7190"/>
                </a:lnTo>
                <a:lnTo>
                  <a:pt x="15993" y="7520"/>
                </a:lnTo>
                <a:lnTo>
                  <a:pt x="16067" y="7850"/>
                </a:lnTo>
                <a:lnTo>
                  <a:pt x="16104" y="8217"/>
                </a:lnTo>
                <a:lnTo>
                  <a:pt x="16104" y="8547"/>
                </a:lnTo>
                <a:lnTo>
                  <a:pt x="16067" y="9244"/>
                </a:lnTo>
                <a:lnTo>
                  <a:pt x="15957" y="9941"/>
                </a:lnTo>
                <a:lnTo>
                  <a:pt x="15773" y="10601"/>
                </a:lnTo>
                <a:lnTo>
                  <a:pt x="15517" y="11225"/>
                </a:lnTo>
                <a:lnTo>
                  <a:pt x="15370" y="11555"/>
                </a:lnTo>
                <a:lnTo>
                  <a:pt x="15186" y="11849"/>
                </a:lnTo>
                <a:lnTo>
                  <a:pt x="15003" y="12105"/>
                </a:lnTo>
                <a:lnTo>
                  <a:pt x="14783" y="12362"/>
                </a:lnTo>
                <a:lnTo>
                  <a:pt x="14526" y="12619"/>
                </a:lnTo>
                <a:lnTo>
                  <a:pt x="14269" y="12839"/>
                </a:lnTo>
                <a:lnTo>
                  <a:pt x="14013" y="13022"/>
                </a:lnTo>
                <a:lnTo>
                  <a:pt x="13719" y="13169"/>
                </a:lnTo>
                <a:lnTo>
                  <a:pt x="13389" y="13316"/>
                </a:lnTo>
                <a:lnTo>
                  <a:pt x="13059" y="13463"/>
                </a:lnTo>
                <a:lnTo>
                  <a:pt x="12802" y="13499"/>
                </a:lnTo>
                <a:lnTo>
                  <a:pt x="12509" y="13536"/>
                </a:lnTo>
                <a:lnTo>
                  <a:pt x="12325" y="13499"/>
                </a:lnTo>
                <a:lnTo>
                  <a:pt x="12179" y="13426"/>
                </a:lnTo>
                <a:lnTo>
                  <a:pt x="12032" y="13279"/>
                </a:lnTo>
                <a:lnTo>
                  <a:pt x="11922" y="13169"/>
                </a:lnTo>
                <a:lnTo>
                  <a:pt x="11482" y="12692"/>
                </a:lnTo>
                <a:lnTo>
                  <a:pt x="11298" y="12435"/>
                </a:lnTo>
                <a:lnTo>
                  <a:pt x="11225" y="12289"/>
                </a:lnTo>
                <a:lnTo>
                  <a:pt x="11188" y="12105"/>
                </a:lnTo>
                <a:lnTo>
                  <a:pt x="11188" y="11922"/>
                </a:lnTo>
                <a:lnTo>
                  <a:pt x="11262" y="11738"/>
                </a:lnTo>
                <a:lnTo>
                  <a:pt x="11445" y="11408"/>
                </a:lnTo>
                <a:lnTo>
                  <a:pt x="11812" y="10785"/>
                </a:lnTo>
                <a:lnTo>
                  <a:pt x="12142" y="10161"/>
                </a:lnTo>
                <a:lnTo>
                  <a:pt x="12472" y="9501"/>
                </a:lnTo>
                <a:lnTo>
                  <a:pt x="12765" y="8877"/>
                </a:lnTo>
                <a:lnTo>
                  <a:pt x="12876" y="8547"/>
                </a:lnTo>
                <a:lnTo>
                  <a:pt x="12949" y="8217"/>
                </a:lnTo>
                <a:lnTo>
                  <a:pt x="12986" y="7887"/>
                </a:lnTo>
                <a:lnTo>
                  <a:pt x="12949" y="7593"/>
                </a:lnTo>
                <a:lnTo>
                  <a:pt x="12876" y="7263"/>
                </a:lnTo>
                <a:lnTo>
                  <a:pt x="12765" y="6970"/>
                </a:lnTo>
                <a:lnTo>
                  <a:pt x="12729" y="6750"/>
                </a:lnTo>
                <a:lnTo>
                  <a:pt x="12692" y="6566"/>
                </a:lnTo>
                <a:lnTo>
                  <a:pt x="12729" y="6346"/>
                </a:lnTo>
                <a:lnTo>
                  <a:pt x="12802" y="6200"/>
                </a:lnTo>
                <a:lnTo>
                  <a:pt x="12876" y="6016"/>
                </a:lnTo>
                <a:lnTo>
                  <a:pt x="12986" y="5869"/>
                </a:lnTo>
                <a:lnTo>
                  <a:pt x="13132" y="5723"/>
                </a:lnTo>
                <a:lnTo>
                  <a:pt x="13279" y="5613"/>
                </a:lnTo>
                <a:lnTo>
                  <a:pt x="13316" y="5686"/>
                </a:lnTo>
                <a:lnTo>
                  <a:pt x="13389" y="5723"/>
                </a:lnTo>
                <a:lnTo>
                  <a:pt x="13536" y="5759"/>
                </a:lnTo>
                <a:lnTo>
                  <a:pt x="13646" y="5686"/>
                </a:lnTo>
                <a:lnTo>
                  <a:pt x="13719" y="5649"/>
                </a:lnTo>
                <a:lnTo>
                  <a:pt x="13756" y="5576"/>
                </a:lnTo>
                <a:lnTo>
                  <a:pt x="13829" y="5503"/>
                </a:lnTo>
                <a:lnTo>
                  <a:pt x="13939" y="5466"/>
                </a:lnTo>
                <a:close/>
                <a:moveTo>
                  <a:pt x="13646" y="3852"/>
                </a:moveTo>
                <a:lnTo>
                  <a:pt x="13609" y="3925"/>
                </a:lnTo>
                <a:lnTo>
                  <a:pt x="13499" y="4182"/>
                </a:lnTo>
                <a:lnTo>
                  <a:pt x="13462" y="4476"/>
                </a:lnTo>
                <a:lnTo>
                  <a:pt x="13462" y="4732"/>
                </a:lnTo>
                <a:lnTo>
                  <a:pt x="13499" y="5026"/>
                </a:lnTo>
                <a:lnTo>
                  <a:pt x="13316" y="5099"/>
                </a:lnTo>
                <a:lnTo>
                  <a:pt x="13132" y="5173"/>
                </a:lnTo>
                <a:lnTo>
                  <a:pt x="13022" y="4769"/>
                </a:lnTo>
                <a:lnTo>
                  <a:pt x="12839" y="4439"/>
                </a:lnTo>
                <a:lnTo>
                  <a:pt x="12802" y="4402"/>
                </a:lnTo>
                <a:lnTo>
                  <a:pt x="12729" y="4402"/>
                </a:lnTo>
                <a:lnTo>
                  <a:pt x="12692" y="4439"/>
                </a:lnTo>
                <a:lnTo>
                  <a:pt x="12692" y="4476"/>
                </a:lnTo>
                <a:lnTo>
                  <a:pt x="12655" y="4732"/>
                </a:lnTo>
                <a:lnTo>
                  <a:pt x="12692" y="4952"/>
                </a:lnTo>
                <a:lnTo>
                  <a:pt x="12802" y="5429"/>
                </a:lnTo>
                <a:lnTo>
                  <a:pt x="12582" y="5649"/>
                </a:lnTo>
                <a:lnTo>
                  <a:pt x="12399" y="5466"/>
                </a:lnTo>
                <a:lnTo>
                  <a:pt x="12142" y="5173"/>
                </a:lnTo>
                <a:lnTo>
                  <a:pt x="12105" y="5136"/>
                </a:lnTo>
                <a:lnTo>
                  <a:pt x="12032" y="5173"/>
                </a:lnTo>
                <a:lnTo>
                  <a:pt x="11995" y="5209"/>
                </a:lnTo>
                <a:lnTo>
                  <a:pt x="11995" y="5283"/>
                </a:lnTo>
                <a:lnTo>
                  <a:pt x="12032" y="5466"/>
                </a:lnTo>
                <a:lnTo>
                  <a:pt x="12142" y="5649"/>
                </a:lnTo>
                <a:lnTo>
                  <a:pt x="12252" y="5796"/>
                </a:lnTo>
                <a:lnTo>
                  <a:pt x="12435" y="5906"/>
                </a:lnTo>
                <a:lnTo>
                  <a:pt x="12399" y="6016"/>
                </a:lnTo>
                <a:lnTo>
                  <a:pt x="12362" y="6053"/>
                </a:lnTo>
                <a:lnTo>
                  <a:pt x="12142" y="6016"/>
                </a:lnTo>
                <a:lnTo>
                  <a:pt x="11738" y="5833"/>
                </a:lnTo>
                <a:lnTo>
                  <a:pt x="11665" y="5686"/>
                </a:lnTo>
                <a:lnTo>
                  <a:pt x="11628" y="5649"/>
                </a:lnTo>
                <a:lnTo>
                  <a:pt x="11592" y="5686"/>
                </a:lnTo>
                <a:lnTo>
                  <a:pt x="11555" y="5833"/>
                </a:lnTo>
                <a:lnTo>
                  <a:pt x="11518" y="5906"/>
                </a:lnTo>
                <a:lnTo>
                  <a:pt x="11518" y="5979"/>
                </a:lnTo>
                <a:lnTo>
                  <a:pt x="11555" y="6053"/>
                </a:lnTo>
                <a:lnTo>
                  <a:pt x="11628" y="6126"/>
                </a:lnTo>
                <a:lnTo>
                  <a:pt x="11775" y="6236"/>
                </a:lnTo>
                <a:lnTo>
                  <a:pt x="11995" y="6346"/>
                </a:lnTo>
                <a:lnTo>
                  <a:pt x="12289" y="6456"/>
                </a:lnTo>
                <a:lnTo>
                  <a:pt x="12252" y="6676"/>
                </a:lnTo>
                <a:lnTo>
                  <a:pt x="12289" y="6897"/>
                </a:lnTo>
                <a:lnTo>
                  <a:pt x="11555" y="6897"/>
                </a:lnTo>
                <a:lnTo>
                  <a:pt x="11445" y="6933"/>
                </a:lnTo>
                <a:lnTo>
                  <a:pt x="11408" y="7007"/>
                </a:lnTo>
                <a:lnTo>
                  <a:pt x="11408" y="7153"/>
                </a:lnTo>
                <a:lnTo>
                  <a:pt x="11408" y="7337"/>
                </a:lnTo>
                <a:lnTo>
                  <a:pt x="11482" y="7483"/>
                </a:lnTo>
                <a:lnTo>
                  <a:pt x="11555" y="7593"/>
                </a:lnTo>
                <a:lnTo>
                  <a:pt x="11592" y="7630"/>
                </a:lnTo>
                <a:lnTo>
                  <a:pt x="11922" y="7960"/>
                </a:lnTo>
                <a:lnTo>
                  <a:pt x="12142" y="8107"/>
                </a:lnTo>
                <a:lnTo>
                  <a:pt x="12252" y="8180"/>
                </a:lnTo>
                <a:lnTo>
                  <a:pt x="12362" y="8217"/>
                </a:lnTo>
                <a:lnTo>
                  <a:pt x="12472" y="8217"/>
                </a:lnTo>
                <a:lnTo>
                  <a:pt x="12362" y="8547"/>
                </a:lnTo>
                <a:lnTo>
                  <a:pt x="12252" y="8804"/>
                </a:lnTo>
                <a:lnTo>
                  <a:pt x="12215" y="8841"/>
                </a:lnTo>
                <a:lnTo>
                  <a:pt x="12179" y="8877"/>
                </a:lnTo>
                <a:lnTo>
                  <a:pt x="11812" y="8731"/>
                </a:lnTo>
                <a:lnTo>
                  <a:pt x="11555" y="8584"/>
                </a:lnTo>
                <a:lnTo>
                  <a:pt x="11335" y="8364"/>
                </a:lnTo>
                <a:lnTo>
                  <a:pt x="11225" y="8364"/>
                </a:lnTo>
                <a:lnTo>
                  <a:pt x="11188" y="8437"/>
                </a:lnTo>
                <a:lnTo>
                  <a:pt x="11188" y="8511"/>
                </a:lnTo>
                <a:lnTo>
                  <a:pt x="11335" y="8731"/>
                </a:lnTo>
                <a:lnTo>
                  <a:pt x="11555" y="8951"/>
                </a:lnTo>
                <a:lnTo>
                  <a:pt x="11812" y="9134"/>
                </a:lnTo>
                <a:lnTo>
                  <a:pt x="12069" y="9244"/>
                </a:lnTo>
                <a:lnTo>
                  <a:pt x="11848" y="9648"/>
                </a:lnTo>
                <a:lnTo>
                  <a:pt x="11738" y="9648"/>
                </a:lnTo>
                <a:lnTo>
                  <a:pt x="11665" y="9721"/>
                </a:lnTo>
                <a:lnTo>
                  <a:pt x="11262" y="9428"/>
                </a:lnTo>
                <a:lnTo>
                  <a:pt x="10895" y="9134"/>
                </a:lnTo>
                <a:lnTo>
                  <a:pt x="10858" y="9097"/>
                </a:lnTo>
                <a:lnTo>
                  <a:pt x="10821" y="9134"/>
                </a:lnTo>
                <a:lnTo>
                  <a:pt x="10601" y="9391"/>
                </a:lnTo>
                <a:lnTo>
                  <a:pt x="10381" y="9648"/>
                </a:lnTo>
                <a:lnTo>
                  <a:pt x="10308" y="9648"/>
                </a:lnTo>
                <a:lnTo>
                  <a:pt x="10234" y="9684"/>
                </a:lnTo>
                <a:lnTo>
                  <a:pt x="10198" y="9758"/>
                </a:lnTo>
                <a:lnTo>
                  <a:pt x="10234" y="9831"/>
                </a:lnTo>
                <a:lnTo>
                  <a:pt x="10748" y="10308"/>
                </a:lnTo>
                <a:lnTo>
                  <a:pt x="11188" y="10821"/>
                </a:lnTo>
                <a:lnTo>
                  <a:pt x="10968" y="11262"/>
                </a:lnTo>
                <a:lnTo>
                  <a:pt x="10785" y="11152"/>
                </a:lnTo>
                <a:lnTo>
                  <a:pt x="10601" y="11078"/>
                </a:lnTo>
                <a:lnTo>
                  <a:pt x="10381" y="11042"/>
                </a:lnTo>
                <a:lnTo>
                  <a:pt x="10308" y="11005"/>
                </a:lnTo>
                <a:lnTo>
                  <a:pt x="10198" y="10968"/>
                </a:lnTo>
                <a:lnTo>
                  <a:pt x="10161" y="10931"/>
                </a:lnTo>
                <a:lnTo>
                  <a:pt x="10088" y="10931"/>
                </a:lnTo>
                <a:lnTo>
                  <a:pt x="9978" y="10968"/>
                </a:lnTo>
                <a:lnTo>
                  <a:pt x="9941" y="11078"/>
                </a:lnTo>
                <a:lnTo>
                  <a:pt x="9941" y="11152"/>
                </a:lnTo>
                <a:lnTo>
                  <a:pt x="9978" y="11188"/>
                </a:lnTo>
                <a:lnTo>
                  <a:pt x="10124" y="11335"/>
                </a:lnTo>
                <a:lnTo>
                  <a:pt x="10308" y="11445"/>
                </a:lnTo>
                <a:lnTo>
                  <a:pt x="10565" y="11555"/>
                </a:lnTo>
                <a:lnTo>
                  <a:pt x="10675" y="11592"/>
                </a:lnTo>
                <a:lnTo>
                  <a:pt x="10785" y="11592"/>
                </a:lnTo>
                <a:lnTo>
                  <a:pt x="10748" y="11775"/>
                </a:lnTo>
                <a:lnTo>
                  <a:pt x="10711" y="11959"/>
                </a:lnTo>
                <a:lnTo>
                  <a:pt x="10675" y="12179"/>
                </a:lnTo>
                <a:lnTo>
                  <a:pt x="10711" y="12362"/>
                </a:lnTo>
                <a:lnTo>
                  <a:pt x="10785" y="12582"/>
                </a:lnTo>
                <a:lnTo>
                  <a:pt x="10638" y="12692"/>
                </a:lnTo>
                <a:lnTo>
                  <a:pt x="10455" y="12876"/>
                </a:lnTo>
                <a:lnTo>
                  <a:pt x="10381" y="12949"/>
                </a:lnTo>
                <a:lnTo>
                  <a:pt x="10308" y="12949"/>
                </a:lnTo>
                <a:lnTo>
                  <a:pt x="10271" y="12986"/>
                </a:lnTo>
                <a:lnTo>
                  <a:pt x="10234" y="13059"/>
                </a:lnTo>
                <a:lnTo>
                  <a:pt x="10234" y="13169"/>
                </a:lnTo>
                <a:lnTo>
                  <a:pt x="10271" y="13206"/>
                </a:lnTo>
                <a:lnTo>
                  <a:pt x="10308" y="13242"/>
                </a:lnTo>
                <a:lnTo>
                  <a:pt x="10455" y="13242"/>
                </a:lnTo>
                <a:lnTo>
                  <a:pt x="10565" y="13206"/>
                </a:lnTo>
                <a:lnTo>
                  <a:pt x="10748" y="13059"/>
                </a:lnTo>
                <a:lnTo>
                  <a:pt x="11005" y="12912"/>
                </a:lnTo>
                <a:lnTo>
                  <a:pt x="11408" y="13352"/>
                </a:lnTo>
                <a:lnTo>
                  <a:pt x="11482" y="13426"/>
                </a:lnTo>
                <a:lnTo>
                  <a:pt x="11335" y="13609"/>
                </a:lnTo>
                <a:lnTo>
                  <a:pt x="11262" y="13829"/>
                </a:lnTo>
                <a:lnTo>
                  <a:pt x="11188" y="13829"/>
                </a:lnTo>
                <a:lnTo>
                  <a:pt x="11115" y="13866"/>
                </a:lnTo>
                <a:lnTo>
                  <a:pt x="11005" y="13939"/>
                </a:lnTo>
                <a:lnTo>
                  <a:pt x="10968" y="14013"/>
                </a:lnTo>
                <a:lnTo>
                  <a:pt x="11005" y="14123"/>
                </a:lnTo>
                <a:lnTo>
                  <a:pt x="11041" y="14233"/>
                </a:lnTo>
                <a:lnTo>
                  <a:pt x="11151" y="14306"/>
                </a:lnTo>
                <a:lnTo>
                  <a:pt x="11262" y="14343"/>
                </a:lnTo>
                <a:lnTo>
                  <a:pt x="11372" y="14343"/>
                </a:lnTo>
                <a:lnTo>
                  <a:pt x="11482" y="14270"/>
                </a:lnTo>
                <a:lnTo>
                  <a:pt x="11555" y="14196"/>
                </a:lnTo>
                <a:lnTo>
                  <a:pt x="11628" y="14086"/>
                </a:lnTo>
                <a:lnTo>
                  <a:pt x="11665" y="13976"/>
                </a:lnTo>
                <a:lnTo>
                  <a:pt x="11665" y="13866"/>
                </a:lnTo>
                <a:lnTo>
                  <a:pt x="11738" y="13719"/>
                </a:lnTo>
                <a:lnTo>
                  <a:pt x="11848" y="13829"/>
                </a:lnTo>
                <a:lnTo>
                  <a:pt x="11995" y="13903"/>
                </a:lnTo>
                <a:lnTo>
                  <a:pt x="12142" y="13976"/>
                </a:lnTo>
                <a:lnTo>
                  <a:pt x="12325" y="14013"/>
                </a:lnTo>
                <a:lnTo>
                  <a:pt x="12362" y="14049"/>
                </a:lnTo>
                <a:lnTo>
                  <a:pt x="12252" y="14270"/>
                </a:lnTo>
                <a:lnTo>
                  <a:pt x="12179" y="14453"/>
                </a:lnTo>
                <a:lnTo>
                  <a:pt x="12105" y="14563"/>
                </a:lnTo>
                <a:lnTo>
                  <a:pt x="11995" y="14600"/>
                </a:lnTo>
                <a:lnTo>
                  <a:pt x="11958" y="14600"/>
                </a:lnTo>
                <a:lnTo>
                  <a:pt x="11885" y="14636"/>
                </a:lnTo>
                <a:lnTo>
                  <a:pt x="11848" y="14746"/>
                </a:lnTo>
                <a:lnTo>
                  <a:pt x="11848" y="14856"/>
                </a:lnTo>
                <a:lnTo>
                  <a:pt x="11922" y="14930"/>
                </a:lnTo>
                <a:lnTo>
                  <a:pt x="11995" y="15003"/>
                </a:lnTo>
                <a:lnTo>
                  <a:pt x="12069" y="15003"/>
                </a:lnTo>
                <a:lnTo>
                  <a:pt x="12215" y="14966"/>
                </a:lnTo>
                <a:lnTo>
                  <a:pt x="12362" y="14856"/>
                </a:lnTo>
                <a:lnTo>
                  <a:pt x="12472" y="14746"/>
                </a:lnTo>
                <a:lnTo>
                  <a:pt x="12545" y="14563"/>
                </a:lnTo>
                <a:lnTo>
                  <a:pt x="12619" y="14416"/>
                </a:lnTo>
                <a:lnTo>
                  <a:pt x="12692" y="14049"/>
                </a:lnTo>
                <a:lnTo>
                  <a:pt x="13132" y="13976"/>
                </a:lnTo>
                <a:lnTo>
                  <a:pt x="13536" y="13829"/>
                </a:lnTo>
                <a:lnTo>
                  <a:pt x="13279" y="14526"/>
                </a:lnTo>
                <a:lnTo>
                  <a:pt x="13206" y="14710"/>
                </a:lnTo>
                <a:lnTo>
                  <a:pt x="13206" y="14820"/>
                </a:lnTo>
                <a:lnTo>
                  <a:pt x="13242" y="14856"/>
                </a:lnTo>
                <a:lnTo>
                  <a:pt x="13279" y="14930"/>
                </a:lnTo>
                <a:lnTo>
                  <a:pt x="13352" y="14966"/>
                </a:lnTo>
                <a:lnTo>
                  <a:pt x="13426" y="14966"/>
                </a:lnTo>
                <a:lnTo>
                  <a:pt x="13499" y="14930"/>
                </a:lnTo>
                <a:lnTo>
                  <a:pt x="13572" y="14893"/>
                </a:lnTo>
                <a:lnTo>
                  <a:pt x="13609" y="14820"/>
                </a:lnTo>
                <a:lnTo>
                  <a:pt x="13719" y="14563"/>
                </a:lnTo>
                <a:lnTo>
                  <a:pt x="13793" y="14270"/>
                </a:lnTo>
                <a:lnTo>
                  <a:pt x="13829" y="13976"/>
                </a:lnTo>
                <a:lnTo>
                  <a:pt x="13829" y="13719"/>
                </a:lnTo>
                <a:lnTo>
                  <a:pt x="14269" y="13463"/>
                </a:lnTo>
                <a:lnTo>
                  <a:pt x="14306" y="13939"/>
                </a:lnTo>
                <a:lnTo>
                  <a:pt x="14343" y="14049"/>
                </a:lnTo>
                <a:lnTo>
                  <a:pt x="14379" y="14123"/>
                </a:lnTo>
                <a:lnTo>
                  <a:pt x="14379" y="14159"/>
                </a:lnTo>
                <a:lnTo>
                  <a:pt x="14416" y="14270"/>
                </a:lnTo>
                <a:lnTo>
                  <a:pt x="14490" y="14343"/>
                </a:lnTo>
                <a:lnTo>
                  <a:pt x="14673" y="14343"/>
                </a:lnTo>
                <a:lnTo>
                  <a:pt x="14673" y="14306"/>
                </a:lnTo>
                <a:lnTo>
                  <a:pt x="14746" y="14233"/>
                </a:lnTo>
                <a:lnTo>
                  <a:pt x="14783" y="14159"/>
                </a:lnTo>
                <a:lnTo>
                  <a:pt x="14710" y="13903"/>
                </a:lnTo>
                <a:lnTo>
                  <a:pt x="14673" y="13646"/>
                </a:lnTo>
                <a:lnTo>
                  <a:pt x="14563" y="13279"/>
                </a:lnTo>
                <a:lnTo>
                  <a:pt x="15003" y="12876"/>
                </a:lnTo>
                <a:lnTo>
                  <a:pt x="15113" y="13022"/>
                </a:lnTo>
                <a:lnTo>
                  <a:pt x="15223" y="13132"/>
                </a:lnTo>
                <a:lnTo>
                  <a:pt x="15370" y="13352"/>
                </a:lnTo>
                <a:lnTo>
                  <a:pt x="15480" y="13463"/>
                </a:lnTo>
                <a:lnTo>
                  <a:pt x="15590" y="13536"/>
                </a:lnTo>
                <a:lnTo>
                  <a:pt x="15663" y="13536"/>
                </a:lnTo>
                <a:lnTo>
                  <a:pt x="15737" y="13463"/>
                </a:lnTo>
                <a:lnTo>
                  <a:pt x="15773" y="13389"/>
                </a:lnTo>
                <a:lnTo>
                  <a:pt x="15773" y="13316"/>
                </a:lnTo>
                <a:lnTo>
                  <a:pt x="15737" y="13132"/>
                </a:lnTo>
                <a:lnTo>
                  <a:pt x="15627" y="12986"/>
                </a:lnTo>
                <a:lnTo>
                  <a:pt x="15480" y="12876"/>
                </a:lnTo>
                <a:lnTo>
                  <a:pt x="15370" y="12729"/>
                </a:lnTo>
                <a:lnTo>
                  <a:pt x="15260" y="12582"/>
                </a:lnTo>
                <a:lnTo>
                  <a:pt x="15480" y="12289"/>
                </a:lnTo>
                <a:lnTo>
                  <a:pt x="15700" y="11995"/>
                </a:lnTo>
                <a:lnTo>
                  <a:pt x="15773" y="12069"/>
                </a:lnTo>
                <a:lnTo>
                  <a:pt x="15993" y="12215"/>
                </a:lnTo>
                <a:lnTo>
                  <a:pt x="16177" y="12399"/>
                </a:lnTo>
                <a:lnTo>
                  <a:pt x="16250" y="12435"/>
                </a:lnTo>
                <a:lnTo>
                  <a:pt x="16397" y="12435"/>
                </a:lnTo>
                <a:lnTo>
                  <a:pt x="16434" y="12399"/>
                </a:lnTo>
                <a:lnTo>
                  <a:pt x="16470" y="12325"/>
                </a:lnTo>
                <a:lnTo>
                  <a:pt x="16507" y="12252"/>
                </a:lnTo>
                <a:lnTo>
                  <a:pt x="16507" y="12179"/>
                </a:lnTo>
                <a:lnTo>
                  <a:pt x="16434" y="12105"/>
                </a:lnTo>
                <a:lnTo>
                  <a:pt x="16250" y="11922"/>
                </a:lnTo>
                <a:lnTo>
                  <a:pt x="16030" y="11775"/>
                </a:lnTo>
                <a:lnTo>
                  <a:pt x="15883" y="11702"/>
                </a:lnTo>
                <a:lnTo>
                  <a:pt x="16140" y="11115"/>
                </a:lnTo>
                <a:lnTo>
                  <a:pt x="16324" y="11225"/>
                </a:lnTo>
                <a:lnTo>
                  <a:pt x="16617" y="11335"/>
                </a:lnTo>
                <a:lnTo>
                  <a:pt x="16984" y="11408"/>
                </a:lnTo>
                <a:lnTo>
                  <a:pt x="17057" y="11408"/>
                </a:lnTo>
                <a:lnTo>
                  <a:pt x="17094" y="11372"/>
                </a:lnTo>
                <a:lnTo>
                  <a:pt x="17131" y="11298"/>
                </a:lnTo>
                <a:lnTo>
                  <a:pt x="17167" y="11225"/>
                </a:lnTo>
                <a:lnTo>
                  <a:pt x="17167" y="11152"/>
                </a:lnTo>
                <a:lnTo>
                  <a:pt x="17131" y="11078"/>
                </a:lnTo>
                <a:lnTo>
                  <a:pt x="17094" y="11042"/>
                </a:lnTo>
                <a:lnTo>
                  <a:pt x="17021" y="11005"/>
                </a:lnTo>
                <a:lnTo>
                  <a:pt x="16764" y="10968"/>
                </a:lnTo>
                <a:lnTo>
                  <a:pt x="16544" y="10895"/>
                </a:lnTo>
                <a:lnTo>
                  <a:pt x="16250" y="10821"/>
                </a:lnTo>
                <a:lnTo>
                  <a:pt x="16397" y="10345"/>
                </a:lnTo>
                <a:lnTo>
                  <a:pt x="16507" y="9831"/>
                </a:lnTo>
                <a:lnTo>
                  <a:pt x="16727" y="9941"/>
                </a:lnTo>
                <a:lnTo>
                  <a:pt x="16984" y="9978"/>
                </a:lnTo>
                <a:lnTo>
                  <a:pt x="17131" y="10014"/>
                </a:lnTo>
                <a:lnTo>
                  <a:pt x="17277" y="10014"/>
                </a:lnTo>
                <a:lnTo>
                  <a:pt x="17424" y="9978"/>
                </a:lnTo>
                <a:lnTo>
                  <a:pt x="17461" y="9904"/>
                </a:lnTo>
                <a:lnTo>
                  <a:pt x="17497" y="9831"/>
                </a:lnTo>
                <a:lnTo>
                  <a:pt x="17497" y="9794"/>
                </a:lnTo>
                <a:lnTo>
                  <a:pt x="17497" y="9721"/>
                </a:lnTo>
                <a:lnTo>
                  <a:pt x="17387" y="9648"/>
                </a:lnTo>
                <a:lnTo>
                  <a:pt x="17277" y="9611"/>
                </a:lnTo>
                <a:lnTo>
                  <a:pt x="17167" y="9574"/>
                </a:lnTo>
                <a:lnTo>
                  <a:pt x="16544" y="9501"/>
                </a:lnTo>
                <a:lnTo>
                  <a:pt x="16544" y="9464"/>
                </a:lnTo>
                <a:lnTo>
                  <a:pt x="16580" y="8987"/>
                </a:lnTo>
                <a:lnTo>
                  <a:pt x="16617" y="8511"/>
                </a:lnTo>
                <a:lnTo>
                  <a:pt x="16800" y="8584"/>
                </a:lnTo>
                <a:lnTo>
                  <a:pt x="17021" y="8621"/>
                </a:lnTo>
                <a:lnTo>
                  <a:pt x="17204" y="8657"/>
                </a:lnTo>
                <a:lnTo>
                  <a:pt x="17424" y="8621"/>
                </a:lnTo>
                <a:lnTo>
                  <a:pt x="17571" y="8584"/>
                </a:lnTo>
                <a:lnTo>
                  <a:pt x="17644" y="8511"/>
                </a:lnTo>
                <a:lnTo>
                  <a:pt x="17681" y="8437"/>
                </a:lnTo>
                <a:lnTo>
                  <a:pt x="17681" y="8364"/>
                </a:lnTo>
                <a:lnTo>
                  <a:pt x="17644" y="8290"/>
                </a:lnTo>
                <a:lnTo>
                  <a:pt x="17534" y="8217"/>
                </a:lnTo>
                <a:lnTo>
                  <a:pt x="17387" y="8217"/>
                </a:lnTo>
                <a:lnTo>
                  <a:pt x="17094" y="8254"/>
                </a:lnTo>
                <a:lnTo>
                  <a:pt x="16617" y="8217"/>
                </a:lnTo>
                <a:lnTo>
                  <a:pt x="16580" y="7814"/>
                </a:lnTo>
                <a:lnTo>
                  <a:pt x="16507" y="7410"/>
                </a:lnTo>
                <a:lnTo>
                  <a:pt x="16507" y="7410"/>
                </a:lnTo>
                <a:lnTo>
                  <a:pt x="16690" y="7447"/>
                </a:lnTo>
                <a:lnTo>
                  <a:pt x="16874" y="7447"/>
                </a:lnTo>
                <a:lnTo>
                  <a:pt x="17021" y="7410"/>
                </a:lnTo>
                <a:lnTo>
                  <a:pt x="17204" y="7337"/>
                </a:lnTo>
                <a:lnTo>
                  <a:pt x="17351" y="7263"/>
                </a:lnTo>
                <a:lnTo>
                  <a:pt x="17387" y="7190"/>
                </a:lnTo>
                <a:lnTo>
                  <a:pt x="17424" y="7117"/>
                </a:lnTo>
                <a:lnTo>
                  <a:pt x="17424" y="7043"/>
                </a:lnTo>
                <a:lnTo>
                  <a:pt x="17424" y="7007"/>
                </a:lnTo>
                <a:lnTo>
                  <a:pt x="17351" y="6933"/>
                </a:lnTo>
                <a:lnTo>
                  <a:pt x="17314" y="6897"/>
                </a:lnTo>
                <a:lnTo>
                  <a:pt x="17131" y="6897"/>
                </a:lnTo>
                <a:lnTo>
                  <a:pt x="16947" y="6970"/>
                </a:lnTo>
                <a:lnTo>
                  <a:pt x="16764" y="7007"/>
                </a:lnTo>
                <a:lnTo>
                  <a:pt x="16397" y="7080"/>
                </a:lnTo>
                <a:lnTo>
                  <a:pt x="16324" y="6897"/>
                </a:lnTo>
                <a:lnTo>
                  <a:pt x="16140" y="6493"/>
                </a:lnTo>
                <a:lnTo>
                  <a:pt x="16397" y="6420"/>
                </a:lnTo>
                <a:lnTo>
                  <a:pt x="16764" y="6273"/>
                </a:lnTo>
                <a:lnTo>
                  <a:pt x="16947" y="6200"/>
                </a:lnTo>
                <a:lnTo>
                  <a:pt x="17094" y="6090"/>
                </a:lnTo>
                <a:lnTo>
                  <a:pt x="17131" y="6053"/>
                </a:lnTo>
                <a:lnTo>
                  <a:pt x="17131" y="5979"/>
                </a:lnTo>
                <a:lnTo>
                  <a:pt x="17131" y="5906"/>
                </a:lnTo>
                <a:lnTo>
                  <a:pt x="17021" y="5833"/>
                </a:lnTo>
                <a:lnTo>
                  <a:pt x="16910" y="5796"/>
                </a:lnTo>
                <a:lnTo>
                  <a:pt x="16764" y="5833"/>
                </a:lnTo>
                <a:lnTo>
                  <a:pt x="16580" y="5906"/>
                </a:lnTo>
                <a:lnTo>
                  <a:pt x="16250" y="6090"/>
                </a:lnTo>
                <a:lnTo>
                  <a:pt x="16104" y="6163"/>
                </a:lnTo>
                <a:lnTo>
                  <a:pt x="15957" y="6236"/>
                </a:lnTo>
                <a:lnTo>
                  <a:pt x="15957" y="6200"/>
                </a:lnTo>
                <a:lnTo>
                  <a:pt x="15957" y="6163"/>
                </a:lnTo>
                <a:lnTo>
                  <a:pt x="15920" y="6163"/>
                </a:lnTo>
                <a:lnTo>
                  <a:pt x="15590" y="5796"/>
                </a:lnTo>
                <a:lnTo>
                  <a:pt x="15920" y="5503"/>
                </a:lnTo>
                <a:lnTo>
                  <a:pt x="16250" y="5173"/>
                </a:lnTo>
                <a:lnTo>
                  <a:pt x="16287" y="5099"/>
                </a:lnTo>
                <a:lnTo>
                  <a:pt x="16324" y="4989"/>
                </a:lnTo>
                <a:lnTo>
                  <a:pt x="16287" y="4916"/>
                </a:lnTo>
                <a:lnTo>
                  <a:pt x="16250" y="4879"/>
                </a:lnTo>
                <a:lnTo>
                  <a:pt x="16177" y="4806"/>
                </a:lnTo>
                <a:lnTo>
                  <a:pt x="16030" y="4806"/>
                </a:lnTo>
                <a:lnTo>
                  <a:pt x="15957" y="4842"/>
                </a:lnTo>
                <a:lnTo>
                  <a:pt x="15627" y="5209"/>
                </a:lnTo>
                <a:lnTo>
                  <a:pt x="15333" y="5576"/>
                </a:lnTo>
                <a:lnTo>
                  <a:pt x="15076" y="5393"/>
                </a:lnTo>
                <a:lnTo>
                  <a:pt x="14820" y="5246"/>
                </a:lnTo>
                <a:lnTo>
                  <a:pt x="14673" y="5173"/>
                </a:lnTo>
                <a:lnTo>
                  <a:pt x="14746" y="5026"/>
                </a:lnTo>
                <a:lnTo>
                  <a:pt x="14966" y="4659"/>
                </a:lnTo>
                <a:lnTo>
                  <a:pt x="15003" y="4586"/>
                </a:lnTo>
                <a:lnTo>
                  <a:pt x="15003" y="4512"/>
                </a:lnTo>
                <a:lnTo>
                  <a:pt x="14930" y="4402"/>
                </a:lnTo>
                <a:lnTo>
                  <a:pt x="14856" y="4366"/>
                </a:lnTo>
                <a:lnTo>
                  <a:pt x="14746" y="4366"/>
                </a:lnTo>
                <a:lnTo>
                  <a:pt x="14673" y="4439"/>
                </a:lnTo>
                <a:lnTo>
                  <a:pt x="14526" y="4622"/>
                </a:lnTo>
                <a:lnTo>
                  <a:pt x="14416" y="4842"/>
                </a:lnTo>
                <a:lnTo>
                  <a:pt x="14343" y="5026"/>
                </a:lnTo>
                <a:lnTo>
                  <a:pt x="14159" y="4989"/>
                </a:lnTo>
                <a:lnTo>
                  <a:pt x="13939" y="4989"/>
                </a:lnTo>
                <a:lnTo>
                  <a:pt x="13903" y="4732"/>
                </a:lnTo>
                <a:lnTo>
                  <a:pt x="13866" y="4476"/>
                </a:lnTo>
                <a:lnTo>
                  <a:pt x="13829" y="3962"/>
                </a:lnTo>
                <a:lnTo>
                  <a:pt x="13829" y="3889"/>
                </a:lnTo>
                <a:lnTo>
                  <a:pt x="13756" y="3852"/>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513" name="Google Shape;513;p10"/>
          <p:cNvSpPr/>
          <p:nvPr/>
        </p:nvSpPr>
        <p:spPr>
          <a:xfrm>
            <a:off x="346867" y="4064142"/>
            <a:ext cx="479681" cy="339217"/>
          </a:xfrm>
          <a:custGeom>
            <a:rect b="b" l="l" r="r" t="t"/>
            <a:pathLst>
              <a:path extrusionOk="0" h="11959" w="16911">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514" name="Google Shape;514;p10"/>
          <p:cNvSpPr/>
          <p:nvPr/>
        </p:nvSpPr>
        <p:spPr>
          <a:xfrm rot="-5400000">
            <a:off x="7996280" y="316930"/>
            <a:ext cx="279906" cy="357966"/>
          </a:xfrm>
          <a:custGeom>
            <a:rect b="b" l="l" r="r" t="t"/>
            <a:pathLst>
              <a:path extrusionOk="0" h="12620" w="9868">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515" name="Google Shape;515;p10"/>
          <p:cNvSpPr/>
          <p:nvPr/>
        </p:nvSpPr>
        <p:spPr>
          <a:xfrm>
            <a:off x="8801760" y="790271"/>
            <a:ext cx="377708" cy="426638"/>
          </a:xfrm>
          <a:custGeom>
            <a:rect b="b" l="l" r="r" t="t"/>
            <a:pathLst>
              <a:path extrusionOk="0" h="15041" w="13316">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516" name="Google Shape;516;p10"/>
          <p:cNvSpPr/>
          <p:nvPr/>
        </p:nvSpPr>
        <p:spPr>
          <a:xfrm>
            <a:off x="258963" y="4957957"/>
            <a:ext cx="386048" cy="258065"/>
          </a:xfrm>
          <a:custGeom>
            <a:rect b="b" l="l" r="r" t="t"/>
            <a:pathLst>
              <a:path extrusionOk="0" h="9098" w="1361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517" name="Google Shape;517;p10"/>
          <p:cNvSpPr/>
          <p:nvPr/>
        </p:nvSpPr>
        <p:spPr>
          <a:xfrm>
            <a:off x="8699345" y="1151407"/>
            <a:ext cx="174842" cy="187322"/>
          </a:xfrm>
          <a:custGeom>
            <a:rect b="b" l="l" r="r" t="t"/>
            <a:pathLst>
              <a:path extrusionOk="0" h="6604" w="6164">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518" name="Google Shape;518;p10"/>
          <p:cNvSpPr txBox="1"/>
          <p:nvPr>
            <p:ph idx="12" type="sldNum"/>
          </p:nvPr>
        </p:nvSpPr>
        <p:spPr>
          <a:xfrm>
            <a:off x="4297650" y="4853299"/>
            <a:ext cx="548700" cy="290100"/>
          </a:xfrm>
          <a:prstGeom prst="rect">
            <a:avLst/>
          </a:prstGeom>
        </p:spPr>
        <p:txBody>
          <a:bodyPr anchorCtr="0" anchor="ctr" bIns="91425" lIns="91425" spcFirstLastPara="1" rIns="91425" wrap="square" tIns="91425">
            <a:noAutofit/>
          </a:bodyPr>
          <a:lstStyle>
            <a:lvl1pPr lvl="0" rtl="0" algn="ctr">
              <a:buNone/>
              <a:defRPr/>
            </a:lvl1pPr>
            <a:lvl2pPr lvl="1" rtl="0" algn="ctr">
              <a:buNone/>
              <a:defRPr/>
            </a:lvl2pPr>
            <a:lvl3pPr lvl="2" rtl="0" algn="ctr">
              <a:buNone/>
              <a:defRPr/>
            </a:lvl3pPr>
            <a:lvl4pPr lvl="3" rtl="0" algn="ctr">
              <a:buNone/>
              <a:defRPr/>
            </a:lvl4pPr>
            <a:lvl5pPr lvl="4" rtl="0" algn="ctr">
              <a:buNone/>
              <a:defRPr/>
            </a:lvl5pPr>
            <a:lvl6pPr lvl="5" rtl="0" algn="ctr">
              <a:buNone/>
              <a:defRPr/>
            </a:lvl6pPr>
            <a:lvl7pPr lvl="6" rtl="0" algn="ctr">
              <a:buNone/>
              <a:defRPr/>
            </a:lvl7pPr>
            <a:lvl8pPr lvl="7" rtl="0" algn="ctr">
              <a:buNone/>
              <a:defRPr/>
            </a:lvl8pPr>
            <a:lvl9pPr lvl="8" rtl="0" algn="ctr">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1.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
    <p:bg>
      <p:bgPr>
        <a:solidFill>
          <a:schemeClr val="lt1"/>
        </a:solidFill>
      </p:bgPr>
    </p:bg>
    <p:spTree>
      <p:nvGrpSpPr>
        <p:cNvPr id="5" name="Shape 5"/>
        <p:cNvGrpSpPr/>
        <p:nvPr/>
      </p:nvGrpSpPr>
      <p:grpSpPr>
        <a:xfrm>
          <a:off x="0" y="0"/>
          <a:ext cx="0" cy="0"/>
          <a:chOff x="0" y="0"/>
          <a:chExt cx="0" cy="0"/>
        </a:xfrm>
      </p:grpSpPr>
      <p:grpSp>
        <p:nvGrpSpPr>
          <p:cNvPr id="6" name="Google Shape;6;p1"/>
          <p:cNvGrpSpPr/>
          <p:nvPr/>
        </p:nvGrpSpPr>
        <p:grpSpPr>
          <a:xfrm>
            <a:off x="-6" y="-23"/>
            <a:ext cx="9143797" cy="5143378"/>
            <a:chOff x="239950" y="872550"/>
            <a:chExt cx="7042900" cy="3961625"/>
          </a:xfrm>
        </p:grpSpPr>
        <p:sp>
          <p:nvSpPr>
            <p:cNvPr id="7" name="Google Shape;7;p1"/>
            <p:cNvSpPr/>
            <p:nvPr/>
          </p:nvSpPr>
          <p:spPr>
            <a:xfrm>
              <a:off x="239950" y="872550"/>
              <a:ext cx="7042900" cy="3961625"/>
            </a:xfrm>
            <a:custGeom>
              <a:rect b="b" l="l" r="r" t="t"/>
              <a:pathLst>
                <a:path extrusionOk="0" fill="none" h="158465" w="281716">
                  <a:moveTo>
                    <a:pt x="0" y="0"/>
                  </a:moveTo>
                  <a:lnTo>
                    <a:pt x="281715" y="0"/>
                  </a:lnTo>
                  <a:lnTo>
                    <a:pt x="281715" y="158464"/>
                  </a:lnTo>
                  <a:lnTo>
                    <a:pt x="0" y="158464"/>
                  </a:lnTo>
                  <a:lnTo>
                    <a:pt x="0" y="0"/>
                  </a:lnTo>
                  <a:close/>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 name="Google Shape;8;p1"/>
            <p:cNvSpPr/>
            <p:nvPr/>
          </p:nvSpPr>
          <p:spPr>
            <a:xfrm>
              <a:off x="239950" y="4761700"/>
              <a:ext cx="7042900" cy="25"/>
            </a:xfrm>
            <a:custGeom>
              <a:rect b="b" l="l" r="r" t="t"/>
              <a:pathLst>
                <a:path extrusionOk="0" fill="none" h="1" w="281716">
                  <a:moveTo>
                    <a:pt x="0" y="1"/>
                  </a:moveTo>
                  <a:lnTo>
                    <a:pt x="281715" y="1"/>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 name="Google Shape;9;p1"/>
            <p:cNvSpPr/>
            <p:nvPr/>
          </p:nvSpPr>
          <p:spPr>
            <a:xfrm>
              <a:off x="239950" y="4690175"/>
              <a:ext cx="7042900" cy="25"/>
            </a:xfrm>
            <a:custGeom>
              <a:rect b="b" l="l" r="r" t="t"/>
              <a:pathLst>
                <a:path extrusionOk="0" fill="none" h="1" w="281716">
                  <a:moveTo>
                    <a:pt x="0" y="0"/>
                  </a:moveTo>
                  <a:lnTo>
                    <a:pt x="281715" y="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 name="Google Shape;10;p1"/>
            <p:cNvSpPr/>
            <p:nvPr/>
          </p:nvSpPr>
          <p:spPr>
            <a:xfrm>
              <a:off x="239950" y="4617725"/>
              <a:ext cx="7042900" cy="25"/>
            </a:xfrm>
            <a:custGeom>
              <a:rect b="b" l="l" r="r" t="t"/>
              <a:pathLst>
                <a:path extrusionOk="0" fill="none" h="1" w="281716">
                  <a:moveTo>
                    <a:pt x="0" y="1"/>
                  </a:moveTo>
                  <a:lnTo>
                    <a:pt x="281715" y="1"/>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1"/>
            <p:cNvSpPr/>
            <p:nvPr/>
          </p:nvSpPr>
          <p:spPr>
            <a:xfrm>
              <a:off x="239950" y="4546200"/>
              <a:ext cx="7042900" cy="25"/>
            </a:xfrm>
            <a:custGeom>
              <a:rect b="b" l="l" r="r" t="t"/>
              <a:pathLst>
                <a:path extrusionOk="0" fill="none" h="1" w="281716">
                  <a:moveTo>
                    <a:pt x="0" y="0"/>
                  </a:moveTo>
                  <a:lnTo>
                    <a:pt x="281715" y="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1"/>
            <p:cNvSpPr/>
            <p:nvPr/>
          </p:nvSpPr>
          <p:spPr>
            <a:xfrm>
              <a:off x="239950" y="4473750"/>
              <a:ext cx="7042900" cy="25"/>
            </a:xfrm>
            <a:custGeom>
              <a:rect b="b" l="l" r="r" t="t"/>
              <a:pathLst>
                <a:path extrusionOk="0" fill="none" h="1" w="281716">
                  <a:moveTo>
                    <a:pt x="0" y="1"/>
                  </a:moveTo>
                  <a:lnTo>
                    <a:pt x="281715" y="1"/>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1"/>
            <p:cNvSpPr/>
            <p:nvPr/>
          </p:nvSpPr>
          <p:spPr>
            <a:xfrm>
              <a:off x="239950" y="4402225"/>
              <a:ext cx="7042900" cy="25"/>
            </a:xfrm>
            <a:custGeom>
              <a:rect b="b" l="l" r="r" t="t"/>
              <a:pathLst>
                <a:path extrusionOk="0" fill="none" h="1" w="281716">
                  <a:moveTo>
                    <a:pt x="0" y="0"/>
                  </a:moveTo>
                  <a:lnTo>
                    <a:pt x="281715" y="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 name="Google Shape;14;p1"/>
            <p:cNvSpPr/>
            <p:nvPr/>
          </p:nvSpPr>
          <p:spPr>
            <a:xfrm>
              <a:off x="239950" y="4329775"/>
              <a:ext cx="7042900" cy="25"/>
            </a:xfrm>
            <a:custGeom>
              <a:rect b="b" l="l" r="r" t="t"/>
              <a:pathLst>
                <a:path extrusionOk="0" fill="none" h="1" w="281716">
                  <a:moveTo>
                    <a:pt x="0" y="1"/>
                  </a:moveTo>
                  <a:lnTo>
                    <a:pt x="281715" y="1"/>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 name="Google Shape;15;p1"/>
            <p:cNvSpPr/>
            <p:nvPr/>
          </p:nvSpPr>
          <p:spPr>
            <a:xfrm>
              <a:off x="239950" y="4258250"/>
              <a:ext cx="7042900" cy="25"/>
            </a:xfrm>
            <a:custGeom>
              <a:rect b="b" l="l" r="r" t="t"/>
              <a:pathLst>
                <a:path extrusionOk="0" fill="none" h="1" w="281716">
                  <a:moveTo>
                    <a:pt x="0" y="0"/>
                  </a:moveTo>
                  <a:lnTo>
                    <a:pt x="281715" y="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1"/>
            <p:cNvSpPr/>
            <p:nvPr/>
          </p:nvSpPr>
          <p:spPr>
            <a:xfrm>
              <a:off x="239950" y="4185800"/>
              <a:ext cx="7042900" cy="25"/>
            </a:xfrm>
            <a:custGeom>
              <a:rect b="b" l="l" r="r" t="t"/>
              <a:pathLst>
                <a:path extrusionOk="0" fill="none" h="1" w="281716">
                  <a:moveTo>
                    <a:pt x="0" y="1"/>
                  </a:moveTo>
                  <a:lnTo>
                    <a:pt x="281715" y="1"/>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1"/>
            <p:cNvSpPr/>
            <p:nvPr/>
          </p:nvSpPr>
          <p:spPr>
            <a:xfrm>
              <a:off x="239950" y="4114275"/>
              <a:ext cx="7042900" cy="25"/>
            </a:xfrm>
            <a:custGeom>
              <a:rect b="b" l="l" r="r" t="t"/>
              <a:pathLst>
                <a:path extrusionOk="0" fill="none" h="1" w="281716">
                  <a:moveTo>
                    <a:pt x="0" y="0"/>
                  </a:moveTo>
                  <a:lnTo>
                    <a:pt x="281715" y="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 name="Google Shape;18;p1"/>
            <p:cNvSpPr/>
            <p:nvPr/>
          </p:nvSpPr>
          <p:spPr>
            <a:xfrm>
              <a:off x="239950" y="4041825"/>
              <a:ext cx="7042900" cy="25"/>
            </a:xfrm>
            <a:custGeom>
              <a:rect b="b" l="l" r="r" t="t"/>
              <a:pathLst>
                <a:path extrusionOk="0" fill="none" h="1" w="281716">
                  <a:moveTo>
                    <a:pt x="0" y="1"/>
                  </a:moveTo>
                  <a:lnTo>
                    <a:pt x="281715" y="1"/>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 name="Google Shape;19;p1"/>
            <p:cNvSpPr/>
            <p:nvPr/>
          </p:nvSpPr>
          <p:spPr>
            <a:xfrm>
              <a:off x="239950" y="3969375"/>
              <a:ext cx="7042900" cy="25"/>
            </a:xfrm>
            <a:custGeom>
              <a:rect b="b" l="l" r="r" t="t"/>
              <a:pathLst>
                <a:path extrusionOk="0" fill="none" h="1" w="281716">
                  <a:moveTo>
                    <a:pt x="0" y="1"/>
                  </a:moveTo>
                  <a:lnTo>
                    <a:pt x="281715" y="1"/>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1"/>
            <p:cNvSpPr/>
            <p:nvPr/>
          </p:nvSpPr>
          <p:spPr>
            <a:xfrm>
              <a:off x="239950" y="3897850"/>
              <a:ext cx="7042900" cy="25"/>
            </a:xfrm>
            <a:custGeom>
              <a:rect b="b" l="l" r="r" t="t"/>
              <a:pathLst>
                <a:path extrusionOk="0" fill="none" h="1" w="281716">
                  <a:moveTo>
                    <a:pt x="0" y="1"/>
                  </a:moveTo>
                  <a:lnTo>
                    <a:pt x="281715" y="1"/>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1"/>
            <p:cNvSpPr/>
            <p:nvPr/>
          </p:nvSpPr>
          <p:spPr>
            <a:xfrm>
              <a:off x="239950" y="3825400"/>
              <a:ext cx="7042900" cy="25"/>
            </a:xfrm>
            <a:custGeom>
              <a:rect b="b" l="l" r="r" t="t"/>
              <a:pathLst>
                <a:path extrusionOk="0" fill="none" h="1" w="281716">
                  <a:moveTo>
                    <a:pt x="0" y="1"/>
                  </a:moveTo>
                  <a:lnTo>
                    <a:pt x="281715" y="1"/>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1"/>
            <p:cNvSpPr/>
            <p:nvPr/>
          </p:nvSpPr>
          <p:spPr>
            <a:xfrm>
              <a:off x="239950" y="3753875"/>
              <a:ext cx="7042900" cy="25"/>
            </a:xfrm>
            <a:custGeom>
              <a:rect b="b" l="l" r="r" t="t"/>
              <a:pathLst>
                <a:path extrusionOk="0" fill="none" h="1" w="281716">
                  <a:moveTo>
                    <a:pt x="0" y="1"/>
                  </a:moveTo>
                  <a:lnTo>
                    <a:pt x="281715" y="1"/>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1"/>
            <p:cNvSpPr/>
            <p:nvPr/>
          </p:nvSpPr>
          <p:spPr>
            <a:xfrm>
              <a:off x="239950" y="3681425"/>
              <a:ext cx="7042900" cy="25"/>
            </a:xfrm>
            <a:custGeom>
              <a:rect b="b" l="l" r="r" t="t"/>
              <a:pathLst>
                <a:path extrusionOk="0" fill="none" h="1" w="281716">
                  <a:moveTo>
                    <a:pt x="0" y="1"/>
                  </a:moveTo>
                  <a:lnTo>
                    <a:pt x="281715" y="1"/>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1"/>
            <p:cNvSpPr/>
            <p:nvPr/>
          </p:nvSpPr>
          <p:spPr>
            <a:xfrm>
              <a:off x="239950" y="3609900"/>
              <a:ext cx="7042900" cy="25"/>
            </a:xfrm>
            <a:custGeom>
              <a:rect b="b" l="l" r="r" t="t"/>
              <a:pathLst>
                <a:path extrusionOk="0" fill="none" h="1" w="281716">
                  <a:moveTo>
                    <a:pt x="0" y="1"/>
                  </a:moveTo>
                  <a:lnTo>
                    <a:pt x="281715" y="1"/>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1"/>
            <p:cNvSpPr/>
            <p:nvPr/>
          </p:nvSpPr>
          <p:spPr>
            <a:xfrm>
              <a:off x="239950" y="3537450"/>
              <a:ext cx="7042900" cy="25"/>
            </a:xfrm>
            <a:custGeom>
              <a:rect b="b" l="l" r="r" t="t"/>
              <a:pathLst>
                <a:path extrusionOk="0" fill="none" h="1" w="281716">
                  <a:moveTo>
                    <a:pt x="0" y="1"/>
                  </a:moveTo>
                  <a:lnTo>
                    <a:pt x="281715" y="1"/>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1"/>
            <p:cNvSpPr/>
            <p:nvPr/>
          </p:nvSpPr>
          <p:spPr>
            <a:xfrm>
              <a:off x="239950" y="3465925"/>
              <a:ext cx="7042900" cy="25"/>
            </a:xfrm>
            <a:custGeom>
              <a:rect b="b" l="l" r="r" t="t"/>
              <a:pathLst>
                <a:path extrusionOk="0" fill="none" h="1" w="281716">
                  <a:moveTo>
                    <a:pt x="0" y="1"/>
                  </a:moveTo>
                  <a:lnTo>
                    <a:pt x="281715" y="1"/>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1"/>
            <p:cNvSpPr/>
            <p:nvPr/>
          </p:nvSpPr>
          <p:spPr>
            <a:xfrm>
              <a:off x="239950" y="3393475"/>
              <a:ext cx="7042900" cy="25"/>
            </a:xfrm>
            <a:custGeom>
              <a:rect b="b" l="l" r="r" t="t"/>
              <a:pathLst>
                <a:path extrusionOk="0" fill="none" h="1" w="281716">
                  <a:moveTo>
                    <a:pt x="0" y="1"/>
                  </a:moveTo>
                  <a:lnTo>
                    <a:pt x="281715" y="1"/>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1"/>
            <p:cNvSpPr/>
            <p:nvPr/>
          </p:nvSpPr>
          <p:spPr>
            <a:xfrm>
              <a:off x="239950" y="3321950"/>
              <a:ext cx="7042900" cy="25"/>
            </a:xfrm>
            <a:custGeom>
              <a:rect b="b" l="l" r="r" t="t"/>
              <a:pathLst>
                <a:path extrusionOk="0" fill="none" h="1" w="281716">
                  <a:moveTo>
                    <a:pt x="0" y="1"/>
                  </a:moveTo>
                  <a:lnTo>
                    <a:pt x="281715" y="1"/>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 name="Google Shape;29;p1"/>
            <p:cNvSpPr/>
            <p:nvPr/>
          </p:nvSpPr>
          <p:spPr>
            <a:xfrm>
              <a:off x="239950" y="3249500"/>
              <a:ext cx="7042900" cy="25"/>
            </a:xfrm>
            <a:custGeom>
              <a:rect b="b" l="l" r="r" t="t"/>
              <a:pathLst>
                <a:path extrusionOk="0" fill="none" h="1" w="281716">
                  <a:moveTo>
                    <a:pt x="0" y="1"/>
                  </a:moveTo>
                  <a:lnTo>
                    <a:pt x="281715" y="1"/>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 name="Google Shape;30;p1"/>
            <p:cNvSpPr/>
            <p:nvPr/>
          </p:nvSpPr>
          <p:spPr>
            <a:xfrm>
              <a:off x="239950" y="3177050"/>
              <a:ext cx="7042900" cy="25"/>
            </a:xfrm>
            <a:custGeom>
              <a:rect b="b" l="l" r="r" t="t"/>
              <a:pathLst>
                <a:path extrusionOk="0" fill="none" h="1" w="281716">
                  <a:moveTo>
                    <a:pt x="0" y="1"/>
                  </a:moveTo>
                  <a:lnTo>
                    <a:pt x="281715" y="1"/>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1"/>
            <p:cNvSpPr/>
            <p:nvPr/>
          </p:nvSpPr>
          <p:spPr>
            <a:xfrm>
              <a:off x="239950" y="3105525"/>
              <a:ext cx="7042900" cy="25"/>
            </a:xfrm>
            <a:custGeom>
              <a:rect b="b" l="l" r="r" t="t"/>
              <a:pathLst>
                <a:path extrusionOk="0" fill="none" h="1" w="281716">
                  <a:moveTo>
                    <a:pt x="0" y="1"/>
                  </a:moveTo>
                  <a:lnTo>
                    <a:pt x="281715" y="1"/>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1"/>
            <p:cNvSpPr/>
            <p:nvPr/>
          </p:nvSpPr>
          <p:spPr>
            <a:xfrm>
              <a:off x="239950" y="3033100"/>
              <a:ext cx="7042900" cy="0"/>
            </a:xfrm>
            <a:custGeom>
              <a:rect b="b" l="l" r="r" t="t"/>
              <a:pathLst>
                <a:path extrusionOk="0" fill="none" h="0" w="281716">
                  <a:moveTo>
                    <a:pt x="0" y="0"/>
                  </a:moveTo>
                  <a:lnTo>
                    <a:pt x="281715" y="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1"/>
            <p:cNvSpPr/>
            <p:nvPr/>
          </p:nvSpPr>
          <p:spPr>
            <a:xfrm>
              <a:off x="239950" y="2961550"/>
              <a:ext cx="7042900" cy="25"/>
            </a:xfrm>
            <a:custGeom>
              <a:rect b="b" l="l" r="r" t="t"/>
              <a:pathLst>
                <a:path extrusionOk="0" fill="none" h="1" w="281716">
                  <a:moveTo>
                    <a:pt x="0" y="1"/>
                  </a:moveTo>
                  <a:lnTo>
                    <a:pt x="281715" y="1"/>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1"/>
            <p:cNvSpPr/>
            <p:nvPr/>
          </p:nvSpPr>
          <p:spPr>
            <a:xfrm>
              <a:off x="239950" y="2889125"/>
              <a:ext cx="7042900" cy="25"/>
            </a:xfrm>
            <a:custGeom>
              <a:rect b="b" l="l" r="r" t="t"/>
              <a:pathLst>
                <a:path extrusionOk="0" fill="none" h="1" w="281716">
                  <a:moveTo>
                    <a:pt x="0" y="0"/>
                  </a:moveTo>
                  <a:lnTo>
                    <a:pt x="281715" y="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1"/>
            <p:cNvSpPr/>
            <p:nvPr/>
          </p:nvSpPr>
          <p:spPr>
            <a:xfrm>
              <a:off x="239950" y="2817575"/>
              <a:ext cx="7042900" cy="25"/>
            </a:xfrm>
            <a:custGeom>
              <a:rect b="b" l="l" r="r" t="t"/>
              <a:pathLst>
                <a:path extrusionOk="0" fill="none" h="1" w="281716">
                  <a:moveTo>
                    <a:pt x="0" y="1"/>
                  </a:moveTo>
                  <a:lnTo>
                    <a:pt x="281715" y="1"/>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 name="Google Shape;36;p1"/>
            <p:cNvSpPr/>
            <p:nvPr/>
          </p:nvSpPr>
          <p:spPr>
            <a:xfrm>
              <a:off x="239950" y="2745150"/>
              <a:ext cx="7042900" cy="25"/>
            </a:xfrm>
            <a:custGeom>
              <a:rect b="b" l="l" r="r" t="t"/>
              <a:pathLst>
                <a:path extrusionOk="0" fill="none" h="1" w="281716">
                  <a:moveTo>
                    <a:pt x="0" y="0"/>
                  </a:moveTo>
                  <a:lnTo>
                    <a:pt x="281715" y="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1"/>
            <p:cNvSpPr/>
            <p:nvPr/>
          </p:nvSpPr>
          <p:spPr>
            <a:xfrm>
              <a:off x="239950" y="2673600"/>
              <a:ext cx="7042900" cy="25"/>
            </a:xfrm>
            <a:custGeom>
              <a:rect b="b" l="l" r="r" t="t"/>
              <a:pathLst>
                <a:path extrusionOk="0" fill="none" h="1" w="281716">
                  <a:moveTo>
                    <a:pt x="0" y="1"/>
                  </a:moveTo>
                  <a:lnTo>
                    <a:pt x="281715" y="1"/>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1"/>
            <p:cNvSpPr/>
            <p:nvPr/>
          </p:nvSpPr>
          <p:spPr>
            <a:xfrm>
              <a:off x="239950" y="2601175"/>
              <a:ext cx="7042900" cy="25"/>
            </a:xfrm>
            <a:custGeom>
              <a:rect b="b" l="l" r="r" t="t"/>
              <a:pathLst>
                <a:path extrusionOk="0" fill="none" h="1" w="281716">
                  <a:moveTo>
                    <a:pt x="0" y="0"/>
                  </a:moveTo>
                  <a:lnTo>
                    <a:pt x="281715" y="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1"/>
            <p:cNvSpPr/>
            <p:nvPr/>
          </p:nvSpPr>
          <p:spPr>
            <a:xfrm>
              <a:off x="239950" y="2529625"/>
              <a:ext cx="7042900" cy="25"/>
            </a:xfrm>
            <a:custGeom>
              <a:rect b="b" l="l" r="r" t="t"/>
              <a:pathLst>
                <a:path extrusionOk="0" fill="none" h="1" w="281716">
                  <a:moveTo>
                    <a:pt x="0" y="1"/>
                  </a:moveTo>
                  <a:lnTo>
                    <a:pt x="281715" y="1"/>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 name="Google Shape;40;p1"/>
            <p:cNvSpPr/>
            <p:nvPr/>
          </p:nvSpPr>
          <p:spPr>
            <a:xfrm>
              <a:off x="239950" y="2457200"/>
              <a:ext cx="7042900" cy="25"/>
            </a:xfrm>
            <a:custGeom>
              <a:rect b="b" l="l" r="r" t="t"/>
              <a:pathLst>
                <a:path extrusionOk="0" fill="none" h="1" w="281716">
                  <a:moveTo>
                    <a:pt x="0" y="0"/>
                  </a:moveTo>
                  <a:lnTo>
                    <a:pt x="281715" y="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1"/>
            <p:cNvSpPr/>
            <p:nvPr/>
          </p:nvSpPr>
          <p:spPr>
            <a:xfrm>
              <a:off x="239950" y="2384750"/>
              <a:ext cx="7042900" cy="25"/>
            </a:xfrm>
            <a:custGeom>
              <a:rect b="b" l="l" r="r" t="t"/>
              <a:pathLst>
                <a:path extrusionOk="0" fill="none" h="1" w="281716">
                  <a:moveTo>
                    <a:pt x="0" y="0"/>
                  </a:moveTo>
                  <a:lnTo>
                    <a:pt x="281715" y="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 name="Google Shape;42;p1"/>
            <p:cNvSpPr/>
            <p:nvPr/>
          </p:nvSpPr>
          <p:spPr>
            <a:xfrm>
              <a:off x="239950" y="2313225"/>
              <a:ext cx="7042900" cy="25"/>
            </a:xfrm>
            <a:custGeom>
              <a:rect b="b" l="l" r="r" t="t"/>
              <a:pathLst>
                <a:path extrusionOk="0" fill="none" h="1" w="281716">
                  <a:moveTo>
                    <a:pt x="0" y="0"/>
                  </a:moveTo>
                  <a:lnTo>
                    <a:pt x="281715" y="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 name="Google Shape;43;p1"/>
            <p:cNvSpPr/>
            <p:nvPr/>
          </p:nvSpPr>
          <p:spPr>
            <a:xfrm>
              <a:off x="239950" y="2240775"/>
              <a:ext cx="7042900" cy="25"/>
            </a:xfrm>
            <a:custGeom>
              <a:rect b="b" l="l" r="r" t="t"/>
              <a:pathLst>
                <a:path extrusionOk="0" fill="none" h="1" w="281716">
                  <a:moveTo>
                    <a:pt x="0" y="0"/>
                  </a:moveTo>
                  <a:lnTo>
                    <a:pt x="281715" y="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1"/>
            <p:cNvSpPr/>
            <p:nvPr/>
          </p:nvSpPr>
          <p:spPr>
            <a:xfrm>
              <a:off x="239950" y="2169250"/>
              <a:ext cx="7042900" cy="25"/>
            </a:xfrm>
            <a:custGeom>
              <a:rect b="b" l="l" r="r" t="t"/>
              <a:pathLst>
                <a:path extrusionOk="0" fill="none" h="1" w="281716">
                  <a:moveTo>
                    <a:pt x="0" y="0"/>
                  </a:moveTo>
                  <a:lnTo>
                    <a:pt x="281715" y="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 name="Google Shape;45;p1"/>
            <p:cNvSpPr/>
            <p:nvPr/>
          </p:nvSpPr>
          <p:spPr>
            <a:xfrm>
              <a:off x="239950" y="2096800"/>
              <a:ext cx="7042900" cy="25"/>
            </a:xfrm>
            <a:custGeom>
              <a:rect b="b" l="l" r="r" t="t"/>
              <a:pathLst>
                <a:path extrusionOk="0" fill="none" h="1" w="281716">
                  <a:moveTo>
                    <a:pt x="0" y="0"/>
                  </a:moveTo>
                  <a:lnTo>
                    <a:pt x="281715" y="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 name="Google Shape;46;p1"/>
            <p:cNvSpPr/>
            <p:nvPr/>
          </p:nvSpPr>
          <p:spPr>
            <a:xfrm>
              <a:off x="239950" y="2025275"/>
              <a:ext cx="7042900" cy="25"/>
            </a:xfrm>
            <a:custGeom>
              <a:rect b="b" l="l" r="r" t="t"/>
              <a:pathLst>
                <a:path extrusionOk="0" fill="none" h="1" w="281716">
                  <a:moveTo>
                    <a:pt x="0" y="0"/>
                  </a:moveTo>
                  <a:lnTo>
                    <a:pt x="281715" y="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 name="Google Shape;47;p1"/>
            <p:cNvSpPr/>
            <p:nvPr/>
          </p:nvSpPr>
          <p:spPr>
            <a:xfrm>
              <a:off x="239950" y="1952825"/>
              <a:ext cx="7042900" cy="25"/>
            </a:xfrm>
            <a:custGeom>
              <a:rect b="b" l="l" r="r" t="t"/>
              <a:pathLst>
                <a:path extrusionOk="0" fill="none" h="1" w="281716">
                  <a:moveTo>
                    <a:pt x="0" y="0"/>
                  </a:moveTo>
                  <a:lnTo>
                    <a:pt x="281715" y="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 name="Google Shape;48;p1"/>
            <p:cNvSpPr/>
            <p:nvPr/>
          </p:nvSpPr>
          <p:spPr>
            <a:xfrm>
              <a:off x="239950" y="1881300"/>
              <a:ext cx="7042900" cy="25"/>
            </a:xfrm>
            <a:custGeom>
              <a:rect b="b" l="l" r="r" t="t"/>
              <a:pathLst>
                <a:path extrusionOk="0" fill="none" h="1" w="281716">
                  <a:moveTo>
                    <a:pt x="0" y="0"/>
                  </a:moveTo>
                  <a:lnTo>
                    <a:pt x="281715" y="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 name="Google Shape;49;p1"/>
            <p:cNvSpPr/>
            <p:nvPr/>
          </p:nvSpPr>
          <p:spPr>
            <a:xfrm>
              <a:off x="239950" y="1808850"/>
              <a:ext cx="7042900" cy="25"/>
            </a:xfrm>
            <a:custGeom>
              <a:rect b="b" l="l" r="r" t="t"/>
              <a:pathLst>
                <a:path extrusionOk="0" fill="none" h="1" w="281716">
                  <a:moveTo>
                    <a:pt x="0" y="0"/>
                  </a:moveTo>
                  <a:lnTo>
                    <a:pt x="281715" y="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 name="Google Shape;50;p1"/>
            <p:cNvSpPr/>
            <p:nvPr/>
          </p:nvSpPr>
          <p:spPr>
            <a:xfrm>
              <a:off x="239950" y="1737325"/>
              <a:ext cx="7042900" cy="25"/>
            </a:xfrm>
            <a:custGeom>
              <a:rect b="b" l="l" r="r" t="t"/>
              <a:pathLst>
                <a:path extrusionOk="0" fill="none" h="1" w="281716">
                  <a:moveTo>
                    <a:pt x="0" y="0"/>
                  </a:moveTo>
                  <a:lnTo>
                    <a:pt x="281715" y="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1"/>
            <p:cNvSpPr/>
            <p:nvPr/>
          </p:nvSpPr>
          <p:spPr>
            <a:xfrm>
              <a:off x="239950" y="1664875"/>
              <a:ext cx="7042900" cy="25"/>
            </a:xfrm>
            <a:custGeom>
              <a:rect b="b" l="l" r="r" t="t"/>
              <a:pathLst>
                <a:path extrusionOk="0" fill="none" h="1" w="281716">
                  <a:moveTo>
                    <a:pt x="0" y="0"/>
                  </a:moveTo>
                  <a:lnTo>
                    <a:pt x="281715" y="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 name="Google Shape;52;p1"/>
            <p:cNvSpPr/>
            <p:nvPr/>
          </p:nvSpPr>
          <p:spPr>
            <a:xfrm>
              <a:off x="239950" y="1592425"/>
              <a:ext cx="7042900" cy="25"/>
            </a:xfrm>
            <a:custGeom>
              <a:rect b="b" l="l" r="r" t="t"/>
              <a:pathLst>
                <a:path extrusionOk="0" fill="none" h="1" w="281716">
                  <a:moveTo>
                    <a:pt x="0" y="0"/>
                  </a:moveTo>
                  <a:lnTo>
                    <a:pt x="281715" y="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1"/>
            <p:cNvSpPr/>
            <p:nvPr/>
          </p:nvSpPr>
          <p:spPr>
            <a:xfrm>
              <a:off x="239950" y="1520900"/>
              <a:ext cx="7042900" cy="25"/>
            </a:xfrm>
            <a:custGeom>
              <a:rect b="b" l="l" r="r" t="t"/>
              <a:pathLst>
                <a:path extrusionOk="0" fill="none" h="1" w="281716">
                  <a:moveTo>
                    <a:pt x="0" y="0"/>
                  </a:moveTo>
                  <a:lnTo>
                    <a:pt x="281715" y="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1"/>
            <p:cNvSpPr/>
            <p:nvPr/>
          </p:nvSpPr>
          <p:spPr>
            <a:xfrm>
              <a:off x="239950" y="1448450"/>
              <a:ext cx="7042900" cy="25"/>
            </a:xfrm>
            <a:custGeom>
              <a:rect b="b" l="l" r="r" t="t"/>
              <a:pathLst>
                <a:path extrusionOk="0" fill="none" h="1" w="281716">
                  <a:moveTo>
                    <a:pt x="0" y="0"/>
                  </a:moveTo>
                  <a:lnTo>
                    <a:pt x="281715" y="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1"/>
            <p:cNvSpPr/>
            <p:nvPr/>
          </p:nvSpPr>
          <p:spPr>
            <a:xfrm>
              <a:off x="239950" y="1376925"/>
              <a:ext cx="7042900" cy="25"/>
            </a:xfrm>
            <a:custGeom>
              <a:rect b="b" l="l" r="r" t="t"/>
              <a:pathLst>
                <a:path extrusionOk="0" fill="none" h="1" w="281716">
                  <a:moveTo>
                    <a:pt x="0" y="0"/>
                  </a:moveTo>
                  <a:lnTo>
                    <a:pt x="281715" y="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1"/>
            <p:cNvSpPr/>
            <p:nvPr/>
          </p:nvSpPr>
          <p:spPr>
            <a:xfrm>
              <a:off x="239950" y="1304475"/>
              <a:ext cx="7042900" cy="25"/>
            </a:xfrm>
            <a:custGeom>
              <a:rect b="b" l="l" r="r" t="t"/>
              <a:pathLst>
                <a:path extrusionOk="0" fill="none" h="1" w="281716">
                  <a:moveTo>
                    <a:pt x="0" y="0"/>
                  </a:moveTo>
                  <a:lnTo>
                    <a:pt x="281715" y="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1"/>
            <p:cNvSpPr/>
            <p:nvPr/>
          </p:nvSpPr>
          <p:spPr>
            <a:xfrm>
              <a:off x="239950" y="1232950"/>
              <a:ext cx="7042900" cy="25"/>
            </a:xfrm>
            <a:custGeom>
              <a:rect b="b" l="l" r="r" t="t"/>
              <a:pathLst>
                <a:path extrusionOk="0" fill="none" h="1" w="281716">
                  <a:moveTo>
                    <a:pt x="0" y="0"/>
                  </a:moveTo>
                  <a:lnTo>
                    <a:pt x="281715" y="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1"/>
            <p:cNvSpPr/>
            <p:nvPr/>
          </p:nvSpPr>
          <p:spPr>
            <a:xfrm>
              <a:off x="239950" y="1160500"/>
              <a:ext cx="7042900" cy="25"/>
            </a:xfrm>
            <a:custGeom>
              <a:rect b="b" l="l" r="r" t="t"/>
              <a:pathLst>
                <a:path extrusionOk="0" fill="none" h="1" w="281716">
                  <a:moveTo>
                    <a:pt x="0" y="0"/>
                  </a:moveTo>
                  <a:lnTo>
                    <a:pt x="281715" y="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1"/>
            <p:cNvSpPr/>
            <p:nvPr/>
          </p:nvSpPr>
          <p:spPr>
            <a:xfrm>
              <a:off x="239950" y="1088975"/>
              <a:ext cx="7042900" cy="25"/>
            </a:xfrm>
            <a:custGeom>
              <a:rect b="b" l="l" r="r" t="t"/>
              <a:pathLst>
                <a:path extrusionOk="0" fill="none" h="1" w="281716">
                  <a:moveTo>
                    <a:pt x="0" y="0"/>
                  </a:moveTo>
                  <a:lnTo>
                    <a:pt x="281715" y="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1"/>
            <p:cNvSpPr/>
            <p:nvPr/>
          </p:nvSpPr>
          <p:spPr>
            <a:xfrm>
              <a:off x="239950" y="1016525"/>
              <a:ext cx="7042900" cy="25"/>
            </a:xfrm>
            <a:custGeom>
              <a:rect b="b" l="l" r="r" t="t"/>
              <a:pathLst>
                <a:path extrusionOk="0" fill="none" h="1" w="281716">
                  <a:moveTo>
                    <a:pt x="0" y="0"/>
                  </a:moveTo>
                  <a:lnTo>
                    <a:pt x="281715" y="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p1"/>
            <p:cNvSpPr/>
            <p:nvPr/>
          </p:nvSpPr>
          <p:spPr>
            <a:xfrm>
              <a:off x="239950" y="945000"/>
              <a:ext cx="7042900" cy="25"/>
            </a:xfrm>
            <a:custGeom>
              <a:rect b="b" l="l" r="r" t="t"/>
              <a:pathLst>
                <a:path extrusionOk="0" fill="none" h="1" w="281716">
                  <a:moveTo>
                    <a:pt x="0" y="0"/>
                  </a:moveTo>
                  <a:lnTo>
                    <a:pt x="281715" y="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 name="Google Shape;62;p1"/>
            <p:cNvSpPr/>
            <p:nvPr/>
          </p:nvSpPr>
          <p:spPr>
            <a:xfrm>
              <a:off x="7210375"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 name="Google Shape;63;p1"/>
            <p:cNvSpPr/>
            <p:nvPr/>
          </p:nvSpPr>
          <p:spPr>
            <a:xfrm>
              <a:off x="7137925"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 name="Google Shape;64;p1"/>
            <p:cNvSpPr/>
            <p:nvPr/>
          </p:nvSpPr>
          <p:spPr>
            <a:xfrm>
              <a:off x="7064575"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1"/>
            <p:cNvSpPr/>
            <p:nvPr/>
          </p:nvSpPr>
          <p:spPr>
            <a:xfrm>
              <a:off x="6992125"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1"/>
            <p:cNvSpPr/>
            <p:nvPr/>
          </p:nvSpPr>
          <p:spPr>
            <a:xfrm>
              <a:off x="6919675"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 name="Google Shape;67;p1"/>
            <p:cNvSpPr/>
            <p:nvPr/>
          </p:nvSpPr>
          <p:spPr>
            <a:xfrm>
              <a:off x="6847225"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 name="Google Shape;68;p1"/>
            <p:cNvSpPr/>
            <p:nvPr/>
          </p:nvSpPr>
          <p:spPr>
            <a:xfrm>
              <a:off x="6774775"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 name="Google Shape;69;p1"/>
            <p:cNvSpPr/>
            <p:nvPr/>
          </p:nvSpPr>
          <p:spPr>
            <a:xfrm>
              <a:off x="6702325"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1"/>
            <p:cNvSpPr/>
            <p:nvPr/>
          </p:nvSpPr>
          <p:spPr>
            <a:xfrm>
              <a:off x="6628975"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 name="Google Shape;71;p1"/>
            <p:cNvSpPr/>
            <p:nvPr/>
          </p:nvSpPr>
          <p:spPr>
            <a:xfrm>
              <a:off x="6556525"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1"/>
            <p:cNvSpPr/>
            <p:nvPr/>
          </p:nvSpPr>
          <p:spPr>
            <a:xfrm>
              <a:off x="6484075"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1"/>
            <p:cNvSpPr/>
            <p:nvPr/>
          </p:nvSpPr>
          <p:spPr>
            <a:xfrm>
              <a:off x="6411625"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1"/>
            <p:cNvSpPr/>
            <p:nvPr/>
          </p:nvSpPr>
          <p:spPr>
            <a:xfrm>
              <a:off x="6339175"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1"/>
            <p:cNvSpPr/>
            <p:nvPr/>
          </p:nvSpPr>
          <p:spPr>
            <a:xfrm>
              <a:off x="6266750"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1"/>
            <p:cNvSpPr/>
            <p:nvPr/>
          </p:nvSpPr>
          <p:spPr>
            <a:xfrm>
              <a:off x="6193375"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p1"/>
            <p:cNvSpPr/>
            <p:nvPr/>
          </p:nvSpPr>
          <p:spPr>
            <a:xfrm>
              <a:off x="6120925"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1"/>
            <p:cNvSpPr/>
            <p:nvPr/>
          </p:nvSpPr>
          <p:spPr>
            <a:xfrm>
              <a:off x="6048475"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1"/>
            <p:cNvSpPr/>
            <p:nvPr/>
          </p:nvSpPr>
          <p:spPr>
            <a:xfrm>
              <a:off x="5976050"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1"/>
            <p:cNvSpPr/>
            <p:nvPr/>
          </p:nvSpPr>
          <p:spPr>
            <a:xfrm>
              <a:off x="5903600"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1"/>
            <p:cNvSpPr/>
            <p:nvPr/>
          </p:nvSpPr>
          <p:spPr>
            <a:xfrm>
              <a:off x="5830225"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
            <p:cNvSpPr/>
            <p:nvPr/>
          </p:nvSpPr>
          <p:spPr>
            <a:xfrm>
              <a:off x="5757775"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1"/>
            <p:cNvSpPr/>
            <p:nvPr/>
          </p:nvSpPr>
          <p:spPr>
            <a:xfrm>
              <a:off x="5685325"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1"/>
            <p:cNvSpPr/>
            <p:nvPr/>
          </p:nvSpPr>
          <p:spPr>
            <a:xfrm>
              <a:off x="5612900"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1"/>
            <p:cNvSpPr/>
            <p:nvPr/>
          </p:nvSpPr>
          <p:spPr>
            <a:xfrm>
              <a:off x="5540450"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1"/>
            <p:cNvSpPr/>
            <p:nvPr/>
          </p:nvSpPr>
          <p:spPr>
            <a:xfrm>
              <a:off x="5468000"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1"/>
            <p:cNvSpPr/>
            <p:nvPr/>
          </p:nvSpPr>
          <p:spPr>
            <a:xfrm>
              <a:off x="5394625"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1"/>
            <p:cNvSpPr/>
            <p:nvPr/>
          </p:nvSpPr>
          <p:spPr>
            <a:xfrm>
              <a:off x="5322200"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1"/>
            <p:cNvSpPr/>
            <p:nvPr/>
          </p:nvSpPr>
          <p:spPr>
            <a:xfrm>
              <a:off x="5249750"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 name="Google Shape;90;p1"/>
            <p:cNvSpPr/>
            <p:nvPr/>
          </p:nvSpPr>
          <p:spPr>
            <a:xfrm>
              <a:off x="5177300"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1"/>
            <p:cNvSpPr/>
            <p:nvPr/>
          </p:nvSpPr>
          <p:spPr>
            <a:xfrm>
              <a:off x="5104850"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1"/>
            <p:cNvSpPr/>
            <p:nvPr/>
          </p:nvSpPr>
          <p:spPr>
            <a:xfrm>
              <a:off x="5032400"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 name="Google Shape;93;p1"/>
            <p:cNvSpPr/>
            <p:nvPr/>
          </p:nvSpPr>
          <p:spPr>
            <a:xfrm>
              <a:off x="4959050"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1"/>
            <p:cNvSpPr/>
            <p:nvPr/>
          </p:nvSpPr>
          <p:spPr>
            <a:xfrm>
              <a:off x="4886600"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p1"/>
            <p:cNvSpPr/>
            <p:nvPr/>
          </p:nvSpPr>
          <p:spPr>
            <a:xfrm>
              <a:off x="4814150"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 name="Google Shape;96;p1"/>
            <p:cNvSpPr/>
            <p:nvPr/>
          </p:nvSpPr>
          <p:spPr>
            <a:xfrm>
              <a:off x="4741700"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1"/>
            <p:cNvSpPr/>
            <p:nvPr/>
          </p:nvSpPr>
          <p:spPr>
            <a:xfrm>
              <a:off x="4669250"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1"/>
            <p:cNvSpPr/>
            <p:nvPr/>
          </p:nvSpPr>
          <p:spPr>
            <a:xfrm>
              <a:off x="4596800"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1"/>
            <p:cNvSpPr/>
            <p:nvPr/>
          </p:nvSpPr>
          <p:spPr>
            <a:xfrm>
              <a:off x="4523450"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 name="Google Shape;100;p1"/>
            <p:cNvSpPr/>
            <p:nvPr/>
          </p:nvSpPr>
          <p:spPr>
            <a:xfrm>
              <a:off x="4451000"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 name="Google Shape;101;p1"/>
            <p:cNvSpPr/>
            <p:nvPr/>
          </p:nvSpPr>
          <p:spPr>
            <a:xfrm>
              <a:off x="4378550"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1"/>
            <p:cNvSpPr/>
            <p:nvPr/>
          </p:nvSpPr>
          <p:spPr>
            <a:xfrm>
              <a:off x="4306100"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p1"/>
            <p:cNvSpPr/>
            <p:nvPr/>
          </p:nvSpPr>
          <p:spPr>
            <a:xfrm>
              <a:off x="4233650"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 name="Google Shape;104;p1"/>
            <p:cNvSpPr/>
            <p:nvPr/>
          </p:nvSpPr>
          <p:spPr>
            <a:xfrm>
              <a:off x="4160300"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1"/>
            <p:cNvSpPr/>
            <p:nvPr/>
          </p:nvSpPr>
          <p:spPr>
            <a:xfrm>
              <a:off x="4087850"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1"/>
            <p:cNvSpPr/>
            <p:nvPr/>
          </p:nvSpPr>
          <p:spPr>
            <a:xfrm>
              <a:off x="4015400"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1"/>
            <p:cNvSpPr/>
            <p:nvPr/>
          </p:nvSpPr>
          <p:spPr>
            <a:xfrm>
              <a:off x="3942950"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1"/>
            <p:cNvSpPr/>
            <p:nvPr/>
          </p:nvSpPr>
          <p:spPr>
            <a:xfrm>
              <a:off x="3870500"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1"/>
            <p:cNvSpPr/>
            <p:nvPr/>
          </p:nvSpPr>
          <p:spPr>
            <a:xfrm>
              <a:off x="3798075"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1"/>
            <p:cNvSpPr/>
            <p:nvPr/>
          </p:nvSpPr>
          <p:spPr>
            <a:xfrm>
              <a:off x="3724700"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1"/>
            <p:cNvSpPr/>
            <p:nvPr/>
          </p:nvSpPr>
          <p:spPr>
            <a:xfrm>
              <a:off x="3652250"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1"/>
            <p:cNvSpPr/>
            <p:nvPr/>
          </p:nvSpPr>
          <p:spPr>
            <a:xfrm>
              <a:off x="3579800"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1"/>
            <p:cNvSpPr/>
            <p:nvPr/>
          </p:nvSpPr>
          <p:spPr>
            <a:xfrm>
              <a:off x="3507375"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1"/>
            <p:cNvSpPr/>
            <p:nvPr/>
          </p:nvSpPr>
          <p:spPr>
            <a:xfrm>
              <a:off x="3434925"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1"/>
            <p:cNvSpPr/>
            <p:nvPr/>
          </p:nvSpPr>
          <p:spPr>
            <a:xfrm>
              <a:off x="3362475"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1"/>
            <p:cNvSpPr/>
            <p:nvPr/>
          </p:nvSpPr>
          <p:spPr>
            <a:xfrm>
              <a:off x="3289100"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1"/>
            <p:cNvSpPr/>
            <p:nvPr/>
          </p:nvSpPr>
          <p:spPr>
            <a:xfrm>
              <a:off x="3216650"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1"/>
            <p:cNvSpPr/>
            <p:nvPr/>
          </p:nvSpPr>
          <p:spPr>
            <a:xfrm>
              <a:off x="3144225"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1"/>
            <p:cNvSpPr/>
            <p:nvPr/>
          </p:nvSpPr>
          <p:spPr>
            <a:xfrm>
              <a:off x="3071775"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1"/>
            <p:cNvSpPr/>
            <p:nvPr/>
          </p:nvSpPr>
          <p:spPr>
            <a:xfrm>
              <a:off x="2999325"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1"/>
            <p:cNvSpPr/>
            <p:nvPr/>
          </p:nvSpPr>
          <p:spPr>
            <a:xfrm>
              <a:off x="2925950"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1"/>
            <p:cNvSpPr/>
            <p:nvPr/>
          </p:nvSpPr>
          <p:spPr>
            <a:xfrm>
              <a:off x="2853525"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1"/>
            <p:cNvSpPr/>
            <p:nvPr/>
          </p:nvSpPr>
          <p:spPr>
            <a:xfrm>
              <a:off x="2781075"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1"/>
            <p:cNvSpPr/>
            <p:nvPr/>
          </p:nvSpPr>
          <p:spPr>
            <a:xfrm>
              <a:off x="2708625"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 name="Google Shape;125;p1"/>
            <p:cNvSpPr/>
            <p:nvPr/>
          </p:nvSpPr>
          <p:spPr>
            <a:xfrm>
              <a:off x="2636175"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 name="Google Shape;126;p1"/>
            <p:cNvSpPr/>
            <p:nvPr/>
          </p:nvSpPr>
          <p:spPr>
            <a:xfrm>
              <a:off x="2563725"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p1"/>
            <p:cNvSpPr/>
            <p:nvPr/>
          </p:nvSpPr>
          <p:spPr>
            <a:xfrm>
              <a:off x="2490375"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p1"/>
            <p:cNvSpPr/>
            <p:nvPr/>
          </p:nvSpPr>
          <p:spPr>
            <a:xfrm>
              <a:off x="2417925"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 name="Google Shape;129;p1"/>
            <p:cNvSpPr/>
            <p:nvPr/>
          </p:nvSpPr>
          <p:spPr>
            <a:xfrm>
              <a:off x="2345475"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1"/>
            <p:cNvSpPr/>
            <p:nvPr/>
          </p:nvSpPr>
          <p:spPr>
            <a:xfrm>
              <a:off x="2273025"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p1"/>
            <p:cNvSpPr/>
            <p:nvPr/>
          </p:nvSpPr>
          <p:spPr>
            <a:xfrm>
              <a:off x="2200575"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p1"/>
            <p:cNvSpPr/>
            <p:nvPr/>
          </p:nvSpPr>
          <p:spPr>
            <a:xfrm>
              <a:off x="2128125"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p1"/>
            <p:cNvSpPr/>
            <p:nvPr/>
          </p:nvSpPr>
          <p:spPr>
            <a:xfrm>
              <a:off x="2054775"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p1"/>
            <p:cNvSpPr/>
            <p:nvPr/>
          </p:nvSpPr>
          <p:spPr>
            <a:xfrm>
              <a:off x="1982325"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p1"/>
            <p:cNvSpPr/>
            <p:nvPr/>
          </p:nvSpPr>
          <p:spPr>
            <a:xfrm>
              <a:off x="1909875"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 name="Google Shape;136;p1"/>
            <p:cNvSpPr/>
            <p:nvPr/>
          </p:nvSpPr>
          <p:spPr>
            <a:xfrm>
              <a:off x="1837425"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p1"/>
            <p:cNvSpPr/>
            <p:nvPr/>
          </p:nvSpPr>
          <p:spPr>
            <a:xfrm>
              <a:off x="1764975"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1"/>
            <p:cNvSpPr/>
            <p:nvPr/>
          </p:nvSpPr>
          <p:spPr>
            <a:xfrm>
              <a:off x="1692550"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 name="Google Shape;139;p1"/>
            <p:cNvSpPr/>
            <p:nvPr/>
          </p:nvSpPr>
          <p:spPr>
            <a:xfrm>
              <a:off x="1619175"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p1"/>
            <p:cNvSpPr/>
            <p:nvPr/>
          </p:nvSpPr>
          <p:spPr>
            <a:xfrm>
              <a:off x="1546725"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p1"/>
            <p:cNvSpPr/>
            <p:nvPr/>
          </p:nvSpPr>
          <p:spPr>
            <a:xfrm>
              <a:off x="1474275"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p1"/>
            <p:cNvSpPr/>
            <p:nvPr/>
          </p:nvSpPr>
          <p:spPr>
            <a:xfrm>
              <a:off x="1401850"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 name="Google Shape;143;p1"/>
            <p:cNvSpPr/>
            <p:nvPr/>
          </p:nvSpPr>
          <p:spPr>
            <a:xfrm>
              <a:off x="1329400"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 name="Google Shape;144;p1"/>
            <p:cNvSpPr/>
            <p:nvPr/>
          </p:nvSpPr>
          <p:spPr>
            <a:xfrm>
              <a:off x="1256025"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1"/>
            <p:cNvSpPr/>
            <p:nvPr/>
          </p:nvSpPr>
          <p:spPr>
            <a:xfrm>
              <a:off x="1183575"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1"/>
            <p:cNvSpPr/>
            <p:nvPr/>
          </p:nvSpPr>
          <p:spPr>
            <a:xfrm>
              <a:off x="1111125"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1"/>
            <p:cNvSpPr/>
            <p:nvPr/>
          </p:nvSpPr>
          <p:spPr>
            <a:xfrm>
              <a:off x="1038700"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 name="Google Shape;148;p1"/>
            <p:cNvSpPr/>
            <p:nvPr/>
          </p:nvSpPr>
          <p:spPr>
            <a:xfrm>
              <a:off x="966250"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 name="Google Shape;149;p1"/>
            <p:cNvSpPr/>
            <p:nvPr/>
          </p:nvSpPr>
          <p:spPr>
            <a:xfrm>
              <a:off x="893800"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1"/>
            <p:cNvSpPr/>
            <p:nvPr/>
          </p:nvSpPr>
          <p:spPr>
            <a:xfrm>
              <a:off x="820425"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1"/>
            <p:cNvSpPr/>
            <p:nvPr/>
          </p:nvSpPr>
          <p:spPr>
            <a:xfrm>
              <a:off x="747975"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1"/>
            <p:cNvSpPr/>
            <p:nvPr/>
          </p:nvSpPr>
          <p:spPr>
            <a:xfrm>
              <a:off x="675550"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1"/>
            <p:cNvSpPr/>
            <p:nvPr/>
          </p:nvSpPr>
          <p:spPr>
            <a:xfrm>
              <a:off x="603100"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p1"/>
            <p:cNvSpPr/>
            <p:nvPr/>
          </p:nvSpPr>
          <p:spPr>
            <a:xfrm>
              <a:off x="530650"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p1"/>
            <p:cNvSpPr/>
            <p:nvPr/>
          </p:nvSpPr>
          <p:spPr>
            <a:xfrm>
              <a:off x="458200"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1"/>
            <p:cNvSpPr/>
            <p:nvPr/>
          </p:nvSpPr>
          <p:spPr>
            <a:xfrm>
              <a:off x="384850"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1"/>
            <p:cNvSpPr/>
            <p:nvPr/>
          </p:nvSpPr>
          <p:spPr>
            <a:xfrm>
              <a:off x="312400"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58" name="Google Shape;158;p1"/>
          <p:cNvSpPr txBox="1"/>
          <p:nvPr>
            <p:ph type="title"/>
          </p:nvPr>
        </p:nvSpPr>
        <p:spPr>
          <a:xfrm>
            <a:off x="747925" y="225025"/>
            <a:ext cx="6791700" cy="857400"/>
          </a:xfrm>
          <a:prstGeom prst="rect">
            <a:avLst/>
          </a:prstGeom>
          <a:noFill/>
          <a:ln>
            <a:noFill/>
          </a:ln>
        </p:spPr>
        <p:txBody>
          <a:bodyPr anchorCtr="0" anchor="b" bIns="91425" lIns="91425" spcFirstLastPara="1" rIns="91425" wrap="square" tIns="91425">
            <a:noAutofit/>
          </a:bodyPr>
          <a:lstStyle>
            <a:lvl1pPr lvl="0">
              <a:spcBef>
                <a:spcPts val="0"/>
              </a:spcBef>
              <a:spcAft>
                <a:spcPts val="0"/>
              </a:spcAft>
              <a:buClr>
                <a:schemeClr val="accent1"/>
              </a:buClr>
              <a:buSzPts val="1800"/>
              <a:buFont typeface="Sniglet"/>
              <a:buNone/>
              <a:defRPr sz="1800">
                <a:solidFill>
                  <a:schemeClr val="accent1"/>
                </a:solidFill>
                <a:latin typeface="Sniglet"/>
                <a:ea typeface="Sniglet"/>
                <a:cs typeface="Sniglet"/>
                <a:sym typeface="Sniglet"/>
              </a:defRPr>
            </a:lvl1pPr>
            <a:lvl2pPr lvl="1">
              <a:spcBef>
                <a:spcPts val="0"/>
              </a:spcBef>
              <a:spcAft>
                <a:spcPts val="0"/>
              </a:spcAft>
              <a:buClr>
                <a:schemeClr val="accent1"/>
              </a:buClr>
              <a:buSzPts val="1800"/>
              <a:buFont typeface="Sniglet"/>
              <a:buNone/>
              <a:defRPr sz="1800">
                <a:solidFill>
                  <a:schemeClr val="accent1"/>
                </a:solidFill>
                <a:latin typeface="Sniglet"/>
                <a:ea typeface="Sniglet"/>
                <a:cs typeface="Sniglet"/>
                <a:sym typeface="Sniglet"/>
              </a:defRPr>
            </a:lvl2pPr>
            <a:lvl3pPr lvl="2">
              <a:spcBef>
                <a:spcPts val="0"/>
              </a:spcBef>
              <a:spcAft>
                <a:spcPts val="0"/>
              </a:spcAft>
              <a:buClr>
                <a:schemeClr val="accent1"/>
              </a:buClr>
              <a:buSzPts val="1800"/>
              <a:buFont typeface="Sniglet"/>
              <a:buNone/>
              <a:defRPr sz="1800">
                <a:solidFill>
                  <a:schemeClr val="accent1"/>
                </a:solidFill>
                <a:latin typeface="Sniglet"/>
                <a:ea typeface="Sniglet"/>
                <a:cs typeface="Sniglet"/>
                <a:sym typeface="Sniglet"/>
              </a:defRPr>
            </a:lvl3pPr>
            <a:lvl4pPr lvl="3">
              <a:spcBef>
                <a:spcPts val="0"/>
              </a:spcBef>
              <a:spcAft>
                <a:spcPts val="0"/>
              </a:spcAft>
              <a:buClr>
                <a:schemeClr val="accent1"/>
              </a:buClr>
              <a:buSzPts val="1800"/>
              <a:buFont typeface="Sniglet"/>
              <a:buNone/>
              <a:defRPr sz="1800">
                <a:solidFill>
                  <a:schemeClr val="accent1"/>
                </a:solidFill>
                <a:latin typeface="Sniglet"/>
                <a:ea typeface="Sniglet"/>
                <a:cs typeface="Sniglet"/>
                <a:sym typeface="Sniglet"/>
              </a:defRPr>
            </a:lvl4pPr>
            <a:lvl5pPr lvl="4">
              <a:spcBef>
                <a:spcPts val="0"/>
              </a:spcBef>
              <a:spcAft>
                <a:spcPts val="0"/>
              </a:spcAft>
              <a:buClr>
                <a:schemeClr val="accent1"/>
              </a:buClr>
              <a:buSzPts val="1800"/>
              <a:buFont typeface="Sniglet"/>
              <a:buNone/>
              <a:defRPr sz="1800">
                <a:solidFill>
                  <a:schemeClr val="accent1"/>
                </a:solidFill>
                <a:latin typeface="Sniglet"/>
                <a:ea typeface="Sniglet"/>
                <a:cs typeface="Sniglet"/>
                <a:sym typeface="Sniglet"/>
              </a:defRPr>
            </a:lvl5pPr>
            <a:lvl6pPr lvl="5">
              <a:spcBef>
                <a:spcPts val="0"/>
              </a:spcBef>
              <a:spcAft>
                <a:spcPts val="0"/>
              </a:spcAft>
              <a:buClr>
                <a:schemeClr val="accent1"/>
              </a:buClr>
              <a:buSzPts val="1800"/>
              <a:buFont typeface="Sniglet"/>
              <a:buNone/>
              <a:defRPr sz="1800">
                <a:solidFill>
                  <a:schemeClr val="accent1"/>
                </a:solidFill>
                <a:latin typeface="Sniglet"/>
                <a:ea typeface="Sniglet"/>
                <a:cs typeface="Sniglet"/>
                <a:sym typeface="Sniglet"/>
              </a:defRPr>
            </a:lvl6pPr>
            <a:lvl7pPr lvl="6">
              <a:spcBef>
                <a:spcPts val="0"/>
              </a:spcBef>
              <a:spcAft>
                <a:spcPts val="0"/>
              </a:spcAft>
              <a:buClr>
                <a:schemeClr val="accent1"/>
              </a:buClr>
              <a:buSzPts val="1800"/>
              <a:buFont typeface="Sniglet"/>
              <a:buNone/>
              <a:defRPr sz="1800">
                <a:solidFill>
                  <a:schemeClr val="accent1"/>
                </a:solidFill>
                <a:latin typeface="Sniglet"/>
                <a:ea typeface="Sniglet"/>
                <a:cs typeface="Sniglet"/>
                <a:sym typeface="Sniglet"/>
              </a:defRPr>
            </a:lvl7pPr>
            <a:lvl8pPr lvl="7">
              <a:spcBef>
                <a:spcPts val="0"/>
              </a:spcBef>
              <a:spcAft>
                <a:spcPts val="0"/>
              </a:spcAft>
              <a:buClr>
                <a:schemeClr val="accent1"/>
              </a:buClr>
              <a:buSzPts val="1800"/>
              <a:buFont typeface="Sniglet"/>
              <a:buNone/>
              <a:defRPr sz="1800">
                <a:solidFill>
                  <a:schemeClr val="accent1"/>
                </a:solidFill>
                <a:latin typeface="Sniglet"/>
                <a:ea typeface="Sniglet"/>
                <a:cs typeface="Sniglet"/>
                <a:sym typeface="Sniglet"/>
              </a:defRPr>
            </a:lvl8pPr>
            <a:lvl9pPr lvl="8">
              <a:spcBef>
                <a:spcPts val="0"/>
              </a:spcBef>
              <a:spcAft>
                <a:spcPts val="0"/>
              </a:spcAft>
              <a:buClr>
                <a:schemeClr val="accent1"/>
              </a:buClr>
              <a:buSzPts val="1800"/>
              <a:buFont typeface="Sniglet"/>
              <a:buNone/>
              <a:defRPr sz="1800">
                <a:solidFill>
                  <a:schemeClr val="accent1"/>
                </a:solidFill>
                <a:latin typeface="Sniglet"/>
                <a:ea typeface="Sniglet"/>
                <a:cs typeface="Sniglet"/>
                <a:sym typeface="Sniglet"/>
              </a:defRPr>
            </a:lvl9pPr>
          </a:lstStyle>
          <a:p/>
        </p:txBody>
      </p:sp>
      <p:sp>
        <p:nvSpPr>
          <p:cNvPr id="159" name="Google Shape;159;p1"/>
          <p:cNvSpPr txBox="1"/>
          <p:nvPr>
            <p:ph idx="1" type="body"/>
          </p:nvPr>
        </p:nvSpPr>
        <p:spPr>
          <a:xfrm>
            <a:off x="747925" y="1314900"/>
            <a:ext cx="6791700" cy="3610800"/>
          </a:xfrm>
          <a:prstGeom prst="rect">
            <a:avLst/>
          </a:prstGeom>
          <a:noFill/>
          <a:ln>
            <a:noFill/>
          </a:ln>
        </p:spPr>
        <p:txBody>
          <a:bodyPr anchorCtr="0" anchor="t" bIns="91425" lIns="91425" spcFirstLastPara="1" rIns="91425" wrap="square" tIns="91425">
            <a:noAutofit/>
          </a:bodyPr>
          <a:lstStyle>
            <a:lvl1pPr indent="-393700" lvl="0" marL="457200">
              <a:spcBef>
                <a:spcPts val="600"/>
              </a:spcBef>
              <a:spcAft>
                <a:spcPts val="0"/>
              </a:spcAft>
              <a:buClr>
                <a:schemeClr val="dk1"/>
              </a:buClr>
              <a:buSzPts val="2600"/>
              <a:buFont typeface="Dosis"/>
              <a:buChar char="✘"/>
              <a:defRPr sz="2600">
                <a:solidFill>
                  <a:schemeClr val="dk1"/>
                </a:solidFill>
                <a:latin typeface="Dosis"/>
                <a:ea typeface="Dosis"/>
                <a:cs typeface="Dosis"/>
                <a:sym typeface="Dosis"/>
              </a:defRPr>
            </a:lvl1pPr>
            <a:lvl2pPr indent="-355600" lvl="1" marL="914400">
              <a:spcBef>
                <a:spcPts val="0"/>
              </a:spcBef>
              <a:spcAft>
                <a:spcPts val="0"/>
              </a:spcAft>
              <a:buClr>
                <a:schemeClr val="dk1"/>
              </a:buClr>
              <a:buSzPts val="2000"/>
              <a:buFont typeface="Dosis"/>
              <a:buChar char="✗"/>
              <a:defRPr sz="2000">
                <a:solidFill>
                  <a:schemeClr val="dk1"/>
                </a:solidFill>
                <a:latin typeface="Dosis"/>
                <a:ea typeface="Dosis"/>
                <a:cs typeface="Dosis"/>
                <a:sym typeface="Dosis"/>
              </a:defRPr>
            </a:lvl2pPr>
            <a:lvl3pPr indent="-355600" lvl="2" marL="1371600">
              <a:spcBef>
                <a:spcPts val="0"/>
              </a:spcBef>
              <a:spcAft>
                <a:spcPts val="0"/>
              </a:spcAft>
              <a:buClr>
                <a:schemeClr val="dk1"/>
              </a:buClr>
              <a:buSzPts val="2000"/>
              <a:buFont typeface="Dosis"/>
              <a:buChar char="■"/>
              <a:defRPr sz="2000">
                <a:solidFill>
                  <a:schemeClr val="dk1"/>
                </a:solidFill>
                <a:latin typeface="Dosis"/>
                <a:ea typeface="Dosis"/>
                <a:cs typeface="Dosis"/>
                <a:sym typeface="Dosis"/>
              </a:defRPr>
            </a:lvl3pPr>
            <a:lvl4pPr indent="-342900" lvl="3" marL="1828800">
              <a:spcBef>
                <a:spcPts val="0"/>
              </a:spcBef>
              <a:spcAft>
                <a:spcPts val="0"/>
              </a:spcAft>
              <a:buClr>
                <a:schemeClr val="dk1"/>
              </a:buClr>
              <a:buSzPts val="1800"/>
              <a:buFont typeface="Dosis"/>
              <a:buChar char="●"/>
              <a:defRPr sz="1800">
                <a:solidFill>
                  <a:schemeClr val="dk1"/>
                </a:solidFill>
                <a:latin typeface="Dosis"/>
                <a:ea typeface="Dosis"/>
                <a:cs typeface="Dosis"/>
                <a:sym typeface="Dosis"/>
              </a:defRPr>
            </a:lvl4pPr>
            <a:lvl5pPr indent="-342900" lvl="4" marL="2286000">
              <a:spcBef>
                <a:spcPts val="0"/>
              </a:spcBef>
              <a:spcAft>
                <a:spcPts val="0"/>
              </a:spcAft>
              <a:buClr>
                <a:schemeClr val="dk1"/>
              </a:buClr>
              <a:buSzPts val="1800"/>
              <a:buFont typeface="Dosis"/>
              <a:buChar char="○"/>
              <a:defRPr sz="1800">
                <a:solidFill>
                  <a:schemeClr val="dk1"/>
                </a:solidFill>
                <a:latin typeface="Dosis"/>
                <a:ea typeface="Dosis"/>
                <a:cs typeface="Dosis"/>
                <a:sym typeface="Dosis"/>
              </a:defRPr>
            </a:lvl5pPr>
            <a:lvl6pPr indent="-342900" lvl="5" marL="2743200">
              <a:spcBef>
                <a:spcPts val="0"/>
              </a:spcBef>
              <a:spcAft>
                <a:spcPts val="0"/>
              </a:spcAft>
              <a:buClr>
                <a:schemeClr val="dk1"/>
              </a:buClr>
              <a:buSzPts val="1800"/>
              <a:buFont typeface="Dosis"/>
              <a:buChar char="■"/>
              <a:defRPr sz="1800">
                <a:solidFill>
                  <a:schemeClr val="dk1"/>
                </a:solidFill>
                <a:latin typeface="Dosis"/>
                <a:ea typeface="Dosis"/>
                <a:cs typeface="Dosis"/>
                <a:sym typeface="Dosis"/>
              </a:defRPr>
            </a:lvl6pPr>
            <a:lvl7pPr indent="-342900" lvl="6" marL="3200400">
              <a:spcBef>
                <a:spcPts val="0"/>
              </a:spcBef>
              <a:spcAft>
                <a:spcPts val="0"/>
              </a:spcAft>
              <a:buClr>
                <a:schemeClr val="dk1"/>
              </a:buClr>
              <a:buSzPts val="1800"/>
              <a:buFont typeface="Dosis"/>
              <a:buChar char="●"/>
              <a:defRPr sz="1800">
                <a:solidFill>
                  <a:schemeClr val="dk1"/>
                </a:solidFill>
                <a:latin typeface="Dosis"/>
                <a:ea typeface="Dosis"/>
                <a:cs typeface="Dosis"/>
                <a:sym typeface="Dosis"/>
              </a:defRPr>
            </a:lvl7pPr>
            <a:lvl8pPr indent="-342900" lvl="7" marL="3657600">
              <a:spcBef>
                <a:spcPts val="0"/>
              </a:spcBef>
              <a:spcAft>
                <a:spcPts val="0"/>
              </a:spcAft>
              <a:buClr>
                <a:schemeClr val="dk1"/>
              </a:buClr>
              <a:buSzPts val="1800"/>
              <a:buFont typeface="Dosis"/>
              <a:buChar char="○"/>
              <a:defRPr sz="1800">
                <a:solidFill>
                  <a:schemeClr val="dk1"/>
                </a:solidFill>
                <a:latin typeface="Dosis"/>
                <a:ea typeface="Dosis"/>
                <a:cs typeface="Dosis"/>
                <a:sym typeface="Dosis"/>
              </a:defRPr>
            </a:lvl8pPr>
            <a:lvl9pPr indent="-342900" lvl="8" marL="4114800">
              <a:spcBef>
                <a:spcPts val="0"/>
              </a:spcBef>
              <a:spcAft>
                <a:spcPts val="0"/>
              </a:spcAft>
              <a:buClr>
                <a:schemeClr val="dk1"/>
              </a:buClr>
              <a:buSzPts val="1800"/>
              <a:buFont typeface="Dosis"/>
              <a:buChar char="■"/>
              <a:defRPr sz="1800">
                <a:solidFill>
                  <a:schemeClr val="dk1"/>
                </a:solidFill>
                <a:latin typeface="Dosis"/>
                <a:ea typeface="Dosis"/>
                <a:cs typeface="Dosis"/>
                <a:sym typeface="Dosis"/>
              </a:defRPr>
            </a:lvl9pPr>
          </a:lstStyle>
          <a:p/>
        </p:txBody>
      </p:sp>
      <p:sp>
        <p:nvSpPr>
          <p:cNvPr id="160" name="Google Shape;160;p1"/>
          <p:cNvSpPr txBox="1"/>
          <p:nvPr>
            <p:ph idx="12" type="sldNum"/>
          </p:nvPr>
        </p:nvSpPr>
        <p:spPr>
          <a:xfrm>
            <a:off x="90619" y="4722737"/>
            <a:ext cx="548700" cy="393600"/>
          </a:xfrm>
          <a:prstGeom prst="rect">
            <a:avLst/>
          </a:prstGeom>
          <a:noFill/>
          <a:ln>
            <a:noFill/>
          </a:ln>
        </p:spPr>
        <p:txBody>
          <a:bodyPr anchorCtr="0" anchor="t" bIns="91425" lIns="91425" spcFirstLastPara="1" rIns="91425" wrap="square" tIns="91425">
            <a:noAutofit/>
          </a:bodyPr>
          <a:lstStyle>
            <a:lvl1pPr lvl="0">
              <a:buNone/>
              <a:defRPr sz="1200">
                <a:solidFill>
                  <a:schemeClr val="accent1"/>
                </a:solidFill>
                <a:latin typeface="Sniglet"/>
                <a:ea typeface="Sniglet"/>
                <a:cs typeface="Sniglet"/>
                <a:sym typeface="Sniglet"/>
              </a:defRPr>
            </a:lvl1pPr>
            <a:lvl2pPr lvl="1">
              <a:buNone/>
              <a:defRPr sz="1200">
                <a:solidFill>
                  <a:schemeClr val="accent1"/>
                </a:solidFill>
                <a:latin typeface="Sniglet"/>
                <a:ea typeface="Sniglet"/>
                <a:cs typeface="Sniglet"/>
                <a:sym typeface="Sniglet"/>
              </a:defRPr>
            </a:lvl2pPr>
            <a:lvl3pPr lvl="2">
              <a:buNone/>
              <a:defRPr sz="1200">
                <a:solidFill>
                  <a:schemeClr val="accent1"/>
                </a:solidFill>
                <a:latin typeface="Sniglet"/>
                <a:ea typeface="Sniglet"/>
                <a:cs typeface="Sniglet"/>
                <a:sym typeface="Sniglet"/>
              </a:defRPr>
            </a:lvl3pPr>
            <a:lvl4pPr lvl="3">
              <a:buNone/>
              <a:defRPr sz="1200">
                <a:solidFill>
                  <a:schemeClr val="accent1"/>
                </a:solidFill>
                <a:latin typeface="Sniglet"/>
                <a:ea typeface="Sniglet"/>
                <a:cs typeface="Sniglet"/>
                <a:sym typeface="Sniglet"/>
              </a:defRPr>
            </a:lvl4pPr>
            <a:lvl5pPr lvl="4">
              <a:buNone/>
              <a:defRPr sz="1200">
                <a:solidFill>
                  <a:schemeClr val="accent1"/>
                </a:solidFill>
                <a:latin typeface="Sniglet"/>
                <a:ea typeface="Sniglet"/>
                <a:cs typeface="Sniglet"/>
                <a:sym typeface="Sniglet"/>
              </a:defRPr>
            </a:lvl5pPr>
            <a:lvl6pPr lvl="5">
              <a:buNone/>
              <a:defRPr sz="1200">
                <a:solidFill>
                  <a:schemeClr val="accent1"/>
                </a:solidFill>
                <a:latin typeface="Sniglet"/>
                <a:ea typeface="Sniglet"/>
                <a:cs typeface="Sniglet"/>
                <a:sym typeface="Sniglet"/>
              </a:defRPr>
            </a:lvl6pPr>
            <a:lvl7pPr lvl="6">
              <a:buNone/>
              <a:defRPr sz="1200">
                <a:solidFill>
                  <a:schemeClr val="accent1"/>
                </a:solidFill>
                <a:latin typeface="Sniglet"/>
                <a:ea typeface="Sniglet"/>
                <a:cs typeface="Sniglet"/>
                <a:sym typeface="Sniglet"/>
              </a:defRPr>
            </a:lvl7pPr>
            <a:lvl8pPr lvl="7">
              <a:buNone/>
              <a:defRPr sz="1200">
                <a:solidFill>
                  <a:schemeClr val="accent1"/>
                </a:solidFill>
                <a:latin typeface="Sniglet"/>
                <a:ea typeface="Sniglet"/>
                <a:cs typeface="Sniglet"/>
                <a:sym typeface="Sniglet"/>
              </a:defRPr>
            </a:lvl8pPr>
            <a:lvl9pPr lvl="8">
              <a:buNone/>
              <a:defRPr sz="1200">
                <a:solidFill>
                  <a:schemeClr val="accent1"/>
                </a:solidFill>
                <a:latin typeface="Sniglet"/>
                <a:ea typeface="Sniglet"/>
                <a:cs typeface="Sniglet"/>
                <a:sym typeface="Sniglet"/>
              </a:defRPr>
            </a:lvl9pPr>
          </a:lstStyle>
          <a:p>
            <a:pPr indent="0" lvl="0" marL="0" rtl="0" algn="l">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transition>
    <p:fade thruBlk="1"/>
  </p:transition>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25" name="Shape 525"/>
        <p:cNvGrpSpPr/>
        <p:nvPr/>
      </p:nvGrpSpPr>
      <p:grpSpPr>
        <a:xfrm>
          <a:off x="0" y="0"/>
          <a:ext cx="0" cy="0"/>
          <a:chOff x="0" y="0"/>
          <a:chExt cx="0" cy="0"/>
        </a:xfrm>
      </p:grpSpPr>
      <p:sp>
        <p:nvSpPr>
          <p:cNvPr id="526" name="Google Shape;526;p1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1"/>
              </a:buClr>
              <a:buSzPts val="2800"/>
              <a:buFont typeface="Viga"/>
              <a:buNone/>
              <a:defRPr sz="2800">
                <a:solidFill>
                  <a:schemeClr val="dk1"/>
                </a:solidFill>
                <a:latin typeface="Viga"/>
                <a:ea typeface="Viga"/>
                <a:cs typeface="Viga"/>
                <a:sym typeface="Viga"/>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
        <p:nvSpPr>
          <p:cNvPr id="527" name="Google Shape;527;p13"/>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rtl="0">
              <a:lnSpc>
                <a:spcPct val="115000"/>
              </a:lnSpc>
              <a:spcBef>
                <a:spcPts val="0"/>
              </a:spcBef>
              <a:spcAft>
                <a:spcPts val="0"/>
              </a:spcAft>
              <a:buClr>
                <a:srgbClr val="434343"/>
              </a:buClr>
              <a:buSzPts val="1800"/>
              <a:buFont typeface="Ubuntu"/>
              <a:buChar char="●"/>
              <a:defRPr sz="1800">
                <a:solidFill>
                  <a:srgbClr val="434343"/>
                </a:solidFill>
                <a:latin typeface="Ubuntu"/>
                <a:ea typeface="Ubuntu"/>
                <a:cs typeface="Ubuntu"/>
                <a:sym typeface="Ubuntu"/>
              </a:defRPr>
            </a:lvl1pPr>
            <a:lvl2pPr indent="-317500" lvl="1" marL="914400" rtl="0">
              <a:lnSpc>
                <a:spcPct val="115000"/>
              </a:lnSpc>
              <a:spcBef>
                <a:spcPts val="1600"/>
              </a:spcBef>
              <a:spcAft>
                <a:spcPts val="0"/>
              </a:spcAft>
              <a:buClr>
                <a:srgbClr val="434343"/>
              </a:buClr>
              <a:buSzPts val="1400"/>
              <a:buFont typeface="Ubuntu"/>
              <a:buChar char="○"/>
              <a:defRPr>
                <a:solidFill>
                  <a:srgbClr val="434343"/>
                </a:solidFill>
                <a:latin typeface="Ubuntu"/>
                <a:ea typeface="Ubuntu"/>
                <a:cs typeface="Ubuntu"/>
                <a:sym typeface="Ubuntu"/>
              </a:defRPr>
            </a:lvl2pPr>
            <a:lvl3pPr indent="-317500" lvl="2" marL="1371600" rtl="0">
              <a:lnSpc>
                <a:spcPct val="115000"/>
              </a:lnSpc>
              <a:spcBef>
                <a:spcPts val="1600"/>
              </a:spcBef>
              <a:spcAft>
                <a:spcPts val="0"/>
              </a:spcAft>
              <a:buClr>
                <a:srgbClr val="434343"/>
              </a:buClr>
              <a:buSzPts val="1400"/>
              <a:buFont typeface="Ubuntu"/>
              <a:buChar char="■"/>
              <a:defRPr>
                <a:solidFill>
                  <a:srgbClr val="434343"/>
                </a:solidFill>
                <a:latin typeface="Ubuntu"/>
                <a:ea typeface="Ubuntu"/>
                <a:cs typeface="Ubuntu"/>
                <a:sym typeface="Ubuntu"/>
              </a:defRPr>
            </a:lvl3pPr>
            <a:lvl4pPr indent="-317500" lvl="3" marL="1828800" rtl="0">
              <a:lnSpc>
                <a:spcPct val="115000"/>
              </a:lnSpc>
              <a:spcBef>
                <a:spcPts val="1600"/>
              </a:spcBef>
              <a:spcAft>
                <a:spcPts val="0"/>
              </a:spcAft>
              <a:buClr>
                <a:srgbClr val="434343"/>
              </a:buClr>
              <a:buSzPts val="1400"/>
              <a:buFont typeface="Ubuntu"/>
              <a:buChar char="●"/>
              <a:defRPr>
                <a:solidFill>
                  <a:srgbClr val="434343"/>
                </a:solidFill>
                <a:latin typeface="Ubuntu"/>
                <a:ea typeface="Ubuntu"/>
                <a:cs typeface="Ubuntu"/>
                <a:sym typeface="Ubuntu"/>
              </a:defRPr>
            </a:lvl4pPr>
            <a:lvl5pPr indent="-317500" lvl="4" marL="2286000" rtl="0">
              <a:lnSpc>
                <a:spcPct val="115000"/>
              </a:lnSpc>
              <a:spcBef>
                <a:spcPts val="1600"/>
              </a:spcBef>
              <a:spcAft>
                <a:spcPts val="0"/>
              </a:spcAft>
              <a:buClr>
                <a:srgbClr val="434343"/>
              </a:buClr>
              <a:buSzPts val="1400"/>
              <a:buFont typeface="Ubuntu"/>
              <a:buChar char="○"/>
              <a:defRPr>
                <a:solidFill>
                  <a:srgbClr val="434343"/>
                </a:solidFill>
                <a:latin typeface="Ubuntu"/>
                <a:ea typeface="Ubuntu"/>
                <a:cs typeface="Ubuntu"/>
                <a:sym typeface="Ubuntu"/>
              </a:defRPr>
            </a:lvl5pPr>
            <a:lvl6pPr indent="-317500" lvl="5" marL="2743200" rtl="0">
              <a:lnSpc>
                <a:spcPct val="115000"/>
              </a:lnSpc>
              <a:spcBef>
                <a:spcPts val="1600"/>
              </a:spcBef>
              <a:spcAft>
                <a:spcPts val="0"/>
              </a:spcAft>
              <a:buClr>
                <a:srgbClr val="434343"/>
              </a:buClr>
              <a:buSzPts val="1400"/>
              <a:buFont typeface="Ubuntu"/>
              <a:buChar char="■"/>
              <a:defRPr>
                <a:solidFill>
                  <a:srgbClr val="434343"/>
                </a:solidFill>
                <a:latin typeface="Ubuntu"/>
                <a:ea typeface="Ubuntu"/>
                <a:cs typeface="Ubuntu"/>
                <a:sym typeface="Ubuntu"/>
              </a:defRPr>
            </a:lvl6pPr>
            <a:lvl7pPr indent="-317500" lvl="6" marL="3200400" rtl="0">
              <a:lnSpc>
                <a:spcPct val="115000"/>
              </a:lnSpc>
              <a:spcBef>
                <a:spcPts val="1600"/>
              </a:spcBef>
              <a:spcAft>
                <a:spcPts val="0"/>
              </a:spcAft>
              <a:buClr>
                <a:srgbClr val="434343"/>
              </a:buClr>
              <a:buSzPts val="1400"/>
              <a:buFont typeface="Ubuntu"/>
              <a:buChar char="●"/>
              <a:defRPr>
                <a:solidFill>
                  <a:srgbClr val="434343"/>
                </a:solidFill>
                <a:latin typeface="Ubuntu"/>
                <a:ea typeface="Ubuntu"/>
                <a:cs typeface="Ubuntu"/>
                <a:sym typeface="Ubuntu"/>
              </a:defRPr>
            </a:lvl7pPr>
            <a:lvl8pPr indent="-317500" lvl="7" marL="3657600" rtl="0">
              <a:lnSpc>
                <a:spcPct val="115000"/>
              </a:lnSpc>
              <a:spcBef>
                <a:spcPts val="1600"/>
              </a:spcBef>
              <a:spcAft>
                <a:spcPts val="0"/>
              </a:spcAft>
              <a:buClr>
                <a:srgbClr val="434343"/>
              </a:buClr>
              <a:buSzPts val="1400"/>
              <a:buFont typeface="Ubuntu"/>
              <a:buChar char="○"/>
              <a:defRPr>
                <a:solidFill>
                  <a:srgbClr val="434343"/>
                </a:solidFill>
                <a:latin typeface="Ubuntu"/>
                <a:ea typeface="Ubuntu"/>
                <a:cs typeface="Ubuntu"/>
                <a:sym typeface="Ubuntu"/>
              </a:defRPr>
            </a:lvl8pPr>
            <a:lvl9pPr indent="-317500" lvl="8" marL="4114800" rtl="0">
              <a:lnSpc>
                <a:spcPct val="115000"/>
              </a:lnSpc>
              <a:spcBef>
                <a:spcPts val="1600"/>
              </a:spcBef>
              <a:spcAft>
                <a:spcPts val="1600"/>
              </a:spcAft>
              <a:buClr>
                <a:srgbClr val="434343"/>
              </a:buClr>
              <a:buSzPts val="1400"/>
              <a:buFont typeface="Ubuntu"/>
              <a:buChar char="■"/>
              <a:defRPr>
                <a:solidFill>
                  <a:srgbClr val="434343"/>
                </a:solidFill>
                <a:latin typeface="Ubuntu"/>
                <a:ea typeface="Ubuntu"/>
                <a:cs typeface="Ubuntu"/>
                <a:sym typeface="Ubuntu"/>
              </a:defRPr>
            </a:lvl9pPr>
          </a:lstStyle>
          <a:p/>
        </p:txBody>
      </p:sp>
      <p:sp>
        <p:nvSpPr>
          <p:cNvPr id="528" name="Google Shape;528;p1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lgn="r">
              <a:buNone/>
              <a:defRPr sz="1000">
                <a:solidFill>
                  <a:schemeClr val="dk2"/>
                </a:solidFill>
              </a:defRPr>
            </a:lvl1pPr>
            <a:lvl2pPr lvl="1" rtl="0" algn="r">
              <a:buNone/>
              <a:defRPr sz="1000">
                <a:solidFill>
                  <a:schemeClr val="dk2"/>
                </a:solidFill>
              </a:defRPr>
            </a:lvl2pPr>
            <a:lvl3pPr lvl="2" rtl="0" algn="r">
              <a:buNone/>
              <a:defRPr sz="1000">
                <a:solidFill>
                  <a:schemeClr val="dk2"/>
                </a:solidFill>
              </a:defRPr>
            </a:lvl3pPr>
            <a:lvl4pPr lvl="3" rtl="0" algn="r">
              <a:buNone/>
              <a:defRPr sz="1000">
                <a:solidFill>
                  <a:schemeClr val="dk2"/>
                </a:solidFill>
              </a:defRPr>
            </a:lvl4pPr>
            <a:lvl5pPr lvl="4" rtl="0" algn="r">
              <a:buNone/>
              <a:defRPr sz="1000">
                <a:solidFill>
                  <a:schemeClr val="dk2"/>
                </a:solidFill>
              </a:defRPr>
            </a:lvl5pPr>
            <a:lvl6pPr lvl="5" rtl="0" algn="r">
              <a:buNone/>
              <a:defRPr sz="1000">
                <a:solidFill>
                  <a:schemeClr val="dk2"/>
                </a:solidFill>
              </a:defRPr>
            </a:lvl6pPr>
            <a:lvl7pPr lvl="6" rtl="0" algn="r">
              <a:buNone/>
              <a:defRPr sz="1000">
                <a:solidFill>
                  <a:schemeClr val="dk2"/>
                </a:solidFill>
              </a:defRPr>
            </a:lvl7pPr>
            <a:lvl8pPr lvl="7" rtl="0" algn="r">
              <a:buNone/>
              <a:defRPr sz="1000">
                <a:solidFill>
                  <a:schemeClr val="dk2"/>
                </a:solidFill>
              </a:defRPr>
            </a:lvl8pPr>
            <a:lvl9pPr lvl="8" rtl="0"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4.jpg"/><Relationship Id="rId4" Type="http://schemas.openxmlformats.org/officeDocument/2006/relationships/image" Target="../media/image3.png"/><Relationship Id="rId5" Type="http://schemas.openxmlformats.org/officeDocument/2006/relationships/hyperlink" Target="https://campus.recit.qc.ca/" TargetMode="External"/><Relationship Id="rId6" Type="http://schemas.openxmlformats.org/officeDocument/2006/relationships/image" Target="../media/image23.png"/><Relationship Id="rId7"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2.xml"/><Relationship Id="rId3" Type="http://schemas.openxmlformats.org/officeDocument/2006/relationships/image" Target="../media/image1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 Id="rId3" Type="http://schemas.openxmlformats.org/officeDocument/2006/relationships/image" Target="../media/image14.png"/><Relationship Id="rId4" Type="http://schemas.openxmlformats.org/officeDocument/2006/relationships/hyperlink" Target="http://www.education.gouv.qc.ca/references/tx-solrtyperecherchepublicationtx-solrpublicationnouveaute/resultats-de-la-recherche/detail/article/cadre-de-reference-de-la-competence-numerique/?fbclid=IwAR02kujgADiHkBgtfqqTZLNz-eIPcYYDK7AN8Z1ZgOgdQuEJwUCmiDkqapg" TargetMode="External"/><Relationship Id="rId5" Type="http://schemas.openxmlformats.org/officeDocument/2006/relationships/hyperlink" Target="https://view.genial.ly/5d812659369a7d0fc95ca03b" TargetMode="External"/><Relationship Id="rId6" Type="http://schemas.openxmlformats.org/officeDocument/2006/relationships/hyperlink" Target="http://www.education.gouv.qc.ca/fileadmin/site_web/documents/ministere/continuum-cadre-reference-num.pdf"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7.xml"/><Relationship Id="rId3" Type="http://schemas.openxmlformats.org/officeDocument/2006/relationships/hyperlink" Target="https://docs.google.com/document/d/1MBx0OnCAbeSQkSQsqH9fccNqoii2JJLKNiWLx_u6qDw/edit?usp=sharing"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 Id="rId3" Type="http://schemas.openxmlformats.org/officeDocument/2006/relationships/hyperlink" Target="https://phet.colorado.edu/fr/simulation/balancing-act" TargetMode="External"/><Relationship Id="rId4" Type="http://schemas.openxmlformats.org/officeDocument/2006/relationships/image" Target="../media/image19.png"/><Relationship Id="rId5" Type="http://schemas.openxmlformats.org/officeDocument/2006/relationships/image" Target="../media/image1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 Id="rId3" Type="http://schemas.openxmlformats.org/officeDocument/2006/relationships/hyperlink" Target="https://phet.colorado.edu/fr/teaching-resources/browse-activities" TargetMode="External"/><Relationship Id="rId4" Type="http://schemas.openxmlformats.org/officeDocument/2006/relationships/hyperlink" Target="https://phet.colorado.edu/fr/teaching-resources/browse-activities" TargetMode="External"/><Relationship Id="rId5"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0.png"/><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 Id="rId3" Type="http://schemas.openxmlformats.org/officeDocument/2006/relationships/hyperlink" Target="https://www.geogebra.org/" TargetMode="External"/><Relationship Id="rId4" Type="http://schemas.openxmlformats.org/officeDocument/2006/relationships/hyperlink" Target="https://www.geogebra.org/" TargetMode="External"/><Relationship Id="rId5" Type="http://schemas.openxmlformats.org/officeDocument/2006/relationships/image" Target="../media/image8.png"/><Relationship Id="rId6" Type="http://schemas.openxmlformats.org/officeDocument/2006/relationships/hyperlink" Target="https://www.geogebra.org/" TargetMode="External"/><Relationship Id="rId7" Type="http://schemas.openxmlformats.org/officeDocument/2006/relationships/image" Target="../media/image10.png"/><Relationship Id="rId8" Type="http://schemas.openxmlformats.org/officeDocument/2006/relationships/image" Target="../media/image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1.xml"/><Relationship Id="rId3" Type="http://schemas.openxmlformats.org/officeDocument/2006/relationships/image" Target="../media/image20.png"/><Relationship Id="rId4" Type="http://schemas.openxmlformats.org/officeDocument/2006/relationships/image" Target="../media/image1.png"/><Relationship Id="rId5" Type="http://schemas.openxmlformats.org/officeDocument/2006/relationships/hyperlink" Target="http://recit.org/ul/qhq" TargetMode="External"/><Relationship Id="rId6" Type="http://schemas.openxmlformats.org/officeDocument/2006/relationships/hyperlink" Target="http://recit.org/ul/qhr" TargetMode="External"/><Relationship Id="rId7" Type="http://schemas.openxmlformats.org/officeDocument/2006/relationships/image" Target="../media/image11.png"/><Relationship Id="rId8" Type="http://schemas.openxmlformats.org/officeDocument/2006/relationships/image" Target="../media/image1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2.xml"/><Relationship Id="rId3" Type="http://schemas.openxmlformats.org/officeDocument/2006/relationships/image" Target="../media/image22.png"/><Relationship Id="rId4" Type="http://schemas.openxmlformats.org/officeDocument/2006/relationships/hyperlink" Target="https://campus.recit.qc.ca/enrol/index.php?id=284"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3.xml"/><Relationship Id="rId3" Type="http://schemas.openxmlformats.org/officeDocument/2006/relationships/hyperlink" Target="https://campus.recit.qc.ca/mod/feedback/view.php?id=7952" TargetMode="External"/><Relationship Id="rId4" Type="http://schemas.openxmlformats.org/officeDocument/2006/relationships/hyperlink" Target="https://campus.recit.qc.ca/mod/feedback/view.php?id=7952"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4.xml"/><Relationship Id="rId3" Type="http://schemas.openxmlformats.org/officeDocument/2006/relationships/image" Target="../media/image6.png"/><Relationship Id="rId4" Type="http://schemas.openxmlformats.org/officeDocument/2006/relationships/hyperlink" Target="mailto:equipe@recitmst.qc.ca" TargetMode="External"/><Relationship Id="rId9" Type="http://schemas.openxmlformats.org/officeDocument/2006/relationships/image" Target="../media/image18.png"/><Relationship Id="rId5" Type="http://schemas.openxmlformats.org/officeDocument/2006/relationships/hyperlink" Target="https://www.facebook.com/RECITMST2020/" TargetMode="External"/><Relationship Id="rId6" Type="http://schemas.openxmlformats.org/officeDocument/2006/relationships/hyperlink" Target="https://twitter.com/recitmst" TargetMode="External"/><Relationship Id="rId7" Type="http://schemas.openxmlformats.org/officeDocument/2006/relationships/hyperlink" Target="https://www.youtube.com/channel/UC7IcadI_rZFwso9N81PYqFg" TargetMode="External"/><Relationship Id="rId8" Type="http://schemas.openxmlformats.org/officeDocument/2006/relationships/hyperlink" Target="http://creativecommons.org/licenses/by-nc-sa/4.0/"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xml"/><Relationship Id="rId3" Type="http://schemas.openxmlformats.org/officeDocument/2006/relationships/image" Target="../media/image26.png"/><Relationship Id="rId4" Type="http://schemas.openxmlformats.org/officeDocument/2006/relationships/image" Target="../media/image6.png"/><Relationship Id="rId5" Type="http://schemas.openxmlformats.org/officeDocument/2006/relationships/hyperlink" Target="http://recit.org/ul/qjm" TargetMode="External"/><Relationship Id="rId6" Type="http://schemas.openxmlformats.org/officeDocument/2006/relationships/hyperlink" Target="http://www.recit.qc.ca" TargetMode="External"/><Relationship Id="rId7" Type="http://schemas.openxmlformats.org/officeDocument/2006/relationships/hyperlink" Target="https://recitmst.qc.ca/" TargetMode="External"/><Relationship Id="rId8" Type="http://schemas.openxmlformats.org/officeDocument/2006/relationships/image" Target="../media/image2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2.png"/><Relationship Id="rId4" Type="http://schemas.openxmlformats.org/officeDocument/2006/relationships/hyperlink" Target="http://recit.org/ul/qjn" TargetMode="External"/><Relationship Id="rId5" Type="http://schemas.openxmlformats.org/officeDocument/2006/relationships/hyperlink" Target="https://campus.recit.qc.ca/course/view.php?id=284" TargetMode="External"/><Relationship Id="rId6"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24.jpg"/><Relationship Id="rId4" Type="http://schemas.openxmlformats.org/officeDocument/2006/relationships/hyperlink" Target="https://pxhere.com/fr"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hyperlink" Target="https://phet.colorado.edu/sims/html/pendulum-lab/latest/pendulum-lab_fr.html" TargetMode="External"/><Relationship Id="rId4" Type="http://schemas.openxmlformats.org/officeDocument/2006/relationships/image" Target="../media/image25.jpg"/><Relationship Id="rId5" Type="http://schemas.openxmlformats.org/officeDocument/2006/relationships/hyperlink" Target="https://pixabay.com/fr"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9.xml"/><Relationship Id="rId3" Type="http://schemas.openxmlformats.org/officeDocument/2006/relationships/hyperlink" Target="http://www.youtube.com/watch?v=c0NzBYLnOD8" TargetMode="External"/><Relationship Id="rId4" Type="http://schemas.openxmlformats.org/officeDocument/2006/relationships/image" Target="../media/image13.jpg"/><Relationship Id="rId5" Type="http://schemas.openxmlformats.org/officeDocument/2006/relationships/hyperlink" Target="https://youtu.be/TiCk1veJ1tM" TargetMode="External"/><Relationship Id="rId6" Type="http://schemas.openxmlformats.org/officeDocument/2006/relationships/image" Target="../media/image15.png"/><Relationship Id="rId7" Type="http://schemas.openxmlformats.org/officeDocument/2006/relationships/hyperlink" Target="http://phymain.unisciel.fr/periode-dun-pendule-simple/" TargetMode="External"/><Relationship Id="rId8" Type="http://schemas.openxmlformats.org/officeDocument/2006/relationships/hyperlink" Target="https://www.youtube.com/"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3" name="Shape 573"/>
        <p:cNvGrpSpPr/>
        <p:nvPr/>
      </p:nvGrpSpPr>
      <p:grpSpPr>
        <a:xfrm>
          <a:off x="0" y="0"/>
          <a:ext cx="0" cy="0"/>
          <a:chOff x="0" y="0"/>
          <a:chExt cx="0" cy="0"/>
        </a:xfrm>
      </p:grpSpPr>
      <p:pic>
        <p:nvPicPr>
          <p:cNvPr id="574" name="Google Shape;574;p25"/>
          <p:cNvPicPr preferRelativeResize="0"/>
          <p:nvPr/>
        </p:nvPicPr>
        <p:blipFill rotWithShape="1">
          <a:blip r:embed="rId3">
            <a:alphaModFix/>
          </a:blip>
          <a:srcRect b="0" l="0" r="0" t="18166"/>
          <a:stretch/>
        </p:blipFill>
        <p:spPr>
          <a:xfrm>
            <a:off x="0" y="0"/>
            <a:ext cx="8858251" cy="4785974"/>
          </a:xfrm>
          <a:prstGeom prst="rect">
            <a:avLst/>
          </a:prstGeom>
          <a:noFill/>
          <a:ln>
            <a:noFill/>
          </a:ln>
        </p:spPr>
      </p:pic>
      <p:pic>
        <p:nvPicPr>
          <p:cNvPr id="575" name="Google Shape;575;p25"/>
          <p:cNvPicPr preferRelativeResize="0"/>
          <p:nvPr/>
        </p:nvPicPr>
        <p:blipFill>
          <a:blip r:embed="rId4">
            <a:alphaModFix/>
          </a:blip>
          <a:stretch>
            <a:fillRect/>
          </a:stretch>
        </p:blipFill>
        <p:spPr>
          <a:xfrm>
            <a:off x="-12512" y="-18500"/>
            <a:ext cx="9169025" cy="5180499"/>
          </a:xfrm>
          <a:prstGeom prst="rect">
            <a:avLst/>
          </a:prstGeom>
          <a:noFill/>
          <a:ln>
            <a:noFill/>
          </a:ln>
        </p:spPr>
      </p:pic>
      <p:sp>
        <p:nvSpPr>
          <p:cNvPr id="576" name="Google Shape;576;p25">
            <a:hlinkClick r:id="rId5"/>
          </p:cNvPr>
          <p:cNvSpPr txBox="1"/>
          <p:nvPr/>
        </p:nvSpPr>
        <p:spPr>
          <a:xfrm>
            <a:off x="4501425" y="4719300"/>
            <a:ext cx="4140300" cy="424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latin typeface="Ubuntu"/>
                <a:ea typeface="Ubuntu"/>
                <a:cs typeface="Ubuntu"/>
                <a:sym typeface="Ubuntu"/>
              </a:rPr>
              <a:t>Pour plus de détails : campus.recit.qc.ca</a:t>
            </a:r>
            <a:endParaRPr b="1" sz="1600">
              <a:latin typeface="Ubuntu"/>
              <a:ea typeface="Ubuntu"/>
              <a:cs typeface="Ubuntu"/>
              <a:sym typeface="Ubuntu"/>
            </a:endParaRPr>
          </a:p>
        </p:txBody>
      </p:sp>
      <p:sp>
        <p:nvSpPr>
          <p:cNvPr id="577" name="Google Shape;577;p25"/>
          <p:cNvSpPr txBox="1"/>
          <p:nvPr>
            <p:ph type="ctrTitle"/>
          </p:nvPr>
        </p:nvSpPr>
        <p:spPr>
          <a:xfrm>
            <a:off x="20225" y="2495075"/>
            <a:ext cx="6754200" cy="1143000"/>
          </a:xfrm>
          <a:prstGeom prst="rect">
            <a:avLst/>
          </a:prstGeom>
          <a:solidFill>
            <a:srgbClr val="202D36">
              <a:alpha val="48650"/>
            </a:srgbClr>
          </a:solidFill>
          <a:ln>
            <a:noFill/>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3400">
                <a:solidFill>
                  <a:srgbClr val="FFFFFF"/>
                </a:solidFill>
              </a:rPr>
              <a:t>Laboratoires de sciences virtuels PhET, animations et simulations</a:t>
            </a:r>
            <a:endParaRPr sz="2000">
              <a:solidFill>
                <a:srgbClr val="FFFFFF"/>
              </a:solidFill>
            </a:endParaRPr>
          </a:p>
        </p:txBody>
      </p:sp>
      <p:pic>
        <p:nvPicPr>
          <p:cNvPr id="578" name="Google Shape;578;p25"/>
          <p:cNvPicPr preferRelativeResize="0"/>
          <p:nvPr/>
        </p:nvPicPr>
        <p:blipFill>
          <a:blip r:embed="rId6">
            <a:alphaModFix/>
          </a:blip>
          <a:stretch>
            <a:fillRect/>
          </a:stretch>
        </p:blipFill>
        <p:spPr>
          <a:xfrm>
            <a:off x="7379377" y="425200"/>
            <a:ext cx="1644851" cy="1224700"/>
          </a:xfrm>
          <a:prstGeom prst="rect">
            <a:avLst/>
          </a:prstGeom>
          <a:noFill/>
          <a:ln>
            <a:noFill/>
          </a:ln>
        </p:spPr>
      </p:pic>
      <p:sp>
        <p:nvSpPr>
          <p:cNvPr id="579" name="Google Shape;579;p25"/>
          <p:cNvSpPr txBox="1"/>
          <p:nvPr/>
        </p:nvSpPr>
        <p:spPr>
          <a:xfrm>
            <a:off x="20225" y="3778800"/>
            <a:ext cx="3516000" cy="1051500"/>
          </a:xfrm>
          <a:prstGeom prst="rect">
            <a:avLst/>
          </a:prstGeom>
          <a:noFill/>
          <a:ln>
            <a:noFill/>
          </a:ln>
        </p:spPr>
        <p:txBody>
          <a:bodyPr anchorCtr="0" anchor="t" bIns="91425" lIns="91425" spcFirstLastPara="1" rIns="91425" wrap="square" tIns="91425">
            <a:noAutofit/>
          </a:bodyPr>
          <a:lstStyle/>
          <a:p>
            <a:pPr indent="0" lvl="0" marL="107999" rtl="0" algn="l">
              <a:spcBef>
                <a:spcPts val="0"/>
              </a:spcBef>
              <a:spcAft>
                <a:spcPts val="0"/>
              </a:spcAft>
              <a:buNone/>
            </a:pPr>
            <a:r>
              <a:t/>
            </a:r>
            <a:endParaRPr sz="2000">
              <a:solidFill>
                <a:srgbClr val="FFFFFF"/>
              </a:solidFill>
              <a:latin typeface="Ubuntu"/>
              <a:ea typeface="Ubuntu"/>
              <a:cs typeface="Ubuntu"/>
              <a:sym typeface="Ubuntu"/>
            </a:endParaRPr>
          </a:p>
          <a:p>
            <a:pPr indent="0" lvl="0" marL="0" rtl="0" algn="l">
              <a:spcBef>
                <a:spcPts val="0"/>
              </a:spcBef>
              <a:spcAft>
                <a:spcPts val="0"/>
              </a:spcAft>
              <a:buNone/>
            </a:pPr>
            <a:r>
              <a:rPr lang="en" sz="2000">
                <a:solidFill>
                  <a:srgbClr val="FFFFFF"/>
                </a:solidFill>
                <a:latin typeface="Ubuntu"/>
                <a:ea typeface="Ubuntu"/>
                <a:cs typeface="Ubuntu"/>
                <a:sym typeface="Ubuntu"/>
              </a:rPr>
              <a:t>14 septembre 2020 13h30</a:t>
            </a:r>
            <a:endParaRPr sz="2000">
              <a:solidFill>
                <a:srgbClr val="FFFFFF"/>
              </a:solidFill>
              <a:latin typeface="Ubuntu"/>
              <a:ea typeface="Ubuntu"/>
              <a:cs typeface="Ubuntu"/>
              <a:sym typeface="Ubuntu"/>
            </a:endParaRPr>
          </a:p>
          <a:p>
            <a:pPr indent="0" lvl="0" marL="0" rtl="0" algn="l">
              <a:spcBef>
                <a:spcPts val="0"/>
              </a:spcBef>
              <a:spcAft>
                <a:spcPts val="0"/>
              </a:spcAft>
              <a:buClr>
                <a:schemeClr val="dk1"/>
              </a:buClr>
              <a:buSzPts val="1100"/>
              <a:buFont typeface="Arial"/>
              <a:buNone/>
            </a:pPr>
            <a:r>
              <a:rPr lang="en" sz="2000">
                <a:solidFill>
                  <a:schemeClr val="lt1"/>
                </a:solidFill>
                <a:latin typeface="Ubuntu"/>
                <a:ea typeface="Ubuntu"/>
                <a:cs typeface="Ubuntu"/>
                <a:sym typeface="Ubuntu"/>
              </a:rPr>
              <a:t>29</a:t>
            </a:r>
            <a:r>
              <a:rPr lang="en" sz="2000">
                <a:solidFill>
                  <a:schemeClr val="lt1"/>
                </a:solidFill>
                <a:latin typeface="Ubuntu"/>
                <a:ea typeface="Ubuntu"/>
                <a:cs typeface="Ubuntu"/>
                <a:sym typeface="Ubuntu"/>
              </a:rPr>
              <a:t> septembre 2020 9h00</a:t>
            </a:r>
            <a:endParaRPr sz="2000">
              <a:solidFill>
                <a:srgbClr val="FFFFFF"/>
              </a:solidFill>
              <a:latin typeface="Ubuntu"/>
              <a:ea typeface="Ubuntu"/>
              <a:cs typeface="Ubuntu"/>
              <a:sym typeface="Ubuntu"/>
            </a:endParaRPr>
          </a:p>
        </p:txBody>
      </p:sp>
      <p:sp>
        <p:nvSpPr>
          <p:cNvPr id="580" name="Google Shape;580;p25"/>
          <p:cNvSpPr txBox="1"/>
          <p:nvPr/>
        </p:nvSpPr>
        <p:spPr>
          <a:xfrm>
            <a:off x="1142606" y="386233"/>
            <a:ext cx="3357600" cy="678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300">
                <a:solidFill>
                  <a:srgbClr val="FFFFFF"/>
                </a:solidFill>
                <a:latin typeface="Viga"/>
                <a:ea typeface="Viga"/>
                <a:cs typeface="Viga"/>
                <a:sym typeface="Viga"/>
              </a:rPr>
              <a:t>Service national</a:t>
            </a:r>
            <a:endParaRPr sz="1300">
              <a:solidFill>
                <a:srgbClr val="FFFFFF"/>
              </a:solidFill>
              <a:latin typeface="Viga"/>
              <a:ea typeface="Viga"/>
              <a:cs typeface="Viga"/>
              <a:sym typeface="Viga"/>
            </a:endParaRPr>
          </a:p>
          <a:p>
            <a:pPr indent="0" lvl="0" marL="0" rtl="0" algn="l">
              <a:spcBef>
                <a:spcPts val="0"/>
              </a:spcBef>
              <a:spcAft>
                <a:spcPts val="0"/>
              </a:spcAft>
              <a:buNone/>
            </a:pPr>
            <a:r>
              <a:rPr b="1" lang="en" sz="1300">
                <a:solidFill>
                  <a:srgbClr val="FFFFFF"/>
                </a:solidFill>
                <a:latin typeface="Ubuntu"/>
                <a:ea typeface="Ubuntu"/>
                <a:cs typeface="Ubuntu"/>
                <a:sym typeface="Ubuntu"/>
              </a:rPr>
              <a:t>DOMAINE DE LA MATHÉMATIQUE,</a:t>
            </a:r>
            <a:endParaRPr b="1" sz="1300">
              <a:solidFill>
                <a:srgbClr val="FFFFFF"/>
              </a:solidFill>
              <a:latin typeface="Ubuntu"/>
              <a:ea typeface="Ubuntu"/>
              <a:cs typeface="Ubuntu"/>
              <a:sym typeface="Ubuntu"/>
            </a:endParaRPr>
          </a:p>
          <a:p>
            <a:pPr indent="0" lvl="0" marL="0" rtl="0" algn="l">
              <a:spcBef>
                <a:spcPts val="0"/>
              </a:spcBef>
              <a:spcAft>
                <a:spcPts val="0"/>
              </a:spcAft>
              <a:buNone/>
            </a:pPr>
            <a:r>
              <a:rPr b="1" lang="en" sz="1300">
                <a:solidFill>
                  <a:srgbClr val="FFFFFF"/>
                </a:solidFill>
                <a:latin typeface="Ubuntu"/>
                <a:ea typeface="Ubuntu"/>
                <a:cs typeface="Ubuntu"/>
                <a:sym typeface="Ubuntu"/>
              </a:rPr>
              <a:t>DE LA SCIENCE ET TECHNOLOGIE</a:t>
            </a:r>
            <a:endParaRPr b="1" sz="1300">
              <a:solidFill>
                <a:srgbClr val="FFFFFF"/>
              </a:solidFill>
              <a:latin typeface="Ubuntu"/>
              <a:ea typeface="Ubuntu"/>
              <a:cs typeface="Ubuntu"/>
              <a:sym typeface="Ubuntu"/>
            </a:endParaRPr>
          </a:p>
        </p:txBody>
      </p:sp>
      <p:pic>
        <p:nvPicPr>
          <p:cNvPr id="581" name="Google Shape;581;p25"/>
          <p:cNvPicPr preferRelativeResize="0"/>
          <p:nvPr/>
        </p:nvPicPr>
        <p:blipFill>
          <a:blip r:embed="rId7">
            <a:alphaModFix/>
          </a:blip>
          <a:stretch>
            <a:fillRect/>
          </a:stretch>
        </p:blipFill>
        <p:spPr>
          <a:xfrm>
            <a:off x="227350" y="90939"/>
            <a:ext cx="874765" cy="14117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5" name="Shape 665"/>
        <p:cNvGrpSpPr/>
        <p:nvPr/>
      </p:nvGrpSpPr>
      <p:grpSpPr>
        <a:xfrm>
          <a:off x="0" y="0"/>
          <a:ext cx="0" cy="0"/>
          <a:chOff x="0" y="0"/>
          <a:chExt cx="0" cy="0"/>
        </a:xfrm>
      </p:grpSpPr>
      <p:sp>
        <p:nvSpPr>
          <p:cNvPr id="666" name="Google Shape;666;p34"/>
          <p:cNvSpPr txBox="1"/>
          <p:nvPr>
            <p:ph type="title"/>
          </p:nvPr>
        </p:nvSpPr>
        <p:spPr>
          <a:xfrm>
            <a:off x="747925" y="225025"/>
            <a:ext cx="4931400" cy="857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000">
                <a:latin typeface="Viga"/>
                <a:ea typeface="Viga"/>
                <a:cs typeface="Viga"/>
                <a:sym typeface="Viga"/>
              </a:rPr>
              <a:t>Plus haut papa, plus haut !</a:t>
            </a:r>
            <a:endParaRPr sz="3000">
              <a:latin typeface="Viga"/>
              <a:ea typeface="Viga"/>
              <a:cs typeface="Viga"/>
              <a:sym typeface="Viga"/>
            </a:endParaRPr>
          </a:p>
        </p:txBody>
      </p:sp>
      <p:sp>
        <p:nvSpPr>
          <p:cNvPr id="667" name="Google Shape;667;p34"/>
          <p:cNvSpPr txBox="1"/>
          <p:nvPr>
            <p:ph idx="1" type="body"/>
          </p:nvPr>
        </p:nvSpPr>
        <p:spPr>
          <a:xfrm>
            <a:off x="747925" y="2107800"/>
            <a:ext cx="6676800" cy="927900"/>
          </a:xfrm>
          <a:prstGeom prst="rect">
            <a:avLst/>
          </a:prstGeom>
        </p:spPr>
        <p:txBody>
          <a:bodyPr anchorCtr="0" anchor="ctr" bIns="91425" lIns="91425" spcFirstLastPara="1" rIns="91425" wrap="square" tIns="91425">
            <a:noAutofit/>
          </a:bodyPr>
          <a:lstStyle/>
          <a:p>
            <a:pPr indent="0" lvl="0" marL="0" rtl="0" algn="ctr">
              <a:spcBef>
                <a:spcPts val="600"/>
              </a:spcBef>
              <a:spcAft>
                <a:spcPts val="0"/>
              </a:spcAft>
              <a:buNone/>
            </a:pPr>
            <a:r>
              <a:rPr b="1" lang="en" sz="2000">
                <a:latin typeface="Ubuntu"/>
                <a:ea typeface="Ubuntu"/>
                <a:cs typeface="Ubuntu"/>
                <a:sym typeface="Ubuntu"/>
              </a:rPr>
              <a:t>Retour sur les </a:t>
            </a:r>
            <a:endParaRPr b="1" sz="2000">
              <a:latin typeface="Ubuntu"/>
              <a:ea typeface="Ubuntu"/>
              <a:cs typeface="Ubuntu"/>
              <a:sym typeface="Ubuntu"/>
            </a:endParaRPr>
          </a:p>
          <a:p>
            <a:pPr indent="0" lvl="0" marL="0" rtl="0" algn="ctr">
              <a:spcBef>
                <a:spcPts val="600"/>
              </a:spcBef>
              <a:spcAft>
                <a:spcPts val="0"/>
              </a:spcAft>
              <a:buNone/>
            </a:pPr>
            <a:r>
              <a:rPr b="1" lang="en" sz="2000">
                <a:latin typeface="Ubuntu"/>
                <a:ea typeface="Ubuntu"/>
                <a:cs typeface="Ubuntu"/>
                <a:sym typeface="Ubuntu"/>
              </a:rPr>
              <a:t>hypothèses de départ</a:t>
            </a:r>
            <a:endParaRPr b="1" sz="2000">
              <a:latin typeface="Ubuntu"/>
              <a:ea typeface="Ubuntu"/>
              <a:cs typeface="Ubuntu"/>
              <a:sym typeface="Ubuntu"/>
            </a:endParaRPr>
          </a:p>
        </p:txBody>
      </p:sp>
      <p:sp>
        <p:nvSpPr>
          <p:cNvPr id="668" name="Google Shape;668;p34"/>
          <p:cNvSpPr txBox="1"/>
          <p:nvPr>
            <p:ph idx="12" type="sldNum"/>
          </p:nvPr>
        </p:nvSpPr>
        <p:spPr>
          <a:xfrm>
            <a:off x="90619" y="4722737"/>
            <a:ext cx="548700" cy="393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fld id="{00000000-1234-1234-1234-123412341234}" type="slidenum">
              <a:rPr lang="en"/>
              <a:t>‹#›</a:t>
            </a:fld>
            <a:endParaRPr/>
          </a:p>
        </p:txBody>
      </p:sp>
      <p:sp>
        <p:nvSpPr>
          <p:cNvPr id="669" name="Google Shape;669;p34"/>
          <p:cNvSpPr/>
          <p:nvPr/>
        </p:nvSpPr>
        <p:spPr>
          <a:xfrm>
            <a:off x="3632358" y="2050394"/>
            <a:ext cx="5581" cy="3946"/>
          </a:xfrm>
          <a:custGeom>
            <a:rect b="b" l="l" r="r" t="t"/>
            <a:pathLst>
              <a:path extrusionOk="0" h="11959" w="16911">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670" name="Google Shape;670;p34"/>
          <p:cNvSpPr/>
          <p:nvPr/>
        </p:nvSpPr>
        <p:spPr>
          <a:xfrm>
            <a:off x="5679325" y="308702"/>
            <a:ext cx="928668" cy="631316"/>
          </a:xfrm>
          <a:custGeom>
            <a:rect b="b" l="l" r="r" t="t"/>
            <a:pathLst>
              <a:path extrusionOk="0" h="11959" w="16911">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4" name="Shape 674"/>
        <p:cNvGrpSpPr/>
        <p:nvPr/>
      </p:nvGrpSpPr>
      <p:grpSpPr>
        <a:xfrm>
          <a:off x="0" y="0"/>
          <a:ext cx="0" cy="0"/>
          <a:chOff x="0" y="0"/>
          <a:chExt cx="0" cy="0"/>
        </a:xfrm>
      </p:grpSpPr>
      <p:sp>
        <p:nvSpPr>
          <p:cNvPr id="675" name="Google Shape;675;p35"/>
          <p:cNvSpPr txBox="1"/>
          <p:nvPr>
            <p:ph idx="12" type="sldNum"/>
          </p:nvPr>
        </p:nvSpPr>
        <p:spPr>
          <a:xfrm>
            <a:off x="4297650" y="4853299"/>
            <a:ext cx="548700" cy="2901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676" name="Google Shape;676;p35"/>
          <p:cNvSpPr txBox="1"/>
          <p:nvPr>
            <p:ph idx="4294967295" type="title"/>
          </p:nvPr>
        </p:nvSpPr>
        <p:spPr>
          <a:xfrm>
            <a:off x="943500" y="2143050"/>
            <a:ext cx="7257000" cy="857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5100">
                <a:latin typeface="Viga"/>
                <a:ea typeface="Viga"/>
                <a:cs typeface="Viga"/>
                <a:sym typeface="Viga"/>
              </a:rPr>
              <a:t>Et le rôle du professeur dans  tout ça ?</a:t>
            </a:r>
            <a:endParaRPr sz="5100">
              <a:latin typeface="Viga"/>
              <a:ea typeface="Viga"/>
              <a:cs typeface="Viga"/>
              <a:sym typeface="Viga"/>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0" name="Shape 680"/>
        <p:cNvGrpSpPr/>
        <p:nvPr/>
      </p:nvGrpSpPr>
      <p:grpSpPr>
        <a:xfrm>
          <a:off x="0" y="0"/>
          <a:ext cx="0" cy="0"/>
          <a:chOff x="0" y="0"/>
          <a:chExt cx="0" cy="0"/>
        </a:xfrm>
      </p:grpSpPr>
      <p:sp>
        <p:nvSpPr>
          <p:cNvPr id="681" name="Google Shape;681;p36"/>
          <p:cNvSpPr txBox="1"/>
          <p:nvPr>
            <p:ph idx="12" type="sldNum"/>
          </p:nvPr>
        </p:nvSpPr>
        <p:spPr>
          <a:xfrm>
            <a:off x="4297650" y="4853299"/>
            <a:ext cx="548700" cy="2901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pic>
        <p:nvPicPr>
          <p:cNvPr id="682" name="Google Shape;682;p36"/>
          <p:cNvPicPr preferRelativeResize="0"/>
          <p:nvPr/>
        </p:nvPicPr>
        <p:blipFill>
          <a:blip r:embed="rId3">
            <a:alphaModFix/>
          </a:blip>
          <a:stretch>
            <a:fillRect/>
          </a:stretch>
        </p:blipFill>
        <p:spPr>
          <a:xfrm>
            <a:off x="1024938" y="691909"/>
            <a:ext cx="7094124" cy="3759679"/>
          </a:xfrm>
          <a:prstGeom prst="rect">
            <a:avLst/>
          </a:prstGeom>
          <a:noFill/>
          <a:ln cap="flat" cmpd="sng" w="19050">
            <a:solidFill>
              <a:srgbClr val="007074"/>
            </a:solidFill>
            <a:prstDash val="solid"/>
            <a:round/>
            <a:headEnd len="sm" w="sm" type="none"/>
            <a:tailEnd len="sm" w="sm" type="none"/>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6" name="Shape 686"/>
        <p:cNvGrpSpPr/>
        <p:nvPr/>
      </p:nvGrpSpPr>
      <p:grpSpPr>
        <a:xfrm>
          <a:off x="0" y="0"/>
          <a:ext cx="0" cy="0"/>
          <a:chOff x="0" y="0"/>
          <a:chExt cx="0" cy="0"/>
        </a:xfrm>
      </p:grpSpPr>
      <p:sp>
        <p:nvSpPr>
          <p:cNvPr id="687" name="Google Shape;687;p37"/>
          <p:cNvSpPr txBox="1"/>
          <p:nvPr>
            <p:ph type="title"/>
          </p:nvPr>
        </p:nvSpPr>
        <p:spPr>
          <a:xfrm>
            <a:off x="824125" y="225025"/>
            <a:ext cx="4931400" cy="857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000">
                <a:latin typeface="Viga"/>
                <a:ea typeface="Viga"/>
                <a:cs typeface="Viga"/>
                <a:sym typeface="Viga"/>
              </a:rPr>
              <a:t>Comparons avec une deuxième approche</a:t>
            </a:r>
            <a:endParaRPr sz="3000">
              <a:latin typeface="Viga"/>
              <a:ea typeface="Viga"/>
              <a:cs typeface="Viga"/>
              <a:sym typeface="Viga"/>
            </a:endParaRPr>
          </a:p>
        </p:txBody>
      </p:sp>
      <p:sp>
        <p:nvSpPr>
          <p:cNvPr id="688" name="Google Shape;688;p37"/>
          <p:cNvSpPr txBox="1"/>
          <p:nvPr>
            <p:ph idx="12" type="sldNum"/>
          </p:nvPr>
        </p:nvSpPr>
        <p:spPr>
          <a:xfrm>
            <a:off x="90619" y="4646537"/>
            <a:ext cx="548700" cy="393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fld id="{00000000-1234-1234-1234-123412341234}" type="slidenum">
              <a:rPr lang="en"/>
              <a:t>‹#›</a:t>
            </a:fld>
            <a:endParaRPr/>
          </a:p>
        </p:txBody>
      </p:sp>
      <p:sp>
        <p:nvSpPr>
          <p:cNvPr id="689" name="Google Shape;689;p37"/>
          <p:cNvSpPr txBox="1"/>
          <p:nvPr/>
        </p:nvSpPr>
        <p:spPr>
          <a:xfrm>
            <a:off x="747925" y="3479000"/>
            <a:ext cx="6782400" cy="1288200"/>
          </a:xfrm>
          <a:prstGeom prst="rect">
            <a:avLst/>
          </a:prstGeom>
          <a:noFill/>
          <a:ln>
            <a:noFill/>
          </a:ln>
        </p:spPr>
        <p:txBody>
          <a:bodyPr anchorCtr="0" anchor="t" bIns="91425" lIns="91425" spcFirstLastPara="1" rIns="91425" wrap="square" tIns="91425">
            <a:noAutofit/>
          </a:bodyPr>
          <a:lstStyle/>
          <a:p>
            <a:pPr indent="-342900" lvl="0" marL="457200" rtl="0" algn="l">
              <a:spcBef>
                <a:spcPts val="0"/>
              </a:spcBef>
              <a:spcAft>
                <a:spcPts val="0"/>
              </a:spcAft>
              <a:buClr>
                <a:srgbClr val="000000"/>
              </a:buClr>
              <a:buSzPts val="1800"/>
              <a:buFont typeface="Ubuntu"/>
              <a:buAutoNum type="arabicPeriod"/>
            </a:pPr>
            <a:r>
              <a:rPr b="1" lang="en" sz="1800">
                <a:latin typeface="Ubuntu"/>
                <a:ea typeface="Ubuntu"/>
                <a:cs typeface="Ubuntu"/>
                <a:sym typeface="Ubuntu"/>
              </a:rPr>
              <a:t>Que feraient les élèves lors de l’activité?</a:t>
            </a:r>
            <a:endParaRPr b="1" sz="1800">
              <a:latin typeface="Ubuntu"/>
              <a:ea typeface="Ubuntu"/>
              <a:cs typeface="Ubuntu"/>
              <a:sym typeface="Ubuntu"/>
            </a:endParaRPr>
          </a:p>
          <a:p>
            <a:pPr indent="-342900" lvl="0" marL="457200" rtl="0" algn="l">
              <a:spcBef>
                <a:spcPts val="0"/>
              </a:spcBef>
              <a:spcAft>
                <a:spcPts val="0"/>
              </a:spcAft>
              <a:buClr>
                <a:srgbClr val="000000"/>
              </a:buClr>
              <a:buSzPts val="1800"/>
              <a:buFont typeface="Ubuntu"/>
              <a:buAutoNum type="arabicPeriod"/>
            </a:pPr>
            <a:r>
              <a:rPr b="1" lang="en" sz="1800">
                <a:latin typeface="Ubuntu"/>
                <a:ea typeface="Ubuntu"/>
                <a:cs typeface="Ubuntu"/>
                <a:sym typeface="Ubuntu"/>
              </a:rPr>
              <a:t>Quels seraient les apprentissages faits dans l’activités ?</a:t>
            </a:r>
            <a:endParaRPr b="1" sz="1800">
              <a:latin typeface="Ubuntu"/>
              <a:ea typeface="Ubuntu"/>
              <a:cs typeface="Ubuntu"/>
              <a:sym typeface="Ubuntu"/>
            </a:endParaRPr>
          </a:p>
          <a:p>
            <a:pPr indent="-342900" lvl="0" marL="457200" rtl="0" algn="l">
              <a:spcBef>
                <a:spcPts val="0"/>
              </a:spcBef>
              <a:spcAft>
                <a:spcPts val="0"/>
              </a:spcAft>
              <a:buClr>
                <a:srgbClr val="000000"/>
              </a:buClr>
              <a:buSzPts val="1800"/>
              <a:buFont typeface="Ubuntu"/>
              <a:buAutoNum type="arabicPeriod"/>
            </a:pPr>
            <a:r>
              <a:rPr b="1" lang="en" sz="1800">
                <a:latin typeface="Ubuntu"/>
                <a:ea typeface="Ubuntu"/>
                <a:cs typeface="Ubuntu"/>
                <a:sym typeface="Ubuntu"/>
              </a:rPr>
              <a:t>Que ferait l’enseignant ?</a:t>
            </a:r>
            <a:endParaRPr b="1" sz="1800">
              <a:latin typeface="Ubuntu"/>
              <a:ea typeface="Ubuntu"/>
              <a:cs typeface="Ubuntu"/>
              <a:sym typeface="Ubuntu"/>
            </a:endParaRPr>
          </a:p>
        </p:txBody>
      </p:sp>
      <p:sp>
        <p:nvSpPr>
          <p:cNvPr id="690" name="Google Shape;690;p37"/>
          <p:cNvSpPr txBox="1"/>
          <p:nvPr/>
        </p:nvSpPr>
        <p:spPr>
          <a:xfrm>
            <a:off x="2427625" y="1422275"/>
            <a:ext cx="3317400" cy="1831200"/>
          </a:xfrm>
          <a:prstGeom prst="rect">
            <a:avLst/>
          </a:prstGeom>
          <a:solidFill>
            <a:schemeClr val="lt1"/>
          </a:solidFill>
          <a:ln cap="flat" cmpd="sng" w="76200">
            <a:solidFill>
              <a:srgbClr val="6AA84F"/>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 sz="1800">
                <a:latin typeface="Ubuntu"/>
                <a:ea typeface="Ubuntu"/>
                <a:cs typeface="Ubuntu"/>
                <a:sym typeface="Ubuntu"/>
              </a:rPr>
              <a:t>Détermine la période d’oscillation d’un pendule d’une masse de 1,50 Kg ayant une corde de 1,00 m.  Indique la période en seconde pendule.  </a:t>
            </a:r>
            <a:endParaRPr b="1" sz="1800">
              <a:latin typeface="Ubuntu"/>
              <a:ea typeface="Ubuntu"/>
              <a:cs typeface="Ubuntu"/>
              <a:sym typeface="Ubuntu"/>
            </a:endParaRPr>
          </a:p>
        </p:txBody>
      </p:sp>
      <p:sp>
        <p:nvSpPr>
          <p:cNvPr id="691" name="Google Shape;691;p37"/>
          <p:cNvSpPr/>
          <p:nvPr/>
        </p:nvSpPr>
        <p:spPr>
          <a:xfrm>
            <a:off x="5922800" y="93700"/>
            <a:ext cx="718488" cy="857418"/>
          </a:xfrm>
          <a:custGeom>
            <a:rect b="b" l="l" r="r" t="t"/>
            <a:pathLst>
              <a:path extrusionOk="0" h="19002" w="18378">
                <a:moveTo>
                  <a:pt x="13793" y="5429"/>
                </a:moveTo>
                <a:lnTo>
                  <a:pt x="13682" y="5466"/>
                </a:lnTo>
                <a:lnTo>
                  <a:pt x="13572" y="5502"/>
                </a:lnTo>
                <a:lnTo>
                  <a:pt x="13499" y="5576"/>
                </a:lnTo>
                <a:lnTo>
                  <a:pt x="13352" y="5759"/>
                </a:lnTo>
                <a:lnTo>
                  <a:pt x="13352" y="5869"/>
                </a:lnTo>
                <a:lnTo>
                  <a:pt x="13352" y="5979"/>
                </a:lnTo>
                <a:lnTo>
                  <a:pt x="13389" y="6016"/>
                </a:lnTo>
                <a:lnTo>
                  <a:pt x="13426" y="6053"/>
                </a:lnTo>
                <a:lnTo>
                  <a:pt x="13499" y="6053"/>
                </a:lnTo>
                <a:lnTo>
                  <a:pt x="13572" y="5979"/>
                </a:lnTo>
                <a:lnTo>
                  <a:pt x="13646" y="5943"/>
                </a:lnTo>
                <a:lnTo>
                  <a:pt x="13719" y="5796"/>
                </a:lnTo>
                <a:lnTo>
                  <a:pt x="13829" y="5649"/>
                </a:lnTo>
                <a:lnTo>
                  <a:pt x="13903" y="5502"/>
                </a:lnTo>
                <a:lnTo>
                  <a:pt x="13903" y="5466"/>
                </a:lnTo>
                <a:lnTo>
                  <a:pt x="13903" y="5429"/>
                </a:lnTo>
                <a:close/>
                <a:moveTo>
                  <a:pt x="13242" y="6089"/>
                </a:moveTo>
                <a:lnTo>
                  <a:pt x="13169" y="6126"/>
                </a:lnTo>
                <a:lnTo>
                  <a:pt x="13022" y="6309"/>
                </a:lnTo>
                <a:lnTo>
                  <a:pt x="12912" y="6493"/>
                </a:lnTo>
                <a:lnTo>
                  <a:pt x="12875" y="6529"/>
                </a:lnTo>
                <a:lnTo>
                  <a:pt x="12875" y="6603"/>
                </a:lnTo>
                <a:lnTo>
                  <a:pt x="12949" y="6676"/>
                </a:lnTo>
                <a:lnTo>
                  <a:pt x="13022" y="6713"/>
                </a:lnTo>
                <a:lnTo>
                  <a:pt x="13096" y="6676"/>
                </a:lnTo>
                <a:lnTo>
                  <a:pt x="13132" y="6639"/>
                </a:lnTo>
                <a:lnTo>
                  <a:pt x="13242" y="6456"/>
                </a:lnTo>
                <a:lnTo>
                  <a:pt x="13352" y="6273"/>
                </a:lnTo>
                <a:lnTo>
                  <a:pt x="13389" y="6199"/>
                </a:lnTo>
                <a:lnTo>
                  <a:pt x="13316" y="6126"/>
                </a:lnTo>
                <a:lnTo>
                  <a:pt x="13242" y="6089"/>
                </a:lnTo>
                <a:close/>
                <a:moveTo>
                  <a:pt x="17241" y="6419"/>
                </a:moveTo>
                <a:lnTo>
                  <a:pt x="17534" y="6713"/>
                </a:lnTo>
                <a:lnTo>
                  <a:pt x="17497" y="6713"/>
                </a:lnTo>
                <a:lnTo>
                  <a:pt x="17387" y="6823"/>
                </a:lnTo>
                <a:lnTo>
                  <a:pt x="17351" y="6676"/>
                </a:lnTo>
                <a:lnTo>
                  <a:pt x="17241" y="6419"/>
                </a:lnTo>
                <a:close/>
                <a:moveTo>
                  <a:pt x="12692" y="6786"/>
                </a:moveTo>
                <a:lnTo>
                  <a:pt x="12582" y="6860"/>
                </a:lnTo>
                <a:lnTo>
                  <a:pt x="12435" y="6970"/>
                </a:lnTo>
                <a:lnTo>
                  <a:pt x="12399" y="7116"/>
                </a:lnTo>
                <a:lnTo>
                  <a:pt x="12362" y="7190"/>
                </a:lnTo>
                <a:lnTo>
                  <a:pt x="12399" y="7226"/>
                </a:lnTo>
                <a:lnTo>
                  <a:pt x="12472" y="7300"/>
                </a:lnTo>
                <a:lnTo>
                  <a:pt x="12582" y="7300"/>
                </a:lnTo>
                <a:lnTo>
                  <a:pt x="12619" y="7263"/>
                </a:lnTo>
                <a:lnTo>
                  <a:pt x="12655" y="7190"/>
                </a:lnTo>
                <a:lnTo>
                  <a:pt x="12729" y="7043"/>
                </a:lnTo>
                <a:lnTo>
                  <a:pt x="12802" y="7006"/>
                </a:lnTo>
                <a:lnTo>
                  <a:pt x="12839" y="6933"/>
                </a:lnTo>
                <a:lnTo>
                  <a:pt x="12875" y="6860"/>
                </a:lnTo>
                <a:lnTo>
                  <a:pt x="12875" y="6823"/>
                </a:lnTo>
                <a:lnTo>
                  <a:pt x="12839" y="6823"/>
                </a:lnTo>
                <a:lnTo>
                  <a:pt x="12765" y="6786"/>
                </a:lnTo>
                <a:close/>
                <a:moveTo>
                  <a:pt x="17571" y="6750"/>
                </a:moveTo>
                <a:lnTo>
                  <a:pt x="17828" y="7043"/>
                </a:lnTo>
                <a:lnTo>
                  <a:pt x="18048" y="7373"/>
                </a:lnTo>
                <a:lnTo>
                  <a:pt x="17828" y="7593"/>
                </a:lnTo>
                <a:lnTo>
                  <a:pt x="17828" y="7520"/>
                </a:lnTo>
                <a:lnTo>
                  <a:pt x="17864" y="7336"/>
                </a:lnTo>
                <a:lnTo>
                  <a:pt x="17828" y="7116"/>
                </a:lnTo>
                <a:lnTo>
                  <a:pt x="17828" y="7080"/>
                </a:lnTo>
                <a:lnTo>
                  <a:pt x="17754" y="7006"/>
                </a:lnTo>
                <a:lnTo>
                  <a:pt x="17681" y="7006"/>
                </a:lnTo>
                <a:lnTo>
                  <a:pt x="17644" y="7043"/>
                </a:lnTo>
                <a:lnTo>
                  <a:pt x="17681" y="7080"/>
                </a:lnTo>
                <a:lnTo>
                  <a:pt x="17644" y="7226"/>
                </a:lnTo>
                <a:lnTo>
                  <a:pt x="17607" y="7446"/>
                </a:lnTo>
                <a:lnTo>
                  <a:pt x="17534" y="7667"/>
                </a:lnTo>
                <a:lnTo>
                  <a:pt x="17534" y="7887"/>
                </a:lnTo>
                <a:lnTo>
                  <a:pt x="17534" y="7960"/>
                </a:lnTo>
                <a:lnTo>
                  <a:pt x="17131" y="8584"/>
                </a:lnTo>
                <a:lnTo>
                  <a:pt x="17167" y="8217"/>
                </a:lnTo>
                <a:lnTo>
                  <a:pt x="17241" y="7850"/>
                </a:lnTo>
                <a:lnTo>
                  <a:pt x="17387" y="7630"/>
                </a:lnTo>
                <a:lnTo>
                  <a:pt x="17387" y="7593"/>
                </a:lnTo>
                <a:lnTo>
                  <a:pt x="17387" y="7520"/>
                </a:lnTo>
                <a:lnTo>
                  <a:pt x="17461" y="7483"/>
                </a:lnTo>
                <a:lnTo>
                  <a:pt x="17497" y="7446"/>
                </a:lnTo>
                <a:lnTo>
                  <a:pt x="17534" y="7373"/>
                </a:lnTo>
                <a:lnTo>
                  <a:pt x="17534" y="7263"/>
                </a:lnTo>
                <a:lnTo>
                  <a:pt x="17497" y="7080"/>
                </a:lnTo>
                <a:lnTo>
                  <a:pt x="17571" y="6750"/>
                </a:lnTo>
                <a:close/>
                <a:moveTo>
                  <a:pt x="16874" y="8840"/>
                </a:moveTo>
                <a:lnTo>
                  <a:pt x="16947" y="8877"/>
                </a:lnTo>
                <a:lnTo>
                  <a:pt x="16874" y="8950"/>
                </a:lnTo>
                <a:lnTo>
                  <a:pt x="16874" y="8877"/>
                </a:lnTo>
                <a:lnTo>
                  <a:pt x="16874" y="8840"/>
                </a:lnTo>
                <a:close/>
                <a:moveTo>
                  <a:pt x="11445" y="8584"/>
                </a:moveTo>
                <a:lnTo>
                  <a:pt x="11408" y="8620"/>
                </a:lnTo>
                <a:lnTo>
                  <a:pt x="11298" y="8657"/>
                </a:lnTo>
                <a:lnTo>
                  <a:pt x="11188" y="8804"/>
                </a:lnTo>
                <a:lnTo>
                  <a:pt x="11188" y="8840"/>
                </a:lnTo>
                <a:lnTo>
                  <a:pt x="11188" y="8914"/>
                </a:lnTo>
                <a:lnTo>
                  <a:pt x="11188" y="8987"/>
                </a:lnTo>
                <a:lnTo>
                  <a:pt x="11225" y="9024"/>
                </a:lnTo>
                <a:lnTo>
                  <a:pt x="11408" y="9024"/>
                </a:lnTo>
                <a:lnTo>
                  <a:pt x="11445" y="8987"/>
                </a:lnTo>
                <a:lnTo>
                  <a:pt x="11555" y="8804"/>
                </a:lnTo>
                <a:lnTo>
                  <a:pt x="11555" y="8730"/>
                </a:lnTo>
                <a:lnTo>
                  <a:pt x="11555" y="8657"/>
                </a:lnTo>
                <a:lnTo>
                  <a:pt x="11518" y="8620"/>
                </a:lnTo>
                <a:lnTo>
                  <a:pt x="11445" y="8584"/>
                </a:lnTo>
                <a:close/>
                <a:moveTo>
                  <a:pt x="16580" y="8804"/>
                </a:moveTo>
                <a:lnTo>
                  <a:pt x="16580" y="8877"/>
                </a:lnTo>
                <a:lnTo>
                  <a:pt x="16580" y="9060"/>
                </a:lnTo>
                <a:lnTo>
                  <a:pt x="16617" y="9170"/>
                </a:lnTo>
                <a:lnTo>
                  <a:pt x="16654" y="9244"/>
                </a:lnTo>
                <a:lnTo>
                  <a:pt x="16397" y="9611"/>
                </a:lnTo>
                <a:lnTo>
                  <a:pt x="16360" y="9391"/>
                </a:lnTo>
                <a:lnTo>
                  <a:pt x="16324" y="9170"/>
                </a:lnTo>
                <a:lnTo>
                  <a:pt x="16324" y="9097"/>
                </a:lnTo>
                <a:lnTo>
                  <a:pt x="16580" y="8804"/>
                </a:lnTo>
                <a:close/>
                <a:moveTo>
                  <a:pt x="16067" y="9391"/>
                </a:moveTo>
                <a:lnTo>
                  <a:pt x="16067" y="9684"/>
                </a:lnTo>
                <a:lnTo>
                  <a:pt x="16103" y="9794"/>
                </a:lnTo>
                <a:lnTo>
                  <a:pt x="16177" y="9941"/>
                </a:lnTo>
                <a:lnTo>
                  <a:pt x="15993" y="10161"/>
                </a:lnTo>
                <a:lnTo>
                  <a:pt x="15920" y="10308"/>
                </a:lnTo>
                <a:lnTo>
                  <a:pt x="15957" y="9867"/>
                </a:lnTo>
                <a:lnTo>
                  <a:pt x="15920" y="9794"/>
                </a:lnTo>
                <a:lnTo>
                  <a:pt x="15847" y="9757"/>
                </a:lnTo>
                <a:lnTo>
                  <a:pt x="15810" y="9721"/>
                </a:lnTo>
                <a:lnTo>
                  <a:pt x="16067" y="9391"/>
                </a:lnTo>
                <a:close/>
                <a:moveTo>
                  <a:pt x="9611" y="2348"/>
                </a:moveTo>
                <a:lnTo>
                  <a:pt x="9574" y="2421"/>
                </a:lnTo>
                <a:lnTo>
                  <a:pt x="9134" y="2861"/>
                </a:lnTo>
                <a:lnTo>
                  <a:pt x="8767" y="3375"/>
                </a:lnTo>
                <a:lnTo>
                  <a:pt x="7997" y="4365"/>
                </a:lnTo>
                <a:lnTo>
                  <a:pt x="7630" y="4879"/>
                </a:lnTo>
                <a:lnTo>
                  <a:pt x="7227" y="5356"/>
                </a:lnTo>
                <a:lnTo>
                  <a:pt x="6823" y="5832"/>
                </a:lnTo>
                <a:lnTo>
                  <a:pt x="6346" y="6273"/>
                </a:lnTo>
                <a:lnTo>
                  <a:pt x="6273" y="6346"/>
                </a:lnTo>
                <a:lnTo>
                  <a:pt x="6273" y="6456"/>
                </a:lnTo>
                <a:lnTo>
                  <a:pt x="6236" y="6456"/>
                </a:lnTo>
                <a:lnTo>
                  <a:pt x="6163" y="6493"/>
                </a:lnTo>
                <a:lnTo>
                  <a:pt x="6163" y="6566"/>
                </a:lnTo>
                <a:lnTo>
                  <a:pt x="6199" y="6603"/>
                </a:lnTo>
                <a:lnTo>
                  <a:pt x="6309" y="6786"/>
                </a:lnTo>
                <a:lnTo>
                  <a:pt x="6493" y="6970"/>
                </a:lnTo>
                <a:lnTo>
                  <a:pt x="6823" y="7263"/>
                </a:lnTo>
                <a:lnTo>
                  <a:pt x="7593" y="7813"/>
                </a:lnTo>
                <a:lnTo>
                  <a:pt x="8437" y="8363"/>
                </a:lnTo>
                <a:lnTo>
                  <a:pt x="8620" y="8510"/>
                </a:lnTo>
                <a:lnTo>
                  <a:pt x="8767" y="8694"/>
                </a:lnTo>
                <a:lnTo>
                  <a:pt x="9061" y="9060"/>
                </a:lnTo>
                <a:lnTo>
                  <a:pt x="9207" y="9207"/>
                </a:lnTo>
                <a:lnTo>
                  <a:pt x="9391" y="9354"/>
                </a:lnTo>
                <a:lnTo>
                  <a:pt x="9758" y="9574"/>
                </a:lnTo>
                <a:lnTo>
                  <a:pt x="10638" y="10161"/>
                </a:lnTo>
                <a:lnTo>
                  <a:pt x="11482" y="10784"/>
                </a:lnTo>
                <a:lnTo>
                  <a:pt x="12289" y="11408"/>
                </a:lnTo>
                <a:lnTo>
                  <a:pt x="12362" y="11445"/>
                </a:lnTo>
                <a:lnTo>
                  <a:pt x="12472" y="11445"/>
                </a:lnTo>
                <a:lnTo>
                  <a:pt x="12545" y="11408"/>
                </a:lnTo>
                <a:lnTo>
                  <a:pt x="12582" y="11371"/>
                </a:lnTo>
                <a:lnTo>
                  <a:pt x="12619" y="11298"/>
                </a:lnTo>
                <a:lnTo>
                  <a:pt x="12655" y="11188"/>
                </a:lnTo>
                <a:lnTo>
                  <a:pt x="12619" y="11115"/>
                </a:lnTo>
                <a:lnTo>
                  <a:pt x="12545" y="11041"/>
                </a:lnTo>
                <a:lnTo>
                  <a:pt x="11775" y="10418"/>
                </a:lnTo>
                <a:lnTo>
                  <a:pt x="11812" y="10381"/>
                </a:lnTo>
                <a:lnTo>
                  <a:pt x="11922" y="10198"/>
                </a:lnTo>
                <a:lnTo>
                  <a:pt x="11995" y="10014"/>
                </a:lnTo>
                <a:lnTo>
                  <a:pt x="11995" y="9941"/>
                </a:lnTo>
                <a:lnTo>
                  <a:pt x="11958" y="9904"/>
                </a:lnTo>
                <a:lnTo>
                  <a:pt x="11885" y="9904"/>
                </a:lnTo>
                <a:lnTo>
                  <a:pt x="11738" y="10051"/>
                </a:lnTo>
                <a:lnTo>
                  <a:pt x="11592" y="10234"/>
                </a:lnTo>
                <a:lnTo>
                  <a:pt x="11555" y="10271"/>
                </a:lnTo>
                <a:lnTo>
                  <a:pt x="11005" y="9867"/>
                </a:lnTo>
                <a:lnTo>
                  <a:pt x="10821" y="9757"/>
                </a:lnTo>
                <a:lnTo>
                  <a:pt x="10858" y="9684"/>
                </a:lnTo>
                <a:lnTo>
                  <a:pt x="10895" y="9611"/>
                </a:lnTo>
                <a:lnTo>
                  <a:pt x="11041" y="9464"/>
                </a:lnTo>
                <a:lnTo>
                  <a:pt x="11078" y="9427"/>
                </a:lnTo>
                <a:lnTo>
                  <a:pt x="11078" y="9354"/>
                </a:lnTo>
                <a:lnTo>
                  <a:pt x="11078" y="9317"/>
                </a:lnTo>
                <a:lnTo>
                  <a:pt x="11005" y="9281"/>
                </a:lnTo>
                <a:lnTo>
                  <a:pt x="10968" y="9317"/>
                </a:lnTo>
                <a:lnTo>
                  <a:pt x="10895" y="9281"/>
                </a:lnTo>
                <a:lnTo>
                  <a:pt x="10821" y="9317"/>
                </a:lnTo>
                <a:lnTo>
                  <a:pt x="10711" y="9427"/>
                </a:lnTo>
                <a:lnTo>
                  <a:pt x="10601" y="9574"/>
                </a:lnTo>
                <a:lnTo>
                  <a:pt x="10124" y="9281"/>
                </a:lnTo>
                <a:lnTo>
                  <a:pt x="10051" y="9207"/>
                </a:lnTo>
                <a:lnTo>
                  <a:pt x="10234" y="8914"/>
                </a:lnTo>
                <a:lnTo>
                  <a:pt x="10234" y="8840"/>
                </a:lnTo>
                <a:lnTo>
                  <a:pt x="10234" y="8804"/>
                </a:lnTo>
                <a:lnTo>
                  <a:pt x="10198" y="8730"/>
                </a:lnTo>
                <a:lnTo>
                  <a:pt x="10088" y="8694"/>
                </a:lnTo>
                <a:lnTo>
                  <a:pt x="10051" y="8730"/>
                </a:lnTo>
                <a:lnTo>
                  <a:pt x="10014" y="8767"/>
                </a:lnTo>
                <a:lnTo>
                  <a:pt x="9758" y="9060"/>
                </a:lnTo>
                <a:lnTo>
                  <a:pt x="9537" y="8877"/>
                </a:lnTo>
                <a:lnTo>
                  <a:pt x="9354" y="8694"/>
                </a:lnTo>
                <a:lnTo>
                  <a:pt x="9134" y="8437"/>
                </a:lnTo>
                <a:lnTo>
                  <a:pt x="9207" y="8327"/>
                </a:lnTo>
                <a:lnTo>
                  <a:pt x="9281" y="8217"/>
                </a:lnTo>
                <a:lnTo>
                  <a:pt x="9354" y="7960"/>
                </a:lnTo>
                <a:lnTo>
                  <a:pt x="9354" y="7887"/>
                </a:lnTo>
                <a:lnTo>
                  <a:pt x="9317" y="7850"/>
                </a:lnTo>
                <a:lnTo>
                  <a:pt x="9244" y="7850"/>
                </a:lnTo>
                <a:lnTo>
                  <a:pt x="9171" y="7887"/>
                </a:lnTo>
                <a:lnTo>
                  <a:pt x="8987" y="8107"/>
                </a:lnTo>
                <a:lnTo>
                  <a:pt x="8951" y="8180"/>
                </a:lnTo>
                <a:lnTo>
                  <a:pt x="8767" y="8033"/>
                </a:lnTo>
                <a:lnTo>
                  <a:pt x="8327" y="7740"/>
                </a:lnTo>
                <a:lnTo>
                  <a:pt x="8364" y="7446"/>
                </a:lnTo>
                <a:lnTo>
                  <a:pt x="8364" y="7410"/>
                </a:lnTo>
                <a:lnTo>
                  <a:pt x="8327" y="7336"/>
                </a:lnTo>
                <a:lnTo>
                  <a:pt x="8290" y="7300"/>
                </a:lnTo>
                <a:lnTo>
                  <a:pt x="8180" y="7300"/>
                </a:lnTo>
                <a:lnTo>
                  <a:pt x="8107" y="7336"/>
                </a:lnTo>
                <a:lnTo>
                  <a:pt x="8070" y="7446"/>
                </a:lnTo>
                <a:lnTo>
                  <a:pt x="8034" y="7556"/>
                </a:lnTo>
                <a:lnTo>
                  <a:pt x="7960" y="7520"/>
                </a:lnTo>
                <a:lnTo>
                  <a:pt x="7410" y="7116"/>
                </a:lnTo>
                <a:lnTo>
                  <a:pt x="7447" y="7080"/>
                </a:lnTo>
                <a:lnTo>
                  <a:pt x="7520" y="6970"/>
                </a:lnTo>
                <a:lnTo>
                  <a:pt x="7520" y="6896"/>
                </a:lnTo>
                <a:lnTo>
                  <a:pt x="7520" y="6860"/>
                </a:lnTo>
                <a:lnTo>
                  <a:pt x="7557" y="6750"/>
                </a:lnTo>
                <a:lnTo>
                  <a:pt x="7520" y="6713"/>
                </a:lnTo>
                <a:lnTo>
                  <a:pt x="7483" y="6713"/>
                </a:lnTo>
                <a:lnTo>
                  <a:pt x="7410" y="6750"/>
                </a:lnTo>
                <a:lnTo>
                  <a:pt x="7337" y="6750"/>
                </a:lnTo>
                <a:lnTo>
                  <a:pt x="7227" y="6823"/>
                </a:lnTo>
                <a:lnTo>
                  <a:pt x="7116" y="6896"/>
                </a:lnTo>
                <a:lnTo>
                  <a:pt x="6640" y="6639"/>
                </a:lnTo>
                <a:lnTo>
                  <a:pt x="6640" y="6603"/>
                </a:lnTo>
                <a:lnTo>
                  <a:pt x="7116" y="6163"/>
                </a:lnTo>
                <a:lnTo>
                  <a:pt x="7557" y="5649"/>
                </a:lnTo>
                <a:lnTo>
                  <a:pt x="7593" y="5722"/>
                </a:lnTo>
                <a:lnTo>
                  <a:pt x="7630" y="5759"/>
                </a:lnTo>
                <a:lnTo>
                  <a:pt x="7740" y="5759"/>
                </a:lnTo>
                <a:lnTo>
                  <a:pt x="8034" y="5576"/>
                </a:lnTo>
                <a:lnTo>
                  <a:pt x="8327" y="5392"/>
                </a:lnTo>
                <a:lnTo>
                  <a:pt x="8620" y="5209"/>
                </a:lnTo>
                <a:lnTo>
                  <a:pt x="8914" y="5025"/>
                </a:lnTo>
                <a:lnTo>
                  <a:pt x="9244" y="4879"/>
                </a:lnTo>
                <a:lnTo>
                  <a:pt x="9574" y="4732"/>
                </a:lnTo>
                <a:lnTo>
                  <a:pt x="9941" y="4659"/>
                </a:lnTo>
                <a:lnTo>
                  <a:pt x="10308" y="4622"/>
                </a:lnTo>
                <a:lnTo>
                  <a:pt x="10491" y="4622"/>
                </a:lnTo>
                <a:lnTo>
                  <a:pt x="10675" y="4659"/>
                </a:lnTo>
                <a:lnTo>
                  <a:pt x="10821" y="4732"/>
                </a:lnTo>
                <a:lnTo>
                  <a:pt x="10931" y="4842"/>
                </a:lnTo>
                <a:lnTo>
                  <a:pt x="11041" y="4989"/>
                </a:lnTo>
                <a:lnTo>
                  <a:pt x="11078" y="5136"/>
                </a:lnTo>
                <a:lnTo>
                  <a:pt x="11151" y="5502"/>
                </a:lnTo>
                <a:lnTo>
                  <a:pt x="11151" y="5906"/>
                </a:lnTo>
                <a:lnTo>
                  <a:pt x="11151" y="6309"/>
                </a:lnTo>
                <a:lnTo>
                  <a:pt x="11151" y="6676"/>
                </a:lnTo>
                <a:lnTo>
                  <a:pt x="11188" y="7006"/>
                </a:lnTo>
                <a:lnTo>
                  <a:pt x="11261" y="7373"/>
                </a:lnTo>
                <a:lnTo>
                  <a:pt x="11445" y="7703"/>
                </a:lnTo>
                <a:lnTo>
                  <a:pt x="11408" y="7813"/>
                </a:lnTo>
                <a:lnTo>
                  <a:pt x="11372" y="7923"/>
                </a:lnTo>
                <a:lnTo>
                  <a:pt x="11372" y="8033"/>
                </a:lnTo>
                <a:lnTo>
                  <a:pt x="11372" y="8143"/>
                </a:lnTo>
                <a:lnTo>
                  <a:pt x="11445" y="8253"/>
                </a:lnTo>
                <a:lnTo>
                  <a:pt x="11482" y="8327"/>
                </a:lnTo>
                <a:lnTo>
                  <a:pt x="11592" y="8400"/>
                </a:lnTo>
                <a:lnTo>
                  <a:pt x="11665" y="8474"/>
                </a:lnTo>
                <a:lnTo>
                  <a:pt x="11775" y="8510"/>
                </a:lnTo>
                <a:lnTo>
                  <a:pt x="12105" y="8510"/>
                </a:lnTo>
                <a:lnTo>
                  <a:pt x="12435" y="8694"/>
                </a:lnTo>
                <a:lnTo>
                  <a:pt x="12765" y="8840"/>
                </a:lnTo>
                <a:lnTo>
                  <a:pt x="13022" y="8877"/>
                </a:lnTo>
                <a:lnTo>
                  <a:pt x="13316" y="8877"/>
                </a:lnTo>
                <a:lnTo>
                  <a:pt x="13646" y="8804"/>
                </a:lnTo>
                <a:lnTo>
                  <a:pt x="13939" y="8694"/>
                </a:lnTo>
                <a:lnTo>
                  <a:pt x="14233" y="8584"/>
                </a:lnTo>
                <a:lnTo>
                  <a:pt x="14489" y="8400"/>
                </a:lnTo>
                <a:lnTo>
                  <a:pt x="14746" y="8217"/>
                </a:lnTo>
                <a:lnTo>
                  <a:pt x="14930" y="8033"/>
                </a:lnTo>
                <a:lnTo>
                  <a:pt x="14966" y="7997"/>
                </a:lnTo>
                <a:lnTo>
                  <a:pt x="14966" y="7923"/>
                </a:lnTo>
                <a:lnTo>
                  <a:pt x="14930" y="7813"/>
                </a:lnTo>
                <a:lnTo>
                  <a:pt x="14820" y="7777"/>
                </a:lnTo>
                <a:lnTo>
                  <a:pt x="14710" y="7777"/>
                </a:lnTo>
                <a:lnTo>
                  <a:pt x="14123" y="8143"/>
                </a:lnTo>
                <a:lnTo>
                  <a:pt x="13829" y="8290"/>
                </a:lnTo>
                <a:lnTo>
                  <a:pt x="13462" y="8400"/>
                </a:lnTo>
                <a:lnTo>
                  <a:pt x="13206" y="8474"/>
                </a:lnTo>
                <a:lnTo>
                  <a:pt x="12912" y="8437"/>
                </a:lnTo>
                <a:lnTo>
                  <a:pt x="12692" y="8363"/>
                </a:lnTo>
                <a:lnTo>
                  <a:pt x="12472" y="8217"/>
                </a:lnTo>
                <a:lnTo>
                  <a:pt x="12545" y="8107"/>
                </a:lnTo>
                <a:lnTo>
                  <a:pt x="12582" y="7960"/>
                </a:lnTo>
                <a:lnTo>
                  <a:pt x="12582" y="7850"/>
                </a:lnTo>
                <a:lnTo>
                  <a:pt x="12545" y="7777"/>
                </a:lnTo>
                <a:lnTo>
                  <a:pt x="12509" y="7740"/>
                </a:lnTo>
                <a:lnTo>
                  <a:pt x="12325" y="7630"/>
                </a:lnTo>
                <a:lnTo>
                  <a:pt x="12142" y="7520"/>
                </a:lnTo>
                <a:lnTo>
                  <a:pt x="11812" y="7520"/>
                </a:lnTo>
                <a:lnTo>
                  <a:pt x="11628" y="7116"/>
                </a:lnTo>
                <a:lnTo>
                  <a:pt x="11518" y="6713"/>
                </a:lnTo>
                <a:lnTo>
                  <a:pt x="11518" y="6346"/>
                </a:lnTo>
                <a:lnTo>
                  <a:pt x="11518" y="6016"/>
                </a:lnTo>
                <a:lnTo>
                  <a:pt x="11555" y="5649"/>
                </a:lnTo>
                <a:lnTo>
                  <a:pt x="11518" y="5282"/>
                </a:lnTo>
                <a:lnTo>
                  <a:pt x="11445" y="4989"/>
                </a:lnTo>
                <a:lnTo>
                  <a:pt x="11335" y="4732"/>
                </a:lnTo>
                <a:lnTo>
                  <a:pt x="11188" y="4549"/>
                </a:lnTo>
                <a:lnTo>
                  <a:pt x="11005" y="4402"/>
                </a:lnTo>
                <a:lnTo>
                  <a:pt x="10785" y="4329"/>
                </a:lnTo>
                <a:lnTo>
                  <a:pt x="10565" y="4255"/>
                </a:lnTo>
                <a:lnTo>
                  <a:pt x="10051" y="4255"/>
                </a:lnTo>
                <a:lnTo>
                  <a:pt x="9758" y="4292"/>
                </a:lnTo>
                <a:lnTo>
                  <a:pt x="9464" y="4365"/>
                </a:lnTo>
                <a:lnTo>
                  <a:pt x="8914" y="4585"/>
                </a:lnTo>
                <a:lnTo>
                  <a:pt x="8400" y="4879"/>
                </a:lnTo>
                <a:lnTo>
                  <a:pt x="7960" y="5209"/>
                </a:lnTo>
                <a:lnTo>
                  <a:pt x="8290" y="4769"/>
                </a:lnTo>
                <a:lnTo>
                  <a:pt x="9061" y="3742"/>
                </a:lnTo>
                <a:lnTo>
                  <a:pt x="9464" y="3191"/>
                </a:lnTo>
                <a:lnTo>
                  <a:pt x="9831" y="2641"/>
                </a:lnTo>
                <a:lnTo>
                  <a:pt x="9868" y="2568"/>
                </a:lnTo>
                <a:lnTo>
                  <a:pt x="9868" y="2531"/>
                </a:lnTo>
                <a:lnTo>
                  <a:pt x="9794" y="2421"/>
                </a:lnTo>
                <a:lnTo>
                  <a:pt x="9721" y="2384"/>
                </a:lnTo>
                <a:lnTo>
                  <a:pt x="9684" y="2348"/>
                </a:lnTo>
                <a:close/>
                <a:moveTo>
                  <a:pt x="15663" y="9867"/>
                </a:moveTo>
                <a:lnTo>
                  <a:pt x="15700" y="9904"/>
                </a:lnTo>
                <a:lnTo>
                  <a:pt x="15627" y="10381"/>
                </a:lnTo>
                <a:lnTo>
                  <a:pt x="15663" y="10418"/>
                </a:lnTo>
                <a:lnTo>
                  <a:pt x="15663" y="10454"/>
                </a:lnTo>
                <a:lnTo>
                  <a:pt x="15773" y="10491"/>
                </a:lnTo>
                <a:lnTo>
                  <a:pt x="15443" y="10895"/>
                </a:lnTo>
                <a:lnTo>
                  <a:pt x="15443" y="10821"/>
                </a:lnTo>
                <a:lnTo>
                  <a:pt x="15333" y="10491"/>
                </a:lnTo>
                <a:lnTo>
                  <a:pt x="15296" y="10454"/>
                </a:lnTo>
                <a:lnTo>
                  <a:pt x="15260" y="10454"/>
                </a:lnTo>
                <a:lnTo>
                  <a:pt x="15223" y="10491"/>
                </a:lnTo>
                <a:lnTo>
                  <a:pt x="15223" y="10528"/>
                </a:lnTo>
                <a:lnTo>
                  <a:pt x="15186" y="10821"/>
                </a:lnTo>
                <a:lnTo>
                  <a:pt x="15186" y="11188"/>
                </a:lnTo>
                <a:lnTo>
                  <a:pt x="15223" y="11225"/>
                </a:lnTo>
                <a:lnTo>
                  <a:pt x="14746" y="11848"/>
                </a:lnTo>
                <a:lnTo>
                  <a:pt x="14746" y="11591"/>
                </a:lnTo>
                <a:lnTo>
                  <a:pt x="14746" y="11371"/>
                </a:lnTo>
                <a:lnTo>
                  <a:pt x="14746" y="11115"/>
                </a:lnTo>
                <a:lnTo>
                  <a:pt x="14710" y="11078"/>
                </a:lnTo>
                <a:lnTo>
                  <a:pt x="15333" y="10308"/>
                </a:lnTo>
                <a:lnTo>
                  <a:pt x="15663" y="9867"/>
                </a:lnTo>
                <a:close/>
                <a:moveTo>
                  <a:pt x="14526" y="11298"/>
                </a:moveTo>
                <a:lnTo>
                  <a:pt x="14453" y="11555"/>
                </a:lnTo>
                <a:lnTo>
                  <a:pt x="14416" y="11775"/>
                </a:lnTo>
                <a:lnTo>
                  <a:pt x="14453" y="11885"/>
                </a:lnTo>
                <a:lnTo>
                  <a:pt x="14489" y="11958"/>
                </a:lnTo>
                <a:lnTo>
                  <a:pt x="14563" y="11995"/>
                </a:lnTo>
                <a:lnTo>
                  <a:pt x="14600" y="11995"/>
                </a:lnTo>
                <a:lnTo>
                  <a:pt x="14123" y="12619"/>
                </a:lnTo>
                <a:lnTo>
                  <a:pt x="14049" y="12655"/>
                </a:lnTo>
                <a:lnTo>
                  <a:pt x="14049" y="12362"/>
                </a:lnTo>
                <a:lnTo>
                  <a:pt x="14049" y="12142"/>
                </a:lnTo>
                <a:lnTo>
                  <a:pt x="14049" y="12032"/>
                </a:lnTo>
                <a:lnTo>
                  <a:pt x="14013" y="11922"/>
                </a:lnTo>
                <a:lnTo>
                  <a:pt x="14526" y="11298"/>
                </a:lnTo>
                <a:close/>
                <a:moveTo>
                  <a:pt x="4806" y="7997"/>
                </a:moveTo>
                <a:lnTo>
                  <a:pt x="4769" y="8033"/>
                </a:lnTo>
                <a:lnTo>
                  <a:pt x="4769" y="8070"/>
                </a:lnTo>
                <a:lnTo>
                  <a:pt x="4952" y="8217"/>
                </a:lnTo>
                <a:lnTo>
                  <a:pt x="5099" y="8327"/>
                </a:lnTo>
                <a:lnTo>
                  <a:pt x="5576" y="8584"/>
                </a:lnTo>
                <a:lnTo>
                  <a:pt x="6126" y="8840"/>
                </a:lnTo>
                <a:lnTo>
                  <a:pt x="6640" y="9134"/>
                </a:lnTo>
                <a:lnTo>
                  <a:pt x="7116" y="9501"/>
                </a:lnTo>
                <a:lnTo>
                  <a:pt x="7557" y="9831"/>
                </a:lnTo>
                <a:lnTo>
                  <a:pt x="8437" y="10638"/>
                </a:lnTo>
                <a:lnTo>
                  <a:pt x="9244" y="11371"/>
                </a:lnTo>
                <a:lnTo>
                  <a:pt x="10088" y="12105"/>
                </a:lnTo>
                <a:lnTo>
                  <a:pt x="10344" y="12325"/>
                </a:lnTo>
                <a:lnTo>
                  <a:pt x="10748" y="12655"/>
                </a:lnTo>
                <a:lnTo>
                  <a:pt x="10931" y="12765"/>
                </a:lnTo>
                <a:lnTo>
                  <a:pt x="11115" y="12839"/>
                </a:lnTo>
                <a:lnTo>
                  <a:pt x="11225" y="12839"/>
                </a:lnTo>
                <a:lnTo>
                  <a:pt x="11298" y="12802"/>
                </a:lnTo>
                <a:lnTo>
                  <a:pt x="11335" y="12765"/>
                </a:lnTo>
                <a:lnTo>
                  <a:pt x="11372" y="12692"/>
                </a:lnTo>
                <a:lnTo>
                  <a:pt x="11372" y="12582"/>
                </a:lnTo>
                <a:lnTo>
                  <a:pt x="11335" y="12472"/>
                </a:lnTo>
                <a:lnTo>
                  <a:pt x="11151" y="12325"/>
                </a:lnTo>
                <a:lnTo>
                  <a:pt x="10711" y="11995"/>
                </a:lnTo>
                <a:lnTo>
                  <a:pt x="10271" y="11628"/>
                </a:lnTo>
                <a:lnTo>
                  <a:pt x="9391" y="10858"/>
                </a:lnTo>
                <a:lnTo>
                  <a:pt x="8547" y="10051"/>
                </a:lnTo>
                <a:lnTo>
                  <a:pt x="8107" y="9684"/>
                </a:lnTo>
                <a:lnTo>
                  <a:pt x="7703" y="9354"/>
                </a:lnTo>
                <a:lnTo>
                  <a:pt x="7227" y="9024"/>
                </a:lnTo>
                <a:lnTo>
                  <a:pt x="6786" y="8694"/>
                </a:lnTo>
                <a:lnTo>
                  <a:pt x="6309" y="8437"/>
                </a:lnTo>
                <a:lnTo>
                  <a:pt x="5833" y="8217"/>
                </a:lnTo>
                <a:lnTo>
                  <a:pt x="5356" y="8033"/>
                </a:lnTo>
                <a:lnTo>
                  <a:pt x="5209" y="7997"/>
                </a:lnTo>
                <a:close/>
                <a:moveTo>
                  <a:pt x="954" y="12582"/>
                </a:moveTo>
                <a:lnTo>
                  <a:pt x="1101" y="12692"/>
                </a:lnTo>
                <a:lnTo>
                  <a:pt x="1064" y="12765"/>
                </a:lnTo>
                <a:lnTo>
                  <a:pt x="1064" y="12839"/>
                </a:lnTo>
                <a:lnTo>
                  <a:pt x="1064" y="12875"/>
                </a:lnTo>
                <a:lnTo>
                  <a:pt x="1101" y="12839"/>
                </a:lnTo>
                <a:lnTo>
                  <a:pt x="1211" y="12912"/>
                </a:lnTo>
                <a:lnTo>
                  <a:pt x="1247" y="12985"/>
                </a:lnTo>
                <a:lnTo>
                  <a:pt x="1247" y="13059"/>
                </a:lnTo>
                <a:lnTo>
                  <a:pt x="1284" y="13242"/>
                </a:lnTo>
                <a:lnTo>
                  <a:pt x="991" y="13095"/>
                </a:lnTo>
                <a:lnTo>
                  <a:pt x="844" y="13059"/>
                </a:lnTo>
                <a:lnTo>
                  <a:pt x="697" y="13022"/>
                </a:lnTo>
                <a:lnTo>
                  <a:pt x="844" y="12765"/>
                </a:lnTo>
                <a:lnTo>
                  <a:pt x="954" y="12582"/>
                </a:lnTo>
                <a:close/>
                <a:moveTo>
                  <a:pt x="2715" y="10858"/>
                </a:moveTo>
                <a:lnTo>
                  <a:pt x="2641" y="10931"/>
                </a:lnTo>
                <a:lnTo>
                  <a:pt x="2641" y="10968"/>
                </a:lnTo>
                <a:lnTo>
                  <a:pt x="2788" y="11151"/>
                </a:lnTo>
                <a:lnTo>
                  <a:pt x="2935" y="11261"/>
                </a:lnTo>
                <a:lnTo>
                  <a:pt x="3302" y="11445"/>
                </a:lnTo>
                <a:lnTo>
                  <a:pt x="3778" y="11775"/>
                </a:lnTo>
                <a:lnTo>
                  <a:pt x="4255" y="12105"/>
                </a:lnTo>
                <a:lnTo>
                  <a:pt x="5099" y="12765"/>
                </a:lnTo>
                <a:lnTo>
                  <a:pt x="5539" y="13095"/>
                </a:lnTo>
                <a:lnTo>
                  <a:pt x="5759" y="13242"/>
                </a:lnTo>
                <a:lnTo>
                  <a:pt x="5869" y="13279"/>
                </a:lnTo>
                <a:lnTo>
                  <a:pt x="6053" y="13279"/>
                </a:lnTo>
                <a:lnTo>
                  <a:pt x="6126" y="13242"/>
                </a:lnTo>
                <a:lnTo>
                  <a:pt x="6163" y="13169"/>
                </a:lnTo>
                <a:lnTo>
                  <a:pt x="6126" y="13059"/>
                </a:lnTo>
                <a:lnTo>
                  <a:pt x="6089" y="12985"/>
                </a:lnTo>
                <a:lnTo>
                  <a:pt x="6016" y="12875"/>
                </a:lnTo>
                <a:lnTo>
                  <a:pt x="5869" y="12729"/>
                </a:lnTo>
                <a:lnTo>
                  <a:pt x="5502" y="12472"/>
                </a:lnTo>
                <a:lnTo>
                  <a:pt x="4512" y="11738"/>
                </a:lnTo>
                <a:lnTo>
                  <a:pt x="4035" y="11408"/>
                </a:lnTo>
                <a:lnTo>
                  <a:pt x="3522" y="11078"/>
                </a:lnTo>
                <a:lnTo>
                  <a:pt x="3338" y="11005"/>
                </a:lnTo>
                <a:lnTo>
                  <a:pt x="3118" y="10895"/>
                </a:lnTo>
                <a:lnTo>
                  <a:pt x="2935" y="10858"/>
                </a:lnTo>
                <a:close/>
                <a:moveTo>
                  <a:pt x="13756" y="12252"/>
                </a:moveTo>
                <a:lnTo>
                  <a:pt x="13719" y="12362"/>
                </a:lnTo>
                <a:lnTo>
                  <a:pt x="13719" y="12619"/>
                </a:lnTo>
                <a:lnTo>
                  <a:pt x="13719" y="12912"/>
                </a:lnTo>
                <a:lnTo>
                  <a:pt x="13756" y="12985"/>
                </a:lnTo>
                <a:lnTo>
                  <a:pt x="13793" y="13022"/>
                </a:lnTo>
                <a:lnTo>
                  <a:pt x="13719" y="13095"/>
                </a:lnTo>
                <a:lnTo>
                  <a:pt x="13389" y="13536"/>
                </a:lnTo>
                <a:lnTo>
                  <a:pt x="13426" y="13132"/>
                </a:lnTo>
                <a:lnTo>
                  <a:pt x="13462" y="12912"/>
                </a:lnTo>
                <a:lnTo>
                  <a:pt x="13462" y="12765"/>
                </a:lnTo>
                <a:lnTo>
                  <a:pt x="13426" y="12655"/>
                </a:lnTo>
                <a:lnTo>
                  <a:pt x="13756" y="12252"/>
                </a:lnTo>
                <a:close/>
                <a:moveTo>
                  <a:pt x="4402" y="8694"/>
                </a:moveTo>
                <a:lnTo>
                  <a:pt x="4329" y="8730"/>
                </a:lnTo>
                <a:lnTo>
                  <a:pt x="4255" y="8804"/>
                </a:lnTo>
                <a:lnTo>
                  <a:pt x="4255" y="8877"/>
                </a:lnTo>
                <a:lnTo>
                  <a:pt x="4255" y="8987"/>
                </a:lnTo>
                <a:lnTo>
                  <a:pt x="4292" y="9060"/>
                </a:lnTo>
                <a:lnTo>
                  <a:pt x="4365" y="9134"/>
                </a:lnTo>
                <a:lnTo>
                  <a:pt x="4512" y="9207"/>
                </a:lnTo>
                <a:lnTo>
                  <a:pt x="4842" y="9354"/>
                </a:lnTo>
                <a:lnTo>
                  <a:pt x="5136" y="9501"/>
                </a:lnTo>
                <a:lnTo>
                  <a:pt x="5392" y="9647"/>
                </a:lnTo>
                <a:lnTo>
                  <a:pt x="5869" y="10014"/>
                </a:lnTo>
                <a:lnTo>
                  <a:pt x="6346" y="10418"/>
                </a:lnTo>
                <a:lnTo>
                  <a:pt x="6786" y="10858"/>
                </a:lnTo>
                <a:lnTo>
                  <a:pt x="8584" y="12398"/>
                </a:lnTo>
                <a:lnTo>
                  <a:pt x="9501" y="13169"/>
                </a:lnTo>
                <a:lnTo>
                  <a:pt x="9721" y="13315"/>
                </a:lnTo>
                <a:lnTo>
                  <a:pt x="9941" y="13462"/>
                </a:lnTo>
                <a:lnTo>
                  <a:pt x="10161" y="13572"/>
                </a:lnTo>
                <a:lnTo>
                  <a:pt x="10271" y="13609"/>
                </a:lnTo>
                <a:lnTo>
                  <a:pt x="10381" y="13609"/>
                </a:lnTo>
                <a:lnTo>
                  <a:pt x="10454" y="13572"/>
                </a:lnTo>
                <a:lnTo>
                  <a:pt x="10491" y="13536"/>
                </a:lnTo>
                <a:lnTo>
                  <a:pt x="10528" y="13462"/>
                </a:lnTo>
                <a:lnTo>
                  <a:pt x="10491" y="13389"/>
                </a:lnTo>
                <a:lnTo>
                  <a:pt x="10418" y="13242"/>
                </a:lnTo>
                <a:lnTo>
                  <a:pt x="10271" y="13132"/>
                </a:lnTo>
                <a:lnTo>
                  <a:pt x="9978" y="12949"/>
                </a:lnTo>
                <a:lnTo>
                  <a:pt x="9537" y="12619"/>
                </a:lnTo>
                <a:lnTo>
                  <a:pt x="9134" y="12288"/>
                </a:lnTo>
                <a:lnTo>
                  <a:pt x="7557" y="10931"/>
                </a:lnTo>
                <a:lnTo>
                  <a:pt x="6823" y="10271"/>
                </a:lnTo>
                <a:lnTo>
                  <a:pt x="6089" y="9647"/>
                </a:lnTo>
                <a:lnTo>
                  <a:pt x="5686" y="9354"/>
                </a:lnTo>
                <a:lnTo>
                  <a:pt x="5246" y="9097"/>
                </a:lnTo>
                <a:lnTo>
                  <a:pt x="4769" y="8950"/>
                </a:lnTo>
                <a:lnTo>
                  <a:pt x="4549" y="8840"/>
                </a:lnTo>
                <a:lnTo>
                  <a:pt x="4475" y="8767"/>
                </a:lnTo>
                <a:lnTo>
                  <a:pt x="4439" y="8694"/>
                </a:lnTo>
                <a:close/>
                <a:moveTo>
                  <a:pt x="1541" y="13022"/>
                </a:moveTo>
                <a:lnTo>
                  <a:pt x="2091" y="13389"/>
                </a:lnTo>
                <a:lnTo>
                  <a:pt x="2091" y="13572"/>
                </a:lnTo>
                <a:lnTo>
                  <a:pt x="2126" y="13749"/>
                </a:lnTo>
                <a:lnTo>
                  <a:pt x="1504" y="13389"/>
                </a:lnTo>
                <a:lnTo>
                  <a:pt x="1578" y="13352"/>
                </a:lnTo>
                <a:lnTo>
                  <a:pt x="1614" y="13315"/>
                </a:lnTo>
                <a:lnTo>
                  <a:pt x="1614" y="13279"/>
                </a:lnTo>
                <a:lnTo>
                  <a:pt x="1614" y="13205"/>
                </a:lnTo>
                <a:lnTo>
                  <a:pt x="1541" y="13095"/>
                </a:lnTo>
                <a:lnTo>
                  <a:pt x="1541" y="13022"/>
                </a:lnTo>
                <a:close/>
                <a:moveTo>
                  <a:pt x="13206" y="12949"/>
                </a:moveTo>
                <a:lnTo>
                  <a:pt x="13169" y="13022"/>
                </a:lnTo>
                <a:lnTo>
                  <a:pt x="13059" y="13756"/>
                </a:lnTo>
                <a:lnTo>
                  <a:pt x="13059" y="13829"/>
                </a:lnTo>
                <a:lnTo>
                  <a:pt x="13096" y="13866"/>
                </a:lnTo>
                <a:lnTo>
                  <a:pt x="12912" y="14086"/>
                </a:lnTo>
                <a:lnTo>
                  <a:pt x="12912" y="13719"/>
                </a:lnTo>
                <a:lnTo>
                  <a:pt x="12875" y="13352"/>
                </a:lnTo>
                <a:lnTo>
                  <a:pt x="13206" y="12949"/>
                </a:lnTo>
                <a:close/>
                <a:moveTo>
                  <a:pt x="2458" y="13646"/>
                </a:moveTo>
                <a:lnTo>
                  <a:pt x="2641" y="13792"/>
                </a:lnTo>
                <a:lnTo>
                  <a:pt x="2788" y="13902"/>
                </a:lnTo>
                <a:lnTo>
                  <a:pt x="2788" y="14086"/>
                </a:lnTo>
                <a:lnTo>
                  <a:pt x="2825" y="14233"/>
                </a:lnTo>
                <a:lnTo>
                  <a:pt x="2605" y="14086"/>
                </a:lnTo>
                <a:lnTo>
                  <a:pt x="2385" y="13939"/>
                </a:lnTo>
                <a:lnTo>
                  <a:pt x="2495" y="13939"/>
                </a:lnTo>
                <a:lnTo>
                  <a:pt x="2568" y="13866"/>
                </a:lnTo>
                <a:lnTo>
                  <a:pt x="2568" y="13829"/>
                </a:lnTo>
                <a:lnTo>
                  <a:pt x="2568" y="13756"/>
                </a:lnTo>
                <a:lnTo>
                  <a:pt x="2458" y="13646"/>
                </a:lnTo>
                <a:close/>
                <a:moveTo>
                  <a:pt x="3595" y="9794"/>
                </a:moveTo>
                <a:lnTo>
                  <a:pt x="3558" y="9831"/>
                </a:lnTo>
                <a:lnTo>
                  <a:pt x="3522" y="9867"/>
                </a:lnTo>
                <a:lnTo>
                  <a:pt x="3558" y="9977"/>
                </a:lnTo>
                <a:lnTo>
                  <a:pt x="3595" y="10088"/>
                </a:lnTo>
                <a:lnTo>
                  <a:pt x="3815" y="10234"/>
                </a:lnTo>
                <a:lnTo>
                  <a:pt x="4659" y="10821"/>
                </a:lnTo>
                <a:lnTo>
                  <a:pt x="5466" y="11518"/>
                </a:lnTo>
                <a:lnTo>
                  <a:pt x="6236" y="12178"/>
                </a:lnTo>
                <a:lnTo>
                  <a:pt x="7080" y="12839"/>
                </a:lnTo>
                <a:lnTo>
                  <a:pt x="7923" y="13462"/>
                </a:lnTo>
                <a:lnTo>
                  <a:pt x="8730" y="14049"/>
                </a:lnTo>
                <a:lnTo>
                  <a:pt x="9134" y="14343"/>
                </a:lnTo>
                <a:lnTo>
                  <a:pt x="9574" y="14563"/>
                </a:lnTo>
                <a:lnTo>
                  <a:pt x="9684" y="14563"/>
                </a:lnTo>
                <a:lnTo>
                  <a:pt x="9794" y="14526"/>
                </a:lnTo>
                <a:lnTo>
                  <a:pt x="9868" y="14453"/>
                </a:lnTo>
                <a:lnTo>
                  <a:pt x="9904" y="14416"/>
                </a:lnTo>
                <a:lnTo>
                  <a:pt x="9904" y="14379"/>
                </a:lnTo>
                <a:lnTo>
                  <a:pt x="9904" y="14306"/>
                </a:lnTo>
                <a:lnTo>
                  <a:pt x="9868" y="14269"/>
                </a:lnTo>
                <a:lnTo>
                  <a:pt x="9794" y="14196"/>
                </a:lnTo>
                <a:lnTo>
                  <a:pt x="9721" y="14159"/>
                </a:lnTo>
                <a:lnTo>
                  <a:pt x="9501" y="14012"/>
                </a:lnTo>
                <a:lnTo>
                  <a:pt x="9281" y="13866"/>
                </a:lnTo>
                <a:lnTo>
                  <a:pt x="8290" y="13205"/>
                </a:lnTo>
                <a:lnTo>
                  <a:pt x="7373" y="12508"/>
                </a:lnTo>
                <a:lnTo>
                  <a:pt x="6493" y="11812"/>
                </a:lnTo>
                <a:lnTo>
                  <a:pt x="5649" y="11115"/>
                </a:lnTo>
                <a:lnTo>
                  <a:pt x="4769" y="10418"/>
                </a:lnTo>
                <a:lnTo>
                  <a:pt x="4549" y="10234"/>
                </a:lnTo>
                <a:lnTo>
                  <a:pt x="4145" y="9977"/>
                </a:lnTo>
                <a:lnTo>
                  <a:pt x="3925" y="9867"/>
                </a:lnTo>
                <a:lnTo>
                  <a:pt x="3742" y="9794"/>
                </a:lnTo>
                <a:close/>
                <a:moveTo>
                  <a:pt x="3155" y="14122"/>
                </a:moveTo>
                <a:lnTo>
                  <a:pt x="3778" y="14563"/>
                </a:lnTo>
                <a:lnTo>
                  <a:pt x="3742" y="14746"/>
                </a:lnTo>
                <a:lnTo>
                  <a:pt x="3742" y="14856"/>
                </a:lnTo>
                <a:lnTo>
                  <a:pt x="3338" y="14563"/>
                </a:lnTo>
                <a:lnTo>
                  <a:pt x="3338" y="14489"/>
                </a:lnTo>
                <a:lnTo>
                  <a:pt x="3302" y="14416"/>
                </a:lnTo>
                <a:lnTo>
                  <a:pt x="3192" y="14269"/>
                </a:lnTo>
                <a:lnTo>
                  <a:pt x="3155" y="14122"/>
                </a:lnTo>
                <a:close/>
                <a:moveTo>
                  <a:pt x="12692" y="13536"/>
                </a:moveTo>
                <a:lnTo>
                  <a:pt x="12619" y="13976"/>
                </a:lnTo>
                <a:lnTo>
                  <a:pt x="12582" y="14416"/>
                </a:lnTo>
                <a:lnTo>
                  <a:pt x="12582" y="14489"/>
                </a:lnTo>
                <a:lnTo>
                  <a:pt x="12142" y="15040"/>
                </a:lnTo>
                <a:lnTo>
                  <a:pt x="12142" y="14893"/>
                </a:lnTo>
                <a:lnTo>
                  <a:pt x="12142" y="14563"/>
                </a:lnTo>
                <a:lnTo>
                  <a:pt x="12105" y="14269"/>
                </a:lnTo>
                <a:lnTo>
                  <a:pt x="12692" y="13536"/>
                </a:lnTo>
                <a:close/>
                <a:moveTo>
                  <a:pt x="4035" y="14746"/>
                </a:moveTo>
                <a:lnTo>
                  <a:pt x="4402" y="15003"/>
                </a:lnTo>
                <a:lnTo>
                  <a:pt x="4402" y="15040"/>
                </a:lnTo>
                <a:lnTo>
                  <a:pt x="4402" y="15150"/>
                </a:lnTo>
                <a:lnTo>
                  <a:pt x="4439" y="15223"/>
                </a:lnTo>
                <a:lnTo>
                  <a:pt x="4549" y="15370"/>
                </a:lnTo>
                <a:lnTo>
                  <a:pt x="4659" y="15553"/>
                </a:lnTo>
                <a:lnTo>
                  <a:pt x="4255" y="15223"/>
                </a:lnTo>
                <a:lnTo>
                  <a:pt x="4255" y="15150"/>
                </a:lnTo>
                <a:lnTo>
                  <a:pt x="4219" y="15076"/>
                </a:lnTo>
                <a:lnTo>
                  <a:pt x="4109" y="14966"/>
                </a:lnTo>
                <a:lnTo>
                  <a:pt x="4035" y="14856"/>
                </a:lnTo>
                <a:lnTo>
                  <a:pt x="4035" y="14746"/>
                </a:lnTo>
                <a:close/>
                <a:moveTo>
                  <a:pt x="11922" y="14489"/>
                </a:moveTo>
                <a:lnTo>
                  <a:pt x="11885" y="14856"/>
                </a:lnTo>
                <a:lnTo>
                  <a:pt x="11848" y="15113"/>
                </a:lnTo>
                <a:lnTo>
                  <a:pt x="11848" y="15260"/>
                </a:lnTo>
                <a:lnTo>
                  <a:pt x="11848" y="15370"/>
                </a:lnTo>
                <a:lnTo>
                  <a:pt x="11555" y="15700"/>
                </a:lnTo>
                <a:lnTo>
                  <a:pt x="11592" y="15480"/>
                </a:lnTo>
                <a:lnTo>
                  <a:pt x="11555" y="15223"/>
                </a:lnTo>
                <a:lnTo>
                  <a:pt x="11555" y="15150"/>
                </a:lnTo>
                <a:lnTo>
                  <a:pt x="11482" y="15113"/>
                </a:lnTo>
                <a:lnTo>
                  <a:pt x="11445" y="15113"/>
                </a:lnTo>
                <a:lnTo>
                  <a:pt x="11922" y="14489"/>
                </a:lnTo>
                <a:close/>
                <a:moveTo>
                  <a:pt x="4769" y="15223"/>
                </a:moveTo>
                <a:lnTo>
                  <a:pt x="5026" y="15406"/>
                </a:lnTo>
                <a:lnTo>
                  <a:pt x="5576" y="15810"/>
                </a:lnTo>
                <a:lnTo>
                  <a:pt x="5576" y="15883"/>
                </a:lnTo>
                <a:lnTo>
                  <a:pt x="5576" y="16177"/>
                </a:lnTo>
                <a:lnTo>
                  <a:pt x="5576" y="16287"/>
                </a:lnTo>
                <a:lnTo>
                  <a:pt x="4916" y="15773"/>
                </a:lnTo>
                <a:lnTo>
                  <a:pt x="4952" y="15663"/>
                </a:lnTo>
                <a:lnTo>
                  <a:pt x="4952" y="15553"/>
                </a:lnTo>
                <a:lnTo>
                  <a:pt x="4916" y="15480"/>
                </a:lnTo>
                <a:lnTo>
                  <a:pt x="4879" y="15370"/>
                </a:lnTo>
                <a:lnTo>
                  <a:pt x="4769" y="15223"/>
                </a:lnTo>
                <a:close/>
                <a:moveTo>
                  <a:pt x="5833" y="15993"/>
                </a:moveTo>
                <a:lnTo>
                  <a:pt x="6456" y="16507"/>
                </a:lnTo>
                <a:lnTo>
                  <a:pt x="6420" y="16580"/>
                </a:lnTo>
                <a:lnTo>
                  <a:pt x="6383" y="16690"/>
                </a:lnTo>
                <a:lnTo>
                  <a:pt x="6346" y="16874"/>
                </a:lnTo>
                <a:lnTo>
                  <a:pt x="5869" y="16507"/>
                </a:lnTo>
                <a:lnTo>
                  <a:pt x="5869" y="16323"/>
                </a:lnTo>
                <a:lnTo>
                  <a:pt x="5869" y="16140"/>
                </a:lnTo>
                <a:lnTo>
                  <a:pt x="5833" y="15993"/>
                </a:lnTo>
                <a:close/>
                <a:moveTo>
                  <a:pt x="11298" y="15260"/>
                </a:moveTo>
                <a:lnTo>
                  <a:pt x="11298" y="15443"/>
                </a:lnTo>
                <a:lnTo>
                  <a:pt x="11225" y="15957"/>
                </a:lnTo>
                <a:lnTo>
                  <a:pt x="11225" y="16030"/>
                </a:lnTo>
                <a:lnTo>
                  <a:pt x="11261" y="16067"/>
                </a:lnTo>
                <a:lnTo>
                  <a:pt x="10088" y="17387"/>
                </a:lnTo>
                <a:lnTo>
                  <a:pt x="10088" y="17130"/>
                </a:lnTo>
                <a:lnTo>
                  <a:pt x="10088" y="16984"/>
                </a:lnTo>
                <a:lnTo>
                  <a:pt x="10308" y="16653"/>
                </a:lnTo>
                <a:lnTo>
                  <a:pt x="10821" y="15920"/>
                </a:lnTo>
                <a:lnTo>
                  <a:pt x="10785" y="16067"/>
                </a:lnTo>
                <a:lnTo>
                  <a:pt x="10711" y="16287"/>
                </a:lnTo>
                <a:lnTo>
                  <a:pt x="10711" y="16397"/>
                </a:lnTo>
                <a:lnTo>
                  <a:pt x="10711" y="16507"/>
                </a:lnTo>
                <a:lnTo>
                  <a:pt x="10748" y="16543"/>
                </a:lnTo>
                <a:lnTo>
                  <a:pt x="10785" y="16543"/>
                </a:lnTo>
                <a:lnTo>
                  <a:pt x="10895" y="16470"/>
                </a:lnTo>
                <a:lnTo>
                  <a:pt x="10968" y="16360"/>
                </a:lnTo>
                <a:lnTo>
                  <a:pt x="11005" y="16103"/>
                </a:lnTo>
                <a:lnTo>
                  <a:pt x="11005" y="15663"/>
                </a:lnTo>
                <a:lnTo>
                  <a:pt x="11225" y="15370"/>
                </a:lnTo>
                <a:lnTo>
                  <a:pt x="11298" y="15260"/>
                </a:lnTo>
                <a:close/>
                <a:moveTo>
                  <a:pt x="6566" y="16580"/>
                </a:moveTo>
                <a:lnTo>
                  <a:pt x="7006" y="17020"/>
                </a:lnTo>
                <a:lnTo>
                  <a:pt x="7006" y="17240"/>
                </a:lnTo>
                <a:lnTo>
                  <a:pt x="7006" y="17460"/>
                </a:lnTo>
                <a:lnTo>
                  <a:pt x="6896" y="17350"/>
                </a:lnTo>
                <a:lnTo>
                  <a:pt x="6640" y="17130"/>
                </a:lnTo>
                <a:lnTo>
                  <a:pt x="6640" y="17020"/>
                </a:lnTo>
                <a:lnTo>
                  <a:pt x="6603" y="16800"/>
                </a:lnTo>
                <a:lnTo>
                  <a:pt x="6566" y="16580"/>
                </a:lnTo>
                <a:close/>
                <a:moveTo>
                  <a:pt x="9464" y="404"/>
                </a:moveTo>
                <a:lnTo>
                  <a:pt x="9684" y="440"/>
                </a:lnTo>
                <a:lnTo>
                  <a:pt x="9868" y="477"/>
                </a:lnTo>
                <a:lnTo>
                  <a:pt x="10051" y="587"/>
                </a:lnTo>
                <a:lnTo>
                  <a:pt x="10418" y="844"/>
                </a:lnTo>
                <a:lnTo>
                  <a:pt x="10711" y="1064"/>
                </a:lnTo>
                <a:lnTo>
                  <a:pt x="12582" y="2421"/>
                </a:lnTo>
                <a:lnTo>
                  <a:pt x="14489" y="3815"/>
                </a:lnTo>
                <a:lnTo>
                  <a:pt x="15443" y="4512"/>
                </a:lnTo>
                <a:lnTo>
                  <a:pt x="15700" y="4732"/>
                </a:lnTo>
                <a:lnTo>
                  <a:pt x="15847" y="4805"/>
                </a:lnTo>
                <a:lnTo>
                  <a:pt x="15993" y="4879"/>
                </a:lnTo>
                <a:lnTo>
                  <a:pt x="15590" y="5356"/>
                </a:lnTo>
                <a:lnTo>
                  <a:pt x="15223" y="5869"/>
                </a:lnTo>
                <a:lnTo>
                  <a:pt x="15040" y="6089"/>
                </a:lnTo>
                <a:lnTo>
                  <a:pt x="14856" y="6383"/>
                </a:lnTo>
                <a:lnTo>
                  <a:pt x="14783" y="6529"/>
                </a:lnTo>
                <a:lnTo>
                  <a:pt x="14746" y="6639"/>
                </a:lnTo>
                <a:lnTo>
                  <a:pt x="14746" y="6786"/>
                </a:lnTo>
                <a:lnTo>
                  <a:pt x="14856" y="6896"/>
                </a:lnTo>
                <a:lnTo>
                  <a:pt x="14966" y="7006"/>
                </a:lnTo>
                <a:lnTo>
                  <a:pt x="15076" y="7080"/>
                </a:lnTo>
                <a:lnTo>
                  <a:pt x="15370" y="7190"/>
                </a:lnTo>
                <a:lnTo>
                  <a:pt x="15957" y="7300"/>
                </a:lnTo>
                <a:lnTo>
                  <a:pt x="16727" y="7446"/>
                </a:lnTo>
                <a:lnTo>
                  <a:pt x="17021" y="7520"/>
                </a:lnTo>
                <a:lnTo>
                  <a:pt x="16984" y="7593"/>
                </a:lnTo>
                <a:lnTo>
                  <a:pt x="16470" y="8143"/>
                </a:lnTo>
                <a:lnTo>
                  <a:pt x="15993" y="8730"/>
                </a:lnTo>
                <a:lnTo>
                  <a:pt x="15040" y="9904"/>
                </a:lnTo>
                <a:lnTo>
                  <a:pt x="12912" y="12508"/>
                </a:lnTo>
                <a:lnTo>
                  <a:pt x="11848" y="13792"/>
                </a:lnTo>
                <a:lnTo>
                  <a:pt x="10821" y="15113"/>
                </a:lnTo>
                <a:lnTo>
                  <a:pt x="10344" y="15736"/>
                </a:lnTo>
                <a:lnTo>
                  <a:pt x="9904" y="16397"/>
                </a:lnTo>
                <a:lnTo>
                  <a:pt x="9464" y="17057"/>
                </a:lnTo>
                <a:lnTo>
                  <a:pt x="9317" y="17277"/>
                </a:lnTo>
                <a:lnTo>
                  <a:pt x="9207" y="17497"/>
                </a:lnTo>
                <a:lnTo>
                  <a:pt x="8987" y="17387"/>
                </a:lnTo>
                <a:lnTo>
                  <a:pt x="8767" y="17350"/>
                </a:lnTo>
                <a:lnTo>
                  <a:pt x="8290" y="17204"/>
                </a:lnTo>
                <a:lnTo>
                  <a:pt x="7997" y="17094"/>
                </a:lnTo>
                <a:lnTo>
                  <a:pt x="7740" y="16910"/>
                </a:lnTo>
                <a:lnTo>
                  <a:pt x="7483" y="16727"/>
                </a:lnTo>
                <a:lnTo>
                  <a:pt x="7227" y="16507"/>
                </a:lnTo>
                <a:lnTo>
                  <a:pt x="6750" y="16067"/>
                </a:lnTo>
                <a:lnTo>
                  <a:pt x="6273" y="15663"/>
                </a:lnTo>
                <a:lnTo>
                  <a:pt x="5723" y="15296"/>
                </a:lnTo>
                <a:lnTo>
                  <a:pt x="5209" y="14929"/>
                </a:lnTo>
                <a:lnTo>
                  <a:pt x="3045" y="13462"/>
                </a:lnTo>
                <a:lnTo>
                  <a:pt x="1908" y="12619"/>
                </a:lnTo>
                <a:lnTo>
                  <a:pt x="1321" y="12215"/>
                </a:lnTo>
                <a:lnTo>
                  <a:pt x="697" y="11848"/>
                </a:lnTo>
                <a:lnTo>
                  <a:pt x="624" y="11812"/>
                </a:lnTo>
                <a:lnTo>
                  <a:pt x="1614" y="10381"/>
                </a:lnTo>
                <a:lnTo>
                  <a:pt x="2641" y="8950"/>
                </a:lnTo>
                <a:lnTo>
                  <a:pt x="3668" y="7556"/>
                </a:lnTo>
                <a:lnTo>
                  <a:pt x="4732" y="6163"/>
                </a:lnTo>
                <a:lnTo>
                  <a:pt x="6970" y="3338"/>
                </a:lnTo>
                <a:lnTo>
                  <a:pt x="8144" y="1944"/>
                </a:lnTo>
                <a:lnTo>
                  <a:pt x="8730" y="1284"/>
                </a:lnTo>
                <a:lnTo>
                  <a:pt x="9244" y="550"/>
                </a:lnTo>
                <a:lnTo>
                  <a:pt x="9281" y="477"/>
                </a:lnTo>
                <a:lnTo>
                  <a:pt x="9281" y="404"/>
                </a:lnTo>
                <a:close/>
                <a:moveTo>
                  <a:pt x="7227" y="17204"/>
                </a:moveTo>
                <a:lnTo>
                  <a:pt x="7667" y="17460"/>
                </a:lnTo>
                <a:lnTo>
                  <a:pt x="8107" y="17681"/>
                </a:lnTo>
                <a:lnTo>
                  <a:pt x="8070" y="17937"/>
                </a:lnTo>
                <a:lnTo>
                  <a:pt x="8107" y="18194"/>
                </a:lnTo>
                <a:lnTo>
                  <a:pt x="7850" y="18084"/>
                </a:lnTo>
                <a:lnTo>
                  <a:pt x="7447" y="17791"/>
                </a:lnTo>
                <a:lnTo>
                  <a:pt x="7410" y="17644"/>
                </a:lnTo>
                <a:lnTo>
                  <a:pt x="7337" y="17497"/>
                </a:lnTo>
                <a:lnTo>
                  <a:pt x="7227" y="17204"/>
                </a:lnTo>
                <a:close/>
                <a:moveTo>
                  <a:pt x="9831" y="17460"/>
                </a:moveTo>
                <a:lnTo>
                  <a:pt x="9868" y="17534"/>
                </a:lnTo>
                <a:lnTo>
                  <a:pt x="9904" y="17571"/>
                </a:lnTo>
                <a:lnTo>
                  <a:pt x="9464" y="18084"/>
                </a:lnTo>
                <a:lnTo>
                  <a:pt x="9207" y="18341"/>
                </a:lnTo>
                <a:lnTo>
                  <a:pt x="9171" y="18231"/>
                </a:lnTo>
                <a:lnTo>
                  <a:pt x="9134" y="18121"/>
                </a:lnTo>
                <a:lnTo>
                  <a:pt x="9134" y="17974"/>
                </a:lnTo>
                <a:lnTo>
                  <a:pt x="9317" y="17974"/>
                </a:lnTo>
                <a:lnTo>
                  <a:pt x="9317" y="17937"/>
                </a:lnTo>
                <a:lnTo>
                  <a:pt x="9391" y="17937"/>
                </a:lnTo>
                <a:lnTo>
                  <a:pt x="9464" y="17901"/>
                </a:lnTo>
                <a:lnTo>
                  <a:pt x="9574" y="17827"/>
                </a:lnTo>
                <a:lnTo>
                  <a:pt x="9647" y="17681"/>
                </a:lnTo>
                <a:lnTo>
                  <a:pt x="9794" y="17460"/>
                </a:lnTo>
                <a:close/>
                <a:moveTo>
                  <a:pt x="9464" y="0"/>
                </a:moveTo>
                <a:lnTo>
                  <a:pt x="9281" y="37"/>
                </a:lnTo>
                <a:lnTo>
                  <a:pt x="9134" y="110"/>
                </a:lnTo>
                <a:lnTo>
                  <a:pt x="9024" y="147"/>
                </a:lnTo>
                <a:lnTo>
                  <a:pt x="8951" y="257"/>
                </a:lnTo>
                <a:lnTo>
                  <a:pt x="8914" y="294"/>
                </a:lnTo>
                <a:lnTo>
                  <a:pt x="8914" y="330"/>
                </a:lnTo>
                <a:lnTo>
                  <a:pt x="8327" y="954"/>
                </a:lnTo>
                <a:lnTo>
                  <a:pt x="7740" y="1614"/>
                </a:lnTo>
                <a:lnTo>
                  <a:pt x="6640" y="2971"/>
                </a:lnTo>
                <a:lnTo>
                  <a:pt x="5502" y="4365"/>
                </a:lnTo>
                <a:lnTo>
                  <a:pt x="4402" y="5759"/>
                </a:lnTo>
                <a:lnTo>
                  <a:pt x="2421" y="8400"/>
                </a:lnTo>
                <a:lnTo>
                  <a:pt x="477" y="11041"/>
                </a:lnTo>
                <a:lnTo>
                  <a:pt x="330" y="11261"/>
                </a:lnTo>
                <a:lnTo>
                  <a:pt x="37" y="11701"/>
                </a:lnTo>
                <a:lnTo>
                  <a:pt x="0" y="11775"/>
                </a:lnTo>
                <a:lnTo>
                  <a:pt x="0" y="11885"/>
                </a:lnTo>
                <a:lnTo>
                  <a:pt x="37" y="11958"/>
                </a:lnTo>
                <a:lnTo>
                  <a:pt x="74" y="12032"/>
                </a:lnTo>
                <a:lnTo>
                  <a:pt x="147" y="12068"/>
                </a:lnTo>
                <a:lnTo>
                  <a:pt x="220" y="12105"/>
                </a:lnTo>
                <a:lnTo>
                  <a:pt x="294" y="12105"/>
                </a:lnTo>
                <a:lnTo>
                  <a:pt x="404" y="12068"/>
                </a:lnTo>
                <a:lnTo>
                  <a:pt x="440" y="12142"/>
                </a:lnTo>
                <a:lnTo>
                  <a:pt x="697" y="12398"/>
                </a:lnTo>
                <a:lnTo>
                  <a:pt x="587" y="12508"/>
                </a:lnTo>
                <a:lnTo>
                  <a:pt x="514" y="12655"/>
                </a:lnTo>
                <a:lnTo>
                  <a:pt x="440" y="12802"/>
                </a:lnTo>
                <a:lnTo>
                  <a:pt x="404" y="12949"/>
                </a:lnTo>
                <a:lnTo>
                  <a:pt x="404" y="13022"/>
                </a:lnTo>
                <a:lnTo>
                  <a:pt x="440" y="13059"/>
                </a:lnTo>
                <a:lnTo>
                  <a:pt x="514" y="13095"/>
                </a:lnTo>
                <a:lnTo>
                  <a:pt x="550" y="13095"/>
                </a:lnTo>
                <a:lnTo>
                  <a:pt x="624" y="13205"/>
                </a:lnTo>
                <a:lnTo>
                  <a:pt x="697" y="13315"/>
                </a:lnTo>
                <a:lnTo>
                  <a:pt x="881" y="13462"/>
                </a:lnTo>
                <a:lnTo>
                  <a:pt x="1284" y="13719"/>
                </a:lnTo>
                <a:lnTo>
                  <a:pt x="2385" y="14416"/>
                </a:lnTo>
                <a:lnTo>
                  <a:pt x="3558" y="15223"/>
                </a:lnTo>
                <a:lnTo>
                  <a:pt x="4659" y="16103"/>
                </a:lnTo>
                <a:lnTo>
                  <a:pt x="6420" y="17534"/>
                </a:lnTo>
                <a:lnTo>
                  <a:pt x="6420" y="17571"/>
                </a:lnTo>
                <a:lnTo>
                  <a:pt x="6493" y="17644"/>
                </a:lnTo>
                <a:lnTo>
                  <a:pt x="6566" y="17644"/>
                </a:lnTo>
                <a:lnTo>
                  <a:pt x="6823" y="17864"/>
                </a:lnTo>
                <a:lnTo>
                  <a:pt x="7300" y="18231"/>
                </a:lnTo>
                <a:lnTo>
                  <a:pt x="7777" y="18561"/>
                </a:lnTo>
                <a:lnTo>
                  <a:pt x="8034" y="18671"/>
                </a:lnTo>
                <a:lnTo>
                  <a:pt x="8254" y="18781"/>
                </a:lnTo>
                <a:lnTo>
                  <a:pt x="8510" y="18854"/>
                </a:lnTo>
                <a:lnTo>
                  <a:pt x="8620" y="18854"/>
                </a:lnTo>
                <a:lnTo>
                  <a:pt x="8767" y="18818"/>
                </a:lnTo>
                <a:lnTo>
                  <a:pt x="8804" y="18744"/>
                </a:lnTo>
                <a:lnTo>
                  <a:pt x="8840" y="18708"/>
                </a:lnTo>
                <a:lnTo>
                  <a:pt x="8840" y="18634"/>
                </a:lnTo>
                <a:lnTo>
                  <a:pt x="8804" y="18561"/>
                </a:lnTo>
                <a:lnTo>
                  <a:pt x="8730" y="18488"/>
                </a:lnTo>
                <a:lnTo>
                  <a:pt x="8620" y="18414"/>
                </a:lnTo>
                <a:lnTo>
                  <a:pt x="8437" y="18341"/>
                </a:lnTo>
                <a:lnTo>
                  <a:pt x="8400" y="18341"/>
                </a:lnTo>
                <a:lnTo>
                  <a:pt x="8400" y="18157"/>
                </a:lnTo>
                <a:lnTo>
                  <a:pt x="8400" y="17974"/>
                </a:lnTo>
                <a:lnTo>
                  <a:pt x="8364" y="17791"/>
                </a:lnTo>
                <a:lnTo>
                  <a:pt x="8620" y="17864"/>
                </a:lnTo>
                <a:lnTo>
                  <a:pt x="8951" y="17937"/>
                </a:lnTo>
                <a:lnTo>
                  <a:pt x="8877" y="18121"/>
                </a:lnTo>
                <a:lnTo>
                  <a:pt x="8877" y="18267"/>
                </a:lnTo>
                <a:lnTo>
                  <a:pt x="8914" y="18451"/>
                </a:lnTo>
                <a:lnTo>
                  <a:pt x="8987" y="18598"/>
                </a:lnTo>
                <a:lnTo>
                  <a:pt x="8877" y="18781"/>
                </a:lnTo>
                <a:lnTo>
                  <a:pt x="8877" y="18854"/>
                </a:lnTo>
                <a:lnTo>
                  <a:pt x="8914" y="18964"/>
                </a:lnTo>
                <a:lnTo>
                  <a:pt x="9024" y="19001"/>
                </a:lnTo>
                <a:lnTo>
                  <a:pt x="9097" y="18964"/>
                </a:lnTo>
                <a:lnTo>
                  <a:pt x="9281" y="18854"/>
                </a:lnTo>
                <a:lnTo>
                  <a:pt x="9427" y="18708"/>
                </a:lnTo>
                <a:lnTo>
                  <a:pt x="9721" y="18414"/>
                </a:lnTo>
                <a:lnTo>
                  <a:pt x="10344" y="17717"/>
                </a:lnTo>
                <a:lnTo>
                  <a:pt x="11555" y="16397"/>
                </a:lnTo>
                <a:lnTo>
                  <a:pt x="12802" y="14929"/>
                </a:lnTo>
                <a:lnTo>
                  <a:pt x="14013" y="13462"/>
                </a:lnTo>
                <a:lnTo>
                  <a:pt x="15150" y="11958"/>
                </a:lnTo>
                <a:lnTo>
                  <a:pt x="16214" y="10454"/>
                </a:lnTo>
                <a:lnTo>
                  <a:pt x="17314" y="8950"/>
                </a:lnTo>
                <a:lnTo>
                  <a:pt x="17791" y="8253"/>
                </a:lnTo>
                <a:lnTo>
                  <a:pt x="18011" y="7887"/>
                </a:lnTo>
                <a:lnTo>
                  <a:pt x="18231" y="7483"/>
                </a:lnTo>
                <a:lnTo>
                  <a:pt x="18304" y="7483"/>
                </a:lnTo>
                <a:lnTo>
                  <a:pt x="18341" y="7446"/>
                </a:lnTo>
                <a:lnTo>
                  <a:pt x="18378" y="7373"/>
                </a:lnTo>
                <a:lnTo>
                  <a:pt x="18378" y="7300"/>
                </a:lnTo>
                <a:lnTo>
                  <a:pt x="18268" y="7080"/>
                </a:lnTo>
                <a:lnTo>
                  <a:pt x="18158" y="6860"/>
                </a:lnTo>
                <a:lnTo>
                  <a:pt x="17828" y="6493"/>
                </a:lnTo>
                <a:lnTo>
                  <a:pt x="17644" y="6346"/>
                </a:lnTo>
                <a:lnTo>
                  <a:pt x="17424" y="6199"/>
                </a:lnTo>
                <a:lnTo>
                  <a:pt x="17277" y="6126"/>
                </a:lnTo>
                <a:lnTo>
                  <a:pt x="17131" y="6089"/>
                </a:lnTo>
                <a:lnTo>
                  <a:pt x="16910" y="5576"/>
                </a:lnTo>
                <a:lnTo>
                  <a:pt x="16837" y="5319"/>
                </a:lnTo>
                <a:lnTo>
                  <a:pt x="16800" y="5062"/>
                </a:lnTo>
                <a:lnTo>
                  <a:pt x="16800" y="4915"/>
                </a:lnTo>
                <a:lnTo>
                  <a:pt x="16727" y="4769"/>
                </a:lnTo>
                <a:lnTo>
                  <a:pt x="16654" y="4695"/>
                </a:lnTo>
                <a:lnTo>
                  <a:pt x="16470" y="4695"/>
                </a:lnTo>
                <a:lnTo>
                  <a:pt x="16397" y="4732"/>
                </a:lnTo>
                <a:lnTo>
                  <a:pt x="16360" y="4769"/>
                </a:lnTo>
                <a:lnTo>
                  <a:pt x="16397" y="4842"/>
                </a:lnTo>
                <a:lnTo>
                  <a:pt x="16434" y="4879"/>
                </a:lnTo>
                <a:lnTo>
                  <a:pt x="16434" y="4915"/>
                </a:lnTo>
                <a:lnTo>
                  <a:pt x="16434" y="5099"/>
                </a:lnTo>
                <a:lnTo>
                  <a:pt x="16434" y="5356"/>
                </a:lnTo>
                <a:lnTo>
                  <a:pt x="16470" y="5539"/>
                </a:lnTo>
                <a:lnTo>
                  <a:pt x="16544" y="5759"/>
                </a:lnTo>
                <a:lnTo>
                  <a:pt x="16690" y="6126"/>
                </a:lnTo>
                <a:lnTo>
                  <a:pt x="16984" y="7006"/>
                </a:lnTo>
                <a:lnTo>
                  <a:pt x="17021" y="7080"/>
                </a:lnTo>
                <a:lnTo>
                  <a:pt x="16544" y="6970"/>
                </a:lnTo>
                <a:lnTo>
                  <a:pt x="15920" y="6860"/>
                </a:lnTo>
                <a:lnTo>
                  <a:pt x="15296" y="6713"/>
                </a:lnTo>
                <a:lnTo>
                  <a:pt x="15186" y="6639"/>
                </a:lnTo>
                <a:lnTo>
                  <a:pt x="15223" y="6603"/>
                </a:lnTo>
                <a:lnTo>
                  <a:pt x="15333" y="6419"/>
                </a:lnTo>
                <a:lnTo>
                  <a:pt x="15700" y="5906"/>
                </a:lnTo>
                <a:lnTo>
                  <a:pt x="16030" y="5392"/>
                </a:lnTo>
                <a:lnTo>
                  <a:pt x="16287" y="4915"/>
                </a:lnTo>
                <a:lnTo>
                  <a:pt x="16360" y="4842"/>
                </a:lnTo>
                <a:lnTo>
                  <a:pt x="16360" y="4732"/>
                </a:lnTo>
                <a:lnTo>
                  <a:pt x="16324" y="4622"/>
                </a:lnTo>
                <a:lnTo>
                  <a:pt x="16250" y="4512"/>
                </a:lnTo>
                <a:lnTo>
                  <a:pt x="16067" y="4329"/>
                </a:lnTo>
                <a:lnTo>
                  <a:pt x="15590" y="4035"/>
                </a:lnTo>
                <a:lnTo>
                  <a:pt x="14526" y="3265"/>
                </a:lnTo>
                <a:lnTo>
                  <a:pt x="12435" y="1724"/>
                </a:lnTo>
                <a:lnTo>
                  <a:pt x="11445" y="1027"/>
                </a:lnTo>
                <a:lnTo>
                  <a:pt x="10454" y="330"/>
                </a:lnTo>
                <a:lnTo>
                  <a:pt x="10124" y="147"/>
                </a:lnTo>
                <a:lnTo>
                  <a:pt x="9794" y="37"/>
                </a:lnTo>
                <a:lnTo>
                  <a:pt x="9611" y="0"/>
                </a:ln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5" name="Shape 695"/>
        <p:cNvGrpSpPr/>
        <p:nvPr/>
      </p:nvGrpSpPr>
      <p:grpSpPr>
        <a:xfrm>
          <a:off x="0" y="0"/>
          <a:ext cx="0" cy="0"/>
          <a:chOff x="0" y="0"/>
          <a:chExt cx="0" cy="0"/>
        </a:xfrm>
      </p:grpSpPr>
      <p:cxnSp>
        <p:nvCxnSpPr>
          <p:cNvPr id="696" name="Google Shape;696;p38"/>
          <p:cNvCxnSpPr/>
          <p:nvPr/>
        </p:nvCxnSpPr>
        <p:spPr>
          <a:xfrm flipH="1" rot="10800000">
            <a:off x="2262200" y="1188450"/>
            <a:ext cx="4464900" cy="11700"/>
          </a:xfrm>
          <a:prstGeom prst="straightConnector1">
            <a:avLst/>
          </a:prstGeom>
          <a:noFill/>
          <a:ln cap="rnd" cmpd="sng" w="19050">
            <a:solidFill>
              <a:srgbClr val="A4C2F4"/>
            </a:solidFill>
            <a:prstDash val="dash"/>
            <a:round/>
            <a:headEnd len="med" w="med" type="none"/>
            <a:tailEnd len="med" w="med" type="none"/>
          </a:ln>
        </p:spPr>
      </p:cxnSp>
      <p:sp>
        <p:nvSpPr>
          <p:cNvPr id="697" name="Google Shape;697;p38"/>
          <p:cNvSpPr txBox="1"/>
          <p:nvPr>
            <p:ph idx="12" type="sldNum"/>
          </p:nvPr>
        </p:nvSpPr>
        <p:spPr>
          <a:xfrm>
            <a:off x="4297650" y="4853299"/>
            <a:ext cx="548700" cy="2901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698" name="Google Shape;698;p38"/>
          <p:cNvSpPr txBox="1"/>
          <p:nvPr/>
        </p:nvSpPr>
        <p:spPr>
          <a:xfrm>
            <a:off x="1127550" y="-64300"/>
            <a:ext cx="6736500" cy="6072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600"/>
              </a:spcBef>
              <a:spcAft>
                <a:spcPts val="0"/>
              </a:spcAft>
              <a:buNone/>
            </a:pPr>
            <a:r>
              <a:rPr lang="en" sz="3000">
                <a:solidFill>
                  <a:schemeClr val="accent1"/>
                </a:solidFill>
                <a:latin typeface="Viga"/>
                <a:ea typeface="Viga"/>
                <a:cs typeface="Viga"/>
                <a:sym typeface="Viga"/>
              </a:rPr>
              <a:t>Utilisation possible des</a:t>
            </a:r>
            <a:endParaRPr sz="3000">
              <a:solidFill>
                <a:schemeClr val="accent1"/>
              </a:solidFill>
              <a:latin typeface="Viga"/>
              <a:ea typeface="Viga"/>
              <a:cs typeface="Viga"/>
              <a:sym typeface="Viga"/>
            </a:endParaRPr>
          </a:p>
          <a:p>
            <a:pPr indent="0" lvl="0" marL="0" rtl="0" algn="ctr">
              <a:lnSpc>
                <a:spcPct val="115000"/>
              </a:lnSpc>
              <a:spcBef>
                <a:spcPts val="600"/>
              </a:spcBef>
              <a:spcAft>
                <a:spcPts val="0"/>
              </a:spcAft>
              <a:buNone/>
            </a:pPr>
            <a:r>
              <a:rPr lang="en" sz="3000">
                <a:solidFill>
                  <a:schemeClr val="accent1"/>
                </a:solidFill>
                <a:latin typeface="Viga"/>
                <a:ea typeface="Viga"/>
                <a:cs typeface="Viga"/>
                <a:sym typeface="Viga"/>
              </a:rPr>
              <a:t>Simulations</a:t>
            </a:r>
            <a:r>
              <a:rPr lang="en" sz="3000">
                <a:solidFill>
                  <a:schemeClr val="accent1"/>
                </a:solidFill>
                <a:latin typeface="Viga"/>
                <a:ea typeface="Viga"/>
                <a:cs typeface="Viga"/>
                <a:sym typeface="Viga"/>
              </a:rPr>
              <a:t> PhET en classe</a:t>
            </a:r>
            <a:endParaRPr sz="3000">
              <a:solidFill>
                <a:schemeClr val="accent1"/>
              </a:solidFill>
              <a:latin typeface="Viga"/>
              <a:ea typeface="Viga"/>
              <a:cs typeface="Viga"/>
              <a:sym typeface="Viga"/>
            </a:endParaRPr>
          </a:p>
        </p:txBody>
      </p:sp>
      <p:sp>
        <p:nvSpPr>
          <p:cNvPr id="699" name="Google Shape;699;p38"/>
          <p:cNvSpPr txBox="1"/>
          <p:nvPr>
            <p:ph idx="4294967295" type="body"/>
          </p:nvPr>
        </p:nvSpPr>
        <p:spPr>
          <a:xfrm>
            <a:off x="840450" y="1188450"/>
            <a:ext cx="7310700" cy="3610800"/>
          </a:xfrm>
          <a:prstGeom prst="rect">
            <a:avLst/>
          </a:prstGeom>
        </p:spPr>
        <p:txBody>
          <a:bodyPr anchorCtr="0" anchor="t" bIns="91425" lIns="91425" spcFirstLastPara="1" rIns="91425" wrap="square" tIns="91425">
            <a:noAutofit/>
          </a:bodyPr>
          <a:lstStyle/>
          <a:p>
            <a:pPr indent="-381000" lvl="0" marL="457200" rtl="0" algn="l">
              <a:spcBef>
                <a:spcPts val="600"/>
              </a:spcBef>
              <a:spcAft>
                <a:spcPts val="0"/>
              </a:spcAft>
              <a:buSzPts val="2400"/>
              <a:buFont typeface="Ubuntu"/>
              <a:buChar char="✘"/>
            </a:pPr>
            <a:r>
              <a:rPr b="1" lang="en" sz="2400">
                <a:latin typeface="Ubuntu"/>
                <a:ea typeface="Ubuntu"/>
                <a:cs typeface="Ubuntu"/>
                <a:sym typeface="Ubuntu"/>
              </a:rPr>
              <a:t>Présentation et discussions en classe</a:t>
            </a:r>
            <a:endParaRPr b="1" sz="2400">
              <a:latin typeface="Ubuntu"/>
              <a:ea typeface="Ubuntu"/>
              <a:cs typeface="Ubuntu"/>
              <a:sym typeface="Ubuntu"/>
            </a:endParaRPr>
          </a:p>
          <a:p>
            <a:pPr indent="-342900" lvl="2" marL="1371600" rtl="0" algn="l">
              <a:spcBef>
                <a:spcPts val="0"/>
              </a:spcBef>
              <a:spcAft>
                <a:spcPts val="0"/>
              </a:spcAft>
              <a:buSzPts val="1800"/>
              <a:buFont typeface="Ubuntu"/>
              <a:buChar char="■"/>
            </a:pPr>
            <a:r>
              <a:rPr lang="en" sz="1800">
                <a:latin typeface="Ubuntu"/>
                <a:ea typeface="Ubuntu"/>
                <a:cs typeface="Ubuntu"/>
                <a:sym typeface="Ubuntu"/>
              </a:rPr>
              <a:t>Support </a:t>
            </a:r>
            <a:r>
              <a:rPr lang="en" sz="1800">
                <a:latin typeface="Ubuntu"/>
                <a:ea typeface="Ubuntu"/>
                <a:cs typeface="Ubuntu"/>
                <a:sym typeface="Ubuntu"/>
              </a:rPr>
              <a:t>visuel</a:t>
            </a:r>
            <a:r>
              <a:rPr lang="en" sz="1800">
                <a:latin typeface="Ubuntu"/>
                <a:ea typeface="Ubuntu"/>
                <a:cs typeface="Ubuntu"/>
                <a:sym typeface="Ubuntu"/>
              </a:rPr>
              <a:t>, démonstration complémentaire, enseignement utilisant des démonstrations interactives et évaluation de concepts</a:t>
            </a:r>
            <a:endParaRPr sz="1800">
              <a:latin typeface="Ubuntu"/>
              <a:ea typeface="Ubuntu"/>
              <a:cs typeface="Ubuntu"/>
              <a:sym typeface="Ubuntu"/>
            </a:endParaRPr>
          </a:p>
          <a:p>
            <a:pPr indent="0" lvl="0" marL="457200" rtl="0" algn="l">
              <a:spcBef>
                <a:spcPts val="600"/>
              </a:spcBef>
              <a:spcAft>
                <a:spcPts val="0"/>
              </a:spcAft>
              <a:buNone/>
            </a:pPr>
            <a:r>
              <a:t/>
            </a:r>
            <a:endParaRPr b="1" sz="600">
              <a:latin typeface="Ubuntu"/>
              <a:ea typeface="Ubuntu"/>
              <a:cs typeface="Ubuntu"/>
              <a:sym typeface="Ubuntu"/>
            </a:endParaRPr>
          </a:p>
          <a:p>
            <a:pPr indent="-381000" lvl="0" marL="457200" rtl="0" algn="l">
              <a:spcBef>
                <a:spcPts val="600"/>
              </a:spcBef>
              <a:spcAft>
                <a:spcPts val="0"/>
              </a:spcAft>
              <a:buSzPts val="2400"/>
              <a:buFont typeface="Ubuntu"/>
              <a:buChar char="✘"/>
            </a:pPr>
            <a:r>
              <a:rPr b="1" lang="en" sz="2400">
                <a:latin typeface="Ubuntu"/>
                <a:ea typeface="Ubuntu"/>
                <a:cs typeface="Ubuntu"/>
                <a:sym typeface="Ubuntu"/>
              </a:rPr>
              <a:t>Laboratoire</a:t>
            </a:r>
            <a:endParaRPr b="1" sz="2400">
              <a:latin typeface="Ubuntu"/>
              <a:ea typeface="Ubuntu"/>
              <a:cs typeface="Ubuntu"/>
              <a:sym typeface="Ubuntu"/>
            </a:endParaRPr>
          </a:p>
          <a:p>
            <a:pPr indent="-342900" lvl="2" marL="1371600" rtl="0" algn="l">
              <a:spcBef>
                <a:spcPts val="0"/>
              </a:spcBef>
              <a:spcAft>
                <a:spcPts val="0"/>
              </a:spcAft>
              <a:buSzPts val="1800"/>
              <a:buFont typeface="Ubuntu"/>
              <a:buChar char="■"/>
            </a:pPr>
            <a:r>
              <a:rPr lang="en" sz="1800">
                <a:latin typeface="Ubuntu"/>
                <a:ea typeface="Ubuntu"/>
                <a:cs typeface="Ubuntu"/>
                <a:sym typeface="Ubuntu"/>
              </a:rPr>
              <a:t>Activité de groupe, exploration et découverte</a:t>
            </a:r>
            <a:endParaRPr sz="1800">
              <a:latin typeface="Ubuntu"/>
              <a:ea typeface="Ubuntu"/>
              <a:cs typeface="Ubuntu"/>
              <a:sym typeface="Ubuntu"/>
            </a:endParaRPr>
          </a:p>
          <a:p>
            <a:pPr indent="0" lvl="0" marL="457200" rtl="0" algn="l">
              <a:spcBef>
                <a:spcPts val="600"/>
              </a:spcBef>
              <a:spcAft>
                <a:spcPts val="0"/>
              </a:spcAft>
              <a:buNone/>
            </a:pPr>
            <a:r>
              <a:t/>
            </a:r>
            <a:endParaRPr sz="600">
              <a:latin typeface="Ubuntu"/>
              <a:ea typeface="Ubuntu"/>
              <a:cs typeface="Ubuntu"/>
              <a:sym typeface="Ubuntu"/>
            </a:endParaRPr>
          </a:p>
          <a:p>
            <a:pPr indent="-381000" lvl="0" marL="457200" rtl="0" algn="l">
              <a:spcBef>
                <a:spcPts val="600"/>
              </a:spcBef>
              <a:spcAft>
                <a:spcPts val="0"/>
              </a:spcAft>
              <a:buSzPts val="2400"/>
              <a:buFont typeface="Ubuntu"/>
              <a:buChar char="✘"/>
            </a:pPr>
            <a:r>
              <a:rPr b="1" lang="en" sz="2400">
                <a:latin typeface="Ubuntu"/>
                <a:ea typeface="Ubuntu"/>
                <a:cs typeface="Ubuntu"/>
                <a:sym typeface="Ubuntu"/>
              </a:rPr>
              <a:t>Devoir ou travaux</a:t>
            </a:r>
            <a:endParaRPr b="1" sz="2400">
              <a:latin typeface="Ubuntu"/>
              <a:ea typeface="Ubuntu"/>
              <a:cs typeface="Ubuntu"/>
              <a:sym typeface="Ubuntu"/>
            </a:endParaRPr>
          </a:p>
          <a:p>
            <a:pPr indent="-342900" lvl="2" marL="1371600" rtl="0" algn="l">
              <a:spcBef>
                <a:spcPts val="0"/>
              </a:spcBef>
              <a:spcAft>
                <a:spcPts val="0"/>
              </a:spcAft>
              <a:buSzPts val="1800"/>
              <a:buFont typeface="Ubuntu"/>
              <a:buChar char="■"/>
            </a:pPr>
            <a:r>
              <a:rPr lang="en" sz="1800">
                <a:latin typeface="Ubuntu"/>
                <a:ea typeface="Ubuntu"/>
                <a:cs typeface="Ubuntu"/>
                <a:sym typeface="Ubuntu"/>
              </a:rPr>
              <a:t>Travail préalable - introduction de nouveaux concepts</a:t>
            </a:r>
            <a:endParaRPr sz="1800">
              <a:latin typeface="Ubuntu"/>
              <a:ea typeface="Ubuntu"/>
              <a:cs typeface="Ubuntu"/>
              <a:sym typeface="Ubuntu"/>
            </a:endParaRPr>
          </a:p>
          <a:p>
            <a:pPr indent="-342900" lvl="2" marL="1371600" rtl="0" algn="l">
              <a:spcBef>
                <a:spcPts val="0"/>
              </a:spcBef>
              <a:spcAft>
                <a:spcPts val="0"/>
              </a:spcAft>
              <a:buSzPts val="1800"/>
              <a:buFont typeface="Ubuntu"/>
              <a:buChar char="■"/>
            </a:pPr>
            <a:r>
              <a:rPr lang="en" sz="1800">
                <a:latin typeface="Ubuntu"/>
                <a:ea typeface="Ubuntu"/>
                <a:cs typeface="Ubuntu"/>
                <a:sym typeface="Ubuntu"/>
              </a:rPr>
              <a:t>Après un cours - consolidation des apprentissages</a:t>
            </a:r>
            <a:endParaRPr sz="1800">
              <a:latin typeface="Ubuntu"/>
              <a:ea typeface="Ubuntu"/>
              <a:cs typeface="Ubuntu"/>
              <a:sym typeface="Ubuntu"/>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3" name="Shape 703"/>
        <p:cNvGrpSpPr/>
        <p:nvPr/>
      </p:nvGrpSpPr>
      <p:grpSpPr>
        <a:xfrm>
          <a:off x="0" y="0"/>
          <a:ext cx="0" cy="0"/>
          <a:chOff x="0" y="0"/>
          <a:chExt cx="0" cy="0"/>
        </a:xfrm>
      </p:grpSpPr>
      <p:sp>
        <p:nvSpPr>
          <p:cNvPr id="704" name="Google Shape;704;p39"/>
          <p:cNvSpPr txBox="1"/>
          <p:nvPr>
            <p:ph type="title"/>
          </p:nvPr>
        </p:nvSpPr>
        <p:spPr>
          <a:xfrm>
            <a:off x="824125" y="225025"/>
            <a:ext cx="4931400" cy="857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000">
                <a:latin typeface="Viga"/>
                <a:ea typeface="Viga"/>
                <a:cs typeface="Viga"/>
                <a:sym typeface="Viga"/>
              </a:rPr>
              <a:t>Développement de compétences numériques</a:t>
            </a:r>
            <a:endParaRPr sz="3000">
              <a:latin typeface="Viga"/>
              <a:ea typeface="Viga"/>
              <a:cs typeface="Viga"/>
              <a:sym typeface="Viga"/>
            </a:endParaRPr>
          </a:p>
        </p:txBody>
      </p:sp>
      <p:sp>
        <p:nvSpPr>
          <p:cNvPr id="705" name="Google Shape;705;p39"/>
          <p:cNvSpPr txBox="1"/>
          <p:nvPr>
            <p:ph idx="12" type="sldNum"/>
          </p:nvPr>
        </p:nvSpPr>
        <p:spPr>
          <a:xfrm>
            <a:off x="4364269" y="4826112"/>
            <a:ext cx="548700" cy="393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pic>
        <p:nvPicPr>
          <p:cNvPr id="706" name="Google Shape;706;p39"/>
          <p:cNvPicPr preferRelativeResize="0"/>
          <p:nvPr/>
        </p:nvPicPr>
        <p:blipFill>
          <a:blip r:embed="rId3">
            <a:alphaModFix/>
          </a:blip>
          <a:stretch>
            <a:fillRect/>
          </a:stretch>
        </p:blipFill>
        <p:spPr>
          <a:xfrm>
            <a:off x="336071" y="1106550"/>
            <a:ext cx="4054448" cy="3871950"/>
          </a:xfrm>
          <a:prstGeom prst="rect">
            <a:avLst/>
          </a:prstGeom>
          <a:noFill/>
          <a:ln>
            <a:noFill/>
          </a:ln>
        </p:spPr>
      </p:pic>
      <p:sp>
        <p:nvSpPr>
          <p:cNvPr id="707" name="Google Shape;707;p39"/>
          <p:cNvSpPr/>
          <p:nvPr/>
        </p:nvSpPr>
        <p:spPr>
          <a:xfrm>
            <a:off x="2465274" y="1173851"/>
            <a:ext cx="882600" cy="323400"/>
          </a:xfrm>
          <a:prstGeom prst="ellipse">
            <a:avLst/>
          </a:prstGeom>
          <a:noFill/>
          <a:ln cap="flat" cmpd="sng" w="9525">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8" name="Google Shape;708;p39"/>
          <p:cNvSpPr/>
          <p:nvPr/>
        </p:nvSpPr>
        <p:spPr>
          <a:xfrm>
            <a:off x="2500607" y="1559268"/>
            <a:ext cx="882600" cy="323400"/>
          </a:xfrm>
          <a:prstGeom prst="ellipse">
            <a:avLst/>
          </a:prstGeom>
          <a:noFill/>
          <a:ln cap="flat" cmpd="sng" w="9525">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9" name="Google Shape;709;p39"/>
          <p:cNvSpPr/>
          <p:nvPr/>
        </p:nvSpPr>
        <p:spPr>
          <a:xfrm>
            <a:off x="3574471" y="3116207"/>
            <a:ext cx="882600" cy="323400"/>
          </a:xfrm>
          <a:prstGeom prst="ellipse">
            <a:avLst/>
          </a:prstGeom>
          <a:noFill/>
          <a:ln cap="flat" cmpd="sng" w="9525">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0" name="Google Shape;710;p39"/>
          <p:cNvSpPr/>
          <p:nvPr/>
        </p:nvSpPr>
        <p:spPr>
          <a:xfrm>
            <a:off x="3327362" y="4046359"/>
            <a:ext cx="882600" cy="323400"/>
          </a:xfrm>
          <a:prstGeom prst="ellipse">
            <a:avLst/>
          </a:prstGeom>
          <a:noFill/>
          <a:ln cap="flat" cmpd="sng" w="9525">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1" name="Google Shape;711;p39"/>
          <p:cNvSpPr/>
          <p:nvPr/>
        </p:nvSpPr>
        <p:spPr>
          <a:xfrm>
            <a:off x="1315823" y="4611608"/>
            <a:ext cx="882600" cy="323400"/>
          </a:xfrm>
          <a:prstGeom prst="ellipse">
            <a:avLst/>
          </a:prstGeom>
          <a:noFill/>
          <a:ln cap="flat" cmpd="sng" w="9525">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2" name="Google Shape;712;p39"/>
          <p:cNvSpPr/>
          <p:nvPr/>
        </p:nvSpPr>
        <p:spPr>
          <a:xfrm>
            <a:off x="206626" y="3059683"/>
            <a:ext cx="882600" cy="323400"/>
          </a:xfrm>
          <a:prstGeom prst="ellipse">
            <a:avLst/>
          </a:prstGeom>
          <a:noFill/>
          <a:ln cap="flat" cmpd="sng" w="9525">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3" name="Google Shape;713;p39"/>
          <p:cNvSpPr/>
          <p:nvPr/>
        </p:nvSpPr>
        <p:spPr>
          <a:xfrm>
            <a:off x="539385" y="2181041"/>
            <a:ext cx="882600" cy="323400"/>
          </a:xfrm>
          <a:prstGeom prst="ellipse">
            <a:avLst/>
          </a:prstGeom>
          <a:noFill/>
          <a:ln cap="flat" cmpd="sng" w="9525">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4" name="Google Shape;714;p39"/>
          <p:cNvSpPr/>
          <p:nvPr/>
        </p:nvSpPr>
        <p:spPr>
          <a:xfrm>
            <a:off x="1335950" y="1559268"/>
            <a:ext cx="882600" cy="323400"/>
          </a:xfrm>
          <a:prstGeom prst="ellipse">
            <a:avLst/>
          </a:prstGeom>
          <a:noFill/>
          <a:ln cap="flat" cmpd="sng" w="9525">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5" name="Google Shape;715;p39"/>
          <p:cNvSpPr/>
          <p:nvPr/>
        </p:nvSpPr>
        <p:spPr>
          <a:xfrm>
            <a:off x="4609475" y="1140475"/>
            <a:ext cx="2286000" cy="1161000"/>
          </a:xfrm>
          <a:prstGeom prst="roundRect">
            <a:avLst>
              <a:gd fmla="val 16667" name="adj"/>
            </a:avLst>
          </a:prstGeom>
          <a:solidFill>
            <a:srgbClr val="6AA84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700" u="sng">
                <a:solidFill>
                  <a:srgbClr val="0069BF"/>
                </a:solidFill>
                <a:latin typeface="Viga"/>
                <a:ea typeface="Viga"/>
                <a:cs typeface="Viga"/>
                <a:sym typeface="Viga"/>
                <a:hlinkClick r:id="rId4">
                  <a:extLst>
                    <a:ext uri="{A12FA001-AC4F-418D-AE19-62706E023703}">
                      <ahyp:hlinkClr val="tx"/>
                    </a:ext>
                  </a:extLst>
                </a:hlinkClick>
              </a:rPr>
              <a:t>Cadre de référence de la compétence numérique</a:t>
            </a:r>
            <a:endParaRPr sz="1300">
              <a:solidFill>
                <a:srgbClr val="0069BF"/>
              </a:solidFill>
            </a:endParaRPr>
          </a:p>
          <a:p>
            <a:pPr indent="0" lvl="0" marL="0" rtl="0" algn="ctr">
              <a:spcBef>
                <a:spcPts val="0"/>
              </a:spcBef>
              <a:spcAft>
                <a:spcPts val="0"/>
              </a:spcAft>
              <a:buNone/>
            </a:pPr>
            <a:r>
              <a:t/>
            </a:r>
            <a:endParaRPr sz="1300"/>
          </a:p>
          <a:p>
            <a:pPr indent="0" lvl="0" marL="0" rtl="0" algn="l">
              <a:spcBef>
                <a:spcPts val="0"/>
              </a:spcBef>
              <a:spcAft>
                <a:spcPts val="0"/>
              </a:spcAft>
              <a:buNone/>
            </a:pPr>
            <a:r>
              <a:rPr lang="en" sz="900">
                <a:solidFill>
                  <a:srgbClr val="FFFFFF"/>
                </a:solidFill>
                <a:latin typeface="Viga"/>
                <a:ea typeface="Viga"/>
                <a:cs typeface="Viga"/>
                <a:sym typeface="Viga"/>
              </a:rPr>
              <a:t>Source : MEES - Avril 2019</a:t>
            </a:r>
            <a:endParaRPr sz="1000">
              <a:solidFill>
                <a:srgbClr val="FFFFFF"/>
              </a:solidFill>
            </a:endParaRPr>
          </a:p>
        </p:txBody>
      </p:sp>
      <p:sp>
        <p:nvSpPr>
          <p:cNvPr id="716" name="Google Shape;716;p39"/>
          <p:cNvSpPr/>
          <p:nvPr/>
        </p:nvSpPr>
        <p:spPr>
          <a:xfrm>
            <a:off x="4861900" y="2449213"/>
            <a:ext cx="2286000" cy="1010100"/>
          </a:xfrm>
          <a:prstGeom prst="roundRect">
            <a:avLst>
              <a:gd fmla="val 16667" name="adj"/>
            </a:avLst>
          </a:prstGeom>
          <a:solidFill>
            <a:srgbClr val="6D9EEB"/>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700">
                <a:solidFill>
                  <a:schemeClr val="dk1"/>
                </a:solidFill>
                <a:latin typeface="Viga"/>
                <a:ea typeface="Viga"/>
                <a:cs typeface="Viga"/>
                <a:sym typeface="Viga"/>
              </a:rPr>
              <a:t>12 dimensions</a:t>
            </a:r>
            <a:endParaRPr sz="1700">
              <a:solidFill>
                <a:schemeClr val="dk1"/>
              </a:solidFill>
              <a:latin typeface="Viga"/>
              <a:ea typeface="Viga"/>
              <a:cs typeface="Viga"/>
              <a:sym typeface="Viga"/>
            </a:endParaRPr>
          </a:p>
          <a:p>
            <a:pPr indent="0" lvl="0" marL="0" rtl="0" algn="ctr">
              <a:spcBef>
                <a:spcPts val="0"/>
              </a:spcBef>
              <a:spcAft>
                <a:spcPts val="0"/>
              </a:spcAft>
              <a:buNone/>
            </a:pPr>
            <a:r>
              <a:rPr lang="en" sz="1700" u="sng">
                <a:solidFill>
                  <a:srgbClr val="227A78"/>
                </a:solidFill>
                <a:latin typeface="Viga"/>
                <a:ea typeface="Viga"/>
                <a:cs typeface="Viga"/>
                <a:sym typeface="Viga"/>
                <a:hlinkClick r:id="rId5">
                  <a:extLst>
                    <a:ext uri="{A12FA001-AC4F-418D-AE19-62706E023703}">
                      <ahyp:hlinkClr val="tx"/>
                    </a:ext>
                  </a:extLst>
                </a:hlinkClick>
              </a:rPr>
              <a:t>version interactive</a:t>
            </a:r>
            <a:endParaRPr sz="1000">
              <a:solidFill>
                <a:srgbClr val="FFFFFF"/>
              </a:solidFill>
            </a:endParaRPr>
          </a:p>
        </p:txBody>
      </p:sp>
      <p:sp>
        <p:nvSpPr>
          <p:cNvPr id="717" name="Google Shape;717;p39"/>
          <p:cNvSpPr/>
          <p:nvPr/>
        </p:nvSpPr>
        <p:spPr>
          <a:xfrm>
            <a:off x="5206550" y="3638700"/>
            <a:ext cx="2286000" cy="1372500"/>
          </a:xfrm>
          <a:prstGeom prst="roundRect">
            <a:avLst>
              <a:gd fmla="val 16667" name="adj"/>
            </a:avLst>
          </a:prstGeom>
          <a:solidFill>
            <a:srgbClr val="F1C23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700" u="sng">
                <a:solidFill>
                  <a:schemeClr val="accent1"/>
                </a:solidFill>
                <a:latin typeface="Viga"/>
                <a:ea typeface="Viga"/>
                <a:cs typeface="Viga"/>
                <a:sym typeface="Viga"/>
                <a:hlinkClick r:id="rId6">
                  <a:extLst>
                    <a:ext uri="{A12FA001-AC4F-418D-AE19-62706E023703}">
                      <ahyp:hlinkClr val="tx"/>
                    </a:ext>
                  </a:extLst>
                </a:hlinkClick>
              </a:rPr>
              <a:t>Continuum de développement de la compétence numérique</a:t>
            </a:r>
            <a:endParaRPr sz="1700">
              <a:solidFill>
                <a:schemeClr val="dk1"/>
              </a:solidFill>
              <a:latin typeface="Viga"/>
              <a:ea typeface="Viga"/>
              <a:cs typeface="Viga"/>
              <a:sym typeface="Viga"/>
            </a:endParaRPr>
          </a:p>
          <a:p>
            <a:pPr indent="0" lvl="0" marL="0" rtl="0" algn="ctr">
              <a:spcBef>
                <a:spcPts val="0"/>
              </a:spcBef>
              <a:spcAft>
                <a:spcPts val="0"/>
              </a:spcAft>
              <a:buClr>
                <a:schemeClr val="dk1"/>
              </a:buClr>
              <a:buSzPts val="1100"/>
              <a:buFont typeface="Arial"/>
              <a:buNone/>
            </a:pPr>
            <a:r>
              <a:t/>
            </a:r>
            <a:endParaRPr sz="900">
              <a:solidFill>
                <a:srgbClr val="FFFFFF"/>
              </a:solidFill>
              <a:latin typeface="Viga"/>
              <a:ea typeface="Viga"/>
              <a:cs typeface="Viga"/>
              <a:sym typeface="Viga"/>
            </a:endParaRPr>
          </a:p>
          <a:p>
            <a:pPr indent="0" lvl="0" marL="0" rtl="0" algn="l">
              <a:spcBef>
                <a:spcPts val="0"/>
              </a:spcBef>
              <a:spcAft>
                <a:spcPts val="0"/>
              </a:spcAft>
              <a:buClr>
                <a:schemeClr val="dk1"/>
              </a:buClr>
              <a:buSzPts val="1100"/>
              <a:buFont typeface="Arial"/>
              <a:buNone/>
            </a:pPr>
            <a:r>
              <a:rPr lang="en" sz="900">
                <a:solidFill>
                  <a:srgbClr val="FFFFFF"/>
                </a:solidFill>
                <a:latin typeface="Viga"/>
                <a:ea typeface="Viga"/>
                <a:cs typeface="Viga"/>
                <a:sym typeface="Viga"/>
              </a:rPr>
              <a:t>Source : MEES - Janvier 2020</a:t>
            </a:r>
            <a:endParaRPr sz="1300">
              <a:solidFill>
                <a:srgbClr val="FFFFFF"/>
              </a:solidFill>
              <a:latin typeface="Viga"/>
              <a:ea typeface="Viga"/>
              <a:cs typeface="Viga"/>
              <a:sym typeface="Viga"/>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1" name="Shape 721"/>
        <p:cNvGrpSpPr/>
        <p:nvPr/>
      </p:nvGrpSpPr>
      <p:grpSpPr>
        <a:xfrm>
          <a:off x="0" y="0"/>
          <a:ext cx="0" cy="0"/>
          <a:chOff x="0" y="0"/>
          <a:chExt cx="0" cy="0"/>
        </a:xfrm>
      </p:grpSpPr>
      <p:cxnSp>
        <p:nvCxnSpPr>
          <p:cNvPr id="722" name="Google Shape;722;p40"/>
          <p:cNvCxnSpPr/>
          <p:nvPr/>
        </p:nvCxnSpPr>
        <p:spPr>
          <a:xfrm flipH="1" rot="10800000">
            <a:off x="2262200" y="1188450"/>
            <a:ext cx="4464900" cy="11700"/>
          </a:xfrm>
          <a:prstGeom prst="straightConnector1">
            <a:avLst/>
          </a:prstGeom>
          <a:noFill/>
          <a:ln cap="rnd" cmpd="sng" w="19050">
            <a:solidFill>
              <a:srgbClr val="A4C2F4"/>
            </a:solidFill>
            <a:prstDash val="dash"/>
            <a:round/>
            <a:headEnd len="med" w="med" type="none"/>
            <a:tailEnd len="med" w="med" type="none"/>
          </a:ln>
        </p:spPr>
      </p:cxnSp>
      <p:sp>
        <p:nvSpPr>
          <p:cNvPr id="723" name="Google Shape;723;p40"/>
          <p:cNvSpPr txBox="1"/>
          <p:nvPr>
            <p:ph idx="12" type="sldNum"/>
          </p:nvPr>
        </p:nvSpPr>
        <p:spPr>
          <a:xfrm>
            <a:off x="4297650" y="4853299"/>
            <a:ext cx="548700" cy="2901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724" name="Google Shape;724;p40"/>
          <p:cNvSpPr txBox="1"/>
          <p:nvPr/>
        </p:nvSpPr>
        <p:spPr>
          <a:xfrm>
            <a:off x="1127550" y="-64300"/>
            <a:ext cx="6736500" cy="6072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600"/>
              </a:spcBef>
              <a:spcAft>
                <a:spcPts val="0"/>
              </a:spcAft>
              <a:buNone/>
            </a:pPr>
            <a:r>
              <a:rPr lang="en" sz="3000">
                <a:solidFill>
                  <a:schemeClr val="accent1"/>
                </a:solidFill>
                <a:latin typeface="Viga"/>
                <a:ea typeface="Viga"/>
                <a:cs typeface="Viga"/>
                <a:sym typeface="Viga"/>
              </a:rPr>
              <a:t>Comment PhET peut aider </a:t>
            </a:r>
            <a:endParaRPr sz="3000">
              <a:solidFill>
                <a:schemeClr val="accent1"/>
              </a:solidFill>
              <a:latin typeface="Viga"/>
              <a:ea typeface="Viga"/>
              <a:cs typeface="Viga"/>
              <a:sym typeface="Viga"/>
            </a:endParaRPr>
          </a:p>
          <a:p>
            <a:pPr indent="0" lvl="0" marL="0" rtl="0" algn="ctr">
              <a:lnSpc>
                <a:spcPct val="115000"/>
              </a:lnSpc>
              <a:spcBef>
                <a:spcPts val="600"/>
              </a:spcBef>
              <a:spcAft>
                <a:spcPts val="0"/>
              </a:spcAft>
              <a:buNone/>
            </a:pPr>
            <a:r>
              <a:rPr lang="en" sz="3000">
                <a:solidFill>
                  <a:schemeClr val="accent1"/>
                </a:solidFill>
                <a:latin typeface="Viga"/>
                <a:ea typeface="Viga"/>
                <a:cs typeface="Viga"/>
                <a:sym typeface="Viga"/>
              </a:rPr>
              <a:t>les élèves à APPRENDRE?</a:t>
            </a:r>
            <a:endParaRPr sz="3000">
              <a:solidFill>
                <a:schemeClr val="accent1"/>
              </a:solidFill>
              <a:latin typeface="Viga"/>
              <a:ea typeface="Viga"/>
              <a:cs typeface="Viga"/>
              <a:sym typeface="Viga"/>
            </a:endParaRPr>
          </a:p>
        </p:txBody>
      </p:sp>
      <p:sp>
        <p:nvSpPr>
          <p:cNvPr id="725" name="Google Shape;725;p40"/>
          <p:cNvSpPr txBox="1"/>
          <p:nvPr/>
        </p:nvSpPr>
        <p:spPr>
          <a:xfrm>
            <a:off x="529800" y="1121900"/>
            <a:ext cx="8084400" cy="3000000"/>
          </a:xfrm>
          <a:prstGeom prst="rect">
            <a:avLst/>
          </a:prstGeom>
          <a:noFill/>
          <a:ln>
            <a:noFill/>
          </a:ln>
        </p:spPr>
        <p:txBody>
          <a:bodyPr anchorCtr="0" anchor="t" bIns="91425" lIns="91425" spcFirstLastPara="1" rIns="91425" wrap="square" tIns="91425">
            <a:noAutofit/>
          </a:bodyPr>
          <a:lstStyle/>
          <a:p>
            <a:pPr indent="-330200" lvl="0" marL="457200" rtl="0" algn="l">
              <a:lnSpc>
                <a:spcPct val="115000"/>
              </a:lnSpc>
              <a:spcBef>
                <a:spcPts val="600"/>
              </a:spcBef>
              <a:spcAft>
                <a:spcPts val="0"/>
              </a:spcAft>
              <a:buClr>
                <a:srgbClr val="000000"/>
              </a:buClr>
              <a:buSzPts val="1600"/>
              <a:buFont typeface="Ubuntu"/>
              <a:buChar char="❏"/>
            </a:pPr>
            <a:r>
              <a:rPr lang="en" sz="1600">
                <a:latin typeface="Ubuntu"/>
                <a:ea typeface="Ubuntu"/>
                <a:cs typeface="Ubuntu"/>
                <a:sym typeface="Ubuntu"/>
              </a:rPr>
              <a:t>Facile d’utilisation, l’élève se sent compétent;</a:t>
            </a:r>
            <a:endParaRPr sz="1600">
              <a:latin typeface="Ubuntu"/>
              <a:ea typeface="Ubuntu"/>
              <a:cs typeface="Ubuntu"/>
              <a:sym typeface="Ubuntu"/>
            </a:endParaRPr>
          </a:p>
          <a:p>
            <a:pPr indent="-330200" lvl="0" marL="457200" rtl="0" algn="l">
              <a:lnSpc>
                <a:spcPct val="115000"/>
              </a:lnSpc>
              <a:spcBef>
                <a:spcPts val="0"/>
              </a:spcBef>
              <a:spcAft>
                <a:spcPts val="0"/>
              </a:spcAft>
              <a:buClr>
                <a:srgbClr val="000000"/>
              </a:buClr>
              <a:buSzPts val="1600"/>
              <a:buFont typeface="Ubuntu"/>
              <a:buChar char="❏"/>
            </a:pPr>
            <a:r>
              <a:rPr lang="en" sz="1600">
                <a:latin typeface="Ubuntu"/>
                <a:ea typeface="Ubuntu"/>
                <a:cs typeface="Ubuntu"/>
                <a:sym typeface="Ubuntu"/>
              </a:rPr>
              <a:t>Permet de visualiser des concepts difficiles à concevoir et de les contextualiser dans des situations réelles;</a:t>
            </a:r>
            <a:endParaRPr sz="1600">
              <a:latin typeface="Ubuntu"/>
              <a:ea typeface="Ubuntu"/>
              <a:cs typeface="Ubuntu"/>
              <a:sym typeface="Ubuntu"/>
            </a:endParaRPr>
          </a:p>
          <a:p>
            <a:pPr indent="-330200" lvl="0" marL="457200" rtl="0" algn="l">
              <a:lnSpc>
                <a:spcPct val="115000"/>
              </a:lnSpc>
              <a:spcBef>
                <a:spcPts val="0"/>
              </a:spcBef>
              <a:spcAft>
                <a:spcPts val="0"/>
              </a:spcAft>
              <a:buClr>
                <a:srgbClr val="000000"/>
              </a:buClr>
              <a:buSzPts val="1600"/>
              <a:buFont typeface="Ubuntu"/>
              <a:buChar char="❏"/>
            </a:pPr>
            <a:r>
              <a:rPr lang="en" sz="1600">
                <a:latin typeface="Ubuntu"/>
                <a:ea typeface="Ubuntu"/>
                <a:cs typeface="Ubuntu"/>
                <a:sym typeface="Ubuntu"/>
              </a:rPr>
              <a:t>L’élève n’a pas peur de briser du matériel en faisant ses expériences (il est en sécurité);</a:t>
            </a:r>
            <a:endParaRPr sz="1600">
              <a:latin typeface="Ubuntu"/>
              <a:ea typeface="Ubuntu"/>
              <a:cs typeface="Ubuntu"/>
              <a:sym typeface="Ubuntu"/>
            </a:endParaRPr>
          </a:p>
          <a:p>
            <a:pPr indent="-330200" lvl="0" marL="457200" rtl="0" algn="l">
              <a:lnSpc>
                <a:spcPct val="115000"/>
              </a:lnSpc>
              <a:spcBef>
                <a:spcPts val="0"/>
              </a:spcBef>
              <a:spcAft>
                <a:spcPts val="0"/>
              </a:spcAft>
              <a:buClr>
                <a:srgbClr val="000000"/>
              </a:buClr>
              <a:buSzPts val="1600"/>
              <a:buFont typeface="Ubuntu"/>
              <a:buChar char="❏"/>
            </a:pPr>
            <a:r>
              <a:rPr lang="en" sz="1600">
                <a:latin typeface="Ubuntu"/>
                <a:ea typeface="Ubuntu"/>
                <a:cs typeface="Ubuntu"/>
                <a:sym typeface="Ubuntu"/>
              </a:rPr>
              <a:t>Permet de reproduire des manipulations lorsque le matériel n’est pas disponible;</a:t>
            </a:r>
            <a:endParaRPr sz="1600">
              <a:latin typeface="Ubuntu"/>
              <a:ea typeface="Ubuntu"/>
              <a:cs typeface="Ubuntu"/>
              <a:sym typeface="Ubuntu"/>
            </a:endParaRPr>
          </a:p>
          <a:p>
            <a:pPr indent="-330200" lvl="0" marL="457200" rtl="0" algn="l">
              <a:lnSpc>
                <a:spcPct val="115000"/>
              </a:lnSpc>
              <a:spcBef>
                <a:spcPts val="0"/>
              </a:spcBef>
              <a:spcAft>
                <a:spcPts val="0"/>
              </a:spcAft>
              <a:buClr>
                <a:srgbClr val="000000"/>
              </a:buClr>
              <a:buSzPts val="1600"/>
              <a:buFont typeface="Ubuntu"/>
              <a:buChar char="❏"/>
            </a:pPr>
            <a:r>
              <a:rPr lang="en" sz="1600">
                <a:latin typeface="Ubuntu"/>
                <a:ea typeface="Ubuntu"/>
                <a:cs typeface="Ubuntu"/>
                <a:sym typeface="Ubuntu"/>
              </a:rPr>
              <a:t>Rend les objectifs d'apprentissage explicites et significatifs pour les élèves;</a:t>
            </a:r>
            <a:endParaRPr sz="1600">
              <a:latin typeface="Ubuntu"/>
              <a:ea typeface="Ubuntu"/>
              <a:cs typeface="Ubuntu"/>
              <a:sym typeface="Ubuntu"/>
            </a:endParaRPr>
          </a:p>
          <a:p>
            <a:pPr indent="-330200" lvl="0" marL="457200" rtl="0" algn="l">
              <a:lnSpc>
                <a:spcPct val="115000"/>
              </a:lnSpc>
              <a:spcBef>
                <a:spcPts val="0"/>
              </a:spcBef>
              <a:spcAft>
                <a:spcPts val="0"/>
              </a:spcAft>
              <a:buClr>
                <a:srgbClr val="000000"/>
              </a:buClr>
              <a:buSzPts val="1600"/>
              <a:buFont typeface="Ubuntu"/>
              <a:buChar char="❏"/>
            </a:pPr>
            <a:r>
              <a:rPr lang="en" sz="1600">
                <a:latin typeface="Ubuntu"/>
                <a:ea typeface="Ubuntu"/>
                <a:cs typeface="Ubuntu"/>
                <a:sym typeface="Ubuntu"/>
              </a:rPr>
              <a:t>Offre la possibilité à l'enseignant d’utiliser une approche centrée sur l'élève et de donner la parole aux élèves.</a:t>
            </a:r>
            <a:endParaRPr sz="1600">
              <a:latin typeface="Ubuntu"/>
              <a:ea typeface="Ubuntu"/>
              <a:cs typeface="Ubuntu"/>
              <a:sym typeface="Ubuntu"/>
            </a:endParaRPr>
          </a:p>
          <a:p>
            <a:pPr indent="-330200" lvl="0" marL="457200" rtl="0" algn="l">
              <a:lnSpc>
                <a:spcPct val="115000"/>
              </a:lnSpc>
              <a:spcBef>
                <a:spcPts val="0"/>
              </a:spcBef>
              <a:spcAft>
                <a:spcPts val="0"/>
              </a:spcAft>
              <a:buClr>
                <a:srgbClr val="000000"/>
              </a:buClr>
              <a:buSzPts val="1600"/>
              <a:buFont typeface="Ubuntu"/>
              <a:buChar char="❏"/>
            </a:pPr>
            <a:r>
              <a:rPr lang="en" sz="1600">
                <a:latin typeface="Ubuntu"/>
                <a:ea typeface="Ubuntu"/>
                <a:cs typeface="Ubuntu"/>
                <a:sym typeface="Ubuntu"/>
              </a:rPr>
              <a:t>Offre la possibilité à l’enseignant de promouvoir l'engagement des élèves en sollicitant leurs idées, en leur demandant de les verbaliser et en leur offrant des occasions de pratiquer la conversation scientifique.</a:t>
            </a:r>
            <a:endParaRPr sz="1600">
              <a:latin typeface="Ubuntu"/>
              <a:ea typeface="Ubuntu"/>
              <a:cs typeface="Ubuntu"/>
              <a:sym typeface="Ubuntu"/>
            </a:endParaRPr>
          </a:p>
          <a:p>
            <a:pPr indent="0" lvl="0" marL="0" rtl="0" algn="l">
              <a:lnSpc>
                <a:spcPct val="115000"/>
              </a:lnSpc>
              <a:spcBef>
                <a:spcPts val="600"/>
              </a:spcBef>
              <a:spcAft>
                <a:spcPts val="0"/>
              </a:spcAft>
              <a:buNone/>
            </a:pPr>
            <a:r>
              <a:t/>
            </a:r>
            <a:endParaRPr sz="1600">
              <a:latin typeface="Ubuntu"/>
              <a:ea typeface="Ubuntu"/>
              <a:cs typeface="Ubuntu"/>
              <a:sym typeface="Ubuntu"/>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9" name="Shape 729"/>
        <p:cNvGrpSpPr/>
        <p:nvPr/>
      </p:nvGrpSpPr>
      <p:grpSpPr>
        <a:xfrm>
          <a:off x="0" y="0"/>
          <a:ext cx="0" cy="0"/>
          <a:chOff x="0" y="0"/>
          <a:chExt cx="0" cy="0"/>
        </a:xfrm>
      </p:grpSpPr>
      <p:cxnSp>
        <p:nvCxnSpPr>
          <p:cNvPr id="730" name="Google Shape;730;p41"/>
          <p:cNvCxnSpPr/>
          <p:nvPr/>
        </p:nvCxnSpPr>
        <p:spPr>
          <a:xfrm>
            <a:off x="1869275" y="1166825"/>
            <a:ext cx="5691300" cy="23700"/>
          </a:xfrm>
          <a:prstGeom prst="straightConnector1">
            <a:avLst/>
          </a:prstGeom>
          <a:noFill/>
          <a:ln cap="rnd" cmpd="sng" w="19050">
            <a:solidFill>
              <a:srgbClr val="A4C2F4"/>
            </a:solidFill>
            <a:prstDash val="dash"/>
            <a:round/>
            <a:headEnd len="med" w="med" type="none"/>
            <a:tailEnd len="med" w="med" type="none"/>
          </a:ln>
        </p:spPr>
      </p:cxnSp>
      <p:sp>
        <p:nvSpPr>
          <p:cNvPr id="731" name="Google Shape;731;p41"/>
          <p:cNvSpPr txBox="1"/>
          <p:nvPr>
            <p:ph idx="12" type="sldNum"/>
          </p:nvPr>
        </p:nvSpPr>
        <p:spPr>
          <a:xfrm>
            <a:off x="4297650" y="4853299"/>
            <a:ext cx="548700" cy="2901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732" name="Google Shape;732;p41"/>
          <p:cNvSpPr txBox="1"/>
          <p:nvPr/>
        </p:nvSpPr>
        <p:spPr>
          <a:xfrm>
            <a:off x="1127550" y="-64300"/>
            <a:ext cx="6736500" cy="607200"/>
          </a:xfrm>
          <a:prstGeom prst="rect">
            <a:avLst/>
          </a:prstGeom>
          <a:noFill/>
          <a:ln>
            <a:noFill/>
          </a:ln>
        </p:spPr>
        <p:txBody>
          <a:bodyPr anchorCtr="0" anchor="t" bIns="91425" lIns="91425" spcFirstLastPara="1" rIns="91425" wrap="square" tIns="91425">
            <a:noAutofit/>
          </a:bodyPr>
          <a:lstStyle/>
          <a:p>
            <a:pPr indent="0" lvl="0" marL="457200" rtl="0" algn="ctr">
              <a:lnSpc>
                <a:spcPct val="115000"/>
              </a:lnSpc>
              <a:spcBef>
                <a:spcPts val="600"/>
              </a:spcBef>
              <a:spcAft>
                <a:spcPts val="0"/>
              </a:spcAft>
              <a:buNone/>
            </a:pPr>
            <a:r>
              <a:rPr lang="en" sz="3000">
                <a:solidFill>
                  <a:schemeClr val="accent1"/>
                </a:solidFill>
                <a:highlight>
                  <a:schemeClr val="lt1"/>
                </a:highlight>
                <a:latin typeface="Viga"/>
                <a:ea typeface="Viga"/>
                <a:cs typeface="Viga"/>
                <a:sym typeface="Viga"/>
              </a:rPr>
              <a:t>Planification d’une activité faisant l’utilisation de PhET</a:t>
            </a:r>
            <a:endParaRPr sz="3000">
              <a:solidFill>
                <a:schemeClr val="accent1"/>
              </a:solidFill>
              <a:highlight>
                <a:schemeClr val="lt1"/>
              </a:highlight>
              <a:latin typeface="Viga"/>
              <a:ea typeface="Viga"/>
              <a:cs typeface="Viga"/>
              <a:sym typeface="Viga"/>
            </a:endParaRPr>
          </a:p>
        </p:txBody>
      </p:sp>
      <p:sp>
        <p:nvSpPr>
          <p:cNvPr id="733" name="Google Shape;733;p41"/>
          <p:cNvSpPr txBox="1"/>
          <p:nvPr/>
        </p:nvSpPr>
        <p:spPr>
          <a:xfrm>
            <a:off x="901950" y="1121900"/>
            <a:ext cx="7644900" cy="3000000"/>
          </a:xfrm>
          <a:prstGeom prst="rect">
            <a:avLst/>
          </a:prstGeom>
          <a:noFill/>
          <a:ln>
            <a:noFill/>
          </a:ln>
        </p:spPr>
        <p:txBody>
          <a:bodyPr anchorCtr="0" anchor="t" bIns="91425" lIns="91425" spcFirstLastPara="1" rIns="91425" wrap="square" tIns="91425">
            <a:noAutofit/>
          </a:bodyPr>
          <a:lstStyle/>
          <a:p>
            <a:pPr indent="-330200" lvl="0" marL="457200" rtl="0" algn="l">
              <a:lnSpc>
                <a:spcPct val="100000"/>
              </a:lnSpc>
              <a:spcBef>
                <a:spcPts val="600"/>
              </a:spcBef>
              <a:spcAft>
                <a:spcPts val="0"/>
              </a:spcAft>
              <a:buClr>
                <a:srgbClr val="000000"/>
              </a:buClr>
              <a:buSzPts val="1600"/>
              <a:buFont typeface="Ubuntu"/>
              <a:buChar char="❏"/>
            </a:pPr>
            <a:r>
              <a:rPr lang="en" sz="1600">
                <a:latin typeface="Ubuntu"/>
                <a:ea typeface="Ubuntu"/>
                <a:cs typeface="Ubuntu"/>
                <a:sym typeface="Ubuntu"/>
              </a:rPr>
              <a:t>Bien définir l’intention pédagogique;</a:t>
            </a:r>
            <a:endParaRPr sz="1600">
              <a:latin typeface="Ubuntu"/>
              <a:ea typeface="Ubuntu"/>
              <a:cs typeface="Ubuntu"/>
              <a:sym typeface="Ubuntu"/>
            </a:endParaRPr>
          </a:p>
          <a:p>
            <a:pPr indent="-330200" lvl="0" marL="457200" rtl="0" algn="l">
              <a:lnSpc>
                <a:spcPct val="100000"/>
              </a:lnSpc>
              <a:spcBef>
                <a:spcPts val="0"/>
              </a:spcBef>
              <a:spcAft>
                <a:spcPts val="0"/>
              </a:spcAft>
              <a:buClr>
                <a:srgbClr val="000000"/>
              </a:buClr>
              <a:buSzPts val="1600"/>
              <a:buFont typeface="Ubuntu"/>
              <a:buChar char="❏"/>
            </a:pPr>
            <a:r>
              <a:rPr lang="en" sz="1600">
                <a:latin typeface="Ubuntu"/>
                <a:ea typeface="Ubuntu"/>
                <a:cs typeface="Ubuntu"/>
                <a:sym typeface="Ubuntu"/>
              </a:rPr>
              <a:t>Donner le minimum d’informations sur l’utilisation de la simulation;</a:t>
            </a:r>
            <a:endParaRPr sz="1600">
              <a:latin typeface="Ubuntu"/>
              <a:ea typeface="Ubuntu"/>
              <a:cs typeface="Ubuntu"/>
              <a:sym typeface="Ubuntu"/>
            </a:endParaRPr>
          </a:p>
          <a:p>
            <a:pPr indent="-330200" lvl="0" marL="457200" rtl="0" algn="l">
              <a:lnSpc>
                <a:spcPct val="100000"/>
              </a:lnSpc>
              <a:spcBef>
                <a:spcPts val="0"/>
              </a:spcBef>
              <a:spcAft>
                <a:spcPts val="0"/>
              </a:spcAft>
              <a:buClr>
                <a:srgbClr val="000000"/>
              </a:buClr>
              <a:buSzPts val="1600"/>
              <a:buFont typeface="Ubuntu"/>
              <a:buChar char="❏"/>
            </a:pPr>
            <a:r>
              <a:rPr lang="en" sz="1600">
                <a:latin typeface="Ubuntu"/>
                <a:ea typeface="Ubuntu"/>
                <a:cs typeface="Ubuntu"/>
                <a:sym typeface="Ubuntu"/>
              </a:rPr>
              <a:t>Créer des liens avec les connaissances </a:t>
            </a:r>
            <a:r>
              <a:rPr lang="en" sz="1600">
                <a:latin typeface="Ubuntu"/>
                <a:ea typeface="Ubuntu"/>
                <a:cs typeface="Ubuntu"/>
                <a:sym typeface="Ubuntu"/>
              </a:rPr>
              <a:t>antérieurs</a:t>
            </a:r>
            <a:r>
              <a:rPr lang="en" sz="1600">
                <a:latin typeface="Ubuntu"/>
                <a:ea typeface="Ubuntu"/>
                <a:cs typeface="Ubuntu"/>
                <a:sym typeface="Ubuntu"/>
              </a:rPr>
              <a:t> et les idées </a:t>
            </a:r>
            <a:r>
              <a:rPr lang="en" sz="1600">
                <a:latin typeface="Ubuntu"/>
                <a:ea typeface="Ubuntu"/>
                <a:cs typeface="Ubuntu"/>
                <a:sym typeface="Ubuntu"/>
              </a:rPr>
              <a:t>préconçues</a:t>
            </a:r>
            <a:r>
              <a:rPr lang="en" sz="1600">
                <a:latin typeface="Ubuntu"/>
                <a:ea typeface="Ubuntu"/>
                <a:cs typeface="Ubuntu"/>
                <a:sym typeface="Ubuntu"/>
              </a:rPr>
              <a:t> des élèves;</a:t>
            </a:r>
            <a:endParaRPr sz="1600">
              <a:latin typeface="Ubuntu"/>
              <a:ea typeface="Ubuntu"/>
              <a:cs typeface="Ubuntu"/>
              <a:sym typeface="Ubuntu"/>
            </a:endParaRPr>
          </a:p>
          <a:p>
            <a:pPr indent="-330200" lvl="0" marL="457200" rtl="0" algn="l">
              <a:lnSpc>
                <a:spcPct val="100000"/>
              </a:lnSpc>
              <a:spcBef>
                <a:spcPts val="0"/>
              </a:spcBef>
              <a:spcAft>
                <a:spcPts val="0"/>
              </a:spcAft>
              <a:buClr>
                <a:srgbClr val="000000"/>
              </a:buClr>
              <a:buSzPts val="1600"/>
              <a:buFont typeface="Ubuntu"/>
              <a:buChar char="❏"/>
            </a:pPr>
            <a:r>
              <a:rPr lang="en" sz="1600">
                <a:latin typeface="Ubuntu"/>
                <a:ea typeface="Ubuntu"/>
                <a:cs typeface="Ubuntu"/>
                <a:sym typeface="Ubuntu"/>
              </a:rPr>
              <a:t>Encourager l’élève à donner du sens à l’apprentissage et utiliser le raisonnement;</a:t>
            </a:r>
            <a:endParaRPr sz="1600">
              <a:latin typeface="Ubuntu"/>
              <a:ea typeface="Ubuntu"/>
              <a:cs typeface="Ubuntu"/>
              <a:sym typeface="Ubuntu"/>
            </a:endParaRPr>
          </a:p>
          <a:p>
            <a:pPr indent="-330200" lvl="0" marL="457200" rtl="0" algn="l">
              <a:lnSpc>
                <a:spcPct val="100000"/>
              </a:lnSpc>
              <a:spcBef>
                <a:spcPts val="0"/>
              </a:spcBef>
              <a:spcAft>
                <a:spcPts val="0"/>
              </a:spcAft>
              <a:buClr>
                <a:srgbClr val="000000"/>
              </a:buClr>
              <a:buSzPts val="1600"/>
              <a:buFont typeface="Ubuntu"/>
              <a:buChar char="❏"/>
            </a:pPr>
            <a:r>
              <a:rPr lang="en" sz="1600">
                <a:latin typeface="Ubuntu"/>
                <a:ea typeface="Ubuntu"/>
                <a:cs typeface="Ubuntu"/>
                <a:sym typeface="Ubuntu"/>
              </a:rPr>
              <a:t>Donnez un sens aux apprentissages en créant des liens avec des </a:t>
            </a:r>
            <a:r>
              <a:rPr lang="en" sz="1600">
                <a:latin typeface="Ubuntu"/>
                <a:ea typeface="Ubuntu"/>
                <a:cs typeface="Ubuntu"/>
                <a:sym typeface="Ubuntu"/>
              </a:rPr>
              <a:t>expériences</a:t>
            </a:r>
            <a:r>
              <a:rPr lang="en" sz="1600">
                <a:latin typeface="Ubuntu"/>
                <a:ea typeface="Ubuntu"/>
                <a:cs typeface="Ubuntu"/>
                <a:sym typeface="Ubuntu"/>
              </a:rPr>
              <a:t> du monde réel;</a:t>
            </a:r>
            <a:endParaRPr sz="1600">
              <a:latin typeface="Ubuntu"/>
              <a:ea typeface="Ubuntu"/>
              <a:cs typeface="Ubuntu"/>
              <a:sym typeface="Ubuntu"/>
            </a:endParaRPr>
          </a:p>
          <a:p>
            <a:pPr indent="-330200" lvl="0" marL="457200" rtl="0" algn="l">
              <a:lnSpc>
                <a:spcPct val="100000"/>
              </a:lnSpc>
              <a:spcBef>
                <a:spcPts val="0"/>
              </a:spcBef>
              <a:spcAft>
                <a:spcPts val="0"/>
              </a:spcAft>
              <a:buClr>
                <a:srgbClr val="000000"/>
              </a:buClr>
              <a:buSzPts val="1600"/>
              <a:buFont typeface="Ubuntu"/>
              <a:buChar char="❏"/>
            </a:pPr>
            <a:r>
              <a:rPr lang="en" sz="1600">
                <a:latin typeface="Ubuntu"/>
                <a:ea typeface="Ubuntu"/>
                <a:cs typeface="Ubuntu"/>
                <a:sym typeface="Ubuntu"/>
              </a:rPr>
              <a:t>Concevoir des activités collaboratives;</a:t>
            </a:r>
            <a:endParaRPr sz="1600">
              <a:latin typeface="Ubuntu"/>
              <a:ea typeface="Ubuntu"/>
              <a:cs typeface="Ubuntu"/>
              <a:sym typeface="Ubuntu"/>
            </a:endParaRPr>
          </a:p>
          <a:p>
            <a:pPr indent="-330200" lvl="0" marL="457200" rtl="0" algn="l">
              <a:lnSpc>
                <a:spcPct val="100000"/>
              </a:lnSpc>
              <a:spcBef>
                <a:spcPts val="0"/>
              </a:spcBef>
              <a:spcAft>
                <a:spcPts val="0"/>
              </a:spcAft>
              <a:buClr>
                <a:srgbClr val="000000"/>
              </a:buClr>
              <a:buSzPts val="1600"/>
              <a:buFont typeface="Ubuntu"/>
              <a:buChar char="❏"/>
            </a:pPr>
            <a:r>
              <a:rPr lang="en" sz="1600">
                <a:latin typeface="Ubuntu"/>
                <a:ea typeface="Ubuntu"/>
                <a:cs typeface="Ubuntu"/>
                <a:sym typeface="Ubuntu"/>
              </a:rPr>
              <a:t>Aider les élèves à construire leurs connaissances.</a:t>
            </a:r>
            <a:endParaRPr sz="1800">
              <a:solidFill>
                <a:srgbClr val="384F5C"/>
              </a:solidFill>
              <a:latin typeface="Ubuntu"/>
              <a:ea typeface="Ubuntu"/>
              <a:cs typeface="Ubuntu"/>
              <a:sym typeface="Ubuntu"/>
            </a:endParaRPr>
          </a:p>
        </p:txBody>
      </p:sp>
      <p:sp>
        <p:nvSpPr>
          <p:cNvPr id="734" name="Google Shape;734;p41"/>
          <p:cNvSpPr txBox="1"/>
          <p:nvPr/>
        </p:nvSpPr>
        <p:spPr>
          <a:xfrm>
            <a:off x="1127550" y="3712000"/>
            <a:ext cx="6736500" cy="6072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600"/>
              </a:spcBef>
              <a:spcAft>
                <a:spcPts val="0"/>
              </a:spcAft>
              <a:buNone/>
            </a:pPr>
            <a:r>
              <a:rPr b="1" lang="en" sz="1600">
                <a:latin typeface="Ubuntu"/>
                <a:ea typeface="Ubuntu"/>
                <a:cs typeface="Ubuntu"/>
                <a:sym typeface="Ubuntu"/>
              </a:rPr>
              <a:t>Document très </a:t>
            </a:r>
            <a:r>
              <a:rPr b="1" lang="en" sz="1600">
                <a:latin typeface="Ubuntu"/>
                <a:ea typeface="Ubuntu"/>
                <a:cs typeface="Ubuntu"/>
                <a:sym typeface="Ubuntu"/>
              </a:rPr>
              <a:t>pertinent</a:t>
            </a:r>
            <a:r>
              <a:rPr b="1" lang="en" sz="1600">
                <a:latin typeface="Ubuntu"/>
                <a:ea typeface="Ubuntu"/>
                <a:cs typeface="Ubuntu"/>
                <a:sym typeface="Ubuntu"/>
              </a:rPr>
              <a:t> à consulter</a:t>
            </a:r>
            <a:endParaRPr b="1" sz="1600">
              <a:latin typeface="Ubuntu"/>
              <a:ea typeface="Ubuntu"/>
              <a:cs typeface="Ubuntu"/>
              <a:sym typeface="Ubuntu"/>
            </a:endParaRPr>
          </a:p>
          <a:p>
            <a:pPr indent="0" lvl="0" marL="0" rtl="0" algn="ctr">
              <a:lnSpc>
                <a:spcPct val="115000"/>
              </a:lnSpc>
              <a:spcBef>
                <a:spcPts val="600"/>
              </a:spcBef>
              <a:spcAft>
                <a:spcPts val="0"/>
              </a:spcAft>
              <a:buNone/>
            </a:pPr>
            <a:r>
              <a:rPr lang="en" sz="1600" u="sng">
                <a:solidFill>
                  <a:schemeClr val="hlink"/>
                </a:solidFill>
                <a:latin typeface="Ubuntu"/>
                <a:ea typeface="Ubuntu"/>
                <a:cs typeface="Ubuntu"/>
                <a:sym typeface="Ubuntu"/>
                <a:hlinkClick r:id="rId3"/>
              </a:rPr>
              <a:t>Stratégies de facilitation pour des activités en classe basées sur l'approche par problème utilisant des simulations PhET</a:t>
            </a:r>
            <a:endParaRPr sz="1600">
              <a:latin typeface="Ubuntu"/>
              <a:ea typeface="Ubuntu"/>
              <a:cs typeface="Ubuntu"/>
              <a:sym typeface="Ubuntu"/>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8" name="Shape 738"/>
        <p:cNvGrpSpPr/>
        <p:nvPr/>
      </p:nvGrpSpPr>
      <p:grpSpPr>
        <a:xfrm>
          <a:off x="0" y="0"/>
          <a:ext cx="0" cy="0"/>
          <a:chOff x="0" y="0"/>
          <a:chExt cx="0" cy="0"/>
        </a:xfrm>
      </p:grpSpPr>
      <p:sp>
        <p:nvSpPr>
          <p:cNvPr id="739" name="Google Shape;739;p42"/>
          <p:cNvSpPr/>
          <p:nvPr/>
        </p:nvSpPr>
        <p:spPr>
          <a:xfrm>
            <a:off x="3393701" y="864534"/>
            <a:ext cx="4858468" cy="3782373"/>
          </a:xfrm>
          <a:custGeom>
            <a:rect b="b" l="l" r="r" t="t"/>
            <a:pathLst>
              <a:path extrusionOk="0" h="111665" w="143434">
                <a:moveTo>
                  <a:pt x="71751" y="2308"/>
                </a:moveTo>
                <a:lnTo>
                  <a:pt x="71887" y="2376"/>
                </a:lnTo>
                <a:lnTo>
                  <a:pt x="72091" y="2444"/>
                </a:lnTo>
                <a:lnTo>
                  <a:pt x="72159" y="2647"/>
                </a:lnTo>
                <a:lnTo>
                  <a:pt x="72226" y="2783"/>
                </a:lnTo>
                <a:lnTo>
                  <a:pt x="72159" y="2987"/>
                </a:lnTo>
                <a:lnTo>
                  <a:pt x="72091" y="3190"/>
                </a:lnTo>
                <a:lnTo>
                  <a:pt x="71887" y="3258"/>
                </a:lnTo>
                <a:lnTo>
                  <a:pt x="71751" y="3326"/>
                </a:lnTo>
                <a:lnTo>
                  <a:pt x="71548" y="3258"/>
                </a:lnTo>
                <a:lnTo>
                  <a:pt x="71344" y="3190"/>
                </a:lnTo>
                <a:lnTo>
                  <a:pt x="71276" y="2987"/>
                </a:lnTo>
                <a:lnTo>
                  <a:pt x="71208" y="2783"/>
                </a:lnTo>
                <a:lnTo>
                  <a:pt x="71276" y="2647"/>
                </a:lnTo>
                <a:lnTo>
                  <a:pt x="71344" y="2444"/>
                </a:lnTo>
                <a:lnTo>
                  <a:pt x="71548" y="2376"/>
                </a:lnTo>
                <a:lnTo>
                  <a:pt x="71751" y="2308"/>
                </a:lnTo>
                <a:close/>
                <a:moveTo>
                  <a:pt x="137528" y="5906"/>
                </a:moveTo>
                <a:lnTo>
                  <a:pt x="137596" y="5974"/>
                </a:lnTo>
                <a:lnTo>
                  <a:pt x="137596" y="89604"/>
                </a:lnTo>
                <a:lnTo>
                  <a:pt x="5906" y="89604"/>
                </a:lnTo>
                <a:lnTo>
                  <a:pt x="5906" y="5974"/>
                </a:lnTo>
                <a:lnTo>
                  <a:pt x="5906" y="5906"/>
                </a:lnTo>
                <a:close/>
                <a:moveTo>
                  <a:pt x="3530" y="0"/>
                </a:moveTo>
                <a:lnTo>
                  <a:pt x="3191" y="68"/>
                </a:lnTo>
                <a:lnTo>
                  <a:pt x="2444" y="339"/>
                </a:lnTo>
                <a:lnTo>
                  <a:pt x="1766" y="679"/>
                </a:lnTo>
                <a:lnTo>
                  <a:pt x="1155" y="1154"/>
                </a:lnTo>
                <a:lnTo>
                  <a:pt x="679" y="1765"/>
                </a:lnTo>
                <a:lnTo>
                  <a:pt x="272" y="2444"/>
                </a:lnTo>
                <a:lnTo>
                  <a:pt x="69" y="3190"/>
                </a:lnTo>
                <a:lnTo>
                  <a:pt x="1" y="3598"/>
                </a:lnTo>
                <a:lnTo>
                  <a:pt x="1" y="4005"/>
                </a:lnTo>
                <a:lnTo>
                  <a:pt x="1" y="91572"/>
                </a:lnTo>
                <a:lnTo>
                  <a:pt x="1" y="91979"/>
                </a:lnTo>
                <a:lnTo>
                  <a:pt x="69" y="92319"/>
                </a:lnTo>
                <a:lnTo>
                  <a:pt x="272" y="93065"/>
                </a:lnTo>
                <a:lnTo>
                  <a:pt x="679" y="93744"/>
                </a:lnTo>
                <a:lnTo>
                  <a:pt x="1155" y="94355"/>
                </a:lnTo>
                <a:lnTo>
                  <a:pt x="1766" y="94830"/>
                </a:lnTo>
                <a:lnTo>
                  <a:pt x="2444" y="95238"/>
                </a:lnTo>
                <a:lnTo>
                  <a:pt x="3191" y="95441"/>
                </a:lnTo>
                <a:lnTo>
                  <a:pt x="3530" y="95509"/>
                </a:lnTo>
                <a:lnTo>
                  <a:pt x="139904" y="95509"/>
                </a:lnTo>
                <a:lnTo>
                  <a:pt x="140311" y="95441"/>
                </a:lnTo>
                <a:lnTo>
                  <a:pt x="141058" y="95238"/>
                </a:lnTo>
                <a:lnTo>
                  <a:pt x="141737" y="94830"/>
                </a:lnTo>
                <a:lnTo>
                  <a:pt x="142280" y="94355"/>
                </a:lnTo>
                <a:lnTo>
                  <a:pt x="142755" y="93744"/>
                </a:lnTo>
                <a:lnTo>
                  <a:pt x="143162" y="93065"/>
                </a:lnTo>
                <a:lnTo>
                  <a:pt x="143366" y="92319"/>
                </a:lnTo>
                <a:lnTo>
                  <a:pt x="143434" y="91979"/>
                </a:lnTo>
                <a:lnTo>
                  <a:pt x="143434" y="91572"/>
                </a:lnTo>
                <a:lnTo>
                  <a:pt x="143434" y="4005"/>
                </a:lnTo>
                <a:lnTo>
                  <a:pt x="143434" y="3598"/>
                </a:lnTo>
                <a:lnTo>
                  <a:pt x="143366" y="3190"/>
                </a:lnTo>
                <a:lnTo>
                  <a:pt x="143162" y="2444"/>
                </a:lnTo>
                <a:lnTo>
                  <a:pt x="142755" y="1765"/>
                </a:lnTo>
                <a:lnTo>
                  <a:pt x="142280" y="1154"/>
                </a:lnTo>
                <a:lnTo>
                  <a:pt x="141737" y="679"/>
                </a:lnTo>
                <a:lnTo>
                  <a:pt x="141058" y="339"/>
                </a:lnTo>
                <a:lnTo>
                  <a:pt x="140311" y="68"/>
                </a:lnTo>
                <a:lnTo>
                  <a:pt x="139904" y="0"/>
                </a:lnTo>
                <a:close/>
                <a:moveTo>
                  <a:pt x="55324" y="95713"/>
                </a:moveTo>
                <a:lnTo>
                  <a:pt x="55052" y="98971"/>
                </a:lnTo>
                <a:lnTo>
                  <a:pt x="54713" y="102297"/>
                </a:lnTo>
                <a:lnTo>
                  <a:pt x="54374" y="105284"/>
                </a:lnTo>
                <a:lnTo>
                  <a:pt x="53966" y="107388"/>
                </a:lnTo>
                <a:lnTo>
                  <a:pt x="53763" y="108203"/>
                </a:lnTo>
                <a:lnTo>
                  <a:pt x="53627" y="108746"/>
                </a:lnTo>
                <a:lnTo>
                  <a:pt x="53423" y="109153"/>
                </a:lnTo>
                <a:lnTo>
                  <a:pt x="53220" y="109357"/>
                </a:lnTo>
                <a:lnTo>
                  <a:pt x="52677" y="109493"/>
                </a:lnTo>
                <a:lnTo>
                  <a:pt x="51794" y="109696"/>
                </a:lnTo>
                <a:lnTo>
                  <a:pt x="49690" y="110036"/>
                </a:lnTo>
                <a:lnTo>
                  <a:pt x="48061" y="110307"/>
                </a:lnTo>
                <a:lnTo>
                  <a:pt x="47450" y="110443"/>
                </a:lnTo>
                <a:lnTo>
                  <a:pt x="47110" y="110511"/>
                </a:lnTo>
                <a:lnTo>
                  <a:pt x="47042" y="110579"/>
                </a:lnTo>
                <a:lnTo>
                  <a:pt x="47042" y="110783"/>
                </a:lnTo>
                <a:lnTo>
                  <a:pt x="47110" y="110850"/>
                </a:lnTo>
                <a:lnTo>
                  <a:pt x="47585" y="110918"/>
                </a:lnTo>
                <a:lnTo>
                  <a:pt x="48400" y="110986"/>
                </a:lnTo>
                <a:lnTo>
                  <a:pt x="51387" y="111054"/>
                </a:lnTo>
                <a:lnTo>
                  <a:pt x="56071" y="111122"/>
                </a:lnTo>
                <a:lnTo>
                  <a:pt x="87092" y="111122"/>
                </a:lnTo>
                <a:lnTo>
                  <a:pt x="91708" y="111054"/>
                </a:lnTo>
                <a:lnTo>
                  <a:pt x="94695" y="110986"/>
                </a:lnTo>
                <a:lnTo>
                  <a:pt x="95578" y="110918"/>
                </a:lnTo>
                <a:lnTo>
                  <a:pt x="96053" y="110850"/>
                </a:lnTo>
                <a:lnTo>
                  <a:pt x="96121" y="110783"/>
                </a:lnTo>
                <a:lnTo>
                  <a:pt x="96121" y="110579"/>
                </a:lnTo>
                <a:lnTo>
                  <a:pt x="96053" y="110511"/>
                </a:lnTo>
                <a:lnTo>
                  <a:pt x="95713" y="110443"/>
                </a:lnTo>
                <a:lnTo>
                  <a:pt x="95102" y="110307"/>
                </a:lnTo>
                <a:lnTo>
                  <a:pt x="93473" y="110036"/>
                </a:lnTo>
                <a:lnTo>
                  <a:pt x="91369" y="109696"/>
                </a:lnTo>
                <a:lnTo>
                  <a:pt x="90487" y="109493"/>
                </a:lnTo>
                <a:lnTo>
                  <a:pt x="89943" y="109357"/>
                </a:lnTo>
                <a:lnTo>
                  <a:pt x="89740" y="109153"/>
                </a:lnTo>
                <a:lnTo>
                  <a:pt x="89536" y="108746"/>
                </a:lnTo>
                <a:lnTo>
                  <a:pt x="89333" y="108203"/>
                </a:lnTo>
                <a:lnTo>
                  <a:pt x="89197" y="107388"/>
                </a:lnTo>
                <a:lnTo>
                  <a:pt x="88789" y="105284"/>
                </a:lnTo>
                <a:lnTo>
                  <a:pt x="88382" y="102297"/>
                </a:lnTo>
                <a:lnTo>
                  <a:pt x="88043" y="98971"/>
                </a:lnTo>
                <a:lnTo>
                  <a:pt x="87839" y="95713"/>
                </a:lnTo>
                <a:close/>
                <a:moveTo>
                  <a:pt x="47450" y="111054"/>
                </a:moveTo>
                <a:lnTo>
                  <a:pt x="47450" y="111122"/>
                </a:lnTo>
                <a:lnTo>
                  <a:pt x="47450" y="111393"/>
                </a:lnTo>
                <a:lnTo>
                  <a:pt x="47518" y="111461"/>
                </a:lnTo>
                <a:lnTo>
                  <a:pt x="48807" y="111529"/>
                </a:lnTo>
                <a:lnTo>
                  <a:pt x="52473" y="111597"/>
                </a:lnTo>
                <a:lnTo>
                  <a:pt x="62384" y="111665"/>
                </a:lnTo>
                <a:lnTo>
                  <a:pt x="80779" y="111665"/>
                </a:lnTo>
                <a:lnTo>
                  <a:pt x="90622" y="111597"/>
                </a:lnTo>
                <a:lnTo>
                  <a:pt x="94356" y="111529"/>
                </a:lnTo>
                <a:lnTo>
                  <a:pt x="95646" y="111461"/>
                </a:lnTo>
                <a:lnTo>
                  <a:pt x="95713" y="111393"/>
                </a:lnTo>
                <a:lnTo>
                  <a:pt x="95713" y="111122"/>
                </a:lnTo>
                <a:lnTo>
                  <a:pt x="95646" y="111054"/>
                </a:lnTo>
                <a:lnTo>
                  <a:pt x="94084" y="111122"/>
                </a:lnTo>
                <a:lnTo>
                  <a:pt x="91233" y="111190"/>
                </a:lnTo>
                <a:lnTo>
                  <a:pt x="80847" y="111258"/>
                </a:lnTo>
                <a:lnTo>
                  <a:pt x="62316" y="111258"/>
                </a:lnTo>
                <a:lnTo>
                  <a:pt x="51930" y="111190"/>
                </a:lnTo>
                <a:lnTo>
                  <a:pt x="49079" y="111122"/>
                </a:lnTo>
                <a:lnTo>
                  <a:pt x="47518" y="111054"/>
                </a:lnTo>
                <a:close/>
              </a:path>
            </a:pathLst>
          </a:custGeom>
          <a:solidFill>
            <a:srgbClr val="FFFFFF"/>
          </a:solidFill>
          <a:ln cap="flat" cmpd="sng" w="19050">
            <a:solidFill>
              <a:srgbClr val="1C458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Dosis"/>
              <a:ea typeface="Dosis"/>
              <a:cs typeface="Dosis"/>
              <a:sym typeface="Dosis"/>
            </a:endParaRPr>
          </a:p>
        </p:txBody>
      </p:sp>
      <p:sp>
        <p:nvSpPr>
          <p:cNvPr id="740" name="Google Shape;740;p42"/>
          <p:cNvSpPr/>
          <p:nvPr/>
        </p:nvSpPr>
        <p:spPr>
          <a:xfrm>
            <a:off x="3597012" y="1058116"/>
            <a:ext cx="4452000" cy="2842800"/>
          </a:xfrm>
          <a:prstGeom prst="rect">
            <a:avLst/>
          </a:prstGeom>
          <a:solidFill>
            <a:schemeClr val="lt1"/>
          </a:solidFill>
          <a:ln cap="flat" cmpd="sng" w="19050">
            <a:solidFill>
              <a:srgbClr val="1C4587"/>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solidFill>
                  <a:srgbClr val="999999"/>
                </a:solidFill>
                <a:latin typeface="Dosis"/>
                <a:ea typeface="Dosis"/>
                <a:cs typeface="Dosis"/>
                <a:sym typeface="Dosis"/>
              </a:rPr>
              <a:t>Place your screenshot here</a:t>
            </a:r>
            <a:endParaRPr sz="1000">
              <a:solidFill>
                <a:srgbClr val="999999"/>
              </a:solidFill>
              <a:latin typeface="Dosis"/>
              <a:ea typeface="Dosis"/>
              <a:cs typeface="Dosis"/>
              <a:sym typeface="Dosis"/>
            </a:endParaRPr>
          </a:p>
        </p:txBody>
      </p:sp>
      <p:sp>
        <p:nvSpPr>
          <p:cNvPr id="741" name="Google Shape;741;p42"/>
          <p:cNvSpPr txBox="1"/>
          <p:nvPr>
            <p:ph type="title"/>
          </p:nvPr>
        </p:nvSpPr>
        <p:spPr>
          <a:xfrm>
            <a:off x="747925" y="225025"/>
            <a:ext cx="6140400" cy="857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000">
                <a:latin typeface="Viga"/>
                <a:ea typeface="Viga"/>
                <a:cs typeface="Viga"/>
                <a:sym typeface="Viga"/>
              </a:rPr>
              <a:t>Classroom</a:t>
            </a:r>
            <a:endParaRPr sz="3000">
              <a:latin typeface="Viga"/>
              <a:ea typeface="Viga"/>
              <a:cs typeface="Viga"/>
              <a:sym typeface="Viga"/>
            </a:endParaRPr>
          </a:p>
        </p:txBody>
      </p:sp>
      <p:sp>
        <p:nvSpPr>
          <p:cNvPr id="742" name="Google Shape;742;p42"/>
          <p:cNvSpPr txBox="1"/>
          <p:nvPr>
            <p:ph idx="1" type="body"/>
          </p:nvPr>
        </p:nvSpPr>
        <p:spPr>
          <a:xfrm>
            <a:off x="747925" y="1297050"/>
            <a:ext cx="2254800" cy="36108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n" sz="1800">
                <a:latin typeface="Ubuntu"/>
                <a:ea typeface="Ubuntu"/>
                <a:cs typeface="Ubuntu"/>
                <a:sym typeface="Ubuntu"/>
              </a:rPr>
              <a:t>Partage facile et rapide d’une simulation HTML5 ou Flash avec vos élèves via Google Classroom.</a:t>
            </a:r>
            <a:endParaRPr sz="1800">
              <a:latin typeface="Ubuntu"/>
              <a:ea typeface="Ubuntu"/>
              <a:cs typeface="Ubuntu"/>
              <a:sym typeface="Ubuntu"/>
            </a:endParaRPr>
          </a:p>
        </p:txBody>
      </p:sp>
      <p:sp>
        <p:nvSpPr>
          <p:cNvPr id="743" name="Google Shape;743;p42"/>
          <p:cNvSpPr txBox="1"/>
          <p:nvPr>
            <p:ph idx="12" type="sldNum"/>
          </p:nvPr>
        </p:nvSpPr>
        <p:spPr>
          <a:xfrm>
            <a:off x="90619" y="4722737"/>
            <a:ext cx="548700" cy="393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fld id="{00000000-1234-1234-1234-123412341234}" type="slidenum">
              <a:rPr lang="en"/>
              <a:t>‹#›</a:t>
            </a:fld>
            <a:endParaRPr/>
          </a:p>
        </p:txBody>
      </p:sp>
      <p:pic>
        <p:nvPicPr>
          <p:cNvPr id="744" name="Google Shape;744;p42">
            <a:hlinkClick r:id="rId3"/>
          </p:cNvPr>
          <p:cNvPicPr preferRelativeResize="0"/>
          <p:nvPr/>
        </p:nvPicPr>
        <p:blipFill>
          <a:blip r:embed="rId4">
            <a:alphaModFix/>
          </a:blip>
          <a:stretch>
            <a:fillRect/>
          </a:stretch>
        </p:blipFill>
        <p:spPr>
          <a:xfrm>
            <a:off x="4101625" y="1073650"/>
            <a:ext cx="3614000" cy="2813150"/>
          </a:xfrm>
          <a:prstGeom prst="rect">
            <a:avLst/>
          </a:prstGeom>
          <a:noFill/>
          <a:ln cap="flat" cmpd="sng" w="19050">
            <a:solidFill>
              <a:srgbClr val="1C4587"/>
            </a:solidFill>
            <a:prstDash val="solid"/>
            <a:round/>
            <a:headEnd len="sm" w="sm" type="none"/>
            <a:tailEnd len="sm" w="sm" type="none"/>
          </a:ln>
        </p:spPr>
      </p:pic>
      <p:sp>
        <p:nvSpPr>
          <p:cNvPr id="745" name="Google Shape;745;p42"/>
          <p:cNvSpPr/>
          <p:nvPr/>
        </p:nvSpPr>
        <p:spPr>
          <a:xfrm>
            <a:off x="7227075" y="1214450"/>
            <a:ext cx="365700" cy="365700"/>
          </a:xfrm>
          <a:prstGeom prst="ellipse">
            <a:avLst/>
          </a:prstGeom>
          <a:no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746" name="Google Shape;746;p42"/>
          <p:cNvPicPr preferRelativeResize="0"/>
          <p:nvPr/>
        </p:nvPicPr>
        <p:blipFill>
          <a:blip r:embed="rId5">
            <a:alphaModFix/>
          </a:blip>
          <a:stretch>
            <a:fillRect/>
          </a:stretch>
        </p:blipFill>
        <p:spPr>
          <a:xfrm rot="9110161">
            <a:off x="6033598" y="314511"/>
            <a:ext cx="1207879" cy="1205499"/>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0" name="Shape 750"/>
        <p:cNvGrpSpPr/>
        <p:nvPr/>
      </p:nvGrpSpPr>
      <p:grpSpPr>
        <a:xfrm>
          <a:off x="0" y="0"/>
          <a:ext cx="0" cy="0"/>
          <a:chOff x="0" y="0"/>
          <a:chExt cx="0" cy="0"/>
        </a:xfrm>
      </p:grpSpPr>
      <p:sp>
        <p:nvSpPr>
          <p:cNvPr id="751" name="Google Shape;751;p43"/>
          <p:cNvSpPr/>
          <p:nvPr/>
        </p:nvSpPr>
        <p:spPr>
          <a:xfrm>
            <a:off x="3597012" y="1058116"/>
            <a:ext cx="4452000" cy="2842800"/>
          </a:xfrm>
          <a:prstGeom prst="rect">
            <a:avLst/>
          </a:prstGeom>
          <a:solidFill>
            <a:schemeClr val="lt1"/>
          </a:solidFill>
          <a:ln cap="flat" cmpd="sng" w="19050">
            <a:solidFill>
              <a:srgbClr val="1C4587"/>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solidFill>
                  <a:srgbClr val="999999"/>
                </a:solidFill>
                <a:latin typeface="Dosis"/>
                <a:ea typeface="Dosis"/>
                <a:cs typeface="Dosis"/>
                <a:sym typeface="Dosis"/>
              </a:rPr>
              <a:t>Place your screenshot here</a:t>
            </a:r>
            <a:endParaRPr sz="1000">
              <a:solidFill>
                <a:srgbClr val="999999"/>
              </a:solidFill>
              <a:latin typeface="Dosis"/>
              <a:ea typeface="Dosis"/>
              <a:cs typeface="Dosis"/>
              <a:sym typeface="Dosis"/>
            </a:endParaRPr>
          </a:p>
        </p:txBody>
      </p:sp>
      <p:sp>
        <p:nvSpPr>
          <p:cNvPr id="752" name="Google Shape;752;p43"/>
          <p:cNvSpPr txBox="1"/>
          <p:nvPr>
            <p:ph type="title"/>
          </p:nvPr>
        </p:nvSpPr>
        <p:spPr>
          <a:xfrm>
            <a:off x="747925" y="72625"/>
            <a:ext cx="6140400" cy="857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000">
                <a:latin typeface="Viga"/>
                <a:ea typeface="Viga"/>
                <a:cs typeface="Viga"/>
                <a:sym typeface="Viga"/>
              </a:rPr>
              <a:t>Outils de recherche d’activités</a:t>
            </a:r>
            <a:endParaRPr sz="3000">
              <a:latin typeface="Viga"/>
              <a:ea typeface="Viga"/>
              <a:cs typeface="Viga"/>
              <a:sym typeface="Viga"/>
            </a:endParaRPr>
          </a:p>
        </p:txBody>
      </p:sp>
      <p:sp>
        <p:nvSpPr>
          <p:cNvPr id="753" name="Google Shape;753;p43"/>
          <p:cNvSpPr txBox="1"/>
          <p:nvPr>
            <p:ph idx="1" type="body"/>
          </p:nvPr>
        </p:nvSpPr>
        <p:spPr>
          <a:xfrm>
            <a:off x="486925" y="1189900"/>
            <a:ext cx="3255600" cy="36108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n" sz="1800">
                <a:latin typeface="Ubuntu"/>
                <a:ea typeface="Ubuntu"/>
                <a:cs typeface="Ubuntu"/>
                <a:sym typeface="Ubuntu"/>
              </a:rPr>
              <a:t>Permet </a:t>
            </a:r>
            <a:r>
              <a:rPr lang="en" sz="1800" u="sng">
                <a:solidFill>
                  <a:schemeClr val="hlink"/>
                </a:solidFill>
                <a:latin typeface="Ubuntu"/>
                <a:ea typeface="Ubuntu"/>
                <a:cs typeface="Ubuntu"/>
                <a:sym typeface="Ubuntu"/>
                <a:hlinkClick r:id="rId3"/>
              </a:rPr>
              <a:t>les recherches</a:t>
            </a:r>
            <a:r>
              <a:rPr lang="en" sz="1800">
                <a:latin typeface="Ubuntu"/>
                <a:ea typeface="Ubuntu"/>
                <a:cs typeface="Ubuntu"/>
                <a:sym typeface="Ubuntu"/>
              </a:rPr>
              <a:t> par:</a:t>
            </a:r>
            <a:endParaRPr sz="1800">
              <a:latin typeface="Ubuntu"/>
              <a:ea typeface="Ubuntu"/>
              <a:cs typeface="Ubuntu"/>
              <a:sym typeface="Ubuntu"/>
            </a:endParaRPr>
          </a:p>
          <a:p>
            <a:pPr indent="-342900" lvl="0" marL="457200" rtl="0" algn="l">
              <a:spcBef>
                <a:spcPts val="600"/>
              </a:spcBef>
              <a:spcAft>
                <a:spcPts val="0"/>
              </a:spcAft>
              <a:buSzPts val="1800"/>
              <a:buFont typeface="Ubuntu"/>
              <a:buChar char="✘"/>
            </a:pPr>
            <a:r>
              <a:rPr lang="en" sz="1800">
                <a:latin typeface="Ubuntu"/>
                <a:ea typeface="Ubuntu"/>
                <a:cs typeface="Ubuntu"/>
                <a:sym typeface="Ubuntu"/>
              </a:rPr>
              <a:t>Simulations</a:t>
            </a:r>
            <a:endParaRPr sz="1800">
              <a:latin typeface="Ubuntu"/>
              <a:ea typeface="Ubuntu"/>
              <a:cs typeface="Ubuntu"/>
              <a:sym typeface="Ubuntu"/>
            </a:endParaRPr>
          </a:p>
          <a:p>
            <a:pPr indent="-342900" lvl="0" marL="457200" rtl="0" algn="l">
              <a:spcBef>
                <a:spcPts val="0"/>
              </a:spcBef>
              <a:spcAft>
                <a:spcPts val="0"/>
              </a:spcAft>
              <a:buSzPts val="1800"/>
              <a:buFont typeface="Ubuntu"/>
              <a:buChar char="✘"/>
            </a:pPr>
            <a:r>
              <a:rPr lang="en" sz="1800">
                <a:latin typeface="Ubuntu"/>
                <a:ea typeface="Ubuntu"/>
                <a:cs typeface="Ubuntu"/>
                <a:sym typeface="Ubuntu"/>
              </a:rPr>
              <a:t>Types d’activcités</a:t>
            </a:r>
            <a:endParaRPr sz="1800">
              <a:latin typeface="Ubuntu"/>
              <a:ea typeface="Ubuntu"/>
              <a:cs typeface="Ubuntu"/>
              <a:sym typeface="Ubuntu"/>
            </a:endParaRPr>
          </a:p>
          <a:p>
            <a:pPr indent="-342900" lvl="0" marL="457200" rtl="0" algn="l">
              <a:spcBef>
                <a:spcPts val="0"/>
              </a:spcBef>
              <a:spcAft>
                <a:spcPts val="0"/>
              </a:spcAft>
              <a:buSzPts val="1800"/>
              <a:buFont typeface="Ubuntu"/>
              <a:buChar char="✘"/>
            </a:pPr>
            <a:r>
              <a:rPr lang="en" sz="1800">
                <a:latin typeface="Ubuntu"/>
                <a:ea typeface="Ubuntu"/>
                <a:cs typeface="Ubuntu"/>
                <a:sym typeface="Ubuntu"/>
              </a:rPr>
              <a:t>Sujets</a:t>
            </a:r>
            <a:endParaRPr sz="1800">
              <a:latin typeface="Ubuntu"/>
              <a:ea typeface="Ubuntu"/>
              <a:cs typeface="Ubuntu"/>
              <a:sym typeface="Ubuntu"/>
            </a:endParaRPr>
          </a:p>
          <a:p>
            <a:pPr indent="-342900" lvl="0" marL="457200" rtl="0" algn="l">
              <a:spcBef>
                <a:spcPts val="0"/>
              </a:spcBef>
              <a:spcAft>
                <a:spcPts val="0"/>
              </a:spcAft>
              <a:buSzPts val="1800"/>
              <a:buFont typeface="Ubuntu"/>
              <a:buChar char="✘"/>
            </a:pPr>
            <a:r>
              <a:rPr lang="en" sz="1800">
                <a:latin typeface="Ubuntu"/>
                <a:ea typeface="Ubuntu"/>
                <a:cs typeface="Ubuntu"/>
                <a:sym typeface="Ubuntu"/>
              </a:rPr>
              <a:t>Niveaux</a:t>
            </a:r>
            <a:endParaRPr sz="1800">
              <a:latin typeface="Ubuntu"/>
              <a:ea typeface="Ubuntu"/>
              <a:cs typeface="Ubuntu"/>
              <a:sym typeface="Ubuntu"/>
            </a:endParaRPr>
          </a:p>
          <a:p>
            <a:pPr indent="-342900" lvl="0" marL="457200" rtl="0" algn="l">
              <a:spcBef>
                <a:spcPts val="0"/>
              </a:spcBef>
              <a:spcAft>
                <a:spcPts val="0"/>
              </a:spcAft>
              <a:buSzPts val="1800"/>
              <a:buFont typeface="Ubuntu"/>
              <a:buChar char="✘"/>
            </a:pPr>
            <a:r>
              <a:rPr lang="en" sz="1800">
                <a:latin typeface="Ubuntu"/>
                <a:ea typeface="Ubuntu"/>
                <a:cs typeface="Ubuntu"/>
                <a:sym typeface="Ubuntu"/>
              </a:rPr>
              <a:t>Langues</a:t>
            </a:r>
            <a:endParaRPr sz="1800">
              <a:latin typeface="Ubuntu"/>
              <a:ea typeface="Ubuntu"/>
              <a:cs typeface="Ubuntu"/>
              <a:sym typeface="Ubuntu"/>
            </a:endParaRPr>
          </a:p>
        </p:txBody>
      </p:sp>
      <p:sp>
        <p:nvSpPr>
          <p:cNvPr id="754" name="Google Shape;754;p43"/>
          <p:cNvSpPr txBox="1"/>
          <p:nvPr>
            <p:ph idx="12" type="sldNum"/>
          </p:nvPr>
        </p:nvSpPr>
        <p:spPr>
          <a:xfrm>
            <a:off x="90619" y="4722737"/>
            <a:ext cx="548700" cy="393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fld id="{00000000-1234-1234-1234-123412341234}" type="slidenum">
              <a:rPr lang="en"/>
              <a:t>‹#›</a:t>
            </a:fld>
            <a:endParaRPr/>
          </a:p>
        </p:txBody>
      </p:sp>
      <p:pic>
        <p:nvPicPr>
          <p:cNvPr id="755" name="Google Shape;755;p43">
            <a:hlinkClick r:id="rId4"/>
          </p:cNvPr>
          <p:cNvPicPr preferRelativeResize="0"/>
          <p:nvPr/>
        </p:nvPicPr>
        <p:blipFill>
          <a:blip r:embed="rId5">
            <a:alphaModFix/>
          </a:blip>
          <a:stretch>
            <a:fillRect/>
          </a:stretch>
        </p:blipFill>
        <p:spPr>
          <a:xfrm>
            <a:off x="3469900" y="1039785"/>
            <a:ext cx="4707100" cy="2937339"/>
          </a:xfrm>
          <a:prstGeom prst="rect">
            <a:avLst/>
          </a:prstGeom>
          <a:noFill/>
          <a:ln>
            <a:noFill/>
          </a:ln>
        </p:spPr>
      </p:pic>
      <p:sp>
        <p:nvSpPr>
          <p:cNvPr id="756" name="Google Shape;756;p43"/>
          <p:cNvSpPr/>
          <p:nvPr/>
        </p:nvSpPr>
        <p:spPr>
          <a:xfrm>
            <a:off x="3393701" y="864534"/>
            <a:ext cx="4858468" cy="3782373"/>
          </a:xfrm>
          <a:custGeom>
            <a:rect b="b" l="l" r="r" t="t"/>
            <a:pathLst>
              <a:path extrusionOk="0" h="111665" w="143434">
                <a:moveTo>
                  <a:pt x="71751" y="2308"/>
                </a:moveTo>
                <a:lnTo>
                  <a:pt x="71887" y="2376"/>
                </a:lnTo>
                <a:lnTo>
                  <a:pt x="72091" y="2444"/>
                </a:lnTo>
                <a:lnTo>
                  <a:pt x="72159" y="2647"/>
                </a:lnTo>
                <a:lnTo>
                  <a:pt x="72226" y="2783"/>
                </a:lnTo>
                <a:lnTo>
                  <a:pt x="72159" y="2987"/>
                </a:lnTo>
                <a:lnTo>
                  <a:pt x="72091" y="3190"/>
                </a:lnTo>
                <a:lnTo>
                  <a:pt x="71887" y="3258"/>
                </a:lnTo>
                <a:lnTo>
                  <a:pt x="71751" y="3326"/>
                </a:lnTo>
                <a:lnTo>
                  <a:pt x="71548" y="3258"/>
                </a:lnTo>
                <a:lnTo>
                  <a:pt x="71344" y="3190"/>
                </a:lnTo>
                <a:lnTo>
                  <a:pt x="71276" y="2987"/>
                </a:lnTo>
                <a:lnTo>
                  <a:pt x="71208" y="2783"/>
                </a:lnTo>
                <a:lnTo>
                  <a:pt x="71276" y="2647"/>
                </a:lnTo>
                <a:lnTo>
                  <a:pt x="71344" y="2444"/>
                </a:lnTo>
                <a:lnTo>
                  <a:pt x="71548" y="2376"/>
                </a:lnTo>
                <a:lnTo>
                  <a:pt x="71751" y="2308"/>
                </a:lnTo>
                <a:close/>
                <a:moveTo>
                  <a:pt x="137528" y="5906"/>
                </a:moveTo>
                <a:lnTo>
                  <a:pt x="137596" y="5974"/>
                </a:lnTo>
                <a:lnTo>
                  <a:pt x="137596" y="89604"/>
                </a:lnTo>
                <a:lnTo>
                  <a:pt x="5906" y="89604"/>
                </a:lnTo>
                <a:lnTo>
                  <a:pt x="5906" y="5974"/>
                </a:lnTo>
                <a:lnTo>
                  <a:pt x="5906" y="5906"/>
                </a:lnTo>
                <a:close/>
                <a:moveTo>
                  <a:pt x="3530" y="0"/>
                </a:moveTo>
                <a:lnTo>
                  <a:pt x="3191" y="68"/>
                </a:lnTo>
                <a:lnTo>
                  <a:pt x="2444" y="339"/>
                </a:lnTo>
                <a:lnTo>
                  <a:pt x="1766" y="679"/>
                </a:lnTo>
                <a:lnTo>
                  <a:pt x="1155" y="1154"/>
                </a:lnTo>
                <a:lnTo>
                  <a:pt x="679" y="1765"/>
                </a:lnTo>
                <a:lnTo>
                  <a:pt x="272" y="2444"/>
                </a:lnTo>
                <a:lnTo>
                  <a:pt x="69" y="3190"/>
                </a:lnTo>
                <a:lnTo>
                  <a:pt x="1" y="3598"/>
                </a:lnTo>
                <a:lnTo>
                  <a:pt x="1" y="4005"/>
                </a:lnTo>
                <a:lnTo>
                  <a:pt x="1" y="91572"/>
                </a:lnTo>
                <a:lnTo>
                  <a:pt x="1" y="91979"/>
                </a:lnTo>
                <a:lnTo>
                  <a:pt x="69" y="92319"/>
                </a:lnTo>
                <a:lnTo>
                  <a:pt x="272" y="93065"/>
                </a:lnTo>
                <a:lnTo>
                  <a:pt x="679" y="93744"/>
                </a:lnTo>
                <a:lnTo>
                  <a:pt x="1155" y="94355"/>
                </a:lnTo>
                <a:lnTo>
                  <a:pt x="1766" y="94830"/>
                </a:lnTo>
                <a:lnTo>
                  <a:pt x="2444" y="95238"/>
                </a:lnTo>
                <a:lnTo>
                  <a:pt x="3191" y="95441"/>
                </a:lnTo>
                <a:lnTo>
                  <a:pt x="3530" y="95509"/>
                </a:lnTo>
                <a:lnTo>
                  <a:pt x="139904" y="95509"/>
                </a:lnTo>
                <a:lnTo>
                  <a:pt x="140311" y="95441"/>
                </a:lnTo>
                <a:lnTo>
                  <a:pt x="141058" y="95238"/>
                </a:lnTo>
                <a:lnTo>
                  <a:pt x="141737" y="94830"/>
                </a:lnTo>
                <a:lnTo>
                  <a:pt x="142280" y="94355"/>
                </a:lnTo>
                <a:lnTo>
                  <a:pt x="142755" y="93744"/>
                </a:lnTo>
                <a:lnTo>
                  <a:pt x="143162" y="93065"/>
                </a:lnTo>
                <a:lnTo>
                  <a:pt x="143366" y="92319"/>
                </a:lnTo>
                <a:lnTo>
                  <a:pt x="143434" y="91979"/>
                </a:lnTo>
                <a:lnTo>
                  <a:pt x="143434" y="91572"/>
                </a:lnTo>
                <a:lnTo>
                  <a:pt x="143434" y="4005"/>
                </a:lnTo>
                <a:lnTo>
                  <a:pt x="143434" y="3598"/>
                </a:lnTo>
                <a:lnTo>
                  <a:pt x="143366" y="3190"/>
                </a:lnTo>
                <a:lnTo>
                  <a:pt x="143162" y="2444"/>
                </a:lnTo>
                <a:lnTo>
                  <a:pt x="142755" y="1765"/>
                </a:lnTo>
                <a:lnTo>
                  <a:pt x="142280" y="1154"/>
                </a:lnTo>
                <a:lnTo>
                  <a:pt x="141737" y="679"/>
                </a:lnTo>
                <a:lnTo>
                  <a:pt x="141058" y="339"/>
                </a:lnTo>
                <a:lnTo>
                  <a:pt x="140311" y="68"/>
                </a:lnTo>
                <a:lnTo>
                  <a:pt x="139904" y="0"/>
                </a:lnTo>
                <a:close/>
                <a:moveTo>
                  <a:pt x="55324" y="95713"/>
                </a:moveTo>
                <a:lnTo>
                  <a:pt x="55052" y="98971"/>
                </a:lnTo>
                <a:lnTo>
                  <a:pt x="54713" y="102297"/>
                </a:lnTo>
                <a:lnTo>
                  <a:pt x="54374" y="105284"/>
                </a:lnTo>
                <a:lnTo>
                  <a:pt x="53966" y="107388"/>
                </a:lnTo>
                <a:lnTo>
                  <a:pt x="53763" y="108203"/>
                </a:lnTo>
                <a:lnTo>
                  <a:pt x="53627" y="108746"/>
                </a:lnTo>
                <a:lnTo>
                  <a:pt x="53423" y="109153"/>
                </a:lnTo>
                <a:lnTo>
                  <a:pt x="53220" y="109357"/>
                </a:lnTo>
                <a:lnTo>
                  <a:pt x="52677" y="109493"/>
                </a:lnTo>
                <a:lnTo>
                  <a:pt x="51794" y="109696"/>
                </a:lnTo>
                <a:lnTo>
                  <a:pt x="49690" y="110036"/>
                </a:lnTo>
                <a:lnTo>
                  <a:pt x="48061" y="110307"/>
                </a:lnTo>
                <a:lnTo>
                  <a:pt x="47450" y="110443"/>
                </a:lnTo>
                <a:lnTo>
                  <a:pt x="47110" y="110511"/>
                </a:lnTo>
                <a:lnTo>
                  <a:pt x="47042" y="110579"/>
                </a:lnTo>
                <a:lnTo>
                  <a:pt x="47042" y="110783"/>
                </a:lnTo>
                <a:lnTo>
                  <a:pt x="47110" y="110850"/>
                </a:lnTo>
                <a:lnTo>
                  <a:pt x="47585" y="110918"/>
                </a:lnTo>
                <a:lnTo>
                  <a:pt x="48400" y="110986"/>
                </a:lnTo>
                <a:lnTo>
                  <a:pt x="51387" y="111054"/>
                </a:lnTo>
                <a:lnTo>
                  <a:pt x="56071" y="111122"/>
                </a:lnTo>
                <a:lnTo>
                  <a:pt x="87092" y="111122"/>
                </a:lnTo>
                <a:lnTo>
                  <a:pt x="91708" y="111054"/>
                </a:lnTo>
                <a:lnTo>
                  <a:pt x="94695" y="110986"/>
                </a:lnTo>
                <a:lnTo>
                  <a:pt x="95578" y="110918"/>
                </a:lnTo>
                <a:lnTo>
                  <a:pt x="96053" y="110850"/>
                </a:lnTo>
                <a:lnTo>
                  <a:pt x="96121" y="110783"/>
                </a:lnTo>
                <a:lnTo>
                  <a:pt x="96121" y="110579"/>
                </a:lnTo>
                <a:lnTo>
                  <a:pt x="96053" y="110511"/>
                </a:lnTo>
                <a:lnTo>
                  <a:pt x="95713" y="110443"/>
                </a:lnTo>
                <a:lnTo>
                  <a:pt x="95102" y="110307"/>
                </a:lnTo>
                <a:lnTo>
                  <a:pt x="93473" y="110036"/>
                </a:lnTo>
                <a:lnTo>
                  <a:pt x="91369" y="109696"/>
                </a:lnTo>
                <a:lnTo>
                  <a:pt x="90487" y="109493"/>
                </a:lnTo>
                <a:lnTo>
                  <a:pt x="89943" y="109357"/>
                </a:lnTo>
                <a:lnTo>
                  <a:pt x="89740" y="109153"/>
                </a:lnTo>
                <a:lnTo>
                  <a:pt x="89536" y="108746"/>
                </a:lnTo>
                <a:lnTo>
                  <a:pt x="89333" y="108203"/>
                </a:lnTo>
                <a:lnTo>
                  <a:pt x="89197" y="107388"/>
                </a:lnTo>
                <a:lnTo>
                  <a:pt x="88789" y="105284"/>
                </a:lnTo>
                <a:lnTo>
                  <a:pt x="88382" y="102297"/>
                </a:lnTo>
                <a:lnTo>
                  <a:pt x="88043" y="98971"/>
                </a:lnTo>
                <a:lnTo>
                  <a:pt x="87839" y="95713"/>
                </a:lnTo>
                <a:close/>
                <a:moveTo>
                  <a:pt x="47450" y="111054"/>
                </a:moveTo>
                <a:lnTo>
                  <a:pt x="47450" y="111122"/>
                </a:lnTo>
                <a:lnTo>
                  <a:pt x="47450" y="111393"/>
                </a:lnTo>
                <a:lnTo>
                  <a:pt x="47518" y="111461"/>
                </a:lnTo>
                <a:lnTo>
                  <a:pt x="48807" y="111529"/>
                </a:lnTo>
                <a:lnTo>
                  <a:pt x="52473" y="111597"/>
                </a:lnTo>
                <a:lnTo>
                  <a:pt x="62384" y="111665"/>
                </a:lnTo>
                <a:lnTo>
                  <a:pt x="80779" y="111665"/>
                </a:lnTo>
                <a:lnTo>
                  <a:pt x="90622" y="111597"/>
                </a:lnTo>
                <a:lnTo>
                  <a:pt x="94356" y="111529"/>
                </a:lnTo>
                <a:lnTo>
                  <a:pt x="95646" y="111461"/>
                </a:lnTo>
                <a:lnTo>
                  <a:pt x="95713" y="111393"/>
                </a:lnTo>
                <a:lnTo>
                  <a:pt x="95713" y="111122"/>
                </a:lnTo>
                <a:lnTo>
                  <a:pt x="95646" y="111054"/>
                </a:lnTo>
                <a:lnTo>
                  <a:pt x="94084" y="111122"/>
                </a:lnTo>
                <a:lnTo>
                  <a:pt x="91233" y="111190"/>
                </a:lnTo>
                <a:lnTo>
                  <a:pt x="80847" y="111258"/>
                </a:lnTo>
                <a:lnTo>
                  <a:pt x="62316" y="111258"/>
                </a:lnTo>
                <a:lnTo>
                  <a:pt x="51930" y="111190"/>
                </a:lnTo>
                <a:lnTo>
                  <a:pt x="49079" y="111122"/>
                </a:lnTo>
                <a:lnTo>
                  <a:pt x="47518" y="111054"/>
                </a:lnTo>
                <a:close/>
              </a:path>
            </a:pathLst>
          </a:custGeom>
          <a:solidFill>
            <a:srgbClr val="FFFFFF"/>
          </a:solidFill>
          <a:ln cap="flat" cmpd="sng" w="19050">
            <a:solidFill>
              <a:srgbClr val="1C458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Dosis"/>
              <a:ea typeface="Dosis"/>
              <a:cs typeface="Dosis"/>
              <a:sym typeface="Dosis"/>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5" name="Shape 585"/>
        <p:cNvGrpSpPr/>
        <p:nvPr/>
      </p:nvGrpSpPr>
      <p:grpSpPr>
        <a:xfrm>
          <a:off x="0" y="0"/>
          <a:ext cx="0" cy="0"/>
          <a:chOff x="0" y="0"/>
          <a:chExt cx="0" cy="0"/>
        </a:xfrm>
      </p:grpSpPr>
      <p:sp>
        <p:nvSpPr>
          <p:cNvPr id="586" name="Google Shape;586;p26"/>
          <p:cNvSpPr txBox="1"/>
          <p:nvPr>
            <p:ph type="ctrTitle"/>
          </p:nvPr>
        </p:nvSpPr>
        <p:spPr>
          <a:xfrm>
            <a:off x="455400" y="656250"/>
            <a:ext cx="8233200" cy="1159800"/>
          </a:xfrm>
          <a:prstGeom prst="rect">
            <a:avLst/>
          </a:prstGeom>
          <a:noFill/>
        </p:spPr>
        <p:txBody>
          <a:bodyPr anchorCtr="0" anchor="ctr" bIns="91425" lIns="91425" spcFirstLastPara="1" rIns="91425" wrap="square" tIns="91425">
            <a:noAutofit/>
          </a:bodyPr>
          <a:lstStyle/>
          <a:p>
            <a:pPr indent="0" lvl="0" marL="0" rtl="0" algn="ctr">
              <a:spcBef>
                <a:spcPts val="0"/>
              </a:spcBef>
              <a:spcAft>
                <a:spcPts val="0"/>
              </a:spcAft>
              <a:buNone/>
            </a:pPr>
            <a:r>
              <a:rPr b="1" lang="en">
                <a:latin typeface="Viga"/>
                <a:ea typeface="Viga"/>
                <a:cs typeface="Viga"/>
                <a:sym typeface="Viga"/>
              </a:rPr>
              <a:t>Laboratoires de sciences virtuels PhET, animations et simulations</a:t>
            </a:r>
            <a:r>
              <a:rPr b="1" lang="en">
                <a:latin typeface="Viga"/>
                <a:ea typeface="Viga"/>
                <a:cs typeface="Viga"/>
                <a:sym typeface="Viga"/>
              </a:rPr>
              <a:t> </a:t>
            </a:r>
            <a:endParaRPr>
              <a:latin typeface="Viga"/>
              <a:ea typeface="Viga"/>
              <a:cs typeface="Viga"/>
              <a:sym typeface="Viga"/>
            </a:endParaRPr>
          </a:p>
        </p:txBody>
      </p:sp>
      <p:pic>
        <p:nvPicPr>
          <p:cNvPr id="587" name="Google Shape;587;p26"/>
          <p:cNvPicPr preferRelativeResize="0"/>
          <p:nvPr/>
        </p:nvPicPr>
        <p:blipFill>
          <a:blip r:embed="rId3">
            <a:alphaModFix/>
          </a:blip>
          <a:stretch>
            <a:fillRect/>
          </a:stretch>
        </p:blipFill>
        <p:spPr>
          <a:xfrm>
            <a:off x="750099" y="2106862"/>
            <a:ext cx="1571724" cy="742351"/>
          </a:xfrm>
          <a:prstGeom prst="rect">
            <a:avLst/>
          </a:prstGeom>
          <a:noFill/>
          <a:ln>
            <a:noFill/>
          </a:ln>
        </p:spPr>
      </p:pic>
      <p:pic>
        <p:nvPicPr>
          <p:cNvPr id="588" name="Google Shape;588;p26"/>
          <p:cNvPicPr preferRelativeResize="0"/>
          <p:nvPr/>
        </p:nvPicPr>
        <p:blipFill>
          <a:blip r:embed="rId4">
            <a:alphaModFix/>
          </a:blip>
          <a:stretch>
            <a:fillRect/>
          </a:stretch>
        </p:blipFill>
        <p:spPr>
          <a:xfrm>
            <a:off x="6595375" y="2181500"/>
            <a:ext cx="2093225" cy="59307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0" name="Shape 760"/>
        <p:cNvGrpSpPr/>
        <p:nvPr/>
      </p:nvGrpSpPr>
      <p:grpSpPr>
        <a:xfrm>
          <a:off x="0" y="0"/>
          <a:ext cx="0" cy="0"/>
          <a:chOff x="0" y="0"/>
          <a:chExt cx="0" cy="0"/>
        </a:xfrm>
      </p:grpSpPr>
      <p:sp>
        <p:nvSpPr>
          <p:cNvPr id="761" name="Google Shape;761;p44">
            <a:hlinkClick r:id="rId3"/>
          </p:cNvPr>
          <p:cNvSpPr/>
          <p:nvPr/>
        </p:nvSpPr>
        <p:spPr>
          <a:xfrm>
            <a:off x="3597012" y="1058116"/>
            <a:ext cx="4452000" cy="2842800"/>
          </a:xfrm>
          <a:prstGeom prst="rect">
            <a:avLst/>
          </a:prstGeom>
          <a:solidFill>
            <a:schemeClr val="lt1"/>
          </a:solidFill>
          <a:ln cap="flat" cmpd="sng" w="19050">
            <a:solidFill>
              <a:srgbClr val="1C4587"/>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solidFill>
                  <a:srgbClr val="999999"/>
                </a:solidFill>
                <a:latin typeface="Dosis"/>
                <a:ea typeface="Dosis"/>
                <a:cs typeface="Dosis"/>
                <a:sym typeface="Dosis"/>
              </a:rPr>
              <a:t>Place your screenshot here</a:t>
            </a:r>
            <a:endParaRPr sz="1000">
              <a:solidFill>
                <a:srgbClr val="999999"/>
              </a:solidFill>
              <a:latin typeface="Dosis"/>
              <a:ea typeface="Dosis"/>
              <a:cs typeface="Dosis"/>
              <a:sym typeface="Dosis"/>
            </a:endParaRPr>
          </a:p>
        </p:txBody>
      </p:sp>
      <p:pic>
        <p:nvPicPr>
          <p:cNvPr id="762" name="Google Shape;762;p44">
            <a:hlinkClick r:id="rId4"/>
          </p:cNvPr>
          <p:cNvPicPr preferRelativeResize="0"/>
          <p:nvPr/>
        </p:nvPicPr>
        <p:blipFill>
          <a:blip r:embed="rId5">
            <a:alphaModFix/>
          </a:blip>
          <a:stretch>
            <a:fillRect/>
          </a:stretch>
        </p:blipFill>
        <p:spPr>
          <a:xfrm>
            <a:off x="3597000" y="1058125"/>
            <a:ext cx="4452001" cy="2042451"/>
          </a:xfrm>
          <a:prstGeom prst="rect">
            <a:avLst/>
          </a:prstGeom>
          <a:noFill/>
          <a:ln>
            <a:noFill/>
          </a:ln>
        </p:spPr>
      </p:pic>
      <p:sp>
        <p:nvSpPr>
          <p:cNvPr id="763" name="Google Shape;763;p44"/>
          <p:cNvSpPr txBox="1"/>
          <p:nvPr>
            <p:ph idx="1" type="body"/>
          </p:nvPr>
        </p:nvSpPr>
        <p:spPr>
          <a:xfrm>
            <a:off x="478325" y="800750"/>
            <a:ext cx="2862300" cy="3610800"/>
          </a:xfrm>
          <a:prstGeom prst="rect">
            <a:avLst/>
          </a:prstGeom>
        </p:spPr>
        <p:txBody>
          <a:bodyPr anchorCtr="0" anchor="ctr" bIns="91425" lIns="91425" spcFirstLastPara="1" rIns="91425" wrap="square" tIns="91425">
            <a:noAutofit/>
          </a:bodyPr>
          <a:lstStyle/>
          <a:p>
            <a:pPr indent="0" lvl="0" marL="0" rtl="0" algn="l">
              <a:spcBef>
                <a:spcPts val="600"/>
              </a:spcBef>
              <a:spcAft>
                <a:spcPts val="0"/>
              </a:spcAft>
              <a:buNone/>
            </a:pPr>
            <a:r>
              <a:rPr lang="en" sz="1800">
                <a:latin typeface="Ubuntu"/>
                <a:ea typeface="Ubuntu"/>
                <a:cs typeface="Ubuntu"/>
                <a:sym typeface="Ubuntu"/>
              </a:rPr>
              <a:t>Écrivez ce que vous cherchez dans </a:t>
            </a:r>
            <a:r>
              <a:rPr lang="en" sz="1800" u="sng">
                <a:solidFill>
                  <a:schemeClr val="hlink"/>
                </a:solidFill>
                <a:latin typeface="Ubuntu"/>
                <a:ea typeface="Ubuntu"/>
                <a:cs typeface="Ubuntu"/>
                <a:sym typeface="Ubuntu"/>
                <a:hlinkClick r:id="rId6"/>
              </a:rPr>
              <a:t>la barre de recherche de GeoGebra</a:t>
            </a:r>
            <a:r>
              <a:rPr lang="en" sz="1800">
                <a:latin typeface="Ubuntu"/>
                <a:ea typeface="Ubuntu"/>
                <a:cs typeface="Ubuntu"/>
                <a:sym typeface="Ubuntu"/>
              </a:rPr>
              <a:t> et vous trouverez plusieurs ressources.</a:t>
            </a:r>
            <a:endParaRPr sz="1800">
              <a:latin typeface="Ubuntu"/>
              <a:ea typeface="Ubuntu"/>
              <a:cs typeface="Ubuntu"/>
              <a:sym typeface="Ubuntu"/>
            </a:endParaRPr>
          </a:p>
        </p:txBody>
      </p:sp>
      <p:sp>
        <p:nvSpPr>
          <p:cNvPr id="764" name="Google Shape;764;p44"/>
          <p:cNvSpPr txBox="1"/>
          <p:nvPr>
            <p:ph idx="12" type="sldNum"/>
          </p:nvPr>
        </p:nvSpPr>
        <p:spPr>
          <a:xfrm>
            <a:off x="90619" y="4722737"/>
            <a:ext cx="548700" cy="393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fld id="{00000000-1234-1234-1234-123412341234}" type="slidenum">
              <a:rPr lang="en"/>
              <a:t>‹#›</a:t>
            </a:fld>
            <a:endParaRPr/>
          </a:p>
        </p:txBody>
      </p:sp>
      <p:sp>
        <p:nvSpPr>
          <p:cNvPr id="765" name="Google Shape;765;p44"/>
          <p:cNvSpPr/>
          <p:nvPr/>
        </p:nvSpPr>
        <p:spPr>
          <a:xfrm>
            <a:off x="3393701" y="864534"/>
            <a:ext cx="4858468" cy="3782373"/>
          </a:xfrm>
          <a:custGeom>
            <a:rect b="b" l="l" r="r" t="t"/>
            <a:pathLst>
              <a:path extrusionOk="0" h="111665" w="143434">
                <a:moveTo>
                  <a:pt x="71751" y="2308"/>
                </a:moveTo>
                <a:lnTo>
                  <a:pt x="71887" y="2376"/>
                </a:lnTo>
                <a:lnTo>
                  <a:pt x="72091" y="2444"/>
                </a:lnTo>
                <a:lnTo>
                  <a:pt x="72159" y="2647"/>
                </a:lnTo>
                <a:lnTo>
                  <a:pt x="72226" y="2783"/>
                </a:lnTo>
                <a:lnTo>
                  <a:pt x="72159" y="2987"/>
                </a:lnTo>
                <a:lnTo>
                  <a:pt x="72091" y="3190"/>
                </a:lnTo>
                <a:lnTo>
                  <a:pt x="71887" y="3258"/>
                </a:lnTo>
                <a:lnTo>
                  <a:pt x="71751" y="3326"/>
                </a:lnTo>
                <a:lnTo>
                  <a:pt x="71548" y="3258"/>
                </a:lnTo>
                <a:lnTo>
                  <a:pt x="71344" y="3190"/>
                </a:lnTo>
                <a:lnTo>
                  <a:pt x="71276" y="2987"/>
                </a:lnTo>
                <a:lnTo>
                  <a:pt x="71208" y="2783"/>
                </a:lnTo>
                <a:lnTo>
                  <a:pt x="71276" y="2647"/>
                </a:lnTo>
                <a:lnTo>
                  <a:pt x="71344" y="2444"/>
                </a:lnTo>
                <a:lnTo>
                  <a:pt x="71548" y="2376"/>
                </a:lnTo>
                <a:lnTo>
                  <a:pt x="71751" y="2308"/>
                </a:lnTo>
                <a:close/>
                <a:moveTo>
                  <a:pt x="137528" y="5906"/>
                </a:moveTo>
                <a:lnTo>
                  <a:pt x="137596" y="5974"/>
                </a:lnTo>
                <a:lnTo>
                  <a:pt x="137596" y="89604"/>
                </a:lnTo>
                <a:lnTo>
                  <a:pt x="5906" y="89604"/>
                </a:lnTo>
                <a:lnTo>
                  <a:pt x="5906" y="5974"/>
                </a:lnTo>
                <a:lnTo>
                  <a:pt x="5906" y="5906"/>
                </a:lnTo>
                <a:close/>
                <a:moveTo>
                  <a:pt x="3530" y="0"/>
                </a:moveTo>
                <a:lnTo>
                  <a:pt x="3191" y="68"/>
                </a:lnTo>
                <a:lnTo>
                  <a:pt x="2444" y="339"/>
                </a:lnTo>
                <a:lnTo>
                  <a:pt x="1766" y="679"/>
                </a:lnTo>
                <a:lnTo>
                  <a:pt x="1155" y="1154"/>
                </a:lnTo>
                <a:lnTo>
                  <a:pt x="679" y="1765"/>
                </a:lnTo>
                <a:lnTo>
                  <a:pt x="272" y="2444"/>
                </a:lnTo>
                <a:lnTo>
                  <a:pt x="69" y="3190"/>
                </a:lnTo>
                <a:lnTo>
                  <a:pt x="1" y="3598"/>
                </a:lnTo>
                <a:lnTo>
                  <a:pt x="1" y="4005"/>
                </a:lnTo>
                <a:lnTo>
                  <a:pt x="1" y="91572"/>
                </a:lnTo>
                <a:lnTo>
                  <a:pt x="1" y="91979"/>
                </a:lnTo>
                <a:lnTo>
                  <a:pt x="69" y="92319"/>
                </a:lnTo>
                <a:lnTo>
                  <a:pt x="272" y="93065"/>
                </a:lnTo>
                <a:lnTo>
                  <a:pt x="679" y="93744"/>
                </a:lnTo>
                <a:lnTo>
                  <a:pt x="1155" y="94355"/>
                </a:lnTo>
                <a:lnTo>
                  <a:pt x="1766" y="94830"/>
                </a:lnTo>
                <a:lnTo>
                  <a:pt x="2444" y="95238"/>
                </a:lnTo>
                <a:lnTo>
                  <a:pt x="3191" y="95441"/>
                </a:lnTo>
                <a:lnTo>
                  <a:pt x="3530" y="95509"/>
                </a:lnTo>
                <a:lnTo>
                  <a:pt x="139904" y="95509"/>
                </a:lnTo>
                <a:lnTo>
                  <a:pt x="140311" y="95441"/>
                </a:lnTo>
                <a:lnTo>
                  <a:pt x="141058" y="95238"/>
                </a:lnTo>
                <a:lnTo>
                  <a:pt x="141737" y="94830"/>
                </a:lnTo>
                <a:lnTo>
                  <a:pt x="142280" y="94355"/>
                </a:lnTo>
                <a:lnTo>
                  <a:pt x="142755" y="93744"/>
                </a:lnTo>
                <a:lnTo>
                  <a:pt x="143162" y="93065"/>
                </a:lnTo>
                <a:lnTo>
                  <a:pt x="143366" y="92319"/>
                </a:lnTo>
                <a:lnTo>
                  <a:pt x="143434" y="91979"/>
                </a:lnTo>
                <a:lnTo>
                  <a:pt x="143434" y="91572"/>
                </a:lnTo>
                <a:lnTo>
                  <a:pt x="143434" y="4005"/>
                </a:lnTo>
                <a:lnTo>
                  <a:pt x="143434" y="3598"/>
                </a:lnTo>
                <a:lnTo>
                  <a:pt x="143366" y="3190"/>
                </a:lnTo>
                <a:lnTo>
                  <a:pt x="143162" y="2444"/>
                </a:lnTo>
                <a:lnTo>
                  <a:pt x="142755" y="1765"/>
                </a:lnTo>
                <a:lnTo>
                  <a:pt x="142280" y="1154"/>
                </a:lnTo>
                <a:lnTo>
                  <a:pt x="141737" y="679"/>
                </a:lnTo>
                <a:lnTo>
                  <a:pt x="141058" y="339"/>
                </a:lnTo>
                <a:lnTo>
                  <a:pt x="140311" y="68"/>
                </a:lnTo>
                <a:lnTo>
                  <a:pt x="139904" y="0"/>
                </a:lnTo>
                <a:close/>
                <a:moveTo>
                  <a:pt x="55324" y="95713"/>
                </a:moveTo>
                <a:lnTo>
                  <a:pt x="55052" y="98971"/>
                </a:lnTo>
                <a:lnTo>
                  <a:pt x="54713" y="102297"/>
                </a:lnTo>
                <a:lnTo>
                  <a:pt x="54374" y="105284"/>
                </a:lnTo>
                <a:lnTo>
                  <a:pt x="53966" y="107388"/>
                </a:lnTo>
                <a:lnTo>
                  <a:pt x="53763" y="108203"/>
                </a:lnTo>
                <a:lnTo>
                  <a:pt x="53627" y="108746"/>
                </a:lnTo>
                <a:lnTo>
                  <a:pt x="53423" y="109153"/>
                </a:lnTo>
                <a:lnTo>
                  <a:pt x="53220" y="109357"/>
                </a:lnTo>
                <a:lnTo>
                  <a:pt x="52677" y="109493"/>
                </a:lnTo>
                <a:lnTo>
                  <a:pt x="51794" y="109696"/>
                </a:lnTo>
                <a:lnTo>
                  <a:pt x="49690" y="110036"/>
                </a:lnTo>
                <a:lnTo>
                  <a:pt x="48061" y="110307"/>
                </a:lnTo>
                <a:lnTo>
                  <a:pt x="47450" y="110443"/>
                </a:lnTo>
                <a:lnTo>
                  <a:pt x="47110" y="110511"/>
                </a:lnTo>
                <a:lnTo>
                  <a:pt x="47042" y="110579"/>
                </a:lnTo>
                <a:lnTo>
                  <a:pt x="47042" y="110783"/>
                </a:lnTo>
                <a:lnTo>
                  <a:pt x="47110" y="110850"/>
                </a:lnTo>
                <a:lnTo>
                  <a:pt x="47585" y="110918"/>
                </a:lnTo>
                <a:lnTo>
                  <a:pt x="48400" y="110986"/>
                </a:lnTo>
                <a:lnTo>
                  <a:pt x="51387" y="111054"/>
                </a:lnTo>
                <a:lnTo>
                  <a:pt x="56071" y="111122"/>
                </a:lnTo>
                <a:lnTo>
                  <a:pt x="87092" y="111122"/>
                </a:lnTo>
                <a:lnTo>
                  <a:pt x="91708" y="111054"/>
                </a:lnTo>
                <a:lnTo>
                  <a:pt x="94695" y="110986"/>
                </a:lnTo>
                <a:lnTo>
                  <a:pt x="95578" y="110918"/>
                </a:lnTo>
                <a:lnTo>
                  <a:pt x="96053" y="110850"/>
                </a:lnTo>
                <a:lnTo>
                  <a:pt x="96121" y="110783"/>
                </a:lnTo>
                <a:lnTo>
                  <a:pt x="96121" y="110579"/>
                </a:lnTo>
                <a:lnTo>
                  <a:pt x="96053" y="110511"/>
                </a:lnTo>
                <a:lnTo>
                  <a:pt x="95713" y="110443"/>
                </a:lnTo>
                <a:lnTo>
                  <a:pt x="95102" y="110307"/>
                </a:lnTo>
                <a:lnTo>
                  <a:pt x="93473" y="110036"/>
                </a:lnTo>
                <a:lnTo>
                  <a:pt x="91369" y="109696"/>
                </a:lnTo>
                <a:lnTo>
                  <a:pt x="90487" y="109493"/>
                </a:lnTo>
                <a:lnTo>
                  <a:pt x="89943" y="109357"/>
                </a:lnTo>
                <a:lnTo>
                  <a:pt x="89740" y="109153"/>
                </a:lnTo>
                <a:lnTo>
                  <a:pt x="89536" y="108746"/>
                </a:lnTo>
                <a:lnTo>
                  <a:pt x="89333" y="108203"/>
                </a:lnTo>
                <a:lnTo>
                  <a:pt x="89197" y="107388"/>
                </a:lnTo>
                <a:lnTo>
                  <a:pt x="88789" y="105284"/>
                </a:lnTo>
                <a:lnTo>
                  <a:pt x="88382" y="102297"/>
                </a:lnTo>
                <a:lnTo>
                  <a:pt x="88043" y="98971"/>
                </a:lnTo>
                <a:lnTo>
                  <a:pt x="87839" y="95713"/>
                </a:lnTo>
                <a:close/>
                <a:moveTo>
                  <a:pt x="47450" y="111054"/>
                </a:moveTo>
                <a:lnTo>
                  <a:pt x="47450" y="111122"/>
                </a:lnTo>
                <a:lnTo>
                  <a:pt x="47450" y="111393"/>
                </a:lnTo>
                <a:lnTo>
                  <a:pt x="47518" y="111461"/>
                </a:lnTo>
                <a:lnTo>
                  <a:pt x="48807" y="111529"/>
                </a:lnTo>
                <a:lnTo>
                  <a:pt x="52473" y="111597"/>
                </a:lnTo>
                <a:lnTo>
                  <a:pt x="62384" y="111665"/>
                </a:lnTo>
                <a:lnTo>
                  <a:pt x="80779" y="111665"/>
                </a:lnTo>
                <a:lnTo>
                  <a:pt x="90622" y="111597"/>
                </a:lnTo>
                <a:lnTo>
                  <a:pt x="94356" y="111529"/>
                </a:lnTo>
                <a:lnTo>
                  <a:pt x="95646" y="111461"/>
                </a:lnTo>
                <a:lnTo>
                  <a:pt x="95713" y="111393"/>
                </a:lnTo>
                <a:lnTo>
                  <a:pt x="95713" y="111122"/>
                </a:lnTo>
                <a:lnTo>
                  <a:pt x="95646" y="111054"/>
                </a:lnTo>
                <a:lnTo>
                  <a:pt x="94084" y="111122"/>
                </a:lnTo>
                <a:lnTo>
                  <a:pt x="91233" y="111190"/>
                </a:lnTo>
                <a:lnTo>
                  <a:pt x="80847" y="111258"/>
                </a:lnTo>
                <a:lnTo>
                  <a:pt x="62316" y="111258"/>
                </a:lnTo>
                <a:lnTo>
                  <a:pt x="51930" y="111190"/>
                </a:lnTo>
                <a:lnTo>
                  <a:pt x="49079" y="111122"/>
                </a:lnTo>
                <a:lnTo>
                  <a:pt x="47518" y="111054"/>
                </a:lnTo>
                <a:close/>
              </a:path>
            </a:pathLst>
          </a:custGeom>
          <a:solidFill>
            <a:srgbClr val="FFFFFF"/>
          </a:solidFill>
          <a:ln cap="flat" cmpd="sng" w="19050">
            <a:solidFill>
              <a:srgbClr val="1C458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Dosis"/>
              <a:ea typeface="Dosis"/>
              <a:cs typeface="Dosis"/>
              <a:sym typeface="Dosis"/>
            </a:endParaRPr>
          </a:p>
        </p:txBody>
      </p:sp>
      <p:pic>
        <p:nvPicPr>
          <p:cNvPr id="766" name="Google Shape;766;p44"/>
          <p:cNvPicPr preferRelativeResize="0"/>
          <p:nvPr/>
        </p:nvPicPr>
        <p:blipFill>
          <a:blip r:embed="rId7">
            <a:alphaModFix/>
          </a:blip>
          <a:stretch>
            <a:fillRect/>
          </a:stretch>
        </p:blipFill>
        <p:spPr>
          <a:xfrm rot="5016903">
            <a:off x="2563446" y="1033035"/>
            <a:ext cx="1207879" cy="1205501"/>
          </a:xfrm>
          <a:prstGeom prst="rect">
            <a:avLst/>
          </a:prstGeom>
          <a:noFill/>
          <a:ln>
            <a:noFill/>
          </a:ln>
        </p:spPr>
      </p:pic>
      <p:sp>
        <p:nvSpPr>
          <p:cNvPr id="767" name="Google Shape;767;p44"/>
          <p:cNvSpPr/>
          <p:nvPr/>
        </p:nvSpPr>
        <p:spPr>
          <a:xfrm>
            <a:off x="4250775" y="996825"/>
            <a:ext cx="2198100" cy="266100"/>
          </a:xfrm>
          <a:prstGeom prst="rect">
            <a:avLst/>
          </a:prstGeom>
          <a:noFill/>
          <a:ln cap="flat" cmpd="sng" w="38100">
            <a:solidFill>
              <a:srgbClr val="CC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768" name="Google Shape;768;p44"/>
          <p:cNvPicPr preferRelativeResize="0"/>
          <p:nvPr/>
        </p:nvPicPr>
        <p:blipFill>
          <a:blip r:embed="rId8">
            <a:alphaModFix/>
          </a:blip>
          <a:stretch>
            <a:fillRect/>
          </a:stretch>
        </p:blipFill>
        <p:spPr>
          <a:xfrm>
            <a:off x="536200" y="311313"/>
            <a:ext cx="2857500" cy="80962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2" name="Shape 772"/>
        <p:cNvGrpSpPr/>
        <p:nvPr/>
      </p:nvGrpSpPr>
      <p:grpSpPr>
        <a:xfrm>
          <a:off x="0" y="0"/>
          <a:ext cx="0" cy="0"/>
          <a:chOff x="0" y="0"/>
          <a:chExt cx="0" cy="0"/>
        </a:xfrm>
      </p:grpSpPr>
      <p:sp>
        <p:nvSpPr>
          <p:cNvPr id="773" name="Google Shape;773;p45"/>
          <p:cNvSpPr txBox="1"/>
          <p:nvPr>
            <p:ph idx="12" type="sldNum"/>
          </p:nvPr>
        </p:nvSpPr>
        <p:spPr>
          <a:xfrm>
            <a:off x="4297650" y="4853299"/>
            <a:ext cx="548700" cy="2901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774" name="Google Shape;774;p45"/>
          <p:cNvSpPr txBox="1"/>
          <p:nvPr>
            <p:ph idx="4294967295" type="title"/>
          </p:nvPr>
        </p:nvSpPr>
        <p:spPr>
          <a:xfrm>
            <a:off x="1391950" y="319500"/>
            <a:ext cx="6140400" cy="8574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3000">
                <a:latin typeface="Viga"/>
                <a:ea typeface="Viga"/>
                <a:cs typeface="Viga"/>
                <a:sym typeface="Viga"/>
              </a:rPr>
              <a:t>Analyse des ressources et co-création d’activités</a:t>
            </a:r>
            <a:endParaRPr sz="3000">
              <a:latin typeface="Viga"/>
              <a:ea typeface="Viga"/>
              <a:cs typeface="Viga"/>
              <a:sym typeface="Viga"/>
            </a:endParaRPr>
          </a:p>
        </p:txBody>
      </p:sp>
      <p:pic>
        <p:nvPicPr>
          <p:cNvPr id="775" name="Google Shape;775;p45"/>
          <p:cNvPicPr preferRelativeResize="0"/>
          <p:nvPr/>
        </p:nvPicPr>
        <p:blipFill>
          <a:blip r:embed="rId3">
            <a:alphaModFix/>
          </a:blip>
          <a:stretch>
            <a:fillRect/>
          </a:stretch>
        </p:blipFill>
        <p:spPr>
          <a:xfrm>
            <a:off x="1102596" y="1342900"/>
            <a:ext cx="2266999" cy="1070750"/>
          </a:xfrm>
          <a:prstGeom prst="rect">
            <a:avLst/>
          </a:prstGeom>
          <a:noFill/>
          <a:ln>
            <a:noFill/>
          </a:ln>
        </p:spPr>
      </p:pic>
      <p:pic>
        <p:nvPicPr>
          <p:cNvPr id="776" name="Google Shape;776;p45"/>
          <p:cNvPicPr preferRelativeResize="0"/>
          <p:nvPr/>
        </p:nvPicPr>
        <p:blipFill>
          <a:blip r:embed="rId4">
            <a:alphaModFix/>
          </a:blip>
          <a:stretch>
            <a:fillRect/>
          </a:stretch>
        </p:blipFill>
        <p:spPr>
          <a:xfrm>
            <a:off x="807350" y="3018100"/>
            <a:ext cx="2857500" cy="809625"/>
          </a:xfrm>
          <a:prstGeom prst="rect">
            <a:avLst/>
          </a:prstGeom>
          <a:noFill/>
          <a:ln>
            <a:noFill/>
          </a:ln>
        </p:spPr>
      </p:pic>
      <p:sp>
        <p:nvSpPr>
          <p:cNvPr id="777" name="Google Shape;777;p45"/>
          <p:cNvSpPr txBox="1"/>
          <p:nvPr/>
        </p:nvSpPr>
        <p:spPr>
          <a:xfrm>
            <a:off x="3744150" y="3134450"/>
            <a:ext cx="4946100" cy="576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latin typeface="Dosis"/>
                <a:ea typeface="Dosis"/>
                <a:cs typeface="Dosis"/>
                <a:sym typeface="Dosis"/>
              </a:rPr>
              <a:t>Lien vers le document : </a:t>
            </a:r>
            <a:r>
              <a:rPr lang="en" u="sng">
                <a:solidFill>
                  <a:schemeClr val="hlink"/>
                </a:solidFill>
                <a:latin typeface="Dosis"/>
                <a:ea typeface="Dosis"/>
                <a:cs typeface="Dosis"/>
                <a:sym typeface="Dosis"/>
                <a:hlinkClick r:id="rId5"/>
              </a:rPr>
              <a:t>http://recit.org/ul/qhq</a:t>
            </a:r>
            <a:r>
              <a:rPr lang="en">
                <a:latin typeface="Dosis"/>
                <a:ea typeface="Dosis"/>
                <a:cs typeface="Dosis"/>
                <a:sym typeface="Dosis"/>
              </a:rPr>
              <a:t> </a:t>
            </a:r>
            <a:endParaRPr>
              <a:latin typeface="Dosis"/>
              <a:ea typeface="Dosis"/>
              <a:cs typeface="Dosis"/>
              <a:sym typeface="Dosis"/>
            </a:endParaRPr>
          </a:p>
        </p:txBody>
      </p:sp>
      <p:sp>
        <p:nvSpPr>
          <p:cNvPr id="778" name="Google Shape;778;p45"/>
          <p:cNvSpPr txBox="1"/>
          <p:nvPr/>
        </p:nvSpPr>
        <p:spPr>
          <a:xfrm>
            <a:off x="3744150" y="1589825"/>
            <a:ext cx="4946100" cy="576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latin typeface="Dosis"/>
                <a:ea typeface="Dosis"/>
                <a:cs typeface="Dosis"/>
                <a:sym typeface="Dosis"/>
              </a:rPr>
              <a:t>Lien vers le document : </a:t>
            </a:r>
            <a:r>
              <a:rPr lang="en" u="sng">
                <a:solidFill>
                  <a:schemeClr val="hlink"/>
                </a:solidFill>
                <a:latin typeface="Dosis"/>
                <a:ea typeface="Dosis"/>
                <a:cs typeface="Dosis"/>
                <a:sym typeface="Dosis"/>
                <a:hlinkClick r:id="rId6"/>
              </a:rPr>
              <a:t>http://recit.org/ul/qhr</a:t>
            </a:r>
            <a:endParaRPr>
              <a:latin typeface="Dosis"/>
              <a:ea typeface="Dosis"/>
              <a:cs typeface="Dosis"/>
              <a:sym typeface="Dosis"/>
            </a:endParaRPr>
          </a:p>
        </p:txBody>
      </p:sp>
      <p:pic>
        <p:nvPicPr>
          <p:cNvPr id="779" name="Google Shape;779;p45"/>
          <p:cNvPicPr preferRelativeResize="0"/>
          <p:nvPr/>
        </p:nvPicPr>
        <p:blipFill>
          <a:blip r:embed="rId7">
            <a:alphaModFix/>
          </a:blip>
          <a:stretch>
            <a:fillRect/>
          </a:stretch>
        </p:blipFill>
        <p:spPr>
          <a:xfrm>
            <a:off x="7081950" y="1517888"/>
            <a:ext cx="720774" cy="720774"/>
          </a:xfrm>
          <a:prstGeom prst="rect">
            <a:avLst/>
          </a:prstGeom>
          <a:noFill/>
          <a:ln>
            <a:noFill/>
          </a:ln>
        </p:spPr>
      </p:pic>
      <p:pic>
        <p:nvPicPr>
          <p:cNvPr id="780" name="Google Shape;780;p45"/>
          <p:cNvPicPr preferRelativeResize="0"/>
          <p:nvPr/>
        </p:nvPicPr>
        <p:blipFill>
          <a:blip r:embed="rId8">
            <a:alphaModFix/>
          </a:blip>
          <a:stretch>
            <a:fillRect/>
          </a:stretch>
        </p:blipFill>
        <p:spPr>
          <a:xfrm>
            <a:off x="7081950" y="3062513"/>
            <a:ext cx="720774" cy="720774"/>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4" name="Shape 784"/>
        <p:cNvGrpSpPr/>
        <p:nvPr/>
      </p:nvGrpSpPr>
      <p:grpSpPr>
        <a:xfrm>
          <a:off x="0" y="0"/>
          <a:ext cx="0" cy="0"/>
          <a:chOff x="0" y="0"/>
          <a:chExt cx="0" cy="0"/>
        </a:xfrm>
      </p:grpSpPr>
      <p:sp>
        <p:nvSpPr>
          <p:cNvPr id="785" name="Google Shape;785;p46"/>
          <p:cNvSpPr txBox="1"/>
          <p:nvPr>
            <p:ph idx="12" type="sldNum"/>
          </p:nvPr>
        </p:nvSpPr>
        <p:spPr>
          <a:xfrm>
            <a:off x="4297650" y="4853299"/>
            <a:ext cx="548700" cy="2901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786" name="Google Shape;786;p46"/>
          <p:cNvSpPr txBox="1"/>
          <p:nvPr>
            <p:ph idx="4294967295" type="title"/>
          </p:nvPr>
        </p:nvSpPr>
        <p:spPr>
          <a:xfrm>
            <a:off x="1391950" y="319500"/>
            <a:ext cx="6140400" cy="8574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3000">
                <a:latin typeface="Viga"/>
                <a:ea typeface="Viga"/>
                <a:cs typeface="Viga"/>
                <a:sym typeface="Viga"/>
              </a:rPr>
              <a:t>Obtenez</a:t>
            </a:r>
            <a:r>
              <a:rPr lang="en" sz="3000">
                <a:latin typeface="Viga"/>
                <a:ea typeface="Viga"/>
                <a:cs typeface="Viga"/>
                <a:sym typeface="Viga"/>
              </a:rPr>
              <a:t> votre </a:t>
            </a:r>
            <a:endParaRPr sz="3000">
              <a:latin typeface="Viga"/>
              <a:ea typeface="Viga"/>
              <a:cs typeface="Viga"/>
              <a:sym typeface="Viga"/>
            </a:endParaRPr>
          </a:p>
          <a:p>
            <a:pPr indent="0" lvl="0" marL="0" rtl="0" algn="ctr">
              <a:spcBef>
                <a:spcPts val="0"/>
              </a:spcBef>
              <a:spcAft>
                <a:spcPts val="0"/>
              </a:spcAft>
              <a:buNone/>
            </a:pPr>
            <a:r>
              <a:rPr lang="en" sz="3000">
                <a:latin typeface="Viga"/>
                <a:ea typeface="Viga"/>
                <a:cs typeface="Viga"/>
                <a:sym typeface="Viga"/>
              </a:rPr>
              <a:t>badge de participation</a:t>
            </a:r>
            <a:endParaRPr sz="3000">
              <a:latin typeface="Viga"/>
              <a:ea typeface="Viga"/>
              <a:cs typeface="Viga"/>
              <a:sym typeface="Viga"/>
            </a:endParaRPr>
          </a:p>
        </p:txBody>
      </p:sp>
      <p:pic>
        <p:nvPicPr>
          <p:cNvPr id="787" name="Google Shape;787;p46"/>
          <p:cNvPicPr preferRelativeResize="0"/>
          <p:nvPr/>
        </p:nvPicPr>
        <p:blipFill>
          <a:blip r:embed="rId3">
            <a:alphaModFix/>
          </a:blip>
          <a:stretch>
            <a:fillRect/>
          </a:stretch>
        </p:blipFill>
        <p:spPr>
          <a:xfrm>
            <a:off x="1391961" y="1384400"/>
            <a:ext cx="2746925" cy="2681000"/>
          </a:xfrm>
          <a:prstGeom prst="rect">
            <a:avLst/>
          </a:prstGeom>
          <a:noFill/>
          <a:ln>
            <a:noFill/>
          </a:ln>
        </p:spPr>
      </p:pic>
      <p:sp>
        <p:nvSpPr>
          <p:cNvPr id="788" name="Google Shape;788;p46"/>
          <p:cNvSpPr txBox="1"/>
          <p:nvPr/>
        </p:nvSpPr>
        <p:spPr>
          <a:xfrm>
            <a:off x="4613600" y="1631200"/>
            <a:ext cx="3324900" cy="2434200"/>
          </a:xfrm>
          <a:prstGeom prst="rect">
            <a:avLst/>
          </a:prstGeom>
          <a:noFill/>
          <a:ln>
            <a:noFill/>
          </a:ln>
        </p:spPr>
        <p:txBody>
          <a:bodyPr anchorCtr="0" anchor="t" bIns="91425" lIns="91425" spcFirstLastPara="1" rIns="91425" wrap="square" tIns="91425">
            <a:noAutofit/>
          </a:bodyPr>
          <a:lstStyle/>
          <a:p>
            <a:pPr indent="0" lvl="0" marL="285750" marR="282204" rtl="0" algn="ctr">
              <a:spcBef>
                <a:spcPts val="600"/>
              </a:spcBef>
              <a:spcAft>
                <a:spcPts val="0"/>
              </a:spcAft>
              <a:buNone/>
            </a:pPr>
            <a:r>
              <a:rPr lang="en" sz="2000">
                <a:solidFill>
                  <a:schemeClr val="dk1"/>
                </a:solidFill>
                <a:latin typeface="Ubuntu"/>
                <a:ea typeface="Ubuntu"/>
                <a:cs typeface="Ubuntu"/>
                <a:sym typeface="Ubuntu"/>
              </a:rPr>
              <a:t>Suivre les instructions dans la section</a:t>
            </a:r>
            <a:endParaRPr sz="2000">
              <a:solidFill>
                <a:schemeClr val="dk1"/>
              </a:solidFill>
              <a:latin typeface="Ubuntu"/>
              <a:ea typeface="Ubuntu"/>
              <a:cs typeface="Ubuntu"/>
              <a:sym typeface="Ubuntu"/>
            </a:endParaRPr>
          </a:p>
          <a:p>
            <a:pPr indent="0" lvl="0" marL="0" rtl="0" algn="ctr">
              <a:spcBef>
                <a:spcPts val="600"/>
              </a:spcBef>
              <a:spcAft>
                <a:spcPts val="0"/>
              </a:spcAft>
              <a:buNone/>
            </a:pPr>
            <a:r>
              <a:rPr lang="en" sz="2000">
                <a:solidFill>
                  <a:schemeClr val="dk1"/>
                </a:solidFill>
                <a:latin typeface="Ubuntu"/>
                <a:ea typeface="Ubuntu"/>
                <a:cs typeface="Ubuntu"/>
                <a:sym typeface="Ubuntu"/>
              </a:rPr>
              <a:t> </a:t>
            </a:r>
            <a:endParaRPr sz="2000">
              <a:solidFill>
                <a:schemeClr val="dk1"/>
              </a:solidFill>
              <a:latin typeface="Ubuntu"/>
              <a:ea typeface="Ubuntu"/>
              <a:cs typeface="Ubuntu"/>
              <a:sym typeface="Ubuntu"/>
            </a:endParaRPr>
          </a:p>
          <a:p>
            <a:pPr indent="0" lvl="0" marL="0" rtl="0" algn="ctr">
              <a:spcBef>
                <a:spcPts val="600"/>
              </a:spcBef>
              <a:spcAft>
                <a:spcPts val="0"/>
              </a:spcAft>
              <a:buNone/>
            </a:pPr>
            <a:r>
              <a:rPr b="1" lang="en" sz="2300" u="sng">
                <a:solidFill>
                  <a:schemeClr val="hlink"/>
                </a:solidFill>
                <a:latin typeface="Viga"/>
                <a:ea typeface="Viga"/>
                <a:cs typeface="Viga"/>
                <a:sym typeface="Viga"/>
                <a:hlinkClick r:id="rId4"/>
              </a:rPr>
              <a:t>Badge de participation</a:t>
            </a:r>
            <a:endParaRPr b="1" sz="2700">
              <a:solidFill>
                <a:schemeClr val="accent1"/>
              </a:solidFill>
              <a:latin typeface="Viga"/>
              <a:ea typeface="Viga"/>
              <a:cs typeface="Viga"/>
              <a:sym typeface="Viga"/>
            </a:endParaRPr>
          </a:p>
          <a:p>
            <a:pPr indent="0" lvl="0" marL="0" rtl="0" algn="l">
              <a:spcBef>
                <a:spcPts val="0"/>
              </a:spcBef>
              <a:spcAft>
                <a:spcPts val="0"/>
              </a:spcAft>
              <a:buNone/>
            </a:pPr>
            <a:r>
              <a:t/>
            </a:r>
            <a:endParaRPr sz="2200">
              <a:solidFill>
                <a:srgbClr val="FFFFFF"/>
              </a:solidFill>
              <a:latin typeface="Ubuntu"/>
              <a:ea typeface="Ubuntu"/>
              <a:cs typeface="Ubuntu"/>
              <a:sym typeface="Ubuntu"/>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2" name="Shape 792"/>
        <p:cNvGrpSpPr/>
        <p:nvPr/>
      </p:nvGrpSpPr>
      <p:grpSpPr>
        <a:xfrm>
          <a:off x="0" y="0"/>
          <a:ext cx="0" cy="0"/>
          <a:chOff x="0" y="0"/>
          <a:chExt cx="0" cy="0"/>
        </a:xfrm>
      </p:grpSpPr>
      <p:sp>
        <p:nvSpPr>
          <p:cNvPr id="793" name="Google Shape;793;p47"/>
          <p:cNvSpPr txBox="1"/>
          <p:nvPr/>
        </p:nvSpPr>
        <p:spPr>
          <a:xfrm>
            <a:off x="800275" y="419550"/>
            <a:ext cx="3364200" cy="256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Dosis"/>
              <a:ea typeface="Dosis"/>
              <a:cs typeface="Dosis"/>
              <a:sym typeface="Dosis"/>
            </a:endParaRPr>
          </a:p>
        </p:txBody>
      </p:sp>
      <p:sp>
        <p:nvSpPr>
          <p:cNvPr id="794" name="Google Shape;794;p47"/>
          <p:cNvSpPr txBox="1"/>
          <p:nvPr>
            <p:ph type="title"/>
          </p:nvPr>
        </p:nvSpPr>
        <p:spPr>
          <a:xfrm>
            <a:off x="800275" y="302775"/>
            <a:ext cx="6140400" cy="857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000">
                <a:latin typeface="Viga"/>
                <a:ea typeface="Viga"/>
                <a:cs typeface="Viga"/>
                <a:sym typeface="Viga"/>
              </a:rPr>
              <a:t>Formulaire de rétroaction</a:t>
            </a:r>
            <a:endParaRPr sz="3000">
              <a:latin typeface="Viga"/>
              <a:ea typeface="Viga"/>
              <a:cs typeface="Viga"/>
              <a:sym typeface="Viga"/>
            </a:endParaRPr>
          </a:p>
        </p:txBody>
      </p:sp>
      <p:sp>
        <p:nvSpPr>
          <p:cNvPr id="795" name="Google Shape;795;p47">
            <a:hlinkClick r:id="rId3"/>
          </p:cNvPr>
          <p:cNvSpPr/>
          <p:nvPr/>
        </p:nvSpPr>
        <p:spPr>
          <a:xfrm rot="-1267551">
            <a:off x="1402506" y="1250443"/>
            <a:ext cx="1738501" cy="2716431"/>
          </a:xfrm>
          <a:custGeom>
            <a:rect b="b" l="l" r="r" t="t"/>
            <a:pathLst>
              <a:path extrusionOk="0" h="21949" w="17107">
                <a:moveTo>
                  <a:pt x="9198" y="1679"/>
                </a:moveTo>
                <a:lnTo>
                  <a:pt x="9198" y="1947"/>
                </a:lnTo>
                <a:lnTo>
                  <a:pt x="9247" y="2190"/>
                </a:lnTo>
                <a:lnTo>
                  <a:pt x="9296" y="2385"/>
                </a:lnTo>
                <a:lnTo>
                  <a:pt x="9344" y="2482"/>
                </a:lnTo>
                <a:lnTo>
                  <a:pt x="9417" y="2531"/>
                </a:lnTo>
                <a:lnTo>
                  <a:pt x="9515" y="2604"/>
                </a:lnTo>
                <a:lnTo>
                  <a:pt x="9612" y="2604"/>
                </a:lnTo>
                <a:lnTo>
                  <a:pt x="9709" y="2580"/>
                </a:lnTo>
                <a:lnTo>
                  <a:pt x="9758" y="2531"/>
                </a:lnTo>
                <a:lnTo>
                  <a:pt x="9782" y="2482"/>
                </a:lnTo>
                <a:lnTo>
                  <a:pt x="9831" y="2385"/>
                </a:lnTo>
                <a:lnTo>
                  <a:pt x="9855" y="2263"/>
                </a:lnTo>
                <a:lnTo>
                  <a:pt x="9831" y="2409"/>
                </a:lnTo>
                <a:lnTo>
                  <a:pt x="9806" y="2555"/>
                </a:lnTo>
                <a:lnTo>
                  <a:pt x="9758" y="2677"/>
                </a:lnTo>
                <a:lnTo>
                  <a:pt x="9661" y="2799"/>
                </a:lnTo>
                <a:lnTo>
                  <a:pt x="9563" y="2847"/>
                </a:lnTo>
                <a:lnTo>
                  <a:pt x="9466" y="2872"/>
                </a:lnTo>
                <a:lnTo>
                  <a:pt x="9320" y="2847"/>
                </a:lnTo>
                <a:lnTo>
                  <a:pt x="9198" y="2774"/>
                </a:lnTo>
                <a:lnTo>
                  <a:pt x="9077" y="2701"/>
                </a:lnTo>
                <a:lnTo>
                  <a:pt x="8979" y="2628"/>
                </a:lnTo>
                <a:lnTo>
                  <a:pt x="8906" y="2531"/>
                </a:lnTo>
                <a:lnTo>
                  <a:pt x="8858" y="2434"/>
                </a:lnTo>
                <a:lnTo>
                  <a:pt x="8809" y="2312"/>
                </a:lnTo>
                <a:lnTo>
                  <a:pt x="8809" y="2190"/>
                </a:lnTo>
                <a:lnTo>
                  <a:pt x="8833" y="2093"/>
                </a:lnTo>
                <a:lnTo>
                  <a:pt x="8858" y="1971"/>
                </a:lnTo>
                <a:lnTo>
                  <a:pt x="8931" y="1898"/>
                </a:lnTo>
                <a:lnTo>
                  <a:pt x="9004" y="1801"/>
                </a:lnTo>
                <a:lnTo>
                  <a:pt x="9101" y="1728"/>
                </a:lnTo>
                <a:lnTo>
                  <a:pt x="9198" y="1679"/>
                </a:lnTo>
                <a:close/>
                <a:moveTo>
                  <a:pt x="12483" y="1850"/>
                </a:moveTo>
                <a:lnTo>
                  <a:pt x="12507" y="2142"/>
                </a:lnTo>
                <a:lnTo>
                  <a:pt x="12556" y="2288"/>
                </a:lnTo>
                <a:lnTo>
                  <a:pt x="12605" y="2409"/>
                </a:lnTo>
                <a:lnTo>
                  <a:pt x="12629" y="2434"/>
                </a:lnTo>
                <a:lnTo>
                  <a:pt x="12653" y="2482"/>
                </a:lnTo>
                <a:lnTo>
                  <a:pt x="12751" y="2482"/>
                </a:lnTo>
                <a:lnTo>
                  <a:pt x="12848" y="2458"/>
                </a:lnTo>
                <a:lnTo>
                  <a:pt x="12921" y="2409"/>
                </a:lnTo>
                <a:lnTo>
                  <a:pt x="12970" y="2288"/>
                </a:lnTo>
                <a:lnTo>
                  <a:pt x="13018" y="2190"/>
                </a:lnTo>
                <a:lnTo>
                  <a:pt x="13043" y="2069"/>
                </a:lnTo>
                <a:lnTo>
                  <a:pt x="13043" y="1947"/>
                </a:lnTo>
                <a:lnTo>
                  <a:pt x="13140" y="1971"/>
                </a:lnTo>
                <a:lnTo>
                  <a:pt x="13213" y="2020"/>
                </a:lnTo>
                <a:lnTo>
                  <a:pt x="13286" y="2093"/>
                </a:lnTo>
                <a:lnTo>
                  <a:pt x="13359" y="2190"/>
                </a:lnTo>
                <a:lnTo>
                  <a:pt x="13432" y="2312"/>
                </a:lnTo>
                <a:lnTo>
                  <a:pt x="13456" y="2434"/>
                </a:lnTo>
                <a:lnTo>
                  <a:pt x="13432" y="2580"/>
                </a:lnTo>
                <a:lnTo>
                  <a:pt x="13408" y="2628"/>
                </a:lnTo>
                <a:lnTo>
                  <a:pt x="13383" y="2701"/>
                </a:lnTo>
                <a:lnTo>
                  <a:pt x="13286" y="2774"/>
                </a:lnTo>
                <a:lnTo>
                  <a:pt x="13164" y="2847"/>
                </a:lnTo>
                <a:lnTo>
                  <a:pt x="13043" y="2872"/>
                </a:lnTo>
                <a:lnTo>
                  <a:pt x="12921" y="2896"/>
                </a:lnTo>
                <a:lnTo>
                  <a:pt x="12629" y="2896"/>
                </a:lnTo>
                <a:lnTo>
                  <a:pt x="12386" y="2872"/>
                </a:lnTo>
                <a:lnTo>
                  <a:pt x="12264" y="2799"/>
                </a:lnTo>
                <a:lnTo>
                  <a:pt x="12167" y="2726"/>
                </a:lnTo>
                <a:lnTo>
                  <a:pt x="12094" y="2628"/>
                </a:lnTo>
                <a:lnTo>
                  <a:pt x="12069" y="2507"/>
                </a:lnTo>
                <a:lnTo>
                  <a:pt x="12094" y="2385"/>
                </a:lnTo>
                <a:lnTo>
                  <a:pt x="12118" y="2263"/>
                </a:lnTo>
                <a:lnTo>
                  <a:pt x="12167" y="2166"/>
                </a:lnTo>
                <a:lnTo>
                  <a:pt x="12240" y="2044"/>
                </a:lnTo>
                <a:lnTo>
                  <a:pt x="12361" y="1923"/>
                </a:lnTo>
                <a:lnTo>
                  <a:pt x="12483" y="1850"/>
                </a:lnTo>
                <a:close/>
                <a:moveTo>
                  <a:pt x="5865" y="1825"/>
                </a:moveTo>
                <a:lnTo>
                  <a:pt x="5840" y="1874"/>
                </a:lnTo>
                <a:lnTo>
                  <a:pt x="5840" y="2069"/>
                </a:lnTo>
                <a:lnTo>
                  <a:pt x="5840" y="2288"/>
                </a:lnTo>
                <a:lnTo>
                  <a:pt x="5865" y="2385"/>
                </a:lnTo>
                <a:lnTo>
                  <a:pt x="5889" y="2482"/>
                </a:lnTo>
                <a:lnTo>
                  <a:pt x="5938" y="2580"/>
                </a:lnTo>
                <a:lnTo>
                  <a:pt x="6011" y="2628"/>
                </a:lnTo>
                <a:lnTo>
                  <a:pt x="6132" y="2677"/>
                </a:lnTo>
                <a:lnTo>
                  <a:pt x="6230" y="2653"/>
                </a:lnTo>
                <a:lnTo>
                  <a:pt x="6327" y="2604"/>
                </a:lnTo>
                <a:lnTo>
                  <a:pt x="6376" y="2531"/>
                </a:lnTo>
                <a:lnTo>
                  <a:pt x="6400" y="2531"/>
                </a:lnTo>
                <a:lnTo>
                  <a:pt x="6424" y="2409"/>
                </a:lnTo>
                <a:lnTo>
                  <a:pt x="6449" y="2288"/>
                </a:lnTo>
                <a:lnTo>
                  <a:pt x="6449" y="1996"/>
                </a:lnTo>
                <a:lnTo>
                  <a:pt x="6522" y="2020"/>
                </a:lnTo>
                <a:lnTo>
                  <a:pt x="6595" y="2117"/>
                </a:lnTo>
                <a:lnTo>
                  <a:pt x="6643" y="2215"/>
                </a:lnTo>
                <a:lnTo>
                  <a:pt x="6643" y="2312"/>
                </a:lnTo>
                <a:lnTo>
                  <a:pt x="6643" y="2531"/>
                </a:lnTo>
                <a:lnTo>
                  <a:pt x="6595" y="2677"/>
                </a:lnTo>
                <a:lnTo>
                  <a:pt x="6522" y="2774"/>
                </a:lnTo>
                <a:lnTo>
                  <a:pt x="6424" y="2872"/>
                </a:lnTo>
                <a:lnTo>
                  <a:pt x="6303" y="2920"/>
                </a:lnTo>
                <a:lnTo>
                  <a:pt x="6181" y="2969"/>
                </a:lnTo>
                <a:lnTo>
                  <a:pt x="6059" y="2993"/>
                </a:lnTo>
                <a:lnTo>
                  <a:pt x="5913" y="2993"/>
                </a:lnTo>
                <a:lnTo>
                  <a:pt x="5792" y="2969"/>
                </a:lnTo>
                <a:lnTo>
                  <a:pt x="5646" y="2896"/>
                </a:lnTo>
                <a:lnTo>
                  <a:pt x="5548" y="2799"/>
                </a:lnTo>
                <a:lnTo>
                  <a:pt x="5475" y="2701"/>
                </a:lnTo>
                <a:lnTo>
                  <a:pt x="5427" y="2580"/>
                </a:lnTo>
                <a:lnTo>
                  <a:pt x="5427" y="2458"/>
                </a:lnTo>
                <a:lnTo>
                  <a:pt x="5451" y="2312"/>
                </a:lnTo>
                <a:lnTo>
                  <a:pt x="5475" y="2190"/>
                </a:lnTo>
                <a:lnTo>
                  <a:pt x="5548" y="2069"/>
                </a:lnTo>
                <a:lnTo>
                  <a:pt x="5694" y="1923"/>
                </a:lnTo>
                <a:lnTo>
                  <a:pt x="5865" y="1825"/>
                </a:lnTo>
                <a:close/>
                <a:moveTo>
                  <a:pt x="2531" y="1825"/>
                </a:moveTo>
                <a:lnTo>
                  <a:pt x="2580" y="2288"/>
                </a:lnTo>
                <a:lnTo>
                  <a:pt x="2604" y="2385"/>
                </a:lnTo>
                <a:lnTo>
                  <a:pt x="2653" y="2458"/>
                </a:lnTo>
                <a:lnTo>
                  <a:pt x="2750" y="2507"/>
                </a:lnTo>
                <a:lnTo>
                  <a:pt x="2847" y="2531"/>
                </a:lnTo>
                <a:lnTo>
                  <a:pt x="2945" y="2507"/>
                </a:lnTo>
                <a:lnTo>
                  <a:pt x="3018" y="2458"/>
                </a:lnTo>
                <a:lnTo>
                  <a:pt x="3066" y="2385"/>
                </a:lnTo>
                <a:lnTo>
                  <a:pt x="3091" y="2288"/>
                </a:lnTo>
                <a:lnTo>
                  <a:pt x="3066" y="1947"/>
                </a:lnTo>
                <a:lnTo>
                  <a:pt x="3115" y="1996"/>
                </a:lnTo>
                <a:lnTo>
                  <a:pt x="3188" y="2044"/>
                </a:lnTo>
                <a:lnTo>
                  <a:pt x="3212" y="2117"/>
                </a:lnTo>
                <a:lnTo>
                  <a:pt x="3237" y="2166"/>
                </a:lnTo>
                <a:lnTo>
                  <a:pt x="3237" y="2336"/>
                </a:lnTo>
                <a:lnTo>
                  <a:pt x="3212" y="2507"/>
                </a:lnTo>
                <a:lnTo>
                  <a:pt x="3139" y="2677"/>
                </a:lnTo>
                <a:lnTo>
                  <a:pt x="3042" y="2823"/>
                </a:lnTo>
                <a:lnTo>
                  <a:pt x="2920" y="2945"/>
                </a:lnTo>
                <a:lnTo>
                  <a:pt x="2774" y="3018"/>
                </a:lnTo>
                <a:lnTo>
                  <a:pt x="2653" y="3066"/>
                </a:lnTo>
                <a:lnTo>
                  <a:pt x="2531" y="3042"/>
                </a:lnTo>
                <a:lnTo>
                  <a:pt x="2409" y="3018"/>
                </a:lnTo>
                <a:lnTo>
                  <a:pt x="2312" y="2945"/>
                </a:lnTo>
                <a:lnTo>
                  <a:pt x="2215" y="2847"/>
                </a:lnTo>
                <a:lnTo>
                  <a:pt x="2142" y="2750"/>
                </a:lnTo>
                <a:lnTo>
                  <a:pt x="2093" y="2653"/>
                </a:lnTo>
                <a:lnTo>
                  <a:pt x="2044" y="2531"/>
                </a:lnTo>
                <a:lnTo>
                  <a:pt x="2044" y="2434"/>
                </a:lnTo>
                <a:lnTo>
                  <a:pt x="2044" y="2361"/>
                </a:lnTo>
                <a:lnTo>
                  <a:pt x="2117" y="2215"/>
                </a:lnTo>
                <a:lnTo>
                  <a:pt x="2190" y="2069"/>
                </a:lnTo>
                <a:lnTo>
                  <a:pt x="2312" y="1947"/>
                </a:lnTo>
                <a:lnTo>
                  <a:pt x="2409" y="1874"/>
                </a:lnTo>
                <a:lnTo>
                  <a:pt x="2531" y="1825"/>
                </a:lnTo>
                <a:close/>
                <a:moveTo>
                  <a:pt x="15598" y="3285"/>
                </a:moveTo>
                <a:lnTo>
                  <a:pt x="15768" y="3310"/>
                </a:lnTo>
                <a:lnTo>
                  <a:pt x="15598" y="3553"/>
                </a:lnTo>
                <a:lnTo>
                  <a:pt x="15598" y="3285"/>
                </a:lnTo>
                <a:close/>
                <a:moveTo>
                  <a:pt x="16328" y="3310"/>
                </a:moveTo>
                <a:lnTo>
                  <a:pt x="16328" y="3577"/>
                </a:lnTo>
                <a:lnTo>
                  <a:pt x="16352" y="3869"/>
                </a:lnTo>
                <a:lnTo>
                  <a:pt x="16011" y="4234"/>
                </a:lnTo>
                <a:lnTo>
                  <a:pt x="15695" y="4623"/>
                </a:lnTo>
                <a:lnTo>
                  <a:pt x="15549" y="4794"/>
                </a:lnTo>
                <a:lnTo>
                  <a:pt x="15573" y="4526"/>
                </a:lnTo>
                <a:lnTo>
                  <a:pt x="15598" y="4404"/>
                </a:lnTo>
                <a:lnTo>
                  <a:pt x="15695" y="4161"/>
                </a:lnTo>
                <a:lnTo>
                  <a:pt x="15817" y="3918"/>
                </a:lnTo>
                <a:lnTo>
                  <a:pt x="15963" y="3626"/>
                </a:lnTo>
                <a:lnTo>
                  <a:pt x="16133" y="3310"/>
                </a:lnTo>
                <a:close/>
                <a:moveTo>
                  <a:pt x="16425" y="4331"/>
                </a:moveTo>
                <a:lnTo>
                  <a:pt x="16547" y="4940"/>
                </a:lnTo>
                <a:lnTo>
                  <a:pt x="16425" y="4988"/>
                </a:lnTo>
                <a:lnTo>
                  <a:pt x="16328" y="5086"/>
                </a:lnTo>
                <a:lnTo>
                  <a:pt x="16133" y="5280"/>
                </a:lnTo>
                <a:lnTo>
                  <a:pt x="15938" y="5499"/>
                </a:lnTo>
                <a:lnTo>
                  <a:pt x="15817" y="5670"/>
                </a:lnTo>
                <a:lnTo>
                  <a:pt x="15549" y="5986"/>
                </a:lnTo>
                <a:lnTo>
                  <a:pt x="15549" y="5864"/>
                </a:lnTo>
                <a:lnTo>
                  <a:pt x="15598" y="5840"/>
                </a:lnTo>
                <a:lnTo>
                  <a:pt x="15646" y="5791"/>
                </a:lnTo>
                <a:lnTo>
                  <a:pt x="15671" y="5718"/>
                </a:lnTo>
                <a:lnTo>
                  <a:pt x="15671" y="5645"/>
                </a:lnTo>
                <a:lnTo>
                  <a:pt x="15671" y="5475"/>
                </a:lnTo>
                <a:lnTo>
                  <a:pt x="15719" y="5305"/>
                </a:lnTo>
                <a:lnTo>
                  <a:pt x="15792" y="5159"/>
                </a:lnTo>
                <a:lnTo>
                  <a:pt x="15890" y="4988"/>
                </a:lnTo>
                <a:lnTo>
                  <a:pt x="16133" y="4696"/>
                </a:lnTo>
                <a:lnTo>
                  <a:pt x="16352" y="4453"/>
                </a:lnTo>
                <a:lnTo>
                  <a:pt x="16425" y="4331"/>
                </a:lnTo>
                <a:close/>
                <a:moveTo>
                  <a:pt x="16571" y="5280"/>
                </a:moveTo>
                <a:lnTo>
                  <a:pt x="16595" y="5621"/>
                </a:lnTo>
                <a:lnTo>
                  <a:pt x="16595" y="6010"/>
                </a:lnTo>
                <a:lnTo>
                  <a:pt x="16401" y="6108"/>
                </a:lnTo>
                <a:lnTo>
                  <a:pt x="16230" y="6254"/>
                </a:lnTo>
                <a:lnTo>
                  <a:pt x="15914" y="6546"/>
                </a:lnTo>
                <a:lnTo>
                  <a:pt x="15719" y="6740"/>
                </a:lnTo>
                <a:lnTo>
                  <a:pt x="15549" y="6959"/>
                </a:lnTo>
                <a:lnTo>
                  <a:pt x="15549" y="6765"/>
                </a:lnTo>
                <a:lnTo>
                  <a:pt x="15622" y="6619"/>
                </a:lnTo>
                <a:lnTo>
                  <a:pt x="15695" y="6497"/>
                </a:lnTo>
                <a:lnTo>
                  <a:pt x="15841" y="6229"/>
                </a:lnTo>
                <a:lnTo>
                  <a:pt x="16036" y="5962"/>
                </a:lnTo>
                <a:lnTo>
                  <a:pt x="16230" y="5670"/>
                </a:lnTo>
                <a:lnTo>
                  <a:pt x="16449" y="5402"/>
                </a:lnTo>
                <a:lnTo>
                  <a:pt x="16571" y="5280"/>
                </a:lnTo>
                <a:close/>
                <a:moveTo>
                  <a:pt x="5743" y="6716"/>
                </a:moveTo>
                <a:lnTo>
                  <a:pt x="5694" y="6740"/>
                </a:lnTo>
                <a:lnTo>
                  <a:pt x="5621" y="6789"/>
                </a:lnTo>
                <a:lnTo>
                  <a:pt x="5475" y="6935"/>
                </a:lnTo>
                <a:lnTo>
                  <a:pt x="5305" y="7105"/>
                </a:lnTo>
                <a:lnTo>
                  <a:pt x="5086" y="7251"/>
                </a:lnTo>
                <a:lnTo>
                  <a:pt x="4867" y="7373"/>
                </a:lnTo>
                <a:lnTo>
                  <a:pt x="4745" y="7422"/>
                </a:lnTo>
                <a:lnTo>
                  <a:pt x="4648" y="7446"/>
                </a:lnTo>
                <a:lnTo>
                  <a:pt x="4429" y="7446"/>
                </a:lnTo>
                <a:lnTo>
                  <a:pt x="4332" y="7397"/>
                </a:lnTo>
                <a:lnTo>
                  <a:pt x="4259" y="7349"/>
                </a:lnTo>
                <a:lnTo>
                  <a:pt x="4186" y="7251"/>
                </a:lnTo>
                <a:lnTo>
                  <a:pt x="4113" y="7130"/>
                </a:lnTo>
                <a:lnTo>
                  <a:pt x="4064" y="7057"/>
                </a:lnTo>
                <a:lnTo>
                  <a:pt x="3991" y="7032"/>
                </a:lnTo>
                <a:lnTo>
                  <a:pt x="3894" y="7032"/>
                </a:lnTo>
                <a:lnTo>
                  <a:pt x="3821" y="7057"/>
                </a:lnTo>
                <a:lnTo>
                  <a:pt x="3553" y="7227"/>
                </a:lnTo>
                <a:lnTo>
                  <a:pt x="3358" y="7324"/>
                </a:lnTo>
                <a:lnTo>
                  <a:pt x="3188" y="7422"/>
                </a:lnTo>
                <a:lnTo>
                  <a:pt x="3042" y="7470"/>
                </a:lnTo>
                <a:lnTo>
                  <a:pt x="2969" y="7470"/>
                </a:lnTo>
                <a:lnTo>
                  <a:pt x="2896" y="7446"/>
                </a:lnTo>
                <a:lnTo>
                  <a:pt x="2847" y="7422"/>
                </a:lnTo>
                <a:lnTo>
                  <a:pt x="2823" y="7349"/>
                </a:lnTo>
                <a:lnTo>
                  <a:pt x="2799" y="7276"/>
                </a:lnTo>
                <a:lnTo>
                  <a:pt x="2799" y="7178"/>
                </a:lnTo>
                <a:lnTo>
                  <a:pt x="2799" y="7130"/>
                </a:lnTo>
                <a:lnTo>
                  <a:pt x="2774" y="7105"/>
                </a:lnTo>
                <a:lnTo>
                  <a:pt x="2726" y="7081"/>
                </a:lnTo>
                <a:lnTo>
                  <a:pt x="2653" y="7081"/>
                </a:lnTo>
                <a:lnTo>
                  <a:pt x="2604" y="7154"/>
                </a:lnTo>
                <a:lnTo>
                  <a:pt x="2555" y="7373"/>
                </a:lnTo>
                <a:lnTo>
                  <a:pt x="2531" y="7470"/>
                </a:lnTo>
                <a:lnTo>
                  <a:pt x="2531" y="7568"/>
                </a:lnTo>
                <a:lnTo>
                  <a:pt x="2555" y="7665"/>
                </a:lnTo>
                <a:lnTo>
                  <a:pt x="2628" y="7762"/>
                </a:lnTo>
                <a:lnTo>
                  <a:pt x="2701" y="7811"/>
                </a:lnTo>
                <a:lnTo>
                  <a:pt x="2823" y="7860"/>
                </a:lnTo>
                <a:lnTo>
                  <a:pt x="2945" y="7884"/>
                </a:lnTo>
                <a:lnTo>
                  <a:pt x="3091" y="7860"/>
                </a:lnTo>
                <a:lnTo>
                  <a:pt x="3212" y="7835"/>
                </a:lnTo>
                <a:lnTo>
                  <a:pt x="3358" y="7787"/>
                </a:lnTo>
                <a:lnTo>
                  <a:pt x="3602" y="7665"/>
                </a:lnTo>
                <a:lnTo>
                  <a:pt x="3845" y="7519"/>
                </a:lnTo>
                <a:lnTo>
                  <a:pt x="3942" y="7641"/>
                </a:lnTo>
                <a:lnTo>
                  <a:pt x="4040" y="7714"/>
                </a:lnTo>
                <a:lnTo>
                  <a:pt x="4137" y="7787"/>
                </a:lnTo>
                <a:lnTo>
                  <a:pt x="4259" y="7835"/>
                </a:lnTo>
                <a:lnTo>
                  <a:pt x="4356" y="7860"/>
                </a:lnTo>
                <a:lnTo>
                  <a:pt x="4478" y="7860"/>
                </a:lnTo>
                <a:lnTo>
                  <a:pt x="4745" y="7835"/>
                </a:lnTo>
                <a:lnTo>
                  <a:pt x="4989" y="7762"/>
                </a:lnTo>
                <a:lnTo>
                  <a:pt x="5232" y="7641"/>
                </a:lnTo>
                <a:lnTo>
                  <a:pt x="5475" y="7495"/>
                </a:lnTo>
                <a:lnTo>
                  <a:pt x="5694" y="7324"/>
                </a:lnTo>
                <a:lnTo>
                  <a:pt x="5816" y="7470"/>
                </a:lnTo>
                <a:lnTo>
                  <a:pt x="5962" y="7592"/>
                </a:lnTo>
                <a:lnTo>
                  <a:pt x="6132" y="7665"/>
                </a:lnTo>
                <a:lnTo>
                  <a:pt x="6327" y="7738"/>
                </a:lnTo>
                <a:lnTo>
                  <a:pt x="6741" y="7738"/>
                </a:lnTo>
                <a:lnTo>
                  <a:pt x="6862" y="7689"/>
                </a:lnTo>
                <a:lnTo>
                  <a:pt x="6984" y="7641"/>
                </a:lnTo>
                <a:lnTo>
                  <a:pt x="7106" y="7592"/>
                </a:lnTo>
                <a:lnTo>
                  <a:pt x="7300" y="7422"/>
                </a:lnTo>
                <a:lnTo>
                  <a:pt x="7422" y="7568"/>
                </a:lnTo>
                <a:lnTo>
                  <a:pt x="7592" y="7665"/>
                </a:lnTo>
                <a:lnTo>
                  <a:pt x="7787" y="7714"/>
                </a:lnTo>
                <a:lnTo>
                  <a:pt x="7982" y="7738"/>
                </a:lnTo>
                <a:lnTo>
                  <a:pt x="8201" y="7714"/>
                </a:lnTo>
                <a:lnTo>
                  <a:pt x="8395" y="7665"/>
                </a:lnTo>
                <a:lnTo>
                  <a:pt x="8590" y="7568"/>
                </a:lnTo>
                <a:lnTo>
                  <a:pt x="8785" y="7446"/>
                </a:lnTo>
                <a:lnTo>
                  <a:pt x="8931" y="7568"/>
                </a:lnTo>
                <a:lnTo>
                  <a:pt x="9101" y="7665"/>
                </a:lnTo>
                <a:lnTo>
                  <a:pt x="9271" y="7738"/>
                </a:lnTo>
                <a:lnTo>
                  <a:pt x="9466" y="7787"/>
                </a:lnTo>
                <a:lnTo>
                  <a:pt x="9636" y="7787"/>
                </a:lnTo>
                <a:lnTo>
                  <a:pt x="9806" y="7762"/>
                </a:lnTo>
                <a:lnTo>
                  <a:pt x="9977" y="7714"/>
                </a:lnTo>
                <a:lnTo>
                  <a:pt x="10098" y="7616"/>
                </a:lnTo>
                <a:lnTo>
                  <a:pt x="10196" y="7714"/>
                </a:lnTo>
                <a:lnTo>
                  <a:pt x="10293" y="7787"/>
                </a:lnTo>
                <a:lnTo>
                  <a:pt x="10415" y="7860"/>
                </a:lnTo>
                <a:lnTo>
                  <a:pt x="10536" y="7908"/>
                </a:lnTo>
                <a:lnTo>
                  <a:pt x="10658" y="7957"/>
                </a:lnTo>
                <a:lnTo>
                  <a:pt x="10780" y="7957"/>
                </a:lnTo>
                <a:lnTo>
                  <a:pt x="10901" y="7908"/>
                </a:lnTo>
                <a:lnTo>
                  <a:pt x="10999" y="7860"/>
                </a:lnTo>
                <a:lnTo>
                  <a:pt x="11120" y="7811"/>
                </a:lnTo>
                <a:lnTo>
                  <a:pt x="11193" y="7714"/>
                </a:lnTo>
                <a:lnTo>
                  <a:pt x="11364" y="7543"/>
                </a:lnTo>
                <a:lnTo>
                  <a:pt x="11607" y="7689"/>
                </a:lnTo>
                <a:lnTo>
                  <a:pt x="11729" y="7762"/>
                </a:lnTo>
                <a:lnTo>
                  <a:pt x="11850" y="7811"/>
                </a:lnTo>
                <a:lnTo>
                  <a:pt x="11972" y="7835"/>
                </a:lnTo>
                <a:lnTo>
                  <a:pt x="12094" y="7835"/>
                </a:lnTo>
                <a:lnTo>
                  <a:pt x="12191" y="7811"/>
                </a:lnTo>
                <a:lnTo>
                  <a:pt x="12288" y="7738"/>
                </a:lnTo>
                <a:lnTo>
                  <a:pt x="12410" y="7835"/>
                </a:lnTo>
                <a:lnTo>
                  <a:pt x="12556" y="7884"/>
                </a:lnTo>
                <a:lnTo>
                  <a:pt x="12726" y="7908"/>
                </a:lnTo>
                <a:lnTo>
                  <a:pt x="12872" y="7884"/>
                </a:lnTo>
                <a:lnTo>
                  <a:pt x="13018" y="7860"/>
                </a:lnTo>
                <a:lnTo>
                  <a:pt x="13164" y="7762"/>
                </a:lnTo>
                <a:lnTo>
                  <a:pt x="13262" y="7665"/>
                </a:lnTo>
                <a:lnTo>
                  <a:pt x="13335" y="7519"/>
                </a:lnTo>
                <a:lnTo>
                  <a:pt x="13335" y="7470"/>
                </a:lnTo>
                <a:lnTo>
                  <a:pt x="13335" y="7446"/>
                </a:lnTo>
                <a:lnTo>
                  <a:pt x="13286" y="7422"/>
                </a:lnTo>
                <a:lnTo>
                  <a:pt x="13262" y="7422"/>
                </a:lnTo>
                <a:lnTo>
                  <a:pt x="13043" y="7470"/>
                </a:lnTo>
                <a:lnTo>
                  <a:pt x="12775" y="7543"/>
                </a:lnTo>
                <a:lnTo>
                  <a:pt x="12653" y="7543"/>
                </a:lnTo>
                <a:lnTo>
                  <a:pt x="12532" y="7519"/>
                </a:lnTo>
                <a:lnTo>
                  <a:pt x="12459" y="7470"/>
                </a:lnTo>
                <a:lnTo>
                  <a:pt x="12434" y="7422"/>
                </a:lnTo>
                <a:lnTo>
                  <a:pt x="12410" y="7373"/>
                </a:lnTo>
                <a:lnTo>
                  <a:pt x="12386" y="7300"/>
                </a:lnTo>
                <a:lnTo>
                  <a:pt x="12337" y="7251"/>
                </a:lnTo>
                <a:lnTo>
                  <a:pt x="12288" y="7203"/>
                </a:lnTo>
                <a:lnTo>
                  <a:pt x="12167" y="7203"/>
                </a:lnTo>
                <a:lnTo>
                  <a:pt x="12118" y="7251"/>
                </a:lnTo>
                <a:lnTo>
                  <a:pt x="12094" y="7300"/>
                </a:lnTo>
                <a:lnTo>
                  <a:pt x="12069" y="7373"/>
                </a:lnTo>
                <a:lnTo>
                  <a:pt x="12069" y="7422"/>
                </a:lnTo>
                <a:lnTo>
                  <a:pt x="12045" y="7470"/>
                </a:lnTo>
                <a:lnTo>
                  <a:pt x="12021" y="7495"/>
                </a:lnTo>
                <a:lnTo>
                  <a:pt x="11899" y="7495"/>
                </a:lnTo>
                <a:lnTo>
                  <a:pt x="11777" y="7446"/>
                </a:lnTo>
                <a:lnTo>
                  <a:pt x="11583" y="7300"/>
                </a:lnTo>
                <a:lnTo>
                  <a:pt x="11461" y="7178"/>
                </a:lnTo>
                <a:lnTo>
                  <a:pt x="11388" y="7154"/>
                </a:lnTo>
                <a:lnTo>
                  <a:pt x="11339" y="7130"/>
                </a:lnTo>
                <a:lnTo>
                  <a:pt x="11266" y="7154"/>
                </a:lnTo>
                <a:lnTo>
                  <a:pt x="11218" y="7178"/>
                </a:lnTo>
                <a:lnTo>
                  <a:pt x="11047" y="7397"/>
                </a:lnTo>
                <a:lnTo>
                  <a:pt x="10926" y="7495"/>
                </a:lnTo>
                <a:lnTo>
                  <a:pt x="10804" y="7543"/>
                </a:lnTo>
                <a:lnTo>
                  <a:pt x="10707" y="7568"/>
                </a:lnTo>
                <a:lnTo>
                  <a:pt x="10609" y="7568"/>
                </a:lnTo>
                <a:lnTo>
                  <a:pt x="10536" y="7519"/>
                </a:lnTo>
                <a:lnTo>
                  <a:pt x="10463" y="7422"/>
                </a:lnTo>
                <a:lnTo>
                  <a:pt x="10390" y="7324"/>
                </a:lnTo>
                <a:lnTo>
                  <a:pt x="10342" y="7178"/>
                </a:lnTo>
                <a:lnTo>
                  <a:pt x="10342" y="7105"/>
                </a:lnTo>
                <a:lnTo>
                  <a:pt x="10293" y="7032"/>
                </a:lnTo>
                <a:lnTo>
                  <a:pt x="10244" y="7008"/>
                </a:lnTo>
                <a:lnTo>
                  <a:pt x="10196" y="6984"/>
                </a:lnTo>
                <a:lnTo>
                  <a:pt x="10123" y="6984"/>
                </a:lnTo>
                <a:lnTo>
                  <a:pt x="10074" y="7008"/>
                </a:lnTo>
                <a:lnTo>
                  <a:pt x="10025" y="7057"/>
                </a:lnTo>
                <a:lnTo>
                  <a:pt x="9977" y="7130"/>
                </a:lnTo>
                <a:lnTo>
                  <a:pt x="9952" y="7227"/>
                </a:lnTo>
                <a:lnTo>
                  <a:pt x="9904" y="7300"/>
                </a:lnTo>
                <a:lnTo>
                  <a:pt x="9831" y="7349"/>
                </a:lnTo>
                <a:lnTo>
                  <a:pt x="9782" y="7397"/>
                </a:lnTo>
                <a:lnTo>
                  <a:pt x="9709" y="7422"/>
                </a:lnTo>
                <a:lnTo>
                  <a:pt x="9636" y="7422"/>
                </a:lnTo>
                <a:lnTo>
                  <a:pt x="9466" y="7397"/>
                </a:lnTo>
                <a:lnTo>
                  <a:pt x="9320" y="7349"/>
                </a:lnTo>
                <a:lnTo>
                  <a:pt x="9174" y="7251"/>
                </a:lnTo>
                <a:lnTo>
                  <a:pt x="9028" y="7154"/>
                </a:lnTo>
                <a:lnTo>
                  <a:pt x="8906" y="7032"/>
                </a:lnTo>
                <a:lnTo>
                  <a:pt x="8858" y="6984"/>
                </a:lnTo>
                <a:lnTo>
                  <a:pt x="8687" y="6984"/>
                </a:lnTo>
                <a:lnTo>
                  <a:pt x="8639" y="7032"/>
                </a:lnTo>
                <a:lnTo>
                  <a:pt x="8517" y="7130"/>
                </a:lnTo>
                <a:lnTo>
                  <a:pt x="8371" y="7227"/>
                </a:lnTo>
                <a:lnTo>
                  <a:pt x="8201" y="7300"/>
                </a:lnTo>
                <a:lnTo>
                  <a:pt x="8030" y="7349"/>
                </a:lnTo>
                <a:lnTo>
                  <a:pt x="7860" y="7349"/>
                </a:lnTo>
                <a:lnTo>
                  <a:pt x="7787" y="7324"/>
                </a:lnTo>
                <a:lnTo>
                  <a:pt x="7738" y="7300"/>
                </a:lnTo>
                <a:lnTo>
                  <a:pt x="7665" y="7251"/>
                </a:lnTo>
                <a:lnTo>
                  <a:pt x="7641" y="7178"/>
                </a:lnTo>
                <a:lnTo>
                  <a:pt x="7592" y="7105"/>
                </a:lnTo>
                <a:lnTo>
                  <a:pt x="7592" y="7008"/>
                </a:lnTo>
                <a:lnTo>
                  <a:pt x="7568" y="6935"/>
                </a:lnTo>
                <a:lnTo>
                  <a:pt x="7544" y="6886"/>
                </a:lnTo>
                <a:lnTo>
                  <a:pt x="7495" y="6838"/>
                </a:lnTo>
                <a:lnTo>
                  <a:pt x="7446" y="6813"/>
                </a:lnTo>
                <a:lnTo>
                  <a:pt x="7398" y="6789"/>
                </a:lnTo>
                <a:lnTo>
                  <a:pt x="7325" y="6789"/>
                </a:lnTo>
                <a:lnTo>
                  <a:pt x="7276" y="6813"/>
                </a:lnTo>
                <a:lnTo>
                  <a:pt x="7227" y="6862"/>
                </a:lnTo>
                <a:lnTo>
                  <a:pt x="7057" y="7057"/>
                </a:lnTo>
                <a:lnTo>
                  <a:pt x="6960" y="7154"/>
                </a:lnTo>
                <a:lnTo>
                  <a:pt x="6862" y="7251"/>
                </a:lnTo>
                <a:lnTo>
                  <a:pt x="6741" y="7300"/>
                </a:lnTo>
                <a:lnTo>
                  <a:pt x="6619" y="7324"/>
                </a:lnTo>
                <a:lnTo>
                  <a:pt x="6473" y="7324"/>
                </a:lnTo>
                <a:lnTo>
                  <a:pt x="6351" y="7300"/>
                </a:lnTo>
                <a:lnTo>
                  <a:pt x="6230" y="7251"/>
                </a:lnTo>
                <a:lnTo>
                  <a:pt x="6108" y="7178"/>
                </a:lnTo>
                <a:lnTo>
                  <a:pt x="6035" y="7057"/>
                </a:lnTo>
                <a:lnTo>
                  <a:pt x="5986" y="6935"/>
                </a:lnTo>
                <a:lnTo>
                  <a:pt x="5986" y="6886"/>
                </a:lnTo>
                <a:lnTo>
                  <a:pt x="5962" y="6838"/>
                </a:lnTo>
                <a:lnTo>
                  <a:pt x="5913" y="6789"/>
                </a:lnTo>
                <a:lnTo>
                  <a:pt x="5865" y="6740"/>
                </a:lnTo>
                <a:lnTo>
                  <a:pt x="5792" y="6716"/>
                </a:lnTo>
                <a:close/>
                <a:moveTo>
                  <a:pt x="16595" y="6302"/>
                </a:moveTo>
                <a:lnTo>
                  <a:pt x="16547" y="7081"/>
                </a:lnTo>
                <a:lnTo>
                  <a:pt x="16401" y="7203"/>
                </a:lnTo>
                <a:lnTo>
                  <a:pt x="16279" y="7349"/>
                </a:lnTo>
                <a:lnTo>
                  <a:pt x="16011" y="7665"/>
                </a:lnTo>
                <a:lnTo>
                  <a:pt x="15792" y="7908"/>
                </a:lnTo>
                <a:lnTo>
                  <a:pt x="15573" y="8200"/>
                </a:lnTo>
                <a:lnTo>
                  <a:pt x="15573" y="7689"/>
                </a:lnTo>
                <a:lnTo>
                  <a:pt x="15573" y="7665"/>
                </a:lnTo>
                <a:lnTo>
                  <a:pt x="15671" y="7470"/>
                </a:lnTo>
                <a:lnTo>
                  <a:pt x="15768" y="7276"/>
                </a:lnTo>
                <a:lnTo>
                  <a:pt x="16011" y="6935"/>
                </a:lnTo>
                <a:lnTo>
                  <a:pt x="16303" y="6619"/>
                </a:lnTo>
                <a:lnTo>
                  <a:pt x="16595" y="6302"/>
                </a:lnTo>
                <a:close/>
                <a:moveTo>
                  <a:pt x="16547" y="7592"/>
                </a:moveTo>
                <a:lnTo>
                  <a:pt x="16522" y="8663"/>
                </a:lnTo>
                <a:lnTo>
                  <a:pt x="16425" y="8711"/>
                </a:lnTo>
                <a:lnTo>
                  <a:pt x="16328" y="8760"/>
                </a:lnTo>
                <a:lnTo>
                  <a:pt x="16157" y="8930"/>
                </a:lnTo>
                <a:lnTo>
                  <a:pt x="15841" y="9271"/>
                </a:lnTo>
                <a:lnTo>
                  <a:pt x="15719" y="9417"/>
                </a:lnTo>
                <a:lnTo>
                  <a:pt x="15573" y="9612"/>
                </a:lnTo>
                <a:lnTo>
                  <a:pt x="15573" y="8882"/>
                </a:lnTo>
                <a:lnTo>
                  <a:pt x="15671" y="8857"/>
                </a:lnTo>
                <a:lnTo>
                  <a:pt x="15744" y="8784"/>
                </a:lnTo>
                <a:lnTo>
                  <a:pt x="15890" y="8517"/>
                </a:lnTo>
                <a:lnTo>
                  <a:pt x="16060" y="8273"/>
                </a:lnTo>
                <a:lnTo>
                  <a:pt x="16401" y="7811"/>
                </a:lnTo>
                <a:lnTo>
                  <a:pt x="16547" y="7592"/>
                </a:lnTo>
                <a:close/>
                <a:moveTo>
                  <a:pt x="9734" y="9149"/>
                </a:moveTo>
                <a:lnTo>
                  <a:pt x="9661" y="9174"/>
                </a:lnTo>
                <a:lnTo>
                  <a:pt x="9588" y="9198"/>
                </a:lnTo>
                <a:lnTo>
                  <a:pt x="9539" y="9247"/>
                </a:lnTo>
                <a:lnTo>
                  <a:pt x="9466" y="9368"/>
                </a:lnTo>
                <a:lnTo>
                  <a:pt x="9442" y="9490"/>
                </a:lnTo>
                <a:lnTo>
                  <a:pt x="9320" y="9587"/>
                </a:lnTo>
                <a:lnTo>
                  <a:pt x="9174" y="9660"/>
                </a:lnTo>
                <a:lnTo>
                  <a:pt x="9052" y="9685"/>
                </a:lnTo>
                <a:lnTo>
                  <a:pt x="8882" y="9685"/>
                </a:lnTo>
                <a:lnTo>
                  <a:pt x="8785" y="9660"/>
                </a:lnTo>
                <a:lnTo>
                  <a:pt x="8736" y="9636"/>
                </a:lnTo>
                <a:lnTo>
                  <a:pt x="8687" y="9587"/>
                </a:lnTo>
                <a:lnTo>
                  <a:pt x="8663" y="9539"/>
                </a:lnTo>
                <a:lnTo>
                  <a:pt x="8663" y="9441"/>
                </a:lnTo>
                <a:lnTo>
                  <a:pt x="8639" y="9368"/>
                </a:lnTo>
                <a:lnTo>
                  <a:pt x="8590" y="9320"/>
                </a:lnTo>
                <a:lnTo>
                  <a:pt x="8517" y="9295"/>
                </a:lnTo>
                <a:lnTo>
                  <a:pt x="8444" y="9271"/>
                </a:lnTo>
                <a:lnTo>
                  <a:pt x="8395" y="9295"/>
                </a:lnTo>
                <a:lnTo>
                  <a:pt x="8322" y="9344"/>
                </a:lnTo>
                <a:lnTo>
                  <a:pt x="8274" y="9417"/>
                </a:lnTo>
                <a:lnTo>
                  <a:pt x="8249" y="9466"/>
                </a:lnTo>
                <a:lnTo>
                  <a:pt x="8201" y="9514"/>
                </a:lnTo>
                <a:lnTo>
                  <a:pt x="8079" y="9587"/>
                </a:lnTo>
                <a:lnTo>
                  <a:pt x="7933" y="9612"/>
                </a:lnTo>
                <a:lnTo>
                  <a:pt x="7738" y="9636"/>
                </a:lnTo>
                <a:lnTo>
                  <a:pt x="7568" y="9636"/>
                </a:lnTo>
                <a:lnTo>
                  <a:pt x="7422" y="9587"/>
                </a:lnTo>
                <a:lnTo>
                  <a:pt x="7325" y="9514"/>
                </a:lnTo>
                <a:lnTo>
                  <a:pt x="7276" y="9466"/>
                </a:lnTo>
                <a:lnTo>
                  <a:pt x="7252" y="9417"/>
                </a:lnTo>
                <a:lnTo>
                  <a:pt x="7252" y="9344"/>
                </a:lnTo>
                <a:lnTo>
                  <a:pt x="7227" y="9295"/>
                </a:lnTo>
                <a:lnTo>
                  <a:pt x="7179" y="9247"/>
                </a:lnTo>
                <a:lnTo>
                  <a:pt x="7130" y="9222"/>
                </a:lnTo>
                <a:lnTo>
                  <a:pt x="7081" y="9198"/>
                </a:lnTo>
                <a:lnTo>
                  <a:pt x="7008" y="9198"/>
                </a:lnTo>
                <a:lnTo>
                  <a:pt x="6960" y="9222"/>
                </a:lnTo>
                <a:lnTo>
                  <a:pt x="6887" y="9247"/>
                </a:lnTo>
                <a:lnTo>
                  <a:pt x="6765" y="9417"/>
                </a:lnTo>
                <a:lnTo>
                  <a:pt x="6643" y="9563"/>
                </a:lnTo>
                <a:lnTo>
                  <a:pt x="6570" y="9636"/>
                </a:lnTo>
                <a:lnTo>
                  <a:pt x="6449" y="9685"/>
                </a:lnTo>
                <a:lnTo>
                  <a:pt x="6327" y="9733"/>
                </a:lnTo>
                <a:lnTo>
                  <a:pt x="6205" y="9758"/>
                </a:lnTo>
                <a:lnTo>
                  <a:pt x="6084" y="9758"/>
                </a:lnTo>
                <a:lnTo>
                  <a:pt x="6035" y="9733"/>
                </a:lnTo>
                <a:lnTo>
                  <a:pt x="5986" y="9709"/>
                </a:lnTo>
                <a:lnTo>
                  <a:pt x="5962" y="9660"/>
                </a:lnTo>
                <a:lnTo>
                  <a:pt x="5938" y="9612"/>
                </a:lnTo>
                <a:lnTo>
                  <a:pt x="5938" y="9514"/>
                </a:lnTo>
                <a:lnTo>
                  <a:pt x="5962" y="9441"/>
                </a:lnTo>
                <a:lnTo>
                  <a:pt x="5962" y="9344"/>
                </a:lnTo>
                <a:lnTo>
                  <a:pt x="5938" y="9271"/>
                </a:lnTo>
                <a:lnTo>
                  <a:pt x="5865" y="9198"/>
                </a:lnTo>
                <a:lnTo>
                  <a:pt x="5792" y="9174"/>
                </a:lnTo>
                <a:lnTo>
                  <a:pt x="5646" y="9174"/>
                </a:lnTo>
                <a:lnTo>
                  <a:pt x="5573" y="9247"/>
                </a:lnTo>
                <a:lnTo>
                  <a:pt x="5548" y="9320"/>
                </a:lnTo>
                <a:lnTo>
                  <a:pt x="5500" y="9417"/>
                </a:lnTo>
                <a:lnTo>
                  <a:pt x="5451" y="9490"/>
                </a:lnTo>
                <a:lnTo>
                  <a:pt x="5378" y="9587"/>
                </a:lnTo>
                <a:lnTo>
                  <a:pt x="5305" y="9636"/>
                </a:lnTo>
                <a:lnTo>
                  <a:pt x="5183" y="9685"/>
                </a:lnTo>
                <a:lnTo>
                  <a:pt x="5086" y="9733"/>
                </a:lnTo>
                <a:lnTo>
                  <a:pt x="4843" y="9782"/>
                </a:lnTo>
                <a:lnTo>
                  <a:pt x="4624" y="9782"/>
                </a:lnTo>
                <a:lnTo>
                  <a:pt x="4502" y="9733"/>
                </a:lnTo>
                <a:lnTo>
                  <a:pt x="4405" y="9709"/>
                </a:lnTo>
                <a:lnTo>
                  <a:pt x="4332" y="9636"/>
                </a:lnTo>
                <a:lnTo>
                  <a:pt x="4259" y="9587"/>
                </a:lnTo>
                <a:lnTo>
                  <a:pt x="4210" y="9490"/>
                </a:lnTo>
                <a:lnTo>
                  <a:pt x="4161" y="9393"/>
                </a:lnTo>
                <a:lnTo>
                  <a:pt x="4161" y="9344"/>
                </a:lnTo>
                <a:lnTo>
                  <a:pt x="4137" y="9295"/>
                </a:lnTo>
                <a:lnTo>
                  <a:pt x="4040" y="9247"/>
                </a:lnTo>
                <a:lnTo>
                  <a:pt x="3942" y="9222"/>
                </a:lnTo>
                <a:lnTo>
                  <a:pt x="3869" y="9247"/>
                </a:lnTo>
                <a:lnTo>
                  <a:pt x="3602" y="9417"/>
                </a:lnTo>
                <a:lnTo>
                  <a:pt x="3407" y="9539"/>
                </a:lnTo>
                <a:lnTo>
                  <a:pt x="3212" y="9660"/>
                </a:lnTo>
                <a:lnTo>
                  <a:pt x="3018" y="9733"/>
                </a:lnTo>
                <a:lnTo>
                  <a:pt x="2872" y="9733"/>
                </a:lnTo>
                <a:lnTo>
                  <a:pt x="2823" y="9709"/>
                </a:lnTo>
                <a:lnTo>
                  <a:pt x="2774" y="9660"/>
                </a:lnTo>
                <a:lnTo>
                  <a:pt x="2774" y="9587"/>
                </a:lnTo>
                <a:lnTo>
                  <a:pt x="2774" y="9490"/>
                </a:lnTo>
                <a:lnTo>
                  <a:pt x="2774" y="9417"/>
                </a:lnTo>
                <a:lnTo>
                  <a:pt x="2750" y="9368"/>
                </a:lnTo>
                <a:lnTo>
                  <a:pt x="2726" y="9344"/>
                </a:lnTo>
                <a:lnTo>
                  <a:pt x="2677" y="9320"/>
                </a:lnTo>
                <a:lnTo>
                  <a:pt x="2653" y="9295"/>
                </a:lnTo>
                <a:lnTo>
                  <a:pt x="2604" y="9320"/>
                </a:lnTo>
                <a:lnTo>
                  <a:pt x="2555" y="9320"/>
                </a:lnTo>
                <a:lnTo>
                  <a:pt x="2507" y="9368"/>
                </a:lnTo>
                <a:lnTo>
                  <a:pt x="2458" y="9490"/>
                </a:lnTo>
                <a:lnTo>
                  <a:pt x="2434" y="9612"/>
                </a:lnTo>
                <a:lnTo>
                  <a:pt x="2434" y="9733"/>
                </a:lnTo>
                <a:lnTo>
                  <a:pt x="2458" y="9831"/>
                </a:lnTo>
                <a:lnTo>
                  <a:pt x="2531" y="9928"/>
                </a:lnTo>
                <a:lnTo>
                  <a:pt x="2604" y="10025"/>
                </a:lnTo>
                <a:lnTo>
                  <a:pt x="2726" y="10098"/>
                </a:lnTo>
                <a:lnTo>
                  <a:pt x="2847" y="10147"/>
                </a:lnTo>
                <a:lnTo>
                  <a:pt x="2969" y="10171"/>
                </a:lnTo>
                <a:lnTo>
                  <a:pt x="3115" y="10147"/>
                </a:lnTo>
                <a:lnTo>
                  <a:pt x="3237" y="10123"/>
                </a:lnTo>
                <a:lnTo>
                  <a:pt x="3358" y="10074"/>
                </a:lnTo>
                <a:lnTo>
                  <a:pt x="3626" y="9928"/>
                </a:lnTo>
                <a:lnTo>
                  <a:pt x="3845" y="9758"/>
                </a:lnTo>
                <a:lnTo>
                  <a:pt x="3918" y="9855"/>
                </a:lnTo>
                <a:lnTo>
                  <a:pt x="3991" y="9952"/>
                </a:lnTo>
                <a:lnTo>
                  <a:pt x="4088" y="10025"/>
                </a:lnTo>
                <a:lnTo>
                  <a:pt x="4186" y="10074"/>
                </a:lnTo>
                <a:lnTo>
                  <a:pt x="4429" y="10171"/>
                </a:lnTo>
                <a:lnTo>
                  <a:pt x="4672" y="10196"/>
                </a:lnTo>
                <a:lnTo>
                  <a:pt x="4940" y="10196"/>
                </a:lnTo>
                <a:lnTo>
                  <a:pt x="5208" y="10147"/>
                </a:lnTo>
                <a:lnTo>
                  <a:pt x="5427" y="10050"/>
                </a:lnTo>
                <a:lnTo>
                  <a:pt x="5646" y="9928"/>
                </a:lnTo>
                <a:lnTo>
                  <a:pt x="5743" y="10001"/>
                </a:lnTo>
                <a:lnTo>
                  <a:pt x="5840" y="10098"/>
                </a:lnTo>
                <a:lnTo>
                  <a:pt x="5986" y="10147"/>
                </a:lnTo>
                <a:lnTo>
                  <a:pt x="6132" y="10196"/>
                </a:lnTo>
                <a:lnTo>
                  <a:pt x="6278" y="10220"/>
                </a:lnTo>
                <a:lnTo>
                  <a:pt x="6424" y="10196"/>
                </a:lnTo>
                <a:lnTo>
                  <a:pt x="6546" y="10171"/>
                </a:lnTo>
                <a:lnTo>
                  <a:pt x="6643" y="10123"/>
                </a:lnTo>
                <a:lnTo>
                  <a:pt x="6741" y="10050"/>
                </a:lnTo>
                <a:lnTo>
                  <a:pt x="6838" y="9977"/>
                </a:lnTo>
                <a:lnTo>
                  <a:pt x="7008" y="9782"/>
                </a:lnTo>
                <a:lnTo>
                  <a:pt x="7130" y="9879"/>
                </a:lnTo>
                <a:lnTo>
                  <a:pt x="7300" y="9977"/>
                </a:lnTo>
                <a:lnTo>
                  <a:pt x="7471" y="10025"/>
                </a:lnTo>
                <a:lnTo>
                  <a:pt x="7665" y="10050"/>
                </a:lnTo>
                <a:lnTo>
                  <a:pt x="7860" y="10050"/>
                </a:lnTo>
                <a:lnTo>
                  <a:pt x="8030" y="10025"/>
                </a:lnTo>
                <a:lnTo>
                  <a:pt x="8225" y="9952"/>
                </a:lnTo>
                <a:lnTo>
                  <a:pt x="8371" y="9879"/>
                </a:lnTo>
                <a:lnTo>
                  <a:pt x="8493" y="9977"/>
                </a:lnTo>
                <a:lnTo>
                  <a:pt x="8639" y="10025"/>
                </a:lnTo>
                <a:lnTo>
                  <a:pt x="8785" y="10074"/>
                </a:lnTo>
                <a:lnTo>
                  <a:pt x="8955" y="10074"/>
                </a:lnTo>
                <a:lnTo>
                  <a:pt x="9125" y="10050"/>
                </a:lnTo>
                <a:lnTo>
                  <a:pt x="9320" y="10001"/>
                </a:lnTo>
                <a:lnTo>
                  <a:pt x="9466" y="9928"/>
                </a:lnTo>
                <a:lnTo>
                  <a:pt x="9636" y="9831"/>
                </a:lnTo>
                <a:lnTo>
                  <a:pt x="9734" y="9904"/>
                </a:lnTo>
                <a:lnTo>
                  <a:pt x="9855" y="9952"/>
                </a:lnTo>
                <a:lnTo>
                  <a:pt x="10001" y="9977"/>
                </a:lnTo>
                <a:lnTo>
                  <a:pt x="10147" y="10001"/>
                </a:lnTo>
                <a:lnTo>
                  <a:pt x="10293" y="10001"/>
                </a:lnTo>
                <a:lnTo>
                  <a:pt x="10439" y="9977"/>
                </a:lnTo>
                <a:lnTo>
                  <a:pt x="10561" y="9928"/>
                </a:lnTo>
                <a:lnTo>
                  <a:pt x="10682" y="9855"/>
                </a:lnTo>
                <a:lnTo>
                  <a:pt x="10780" y="9952"/>
                </a:lnTo>
                <a:lnTo>
                  <a:pt x="10901" y="10001"/>
                </a:lnTo>
                <a:lnTo>
                  <a:pt x="11193" y="10001"/>
                </a:lnTo>
                <a:lnTo>
                  <a:pt x="11339" y="9952"/>
                </a:lnTo>
                <a:lnTo>
                  <a:pt x="11510" y="9904"/>
                </a:lnTo>
                <a:lnTo>
                  <a:pt x="11656" y="9831"/>
                </a:lnTo>
                <a:lnTo>
                  <a:pt x="11802" y="9733"/>
                </a:lnTo>
                <a:lnTo>
                  <a:pt x="11850" y="9806"/>
                </a:lnTo>
                <a:lnTo>
                  <a:pt x="11923" y="9855"/>
                </a:lnTo>
                <a:lnTo>
                  <a:pt x="12069" y="9928"/>
                </a:lnTo>
                <a:lnTo>
                  <a:pt x="12240" y="9952"/>
                </a:lnTo>
                <a:lnTo>
                  <a:pt x="12434" y="9952"/>
                </a:lnTo>
                <a:lnTo>
                  <a:pt x="12629" y="9904"/>
                </a:lnTo>
                <a:lnTo>
                  <a:pt x="12824" y="9831"/>
                </a:lnTo>
                <a:lnTo>
                  <a:pt x="13018" y="9758"/>
                </a:lnTo>
                <a:lnTo>
                  <a:pt x="13164" y="9660"/>
                </a:lnTo>
                <a:lnTo>
                  <a:pt x="13237" y="9612"/>
                </a:lnTo>
                <a:lnTo>
                  <a:pt x="13262" y="9539"/>
                </a:lnTo>
                <a:lnTo>
                  <a:pt x="13262" y="9466"/>
                </a:lnTo>
                <a:lnTo>
                  <a:pt x="13237" y="9393"/>
                </a:lnTo>
                <a:lnTo>
                  <a:pt x="13189" y="9344"/>
                </a:lnTo>
                <a:lnTo>
                  <a:pt x="13116" y="9320"/>
                </a:lnTo>
                <a:lnTo>
                  <a:pt x="13067" y="9320"/>
                </a:lnTo>
                <a:lnTo>
                  <a:pt x="12994" y="9344"/>
                </a:lnTo>
                <a:lnTo>
                  <a:pt x="12775" y="9466"/>
                </a:lnTo>
                <a:lnTo>
                  <a:pt x="12605" y="9539"/>
                </a:lnTo>
                <a:lnTo>
                  <a:pt x="12459" y="9587"/>
                </a:lnTo>
                <a:lnTo>
                  <a:pt x="12288" y="9612"/>
                </a:lnTo>
                <a:lnTo>
                  <a:pt x="12167" y="9612"/>
                </a:lnTo>
                <a:lnTo>
                  <a:pt x="12118" y="9587"/>
                </a:lnTo>
                <a:lnTo>
                  <a:pt x="12094" y="9539"/>
                </a:lnTo>
                <a:lnTo>
                  <a:pt x="12069" y="9490"/>
                </a:lnTo>
                <a:lnTo>
                  <a:pt x="12069" y="9417"/>
                </a:lnTo>
                <a:lnTo>
                  <a:pt x="12069" y="9368"/>
                </a:lnTo>
                <a:lnTo>
                  <a:pt x="12045" y="9295"/>
                </a:lnTo>
                <a:lnTo>
                  <a:pt x="12021" y="9247"/>
                </a:lnTo>
                <a:lnTo>
                  <a:pt x="11972" y="9222"/>
                </a:lnTo>
                <a:lnTo>
                  <a:pt x="11875" y="9222"/>
                </a:lnTo>
                <a:lnTo>
                  <a:pt x="11826" y="9247"/>
                </a:lnTo>
                <a:lnTo>
                  <a:pt x="11777" y="9295"/>
                </a:lnTo>
                <a:lnTo>
                  <a:pt x="11704" y="9393"/>
                </a:lnTo>
                <a:lnTo>
                  <a:pt x="11583" y="9490"/>
                </a:lnTo>
                <a:lnTo>
                  <a:pt x="11437" y="9587"/>
                </a:lnTo>
                <a:lnTo>
                  <a:pt x="11266" y="9660"/>
                </a:lnTo>
                <a:lnTo>
                  <a:pt x="11120" y="9709"/>
                </a:lnTo>
                <a:lnTo>
                  <a:pt x="11072" y="9709"/>
                </a:lnTo>
                <a:lnTo>
                  <a:pt x="11023" y="9685"/>
                </a:lnTo>
                <a:lnTo>
                  <a:pt x="10974" y="9660"/>
                </a:lnTo>
                <a:lnTo>
                  <a:pt x="10950" y="9612"/>
                </a:lnTo>
                <a:lnTo>
                  <a:pt x="10950" y="9539"/>
                </a:lnTo>
                <a:lnTo>
                  <a:pt x="10974" y="9441"/>
                </a:lnTo>
                <a:lnTo>
                  <a:pt x="10974" y="9393"/>
                </a:lnTo>
                <a:lnTo>
                  <a:pt x="10950" y="9320"/>
                </a:lnTo>
                <a:lnTo>
                  <a:pt x="10926" y="9271"/>
                </a:lnTo>
                <a:lnTo>
                  <a:pt x="10853" y="9271"/>
                </a:lnTo>
                <a:lnTo>
                  <a:pt x="10804" y="9247"/>
                </a:lnTo>
                <a:lnTo>
                  <a:pt x="10755" y="9271"/>
                </a:lnTo>
                <a:lnTo>
                  <a:pt x="10682" y="9295"/>
                </a:lnTo>
                <a:lnTo>
                  <a:pt x="10658" y="9368"/>
                </a:lnTo>
                <a:lnTo>
                  <a:pt x="10585" y="9490"/>
                </a:lnTo>
                <a:lnTo>
                  <a:pt x="10463" y="9587"/>
                </a:lnTo>
                <a:lnTo>
                  <a:pt x="10342" y="9636"/>
                </a:lnTo>
                <a:lnTo>
                  <a:pt x="10025" y="9636"/>
                </a:lnTo>
                <a:lnTo>
                  <a:pt x="9928" y="9587"/>
                </a:lnTo>
                <a:lnTo>
                  <a:pt x="9855" y="9563"/>
                </a:lnTo>
                <a:lnTo>
                  <a:pt x="9904" y="9393"/>
                </a:lnTo>
                <a:lnTo>
                  <a:pt x="9904" y="9320"/>
                </a:lnTo>
                <a:lnTo>
                  <a:pt x="9879" y="9247"/>
                </a:lnTo>
                <a:lnTo>
                  <a:pt x="9831" y="9198"/>
                </a:lnTo>
                <a:lnTo>
                  <a:pt x="9782" y="9174"/>
                </a:lnTo>
                <a:lnTo>
                  <a:pt x="9734" y="9149"/>
                </a:lnTo>
                <a:close/>
                <a:moveTo>
                  <a:pt x="16522" y="9003"/>
                </a:moveTo>
                <a:lnTo>
                  <a:pt x="16522" y="9879"/>
                </a:lnTo>
                <a:lnTo>
                  <a:pt x="16401" y="9879"/>
                </a:lnTo>
                <a:lnTo>
                  <a:pt x="16279" y="9928"/>
                </a:lnTo>
                <a:lnTo>
                  <a:pt x="16182" y="9977"/>
                </a:lnTo>
                <a:lnTo>
                  <a:pt x="16084" y="10050"/>
                </a:lnTo>
                <a:lnTo>
                  <a:pt x="15914" y="10196"/>
                </a:lnTo>
                <a:lnTo>
                  <a:pt x="15744" y="10390"/>
                </a:lnTo>
                <a:lnTo>
                  <a:pt x="15598" y="10561"/>
                </a:lnTo>
                <a:lnTo>
                  <a:pt x="15598" y="10342"/>
                </a:lnTo>
                <a:lnTo>
                  <a:pt x="15646" y="10317"/>
                </a:lnTo>
                <a:lnTo>
                  <a:pt x="15671" y="10269"/>
                </a:lnTo>
                <a:lnTo>
                  <a:pt x="15890" y="9879"/>
                </a:lnTo>
                <a:lnTo>
                  <a:pt x="16011" y="9685"/>
                </a:lnTo>
                <a:lnTo>
                  <a:pt x="16133" y="9490"/>
                </a:lnTo>
                <a:lnTo>
                  <a:pt x="16328" y="9271"/>
                </a:lnTo>
                <a:lnTo>
                  <a:pt x="16522" y="9003"/>
                </a:lnTo>
                <a:close/>
                <a:moveTo>
                  <a:pt x="16522" y="10001"/>
                </a:moveTo>
                <a:lnTo>
                  <a:pt x="16522" y="10755"/>
                </a:lnTo>
                <a:lnTo>
                  <a:pt x="16352" y="10853"/>
                </a:lnTo>
                <a:lnTo>
                  <a:pt x="16230" y="10974"/>
                </a:lnTo>
                <a:lnTo>
                  <a:pt x="15987" y="11242"/>
                </a:lnTo>
                <a:lnTo>
                  <a:pt x="15792" y="11461"/>
                </a:lnTo>
                <a:lnTo>
                  <a:pt x="15598" y="11704"/>
                </a:lnTo>
                <a:lnTo>
                  <a:pt x="15598" y="11291"/>
                </a:lnTo>
                <a:lnTo>
                  <a:pt x="15768" y="10974"/>
                </a:lnTo>
                <a:lnTo>
                  <a:pt x="15963" y="10682"/>
                </a:lnTo>
                <a:lnTo>
                  <a:pt x="16255" y="10342"/>
                </a:lnTo>
                <a:lnTo>
                  <a:pt x="16522" y="10001"/>
                </a:lnTo>
                <a:close/>
                <a:moveTo>
                  <a:pt x="10244" y="11145"/>
                </a:moveTo>
                <a:lnTo>
                  <a:pt x="10171" y="11193"/>
                </a:lnTo>
                <a:lnTo>
                  <a:pt x="10123" y="11242"/>
                </a:lnTo>
                <a:lnTo>
                  <a:pt x="9928" y="11534"/>
                </a:lnTo>
                <a:lnTo>
                  <a:pt x="9831" y="11656"/>
                </a:lnTo>
                <a:lnTo>
                  <a:pt x="9709" y="11753"/>
                </a:lnTo>
                <a:lnTo>
                  <a:pt x="9636" y="11802"/>
                </a:lnTo>
                <a:lnTo>
                  <a:pt x="9539" y="11826"/>
                </a:lnTo>
                <a:lnTo>
                  <a:pt x="9320" y="11826"/>
                </a:lnTo>
                <a:lnTo>
                  <a:pt x="9223" y="11802"/>
                </a:lnTo>
                <a:lnTo>
                  <a:pt x="9150" y="11753"/>
                </a:lnTo>
                <a:lnTo>
                  <a:pt x="9077" y="11680"/>
                </a:lnTo>
                <a:lnTo>
                  <a:pt x="9052" y="11607"/>
                </a:lnTo>
                <a:lnTo>
                  <a:pt x="9125" y="11412"/>
                </a:lnTo>
                <a:lnTo>
                  <a:pt x="9125" y="11339"/>
                </a:lnTo>
                <a:lnTo>
                  <a:pt x="9101" y="11266"/>
                </a:lnTo>
                <a:lnTo>
                  <a:pt x="9052" y="11218"/>
                </a:lnTo>
                <a:lnTo>
                  <a:pt x="9004" y="11169"/>
                </a:lnTo>
                <a:lnTo>
                  <a:pt x="8882" y="11169"/>
                </a:lnTo>
                <a:lnTo>
                  <a:pt x="8809" y="11193"/>
                </a:lnTo>
                <a:lnTo>
                  <a:pt x="8760" y="11266"/>
                </a:lnTo>
                <a:lnTo>
                  <a:pt x="8687" y="11388"/>
                </a:lnTo>
                <a:lnTo>
                  <a:pt x="8663" y="11510"/>
                </a:lnTo>
                <a:lnTo>
                  <a:pt x="8566" y="11656"/>
                </a:lnTo>
                <a:lnTo>
                  <a:pt x="8395" y="11729"/>
                </a:lnTo>
                <a:lnTo>
                  <a:pt x="8298" y="11753"/>
                </a:lnTo>
                <a:lnTo>
                  <a:pt x="8176" y="11777"/>
                </a:lnTo>
                <a:lnTo>
                  <a:pt x="8103" y="11753"/>
                </a:lnTo>
                <a:lnTo>
                  <a:pt x="8055" y="11729"/>
                </a:lnTo>
                <a:lnTo>
                  <a:pt x="8055" y="11680"/>
                </a:lnTo>
                <a:lnTo>
                  <a:pt x="8055" y="11607"/>
                </a:lnTo>
                <a:lnTo>
                  <a:pt x="8079" y="11534"/>
                </a:lnTo>
                <a:lnTo>
                  <a:pt x="8079" y="11461"/>
                </a:lnTo>
                <a:lnTo>
                  <a:pt x="8055" y="11412"/>
                </a:lnTo>
                <a:lnTo>
                  <a:pt x="8006" y="11364"/>
                </a:lnTo>
                <a:lnTo>
                  <a:pt x="7957" y="11339"/>
                </a:lnTo>
                <a:lnTo>
                  <a:pt x="7884" y="11315"/>
                </a:lnTo>
                <a:lnTo>
                  <a:pt x="7811" y="11339"/>
                </a:lnTo>
                <a:lnTo>
                  <a:pt x="7763" y="11388"/>
                </a:lnTo>
                <a:lnTo>
                  <a:pt x="7544" y="11558"/>
                </a:lnTo>
                <a:lnTo>
                  <a:pt x="7325" y="11753"/>
                </a:lnTo>
                <a:lnTo>
                  <a:pt x="7179" y="11802"/>
                </a:lnTo>
                <a:lnTo>
                  <a:pt x="6984" y="11826"/>
                </a:lnTo>
                <a:lnTo>
                  <a:pt x="6887" y="11802"/>
                </a:lnTo>
                <a:lnTo>
                  <a:pt x="6765" y="11802"/>
                </a:lnTo>
                <a:lnTo>
                  <a:pt x="6692" y="11753"/>
                </a:lnTo>
                <a:lnTo>
                  <a:pt x="6643" y="11704"/>
                </a:lnTo>
                <a:lnTo>
                  <a:pt x="6668" y="11583"/>
                </a:lnTo>
                <a:lnTo>
                  <a:pt x="6668" y="11412"/>
                </a:lnTo>
                <a:lnTo>
                  <a:pt x="6643" y="11339"/>
                </a:lnTo>
                <a:lnTo>
                  <a:pt x="6595" y="11266"/>
                </a:lnTo>
                <a:lnTo>
                  <a:pt x="6546" y="11218"/>
                </a:lnTo>
                <a:lnTo>
                  <a:pt x="6473" y="11193"/>
                </a:lnTo>
                <a:lnTo>
                  <a:pt x="6400" y="11193"/>
                </a:lnTo>
                <a:lnTo>
                  <a:pt x="6327" y="11218"/>
                </a:lnTo>
                <a:lnTo>
                  <a:pt x="6254" y="11291"/>
                </a:lnTo>
                <a:lnTo>
                  <a:pt x="6205" y="11364"/>
                </a:lnTo>
                <a:lnTo>
                  <a:pt x="6181" y="11485"/>
                </a:lnTo>
                <a:lnTo>
                  <a:pt x="6157" y="11583"/>
                </a:lnTo>
                <a:lnTo>
                  <a:pt x="6084" y="11656"/>
                </a:lnTo>
                <a:lnTo>
                  <a:pt x="5986" y="11704"/>
                </a:lnTo>
                <a:lnTo>
                  <a:pt x="5767" y="11704"/>
                </a:lnTo>
                <a:lnTo>
                  <a:pt x="5670" y="11680"/>
                </a:lnTo>
                <a:lnTo>
                  <a:pt x="5573" y="11607"/>
                </a:lnTo>
                <a:lnTo>
                  <a:pt x="5475" y="11534"/>
                </a:lnTo>
                <a:lnTo>
                  <a:pt x="5427" y="11461"/>
                </a:lnTo>
                <a:lnTo>
                  <a:pt x="5378" y="11388"/>
                </a:lnTo>
                <a:lnTo>
                  <a:pt x="5305" y="11315"/>
                </a:lnTo>
                <a:lnTo>
                  <a:pt x="5232" y="11291"/>
                </a:lnTo>
                <a:lnTo>
                  <a:pt x="5159" y="11291"/>
                </a:lnTo>
                <a:lnTo>
                  <a:pt x="5062" y="11315"/>
                </a:lnTo>
                <a:lnTo>
                  <a:pt x="5013" y="11364"/>
                </a:lnTo>
                <a:lnTo>
                  <a:pt x="4964" y="11412"/>
                </a:lnTo>
                <a:lnTo>
                  <a:pt x="4964" y="11510"/>
                </a:lnTo>
                <a:lnTo>
                  <a:pt x="4964" y="11607"/>
                </a:lnTo>
                <a:lnTo>
                  <a:pt x="4964" y="11680"/>
                </a:lnTo>
                <a:lnTo>
                  <a:pt x="4940" y="11729"/>
                </a:lnTo>
                <a:lnTo>
                  <a:pt x="4891" y="11777"/>
                </a:lnTo>
                <a:lnTo>
                  <a:pt x="4818" y="11826"/>
                </a:lnTo>
                <a:lnTo>
                  <a:pt x="4697" y="11850"/>
                </a:lnTo>
                <a:lnTo>
                  <a:pt x="4599" y="11826"/>
                </a:lnTo>
                <a:lnTo>
                  <a:pt x="4502" y="11753"/>
                </a:lnTo>
                <a:lnTo>
                  <a:pt x="4453" y="11656"/>
                </a:lnTo>
                <a:lnTo>
                  <a:pt x="4453" y="11607"/>
                </a:lnTo>
                <a:lnTo>
                  <a:pt x="4453" y="11558"/>
                </a:lnTo>
                <a:lnTo>
                  <a:pt x="4478" y="11437"/>
                </a:lnTo>
                <a:lnTo>
                  <a:pt x="4429" y="11364"/>
                </a:lnTo>
                <a:lnTo>
                  <a:pt x="4380" y="11291"/>
                </a:lnTo>
                <a:lnTo>
                  <a:pt x="4307" y="11266"/>
                </a:lnTo>
                <a:lnTo>
                  <a:pt x="4210" y="11242"/>
                </a:lnTo>
                <a:lnTo>
                  <a:pt x="4113" y="11266"/>
                </a:lnTo>
                <a:lnTo>
                  <a:pt x="4040" y="11339"/>
                </a:lnTo>
                <a:lnTo>
                  <a:pt x="3991" y="11412"/>
                </a:lnTo>
                <a:lnTo>
                  <a:pt x="3942" y="11510"/>
                </a:lnTo>
                <a:lnTo>
                  <a:pt x="3894" y="11607"/>
                </a:lnTo>
                <a:lnTo>
                  <a:pt x="3796" y="11680"/>
                </a:lnTo>
                <a:lnTo>
                  <a:pt x="3723" y="11753"/>
                </a:lnTo>
                <a:lnTo>
                  <a:pt x="3529" y="11850"/>
                </a:lnTo>
                <a:lnTo>
                  <a:pt x="3431" y="11875"/>
                </a:lnTo>
                <a:lnTo>
                  <a:pt x="3310" y="11899"/>
                </a:lnTo>
                <a:lnTo>
                  <a:pt x="3261" y="11899"/>
                </a:lnTo>
                <a:lnTo>
                  <a:pt x="3212" y="11875"/>
                </a:lnTo>
                <a:lnTo>
                  <a:pt x="3139" y="11826"/>
                </a:lnTo>
                <a:lnTo>
                  <a:pt x="3115" y="11729"/>
                </a:lnTo>
                <a:lnTo>
                  <a:pt x="3066" y="11631"/>
                </a:lnTo>
                <a:lnTo>
                  <a:pt x="3018" y="11461"/>
                </a:lnTo>
                <a:lnTo>
                  <a:pt x="2993" y="11388"/>
                </a:lnTo>
                <a:lnTo>
                  <a:pt x="2969" y="11388"/>
                </a:lnTo>
                <a:lnTo>
                  <a:pt x="2969" y="11364"/>
                </a:lnTo>
                <a:lnTo>
                  <a:pt x="2945" y="11339"/>
                </a:lnTo>
                <a:lnTo>
                  <a:pt x="2896" y="11315"/>
                </a:lnTo>
                <a:lnTo>
                  <a:pt x="2847" y="11315"/>
                </a:lnTo>
                <a:lnTo>
                  <a:pt x="2799" y="11339"/>
                </a:lnTo>
                <a:lnTo>
                  <a:pt x="2750" y="11364"/>
                </a:lnTo>
                <a:lnTo>
                  <a:pt x="2701" y="11461"/>
                </a:lnTo>
                <a:lnTo>
                  <a:pt x="2677" y="11583"/>
                </a:lnTo>
                <a:lnTo>
                  <a:pt x="2677" y="11802"/>
                </a:lnTo>
                <a:lnTo>
                  <a:pt x="2701" y="11923"/>
                </a:lnTo>
                <a:lnTo>
                  <a:pt x="2726" y="12021"/>
                </a:lnTo>
                <a:lnTo>
                  <a:pt x="2799" y="12093"/>
                </a:lnTo>
                <a:lnTo>
                  <a:pt x="2847" y="12191"/>
                </a:lnTo>
                <a:lnTo>
                  <a:pt x="2945" y="12264"/>
                </a:lnTo>
                <a:lnTo>
                  <a:pt x="3042" y="12312"/>
                </a:lnTo>
                <a:lnTo>
                  <a:pt x="3188" y="12361"/>
                </a:lnTo>
                <a:lnTo>
                  <a:pt x="3480" y="12361"/>
                </a:lnTo>
                <a:lnTo>
                  <a:pt x="3626" y="12337"/>
                </a:lnTo>
                <a:lnTo>
                  <a:pt x="3748" y="12288"/>
                </a:lnTo>
                <a:lnTo>
                  <a:pt x="3869" y="12215"/>
                </a:lnTo>
                <a:lnTo>
                  <a:pt x="4015" y="12142"/>
                </a:lnTo>
                <a:lnTo>
                  <a:pt x="4113" y="12045"/>
                </a:lnTo>
                <a:lnTo>
                  <a:pt x="4259" y="12166"/>
                </a:lnTo>
                <a:lnTo>
                  <a:pt x="4405" y="12239"/>
                </a:lnTo>
                <a:lnTo>
                  <a:pt x="4575" y="12288"/>
                </a:lnTo>
                <a:lnTo>
                  <a:pt x="4745" y="12312"/>
                </a:lnTo>
                <a:lnTo>
                  <a:pt x="4916" y="12288"/>
                </a:lnTo>
                <a:lnTo>
                  <a:pt x="5086" y="12239"/>
                </a:lnTo>
                <a:lnTo>
                  <a:pt x="5232" y="12142"/>
                </a:lnTo>
                <a:lnTo>
                  <a:pt x="5354" y="12021"/>
                </a:lnTo>
                <a:lnTo>
                  <a:pt x="5475" y="12069"/>
                </a:lnTo>
                <a:lnTo>
                  <a:pt x="5597" y="12118"/>
                </a:lnTo>
                <a:lnTo>
                  <a:pt x="5743" y="12142"/>
                </a:lnTo>
                <a:lnTo>
                  <a:pt x="5889" y="12166"/>
                </a:lnTo>
                <a:lnTo>
                  <a:pt x="6011" y="12166"/>
                </a:lnTo>
                <a:lnTo>
                  <a:pt x="6157" y="12142"/>
                </a:lnTo>
                <a:lnTo>
                  <a:pt x="6278" y="12093"/>
                </a:lnTo>
                <a:lnTo>
                  <a:pt x="6376" y="12045"/>
                </a:lnTo>
                <a:lnTo>
                  <a:pt x="6546" y="12142"/>
                </a:lnTo>
                <a:lnTo>
                  <a:pt x="6716" y="12239"/>
                </a:lnTo>
                <a:lnTo>
                  <a:pt x="6862" y="12288"/>
                </a:lnTo>
                <a:lnTo>
                  <a:pt x="7008" y="12312"/>
                </a:lnTo>
                <a:lnTo>
                  <a:pt x="7154" y="12288"/>
                </a:lnTo>
                <a:lnTo>
                  <a:pt x="7276" y="12264"/>
                </a:lnTo>
                <a:lnTo>
                  <a:pt x="7398" y="12191"/>
                </a:lnTo>
                <a:lnTo>
                  <a:pt x="7519" y="12118"/>
                </a:lnTo>
                <a:lnTo>
                  <a:pt x="7763" y="11948"/>
                </a:lnTo>
                <a:lnTo>
                  <a:pt x="7836" y="12021"/>
                </a:lnTo>
                <a:lnTo>
                  <a:pt x="7909" y="12093"/>
                </a:lnTo>
                <a:lnTo>
                  <a:pt x="8030" y="12142"/>
                </a:lnTo>
                <a:lnTo>
                  <a:pt x="8347" y="12142"/>
                </a:lnTo>
                <a:lnTo>
                  <a:pt x="8493" y="12118"/>
                </a:lnTo>
                <a:lnTo>
                  <a:pt x="8663" y="12045"/>
                </a:lnTo>
                <a:lnTo>
                  <a:pt x="8785" y="11948"/>
                </a:lnTo>
                <a:lnTo>
                  <a:pt x="8882" y="12021"/>
                </a:lnTo>
                <a:lnTo>
                  <a:pt x="8955" y="12093"/>
                </a:lnTo>
                <a:lnTo>
                  <a:pt x="9174" y="12191"/>
                </a:lnTo>
                <a:lnTo>
                  <a:pt x="9320" y="12239"/>
                </a:lnTo>
                <a:lnTo>
                  <a:pt x="9466" y="12264"/>
                </a:lnTo>
                <a:lnTo>
                  <a:pt x="9588" y="12239"/>
                </a:lnTo>
                <a:lnTo>
                  <a:pt x="9709" y="12215"/>
                </a:lnTo>
                <a:lnTo>
                  <a:pt x="9831" y="12166"/>
                </a:lnTo>
                <a:lnTo>
                  <a:pt x="9952" y="12093"/>
                </a:lnTo>
                <a:lnTo>
                  <a:pt x="10147" y="11899"/>
                </a:lnTo>
                <a:lnTo>
                  <a:pt x="10269" y="12021"/>
                </a:lnTo>
                <a:lnTo>
                  <a:pt x="10415" y="12093"/>
                </a:lnTo>
                <a:lnTo>
                  <a:pt x="10561" y="12142"/>
                </a:lnTo>
                <a:lnTo>
                  <a:pt x="10755" y="12166"/>
                </a:lnTo>
                <a:lnTo>
                  <a:pt x="10926" y="12191"/>
                </a:lnTo>
                <a:lnTo>
                  <a:pt x="11096" y="12166"/>
                </a:lnTo>
                <a:lnTo>
                  <a:pt x="11266" y="12093"/>
                </a:lnTo>
                <a:lnTo>
                  <a:pt x="11412" y="12021"/>
                </a:lnTo>
                <a:lnTo>
                  <a:pt x="11558" y="12093"/>
                </a:lnTo>
                <a:lnTo>
                  <a:pt x="11704" y="12142"/>
                </a:lnTo>
                <a:lnTo>
                  <a:pt x="12045" y="12142"/>
                </a:lnTo>
                <a:lnTo>
                  <a:pt x="12215" y="12118"/>
                </a:lnTo>
                <a:lnTo>
                  <a:pt x="12410" y="12069"/>
                </a:lnTo>
                <a:lnTo>
                  <a:pt x="12580" y="11996"/>
                </a:lnTo>
                <a:lnTo>
                  <a:pt x="12726" y="11899"/>
                </a:lnTo>
                <a:lnTo>
                  <a:pt x="12799" y="11948"/>
                </a:lnTo>
                <a:lnTo>
                  <a:pt x="12921" y="11972"/>
                </a:lnTo>
                <a:lnTo>
                  <a:pt x="13043" y="11972"/>
                </a:lnTo>
                <a:lnTo>
                  <a:pt x="13164" y="11948"/>
                </a:lnTo>
                <a:lnTo>
                  <a:pt x="13237" y="11899"/>
                </a:lnTo>
                <a:lnTo>
                  <a:pt x="13286" y="11850"/>
                </a:lnTo>
                <a:lnTo>
                  <a:pt x="13310" y="11777"/>
                </a:lnTo>
                <a:lnTo>
                  <a:pt x="13310" y="11704"/>
                </a:lnTo>
                <a:lnTo>
                  <a:pt x="13286" y="11631"/>
                </a:lnTo>
                <a:lnTo>
                  <a:pt x="13262" y="11583"/>
                </a:lnTo>
                <a:lnTo>
                  <a:pt x="13189" y="11558"/>
                </a:lnTo>
                <a:lnTo>
                  <a:pt x="13116" y="11534"/>
                </a:lnTo>
                <a:lnTo>
                  <a:pt x="13043" y="11558"/>
                </a:lnTo>
                <a:lnTo>
                  <a:pt x="12970" y="11534"/>
                </a:lnTo>
                <a:lnTo>
                  <a:pt x="12897" y="11437"/>
                </a:lnTo>
                <a:lnTo>
                  <a:pt x="12799" y="11388"/>
                </a:lnTo>
                <a:lnTo>
                  <a:pt x="12751" y="11364"/>
                </a:lnTo>
                <a:lnTo>
                  <a:pt x="12702" y="11364"/>
                </a:lnTo>
                <a:lnTo>
                  <a:pt x="12653" y="11388"/>
                </a:lnTo>
                <a:lnTo>
                  <a:pt x="12605" y="11437"/>
                </a:lnTo>
                <a:lnTo>
                  <a:pt x="12532" y="11485"/>
                </a:lnTo>
                <a:lnTo>
                  <a:pt x="12410" y="11558"/>
                </a:lnTo>
                <a:lnTo>
                  <a:pt x="12264" y="11631"/>
                </a:lnTo>
                <a:lnTo>
                  <a:pt x="12094" y="11704"/>
                </a:lnTo>
                <a:lnTo>
                  <a:pt x="11948" y="11729"/>
                </a:lnTo>
                <a:lnTo>
                  <a:pt x="11753" y="11729"/>
                </a:lnTo>
                <a:lnTo>
                  <a:pt x="11729" y="11704"/>
                </a:lnTo>
                <a:lnTo>
                  <a:pt x="11704" y="11656"/>
                </a:lnTo>
                <a:lnTo>
                  <a:pt x="11680" y="11607"/>
                </a:lnTo>
                <a:lnTo>
                  <a:pt x="11704" y="11485"/>
                </a:lnTo>
                <a:lnTo>
                  <a:pt x="11704" y="11412"/>
                </a:lnTo>
                <a:lnTo>
                  <a:pt x="11656" y="11339"/>
                </a:lnTo>
                <a:lnTo>
                  <a:pt x="11607" y="11291"/>
                </a:lnTo>
                <a:lnTo>
                  <a:pt x="11534" y="11266"/>
                </a:lnTo>
                <a:lnTo>
                  <a:pt x="11461" y="11291"/>
                </a:lnTo>
                <a:lnTo>
                  <a:pt x="11388" y="11315"/>
                </a:lnTo>
                <a:lnTo>
                  <a:pt x="11315" y="11364"/>
                </a:lnTo>
                <a:lnTo>
                  <a:pt x="11291" y="11437"/>
                </a:lnTo>
                <a:lnTo>
                  <a:pt x="11266" y="11558"/>
                </a:lnTo>
                <a:lnTo>
                  <a:pt x="11218" y="11607"/>
                </a:lnTo>
                <a:lnTo>
                  <a:pt x="11169" y="11656"/>
                </a:lnTo>
                <a:lnTo>
                  <a:pt x="11047" y="11729"/>
                </a:lnTo>
                <a:lnTo>
                  <a:pt x="10901" y="11753"/>
                </a:lnTo>
                <a:lnTo>
                  <a:pt x="10755" y="11753"/>
                </a:lnTo>
                <a:lnTo>
                  <a:pt x="10609" y="11729"/>
                </a:lnTo>
                <a:lnTo>
                  <a:pt x="10488" y="11656"/>
                </a:lnTo>
                <a:lnTo>
                  <a:pt x="10463" y="11631"/>
                </a:lnTo>
                <a:lnTo>
                  <a:pt x="10439" y="11583"/>
                </a:lnTo>
                <a:lnTo>
                  <a:pt x="10439" y="11510"/>
                </a:lnTo>
                <a:lnTo>
                  <a:pt x="10463" y="11461"/>
                </a:lnTo>
                <a:lnTo>
                  <a:pt x="10512" y="11364"/>
                </a:lnTo>
                <a:lnTo>
                  <a:pt x="10488" y="11291"/>
                </a:lnTo>
                <a:lnTo>
                  <a:pt x="10463" y="11218"/>
                </a:lnTo>
                <a:lnTo>
                  <a:pt x="10390" y="11169"/>
                </a:lnTo>
                <a:lnTo>
                  <a:pt x="10317" y="11145"/>
                </a:lnTo>
                <a:close/>
                <a:moveTo>
                  <a:pt x="16498" y="11193"/>
                </a:moveTo>
                <a:lnTo>
                  <a:pt x="16498" y="11948"/>
                </a:lnTo>
                <a:lnTo>
                  <a:pt x="16255" y="12093"/>
                </a:lnTo>
                <a:lnTo>
                  <a:pt x="16011" y="12312"/>
                </a:lnTo>
                <a:lnTo>
                  <a:pt x="15792" y="12556"/>
                </a:lnTo>
                <a:lnTo>
                  <a:pt x="15598" y="12823"/>
                </a:lnTo>
                <a:lnTo>
                  <a:pt x="15598" y="12775"/>
                </a:lnTo>
                <a:lnTo>
                  <a:pt x="15598" y="12434"/>
                </a:lnTo>
                <a:lnTo>
                  <a:pt x="15622" y="12385"/>
                </a:lnTo>
                <a:lnTo>
                  <a:pt x="15914" y="11923"/>
                </a:lnTo>
                <a:lnTo>
                  <a:pt x="16060" y="11680"/>
                </a:lnTo>
                <a:lnTo>
                  <a:pt x="16206" y="11461"/>
                </a:lnTo>
                <a:lnTo>
                  <a:pt x="16352" y="11339"/>
                </a:lnTo>
                <a:lnTo>
                  <a:pt x="16498" y="11193"/>
                </a:lnTo>
                <a:close/>
                <a:moveTo>
                  <a:pt x="16498" y="12288"/>
                </a:moveTo>
                <a:lnTo>
                  <a:pt x="16498" y="13140"/>
                </a:lnTo>
                <a:lnTo>
                  <a:pt x="16303" y="13213"/>
                </a:lnTo>
                <a:lnTo>
                  <a:pt x="16157" y="13334"/>
                </a:lnTo>
                <a:lnTo>
                  <a:pt x="16011" y="13456"/>
                </a:lnTo>
                <a:lnTo>
                  <a:pt x="15890" y="13602"/>
                </a:lnTo>
                <a:lnTo>
                  <a:pt x="15719" y="13797"/>
                </a:lnTo>
                <a:lnTo>
                  <a:pt x="15573" y="14016"/>
                </a:lnTo>
                <a:lnTo>
                  <a:pt x="15573" y="13602"/>
                </a:lnTo>
                <a:lnTo>
                  <a:pt x="15792" y="13213"/>
                </a:lnTo>
                <a:lnTo>
                  <a:pt x="16036" y="12848"/>
                </a:lnTo>
                <a:lnTo>
                  <a:pt x="16255" y="12556"/>
                </a:lnTo>
                <a:lnTo>
                  <a:pt x="16498" y="12288"/>
                </a:lnTo>
                <a:close/>
                <a:moveTo>
                  <a:pt x="2847" y="13286"/>
                </a:moveTo>
                <a:lnTo>
                  <a:pt x="2799" y="13310"/>
                </a:lnTo>
                <a:lnTo>
                  <a:pt x="2774" y="13334"/>
                </a:lnTo>
                <a:lnTo>
                  <a:pt x="2580" y="13675"/>
                </a:lnTo>
                <a:lnTo>
                  <a:pt x="2507" y="13870"/>
                </a:lnTo>
                <a:lnTo>
                  <a:pt x="2458" y="14064"/>
                </a:lnTo>
                <a:lnTo>
                  <a:pt x="2434" y="14259"/>
                </a:lnTo>
                <a:lnTo>
                  <a:pt x="2458" y="14332"/>
                </a:lnTo>
                <a:lnTo>
                  <a:pt x="2507" y="14405"/>
                </a:lnTo>
                <a:lnTo>
                  <a:pt x="2555" y="14478"/>
                </a:lnTo>
                <a:lnTo>
                  <a:pt x="2628" y="14527"/>
                </a:lnTo>
                <a:lnTo>
                  <a:pt x="2750" y="14551"/>
                </a:lnTo>
                <a:lnTo>
                  <a:pt x="3018" y="14551"/>
                </a:lnTo>
                <a:lnTo>
                  <a:pt x="3164" y="14527"/>
                </a:lnTo>
                <a:lnTo>
                  <a:pt x="3285" y="14478"/>
                </a:lnTo>
                <a:lnTo>
                  <a:pt x="3431" y="14429"/>
                </a:lnTo>
                <a:lnTo>
                  <a:pt x="3699" y="14283"/>
                </a:lnTo>
                <a:lnTo>
                  <a:pt x="3942" y="14089"/>
                </a:lnTo>
                <a:lnTo>
                  <a:pt x="4015" y="14186"/>
                </a:lnTo>
                <a:lnTo>
                  <a:pt x="4137" y="14259"/>
                </a:lnTo>
                <a:lnTo>
                  <a:pt x="4234" y="14332"/>
                </a:lnTo>
                <a:lnTo>
                  <a:pt x="4380" y="14381"/>
                </a:lnTo>
                <a:lnTo>
                  <a:pt x="4551" y="14429"/>
                </a:lnTo>
                <a:lnTo>
                  <a:pt x="4867" y="14429"/>
                </a:lnTo>
                <a:lnTo>
                  <a:pt x="5037" y="14405"/>
                </a:lnTo>
                <a:lnTo>
                  <a:pt x="5183" y="14356"/>
                </a:lnTo>
                <a:lnTo>
                  <a:pt x="5329" y="14283"/>
                </a:lnTo>
                <a:lnTo>
                  <a:pt x="5475" y="14186"/>
                </a:lnTo>
                <a:lnTo>
                  <a:pt x="5597" y="14089"/>
                </a:lnTo>
                <a:lnTo>
                  <a:pt x="5719" y="14186"/>
                </a:lnTo>
                <a:lnTo>
                  <a:pt x="5889" y="14235"/>
                </a:lnTo>
                <a:lnTo>
                  <a:pt x="6084" y="14259"/>
                </a:lnTo>
                <a:lnTo>
                  <a:pt x="6278" y="14259"/>
                </a:lnTo>
                <a:lnTo>
                  <a:pt x="6814" y="14235"/>
                </a:lnTo>
                <a:lnTo>
                  <a:pt x="7325" y="14259"/>
                </a:lnTo>
                <a:lnTo>
                  <a:pt x="7665" y="14283"/>
                </a:lnTo>
                <a:lnTo>
                  <a:pt x="8030" y="14259"/>
                </a:lnTo>
                <a:lnTo>
                  <a:pt x="8225" y="14235"/>
                </a:lnTo>
                <a:lnTo>
                  <a:pt x="8395" y="14186"/>
                </a:lnTo>
                <a:lnTo>
                  <a:pt x="8541" y="14113"/>
                </a:lnTo>
                <a:lnTo>
                  <a:pt x="8687" y="13991"/>
                </a:lnTo>
                <a:lnTo>
                  <a:pt x="8712" y="13943"/>
                </a:lnTo>
                <a:lnTo>
                  <a:pt x="8712" y="13894"/>
                </a:lnTo>
                <a:lnTo>
                  <a:pt x="8687" y="13845"/>
                </a:lnTo>
                <a:lnTo>
                  <a:pt x="8639" y="13821"/>
                </a:lnTo>
                <a:lnTo>
                  <a:pt x="8420" y="13772"/>
                </a:lnTo>
                <a:lnTo>
                  <a:pt x="8225" y="13797"/>
                </a:lnTo>
                <a:lnTo>
                  <a:pt x="7787" y="13845"/>
                </a:lnTo>
                <a:lnTo>
                  <a:pt x="7373" y="13845"/>
                </a:lnTo>
                <a:lnTo>
                  <a:pt x="6935" y="13797"/>
                </a:lnTo>
                <a:lnTo>
                  <a:pt x="6716" y="13797"/>
                </a:lnTo>
                <a:lnTo>
                  <a:pt x="6376" y="13821"/>
                </a:lnTo>
                <a:lnTo>
                  <a:pt x="6059" y="13821"/>
                </a:lnTo>
                <a:lnTo>
                  <a:pt x="5962" y="13797"/>
                </a:lnTo>
                <a:lnTo>
                  <a:pt x="5938" y="13797"/>
                </a:lnTo>
                <a:lnTo>
                  <a:pt x="5938" y="13772"/>
                </a:lnTo>
                <a:lnTo>
                  <a:pt x="5962" y="13699"/>
                </a:lnTo>
                <a:lnTo>
                  <a:pt x="5938" y="13602"/>
                </a:lnTo>
                <a:lnTo>
                  <a:pt x="5913" y="13553"/>
                </a:lnTo>
                <a:lnTo>
                  <a:pt x="5865" y="13480"/>
                </a:lnTo>
                <a:lnTo>
                  <a:pt x="5816" y="13456"/>
                </a:lnTo>
                <a:lnTo>
                  <a:pt x="5743" y="13432"/>
                </a:lnTo>
                <a:lnTo>
                  <a:pt x="5670" y="13456"/>
                </a:lnTo>
                <a:lnTo>
                  <a:pt x="5597" y="13505"/>
                </a:lnTo>
                <a:lnTo>
                  <a:pt x="5354" y="13748"/>
                </a:lnTo>
                <a:lnTo>
                  <a:pt x="5062" y="13943"/>
                </a:lnTo>
                <a:lnTo>
                  <a:pt x="4964" y="13991"/>
                </a:lnTo>
                <a:lnTo>
                  <a:pt x="4818" y="14016"/>
                </a:lnTo>
                <a:lnTo>
                  <a:pt x="4672" y="14016"/>
                </a:lnTo>
                <a:lnTo>
                  <a:pt x="4526" y="13991"/>
                </a:lnTo>
                <a:lnTo>
                  <a:pt x="4405" y="13943"/>
                </a:lnTo>
                <a:lnTo>
                  <a:pt x="4307" y="13870"/>
                </a:lnTo>
                <a:lnTo>
                  <a:pt x="4283" y="13821"/>
                </a:lnTo>
                <a:lnTo>
                  <a:pt x="4283" y="13748"/>
                </a:lnTo>
                <a:lnTo>
                  <a:pt x="4283" y="13675"/>
                </a:lnTo>
                <a:lnTo>
                  <a:pt x="4307" y="13578"/>
                </a:lnTo>
                <a:lnTo>
                  <a:pt x="4307" y="13505"/>
                </a:lnTo>
                <a:lnTo>
                  <a:pt x="4307" y="13432"/>
                </a:lnTo>
                <a:lnTo>
                  <a:pt x="4259" y="13383"/>
                </a:lnTo>
                <a:lnTo>
                  <a:pt x="4186" y="13334"/>
                </a:lnTo>
                <a:lnTo>
                  <a:pt x="4113" y="13310"/>
                </a:lnTo>
                <a:lnTo>
                  <a:pt x="4040" y="13334"/>
                </a:lnTo>
                <a:lnTo>
                  <a:pt x="3967" y="13359"/>
                </a:lnTo>
                <a:lnTo>
                  <a:pt x="3918" y="13432"/>
                </a:lnTo>
                <a:lnTo>
                  <a:pt x="3845" y="13529"/>
                </a:lnTo>
                <a:lnTo>
                  <a:pt x="3772" y="13602"/>
                </a:lnTo>
                <a:lnTo>
                  <a:pt x="3602" y="13772"/>
                </a:lnTo>
                <a:lnTo>
                  <a:pt x="3407" y="13918"/>
                </a:lnTo>
                <a:lnTo>
                  <a:pt x="3212" y="14016"/>
                </a:lnTo>
                <a:lnTo>
                  <a:pt x="3091" y="14089"/>
                </a:lnTo>
                <a:lnTo>
                  <a:pt x="2945" y="14113"/>
                </a:lnTo>
                <a:lnTo>
                  <a:pt x="2896" y="14113"/>
                </a:lnTo>
                <a:lnTo>
                  <a:pt x="2847" y="14089"/>
                </a:lnTo>
                <a:lnTo>
                  <a:pt x="2847" y="14016"/>
                </a:lnTo>
                <a:lnTo>
                  <a:pt x="2847" y="13918"/>
                </a:lnTo>
                <a:lnTo>
                  <a:pt x="2969" y="13456"/>
                </a:lnTo>
                <a:lnTo>
                  <a:pt x="2969" y="13407"/>
                </a:lnTo>
                <a:lnTo>
                  <a:pt x="2969" y="13359"/>
                </a:lnTo>
                <a:lnTo>
                  <a:pt x="2920" y="13310"/>
                </a:lnTo>
                <a:lnTo>
                  <a:pt x="2872" y="13286"/>
                </a:lnTo>
                <a:close/>
                <a:moveTo>
                  <a:pt x="16498" y="13286"/>
                </a:moveTo>
                <a:lnTo>
                  <a:pt x="16474" y="14137"/>
                </a:lnTo>
                <a:lnTo>
                  <a:pt x="16425" y="14137"/>
                </a:lnTo>
                <a:lnTo>
                  <a:pt x="16328" y="14210"/>
                </a:lnTo>
                <a:lnTo>
                  <a:pt x="16206" y="14283"/>
                </a:lnTo>
                <a:lnTo>
                  <a:pt x="15987" y="14478"/>
                </a:lnTo>
                <a:lnTo>
                  <a:pt x="15792" y="14697"/>
                </a:lnTo>
                <a:lnTo>
                  <a:pt x="15622" y="14916"/>
                </a:lnTo>
                <a:lnTo>
                  <a:pt x="15525" y="15038"/>
                </a:lnTo>
                <a:lnTo>
                  <a:pt x="15549" y="14673"/>
                </a:lnTo>
                <a:lnTo>
                  <a:pt x="15573" y="14673"/>
                </a:lnTo>
                <a:lnTo>
                  <a:pt x="15695" y="14502"/>
                </a:lnTo>
                <a:lnTo>
                  <a:pt x="15817" y="14332"/>
                </a:lnTo>
                <a:lnTo>
                  <a:pt x="16011" y="13967"/>
                </a:lnTo>
                <a:lnTo>
                  <a:pt x="16230" y="13602"/>
                </a:lnTo>
                <a:lnTo>
                  <a:pt x="16352" y="13432"/>
                </a:lnTo>
                <a:lnTo>
                  <a:pt x="16498" y="13286"/>
                </a:lnTo>
                <a:close/>
                <a:moveTo>
                  <a:pt x="16474" y="14332"/>
                </a:moveTo>
                <a:lnTo>
                  <a:pt x="16449" y="15208"/>
                </a:lnTo>
                <a:lnTo>
                  <a:pt x="16352" y="15232"/>
                </a:lnTo>
                <a:lnTo>
                  <a:pt x="16230" y="15305"/>
                </a:lnTo>
                <a:lnTo>
                  <a:pt x="15987" y="15500"/>
                </a:lnTo>
                <a:lnTo>
                  <a:pt x="15768" y="15719"/>
                </a:lnTo>
                <a:lnTo>
                  <a:pt x="15622" y="15889"/>
                </a:lnTo>
                <a:lnTo>
                  <a:pt x="15476" y="16035"/>
                </a:lnTo>
                <a:lnTo>
                  <a:pt x="15476" y="15743"/>
                </a:lnTo>
                <a:lnTo>
                  <a:pt x="15549" y="15695"/>
                </a:lnTo>
                <a:lnTo>
                  <a:pt x="15598" y="15646"/>
                </a:lnTo>
                <a:lnTo>
                  <a:pt x="15671" y="15500"/>
                </a:lnTo>
                <a:lnTo>
                  <a:pt x="15817" y="15257"/>
                </a:lnTo>
                <a:lnTo>
                  <a:pt x="16011" y="15013"/>
                </a:lnTo>
                <a:lnTo>
                  <a:pt x="16279" y="14697"/>
                </a:lnTo>
                <a:lnTo>
                  <a:pt x="16376" y="14502"/>
                </a:lnTo>
                <a:lnTo>
                  <a:pt x="16474" y="14332"/>
                </a:lnTo>
                <a:close/>
                <a:moveTo>
                  <a:pt x="16449" y="15622"/>
                </a:moveTo>
                <a:lnTo>
                  <a:pt x="16425" y="16376"/>
                </a:lnTo>
                <a:lnTo>
                  <a:pt x="16328" y="16425"/>
                </a:lnTo>
                <a:lnTo>
                  <a:pt x="16230" y="16522"/>
                </a:lnTo>
                <a:lnTo>
                  <a:pt x="16036" y="16692"/>
                </a:lnTo>
                <a:lnTo>
                  <a:pt x="15719" y="17082"/>
                </a:lnTo>
                <a:lnTo>
                  <a:pt x="15427" y="17422"/>
                </a:lnTo>
                <a:lnTo>
                  <a:pt x="15427" y="17106"/>
                </a:lnTo>
                <a:lnTo>
                  <a:pt x="15452" y="16960"/>
                </a:lnTo>
                <a:lnTo>
                  <a:pt x="15452" y="16887"/>
                </a:lnTo>
                <a:lnTo>
                  <a:pt x="15476" y="16765"/>
                </a:lnTo>
                <a:lnTo>
                  <a:pt x="15525" y="16644"/>
                </a:lnTo>
                <a:lnTo>
                  <a:pt x="15598" y="16522"/>
                </a:lnTo>
                <a:lnTo>
                  <a:pt x="15695" y="16400"/>
                </a:lnTo>
                <a:lnTo>
                  <a:pt x="15890" y="16181"/>
                </a:lnTo>
                <a:lnTo>
                  <a:pt x="16060" y="15987"/>
                </a:lnTo>
                <a:lnTo>
                  <a:pt x="16255" y="15816"/>
                </a:lnTo>
                <a:lnTo>
                  <a:pt x="16449" y="15622"/>
                </a:lnTo>
                <a:close/>
                <a:moveTo>
                  <a:pt x="16401" y="16984"/>
                </a:moveTo>
                <a:lnTo>
                  <a:pt x="16401" y="17641"/>
                </a:lnTo>
                <a:lnTo>
                  <a:pt x="16157" y="17763"/>
                </a:lnTo>
                <a:lnTo>
                  <a:pt x="15938" y="17933"/>
                </a:lnTo>
                <a:lnTo>
                  <a:pt x="15719" y="18104"/>
                </a:lnTo>
                <a:lnTo>
                  <a:pt x="15549" y="18323"/>
                </a:lnTo>
                <a:lnTo>
                  <a:pt x="15403" y="18493"/>
                </a:lnTo>
                <a:lnTo>
                  <a:pt x="15403" y="18347"/>
                </a:lnTo>
                <a:lnTo>
                  <a:pt x="15452" y="18298"/>
                </a:lnTo>
                <a:lnTo>
                  <a:pt x="15476" y="18250"/>
                </a:lnTo>
                <a:lnTo>
                  <a:pt x="15525" y="18104"/>
                </a:lnTo>
                <a:lnTo>
                  <a:pt x="15598" y="17982"/>
                </a:lnTo>
                <a:lnTo>
                  <a:pt x="15768" y="17714"/>
                </a:lnTo>
                <a:lnTo>
                  <a:pt x="15963" y="17471"/>
                </a:lnTo>
                <a:lnTo>
                  <a:pt x="16157" y="17252"/>
                </a:lnTo>
                <a:lnTo>
                  <a:pt x="16401" y="16984"/>
                </a:lnTo>
                <a:close/>
                <a:moveTo>
                  <a:pt x="14405" y="1533"/>
                </a:moveTo>
                <a:lnTo>
                  <a:pt x="14722" y="1558"/>
                </a:lnTo>
                <a:lnTo>
                  <a:pt x="14819" y="1582"/>
                </a:lnTo>
                <a:lnTo>
                  <a:pt x="14892" y="1606"/>
                </a:lnTo>
                <a:lnTo>
                  <a:pt x="14965" y="1655"/>
                </a:lnTo>
                <a:lnTo>
                  <a:pt x="14965" y="1874"/>
                </a:lnTo>
                <a:lnTo>
                  <a:pt x="14989" y="2093"/>
                </a:lnTo>
                <a:lnTo>
                  <a:pt x="15062" y="2531"/>
                </a:lnTo>
                <a:lnTo>
                  <a:pt x="15062" y="3188"/>
                </a:lnTo>
                <a:lnTo>
                  <a:pt x="15038" y="3821"/>
                </a:lnTo>
                <a:lnTo>
                  <a:pt x="15014" y="5183"/>
                </a:lnTo>
                <a:lnTo>
                  <a:pt x="15014" y="6546"/>
                </a:lnTo>
                <a:lnTo>
                  <a:pt x="15038" y="9563"/>
                </a:lnTo>
                <a:lnTo>
                  <a:pt x="15038" y="12580"/>
                </a:lnTo>
                <a:lnTo>
                  <a:pt x="15038" y="13651"/>
                </a:lnTo>
                <a:lnTo>
                  <a:pt x="14989" y="14697"/>
                </a:lnTo>
                <a:lnTo>
                  <a:pt x="14941" y="15768"/>
                </a:lnTo>
                <a:lnTo>
                  <a:pt x="14892" y="16814"/>
                </a:lnTo>
                <a:lnTo>
                  <a:pt x="14868" y="18420"/>
                </a:lnTo>
                <a:lnTo>
                  <a:pt x="14843" y="19077"/>
                </a:lnTo>
                <a:lnTo>
                  <a:pt x="14843" y="19296"/>
                </a:lnTo>
                <a:lnTo>
                  <a:pt x="14819" y="19393"/>
                </a:lnTo>
                <a:lnTo>
                  <a:pt x="14868" y="19296"/>
                </a:lnTo>
                <a:lnTo>
                  <a:pt x="14843" y="19369"/>
                </a:lnTo>
                <a:lnTo>
                  <a:pt x="14843" y="19442"/>
                </a:lnTo>
                <a:lnTo>
                  <a:pt x="14503" y="19491"/>
                </a:lnTo>
                <a:lnTo>
                  <a:pt x="13505" y="19491"/>
                </a:lnTo>
                <a:lnTo>
                  <a:pt x="12580" y="19515"/>
                </a:lnTo>
                <a:lnTo>
                  <a:pt x="11680" y="19539"/>
                </a:lnTo>
                <a:lnTo>
                  <a:pt x="9636" y="19466"/>
                </a:lnTo>
                <a:lnTo>
                  <a:pt x="7592" y="19418"/>
                </a:lnTo>
                <a:lnTo>
                  <a:pt x="6570" y="19393"/>
                </a:lnTo>
                <a:lnTo>
                  <a:pt x="2653" y="19393"/>
                </a:lnTo>
                <a:lnTo>
                  <a:pt x="1777" y="19466"/>
                </a:lnTo>
                <a:lnTo>
                  <a:pt x="1266" y="19491"/>
                </a:lnTo>
                <a:lnTo>
                  <a:pt x="731" y="19515"/>
                </a:lnTo>
                <a:lnTo>
                  <a:pt x="731" y="19491"/>
                </a:lnTo>
                <a:lnTo>
                  <a:pt x="682" y="18955"/>
                </a:lnTo>
                <a:lnTo>
                  <a:pt x="658" y="18420"/>
                </a:lnTo>
                <a:lnTo>
                  <a:pt x="633" y="17349"/>
                </a:lnTo>
                <a:lnTo>
                  <a:pt x="658" y="16279"/>
                </a:lnTo>
                <a:lnTo>
                  <a:pt x="633" y="15743"/>
                </a:lnTo>
                <a:lnTo>
                  <a:pt x="609" y="15208"/>
                </a:lnTo>
                <a:lnTo>
                  <a:pt x="560" y="14648"/>
                </a:lnTo>
                <a:lnTo>
                  <a:pt x="560" y="14113"/>
                </a:lnTo>
                <a:lnTo>
                  <a:pt x="560" y="13553"/>
                </a:lnTo>
                <a:lnTo>
                  <a:pt x="560" y="13018"/>
                </a:lnTo>
                <a:lnTo>
                  <a:pt x="633" y="11923"/>
                </a:lnTo>
                <a:lnTo>
                  <a:pt x="682" y="10828"/>
                </a:lnTo>
                <a:lnTo>
                  <a:pt x="731" y="9685"/>
                </a:lnTo>
                <a:lnTo>
                  <a:pt x="731" y="8541"/>
                </a:lnTo>
                <a:lnTo>
                  <a:pt x="682" y="7422"/>
                </a:lnTo>
                <a:lnTo>
                  <a:pt x="658" y="6278"/>
                </a:lnTo>
                <a:lnTo>
                  <a:pt x="585" y="4015"/>
                </a:lnTo>
                <a:lnTo>
                  <a:pt x="560" y="2847"/>
                </a:lnTo>
                <a:lnTo>
                  <a:pt x="560" y="2239"/>
                </a:lnTo>
                <a:lnTo>
                  <a:pt x="512" y="1655"/>
                </a:lnTo>
                <a:lnTo>
                  <a:pt x="852" y="1679"/>
                </a:lnTo>
                <a:lnTo>
                  <a:pt x="1193" y="1704"/>
                </a:lnTo>
                <a:lnTo>
                  <a:pt x="1874" y="1679"/>
                </a:lnTo>
                <a:lnTo>
                  <a:pt x="1874" y="1679"/>
                </a:lnTo>
                <a:lnTo>
                  <a:pt x="1753" y="1850"/>
                </a:lnTo>
                <a:lnTo>
                  <a:pt x="1631" y="2020"/>
                </a:lnTo>
                <a:lnTo>
                  <a:pt x="1558" y="2190"/>
                </a:lnTo>
                <a:lnTo>
                  <a:pt x="1534" y="2409"/>
                </a:lnTo>
                <a:lnTo>
                  <a:pt x="1534" y="2507"/>
                </a:lnTo>
                <a:lnTo>
                  <a:pt x="1558" y="2628"/>
                </a:lnTo>
                <a:lnTo>
                  <a:pt x="1607" y="2872"/>
                </a:lnTo>
                <a:lnTo>
                  <a:pt x="1728" y="3066"/>
                </a:lnTo>
                <a:lnTo>
                  <a:pt x="1874" y="3261"/>
                </a:lnTo>
                <a:lnTo>
                  <a:pt x="2069" y="3407"/>
                </a:lnTo>
                <a:lnTo>
                  <a:pt x="2288" y="3529"/>
                </a:lnTo>
                <a:lnTo>
                  <a:pt x="2385" y="3553"/>
                </a:lnTo>
                <a:lnTo>
                  <a:pt x="2507" y="3577"/>
                </a:lnTo>
                <a:lnTo>
                  <a:pt x="2750" y="3577"/>
                </a:lnTo>
                <a:lnTo>
                  <a:pt x="2896" y="3529"/>
                </a:lnTo>
                <a:lnTo>
                  <a:pt x="3042" y="3480"/>
                </a:lnTo>
                <a:lnTo>
                  <a:pt x="3164" y="3407"/>
                </a:lnTo>
                <a:lnTo>
                  <a:pt x="3285" y="3310"/>
                </a:lnTo>
                <a:lnTo>
                  <a:pt x="3407" y="3188"/>
                </a:lnTo>
                <a:lnTo>
                  <a:pt x="3504" y="3066"/>
                </a:lnTo>
                <a:lnTo>
                  <a:pt x="3577" y="2945"/>
                </a:lnTo>
                <a:lnTo>
                  <a:pt x="3650" y="2799"/>
                </a:lnTo>
                <a:lnTo>
                  <a:pt x="3699" y="2653"/>
                </a:lnTo>
                <a:lnTo>
                  <a:pt x="3748" y="2482"/>
                </a:lnTo>
                <a:lnTo>
                  <a:pt x="3772" y="2336"/>
                </a:lnTo>
                <a:lnTo>
                  <a:pt x="3772" y="2190"/>
                </a:lnTo>
                <a:lnTo>
                  <a:pt x="3748" y="2044"/>
                </a:lnTo>
                <a:lnTo>
                  <a:pt x="3723" y="1923"/>
                </a:lnTo>
                <a:lnTo>
                  <a:pt x="3675" y="1801"/>
                </a:lnTo>
                <a:lnTo>
                  <a:pt x="3577" y="1679"/>
                </a:lnTo>
                <a:lnTo>
                  <a:pt x="5378" y="1679"/>
                </a:lnTo>
                <a:lnTo>
                  <a:pt x="5281" y="1777"/>
                </a:lnTo>
                <a:lnTo>
                  <a:pt x="5208" y="1874"/>
                </a:lnTo>
                <a:lnTo>
                  <a:pt x="5086" y="2069"/>
                </a:lnTo>
                <a:lnTo>
                  <a:pt x="5013" y="2288"/>
                </a:lnTo>
                <a:lnTo>
                  <a:pt x="4989" y="2507"/>
                </a:lnTo>
                <a:lnTo>
                  <a:pt x="5013" y="2726"/>
                </a:lnTo>
                <a:lnTo>
                  <a:pt x="5110" y="2920"/>
                </a:lnTo>
                <a:lnTo>
                  <a:pt x="5232" y="3091"/>
                </a:lnTo>
                <a:lnTo>
                  <a:pt x="5402" y="3261"/>
                </a:lnTo>
                <a:lnTo>
                  <a:pt x="5597" y="3358"/>
                </a:lnTo>
                <a:lnTo>
                  <a:pt x="5840" y="3431"/>
                </a:lnTo>
                <a:lnTo>
                  <a:pt x="6059" y="3456"/>
                </a:lnTo>
                <a:lnTo>
                  <a:pt x="6303" y="3431"/>
                </a:lnTo>
                <a:lnTo>
                  <a:pt x="6497" y="3358"/>
                </a:lnTo>
                <a:lnTo>
                  <a:pt x="6716" y="3237"/>
                </a:lnTo>
                <a:lnTo>
                  <a:pt x="6862" y="3091"/>
                </a:lnTo>
                <a:lnTo>
                  <a:pt x="7008" y="2896"/>
                </a:lnTo>
                <a:lnTo>
                  <a:pt x="7081" y="2653"/>
                </a:lnTo>
                <a:lnTo>
                  <a:pt x="7106" y="2531"/>
                </a:lnTo>
                <a:lnTo>
                  <a:pt x="7106" y="2409"/>
                </a:lnTo>
                <a:lnTo>
                  <a:pt x="7081" y="2142"/>
                </a:lnTo>
                <a:lnTo>
                  <a:pt x="7057" y="1996"/>
                </a:lnTo>
                <a:lnTo>
                  <a:pt x="7008" y="1874"/>
                </a:lnTo>
                <a:lnTo>
                  <a:pt x="6935" y="1777"/>
                </a:lnTo>
                <a:lnTo>
                  <a:pt x="6862" y="1679"/>
                </a:lnTo>
                <a:lnTo>
                  <a:pt x="8614" y="1631"/>
                </a:lnTo>
                <a:lnTo>
                  <a:pt x="8639" y="1631"/>
                </a:lnTo>
                <a:lnTo>
                  <a:pt x="8541" y="1801"/>
                </a:lnTo>
                <a:lnTo>
                  <a:pt x="8444" y="1971"/>
                </a:lnTo>
                <a:lnTo>
                  <a:pt x="8420" y="2142"/>
                </a:lnTo>
                <a:lnTo>
                  <a:pt x="8395" y="2336"/>
                </a:lnTo>
                <a:lnTo>
                  <a:pt x="8420" y="2458"/>
                </a:lnTo>
                <a:lnTo>
                  <a:pt x="8444" y="2580"/>
                </a:lnTo>
                <a:lnTo>
                  <a:pt x="8493" y="2677"/>
                </a:lnTo>
                <a:lnTo>
                  <a:pt x="8541" y="2774"/>
                </a:lnTo>
                <a:lnTo>
                  <a:pt x="8712" y="2969"/>
                </a:lnTo>
                <a:lnTo>
                  <a:pt x="8906" y="3115"/>
                </a:lnTo>
                <a:lnTo>
                  <a:pt x="9125" y="3237"/>
                </a:lnTo>
                <a:lnTo>
                  <a:pt x="9369" y="3310"/>
                </a:lnTo>
                <a:lnTo>
                  <a:pt x="9588" y="3310"/>
                </a:lnTo>
                <a:lnTo>
                  <a:pt x="9709" y="3285"/>
                </a:lnTo>
                <a:lnTo>
                  <a:pt x="9831" y="3237"/>
                </a:lnTo>
                <a:lnTo>
                  <a:pt x="9977" y="3139"/>
                </a:lnTo>
                <a:lnTo>
                  <a:pt x="10098" y="3018"/>
                </a:lnTo>
                <a:lnTo>
                  <a:pt x="10171" y="2872"/>
                </a:lnTo>
                <a:lnTo>
                  <a:pt x="10244" y="2701"/>
                </a:lnTo>
                <a:lnTo>
                  <a:pt x="10293" y="2507"/>
                </a:lnTo>
                <a:lnTo>
                  <a:pt x="10293" y="2336"/>
                </a:lnTo>
                <a:lnTo>
                  <a:pt x="10293" y="2142"/>
                </a:lnTo>
                <a:lnTo>
                  <a:pt x="10293" y="1971"/>
                </a:lnTo>
                <a:lnTo>
                  <a:pt x="10220" y="1777"/>
                </a:lnTo>
                <a:lnTo>
                  <a:pt x="10123" y="1582"/>
                </a:lnTo>
                <a:lnTo>
                  <a:pt x="11169" y="1558"/>
                </a:lnTo>
                <a:lnTo>
                  <a:pt x="12215" y="1533"/>
                </a:lnTo>
                <a:lnTo>
                  <a:pt x="12069" y="1631"/>
                </a:lnTo>
                <a:lnTo>
                  <a:pt x="11948" y="1728"/>
                </a:lnTo>
                <a:lnTo>
                  <a:pt x="11850" y="1850"/>
                </a:lnTo>
                <a:lnTo>
                  <a:pt x="11753" y="1996"/>
                </a:lnTo>
                <a:lnTo>
                  <a:pt x="11656" y="2190"/>
                </a:lnTo>
                <a:lnTo>
                  <a:pt x="11631" y="2409"/>
                </a:lnTo>
                <a:lnTo>
                  <a:pt x="11631" y="2604"/>
                </a:lnTo>
                <a:lnTo>
                  <a:pt x="11704" y="2799"/>
                </a:lnTo>
                <a:lnTo>
                  <a:pt x="11802" y="2969"/>
                </a:lnTo>
                <a:lnTo>
                  <a:pt x="11948" y="3115"/>
                </a:lnTo>
                <a:lnTo>
                  <a:pt x="12118" y="3237"/>
                </a:lnTo>
                <a:lnTo>
                  <a:pt x="12313" y="3310"/>
                </a:lnTo>
                <a:lnTo>
                  <a:pt x="12532" y="3358"/>
                </a:lnTo>
                <a:lnTo>
                  <a:pt x="12751" y="3383"/>
                </a:lnTo>
                <a:lnTo>
                  <a:pt x="12970" y="3358"/>
                </a:lnTo>
                <a:lnTo>
                  <a:pt x="13213" y="3310"/>
                </a:lnTo>
                <a:lnTo>
                  <a:pt x="13432" y="3237"/>
                </a:lnTo>
                <a:lnTo>
                  <a:pt x="13602" y="3115"/>
                </a:lnTo>
                <a:lnTo>
                  <a:pt x="13773" y="2969"/>
                </a:lnTo>
                <a:lnTo>
                  <a:pt x="13821" y="2872"/>
                </a:lnTo>
                <a:lnTo>
                  <a:pt x="13870" y="2774"/>
                </a:lnTo>
                <a:lnTo>
                  <a:pt x="13919" y="2628"/>
                </a:lnTo>
                <a:lnTo>
                  <a:pt x="13919" y="2458"/>
                </a:lnTo>
                <a:lnTo>
                  <a:pt x="13894" y="2288"/>
                </a:lnTo>
                <a:lnTo>
                  <a:pt x="13846" y="2117"/>
                </a:lnTo>
                <a:lnTo>
                  <a:pt x="13773" y="1947"/>
                </a:lnTo>
                <a:lnTo>
                  <a:pt x="13675" y="1801"/>
                </a:lnTo>
                <a:lnTo>
                  <a:pt x="13554" y="1655"/>
                </a:lnTo>
                <a:lnTo>
                  <a:pt x="13432" y="1558"/>
                </a:lnTo>
                <a:lnTo>
                  <a:pt x="13870" y="1533"/>
                </a:lnTo>
                <a:close/>
                <a:moveTo>
                  <a:pt x="2628" y="19904"/>
                </a:moveTo>
                <a:lnTo>
                  <a:pt x="2507" y="20002"/>
                </a:lnTo>
                <a:lnTo>
                  <a:pt x="2385" y="20099"/>
                </a:lnTo>
                <a:lnTo>
                  <a:pt x="2190" y="20318"/>
                </a:lnTo>
                <a:lnTo>
                  <a:pt x="1996" y="20464"/>
                </a:lnTo>
                <a:lnTo>
                  <a:pt x="1996" y="20196"/>
                </a:lnTo>
                <a:lnTo>
                  <a:pt x="1996" y="19953"/>
                </a:lnTo>
                <a:lnTo>
                  <a:pt x="2628" y="19904"/>
                </a:lnTo>
                <a:close/>
                <a:moveTo>
                  <a:pt x="16449" y="20220"/>
                </a:moveTo>
                <a:lnTo>
                  <a:pt x="16425" y="20658"/>
                </a:lnTo>
                <a:lnTo>
                  <a:pt x="16376" y="21121"/>
                </a:lnTo>
                <a:lnTo>
                  <a:pt x="16230" y="21145"/>
                </a:lnTo>
                <a:lnTo>
                  <a:pt x="16328" y="20683"/>
                </a:lnTo>
                <a:lnTo>
                  <a:pt x="16449" y="20220"/>
                </a:lnTo>
                <a:close/>
                <a:moveTo>
                  <a:pt x="16425" y="18955"/>
                </a:moveTo>
                <a:lnTo>
                  <a:pt x="16449" y="19880"/>
                </a:lnTo>
                <a:lnTo>
                  <a:pt x="16303" y="19977"/>
                </a:lnTo>
                <a:lnTo>
                  <a:pt x="16206" y="20099"/>
                </a:lnTo>
                <a:lnTo>
                  <a:pt x="16109" y="20245"/>
                </a:lnTo>
                <a:lnTo>
                  <a:pt x="16011" y="20415"/>
                </a:lnTo>
                <a:lnTo>
                  <a:pt x="15890" y="20780"/>
                </a:lnTo>
                <a:lnTo>
                  <a:pt x="15792" y="21194"/>
                </a:lnTo>
                <a:lnTo>
                  <a:pt x="15744" y="21194"/>
                </a:lnTo>
                <a:lnTo>
                  <a:pt x="15817" y="20926"/>
                </a:lnTo>
                <a:lnTo>
                  <a:pt x="15865" y="20658"/>
                </a:lnTo>
                <a:lnTo>
                  <a:pt x="15987" y="20172"/>
                </a:lnTo>
                <a:lnTo>
                  <a:pt x="16206" y="19564"/>
                </a:lnTo>
                <a:lnTo>
                  <a:pt x="16425" y="18955"/>
                </a:lnTo>
                <a:close/>
                <a:moveTo>
                  <a:pt x="16401" y="17787"/>
                </a:moveTo>
                <a:lnTo>
                  <a:pt x="16425" y="18517"/>
                </a:lnTo>
                <a:lnTo>
                  <a:pt x="16303" y="18663"/>
                </a:lnTo>
                <a:lnTo>
                  <a:pt x="16206" y="18834"/>
                </a:lnTo>
                <a:lnTo>
                  <a:pt x="16011" y="19174"/>
                </a:lnTo>
                <a:lnTo>
                  <a:pt x="15865" y="19564"/>
                </a:lnTo>
                <a:lnTo>
                  <a:pt x="15744" y="19929"/>
                </a:lnTo>
                <a:lnTo>
                  <a:pt x="15500" y="20537"/>
                </a:lnTo>
                <a:lnTo>
                  <a:pt x="15379" y="20877"/>
                </a:lnTo>
                <a:lnTo>
                  <a:pt x="15306" y="21218"/>
                </a:lnTo>
                <a:lnTo>
                  <a:pt x="14892" y="21242"/>
                </a:lnTo>
                <a:lnTo>
                  <a:pt x="15038" y="20926"/>
                </a:lnTo>
                <a:lnTo>
                  <a:pt x="15135" y="20585"/>
                </a:lnTo>
                <a:lnTo>
                  <a:pt x="15184" y="20220"/>
                </a:lnTo>
                <a:lnTo>
                  <a:pt x="15184" y="19856"/>
                </a:lnTo>
                <a:lnTo>
                  <a:pt x="15257" y="19831"/>
                </a:lnTo>
                <a:lnTo>
                  <a:pt x="15330" y="19807"/>
                </a:lnTo>
                <a:lnTo>
                  <a:pt x="15379" y="19758"/>
                </a:lnTo>
                <a:lnTo>
                  <a:pt x="15403" y="19710"/>
                </a:lnTo>
                <a:lnTo>
                  <a:pt x="15427" y="19661"/>
                </a:lnTo>
                <a:lnTo>
                  <a:pt x="15427" y="19539"/>
                </a:lnTo>
                <a:lnTo>
                  <a:pt x="15379" y="19418"/>
                </a:lnTo>
                <a:lnTo>
                  <a:pt x="15403" y="19296"/>
                </a:lnTo>
                <a:lnTo>
                  <a:pt x="15403" y="19150"/>
                </a:lnTo>
                <a:lnTo>
                  <a:pt x="15500" y="19053"/>
                </a:lnTo>
                <a:lnTo>
                  <a:pt x="15598" y="18931"/>
                </a:lnTo>
                <a:lnTo>
                  <a:pt x="15768" y="18663"/>
                </a:lnTo>
                <a:lnTo>
                  <a:pt x="16084" y="18225"/>
                </a:lnTo>
                <a:lnTo>
                  <a:pt x="16230" y="18006"/>
                </a:lnTo>
                <a:lnTo>
                  <a:pt x="16401" y="17787"/>
                </a:lnTo>
                <a:close/>
                <a:moveTo>
                  <a:pt x="3431" y="19904"/>
                </a:moveTo>
                <a:lnTo>
                  <a:pt x="3285" y="20002"/>
                </a:lnTo>
                <a:lnTo>
                  <a:pt x="3164" y="20123"/>
                </a:lnTo>
                <a:lnTo>
                  <a:pt x="2920" y="20342"/>
                </a:lnTo>
                <a:lnTo>
                  <a:pt x="2628" y="20683"/>
                </a:lnTo>
                <a:lnTo>
                  <a:pt x="2336" y="21023"/>
                </a:lnTo>
                <a:lnTo>
                  <a:pt x="2093" y="21291"/>
                </a:lnTo>
                <a:lnTo>
                  <a:pt x="2044" y="20902"/>
                </a:lnTo>
                <a:lnTo>
                  <a:pt x="2190" y="20853"/>
                </a:lnTo>
                <a:lnTo>
                  <a:pt x="2312" y="20756"/>
                </a:lnTo>
                <a:lnTo>
                  <a:pt x="2531" y="20585"/>
                </a:lnTo>
                <a:lnTo>
                  <a:pt x="2677" y="20464"/>
                </a:lnTo>
                <a:lnTo>
                  <a:pt x="2823" y="20318"/>
                </a:lnTo>
                <a:lnTo>
                  <a:pt x="2945" y="20172"/>
                </a:lnTo>
                <a:lnTo>
                  <a:pt x="2969" y="20075"/>
                </a:lnTo>
                <a:lnTo>
                  <a:pt x="2993" y="20002"/>
                </a:lnTo>
                <a:lnTo>
                  <a:pt x="2969" y="19953"/>
                </a:lnTo>
                <a:lnTo>
                  <a:pt x="2945" y="19904"/>
                </a:lnTo>
                <a:close/>
                <a:moveTo>
                  <a:pt x="10050" y="19977"/>
                </a:moveTo>
                <a:lnTo>
                  <a:pt x="9879" y="20148"/>
                </a:lnTo>
                <a:lnTo>
                  <a:pt x="9734" y="20293"/>
                </a:lnTo>
                <a:lnTo>
                  <a:pt x="9588" y="20537"/>
                </a:lnTo>
                <a:lnTo>
                  <a:pt x="9442" y="20756"/>
                </a:lnTo>
                <a:lnTo>
                  <a:pt x="9296" y="20975"/>
                </a:lnTo>
                <a:lnTo>
                  <a:pt x="9223" y="21072"/>
                </a:lnTo>
                <a:lnTo>
                  <a:pt x="9198" y="21194"/>
                </a:lnTo>
                <a:lnTo>
                  <a:pt x="9198" y="21242"/>
                </a:lnTo>
                <a:lnTo>
                  <a:pt x="9198" y="21291"/>
                </a:lnTo>
                <a:lnTo>
                  <a:pt x="8493" y="21291"/>
                </a:lnTo>
                <a:lnTo>
                  <a:pt x="8663" y="21072"/>
                </a:lnTo>
                <a:lnTo>
                  <a:pt x="8833" y="20853"/>
                </a:lnTo>
                <a:lnTo>
                  <a:pt x="9028" y="20537"/>
                </a:lnTo>
                <a:lnTo>
                  <a:pt x="9247" y="20245"/>
                </a:lnTo>
                <a:lnTo>
                  <a:pt x="9393" y="20099"/>
                </a:lnTo>
                <a:lnTo>
                  <a:pt x="9563" y="19977"/>
                </a:lnTo>
                <a:close/>
                <a:moveTo>
                  <a:pt x="10780" y="20002"/>
                </a:moveTo>
                <a:lnTo>
                  <a:pt x="10585" y="20342"/>
                </a:lnTo>
                <a:lnTo>
                  <a:pt x="10366" y="20731"/>
                </a:lnTo>
                <a:lnTo>
                  <a:pt x="10147" y="21145"/>
                </a:lnTo>
                <a:lnTo>
                  <a:pt x="10123" y="21218"/>
                </a:lnTo>
                <a:lnTo>
                  <a:pt x="10147" y="21291"/>
                </a:lnTo>
                <a:lnTo>
                  <a:pt x="9417" y="21291"/>
                </a:lnTo>
                <a:lnTo>
                  <a:pt x="9515" y="21242"/>
                </a:lnTo>
                <a:lnTo>
                  <a:pt x="9588" y="21169"/>
                </a:lnTo>
                <a:lnTo>
                  <a:pt x="9734" y="20975"/>
                </a:lnTo>
                <a:lnTo>
                  <a:pt x="9977" y="20610"/>
                </a:lnTo>
                <a:lnTo>
                  <a:pt x="10050" y="20512"/>
                </a:lnTo>
                <a:lnTo>
                  <a:pt x="10147" y="20415"/>
                </a:lnTo>
                <a:lnTo>
                  <a:pt x="10366" y="20220"/>
                </a:lnTo>
                <a:lnTo>
                  <a:pt x="10463" y="20123"/>
                </a:lnTo>
                <a:lnTo>
                  <a:pt x="10512" y="20002"/>
                </a:lnTo>
                <a:close/>
                <a:moveTo>
                  <a:pt x="11534" y="20026"/>
                </a:moveTo>
                <a:lnTo>
                  <a:pt x="11364" y="20269"/>
                </a:lnTo>
                <a:lnTo>
                  <a:pt x="11218" y="20512"/>
                </a:lnTo>
                <a:lnTo>
                  <a:pt x="11120" y="20683"/>
                </a:lnTo>
                <a:lnTo>
                  <a:pt x="11023" y="20877"/>
                </a:lnTo>
                <a:lnTo>
                  <a:pt x="10950" y="21096"/>
                </a:lnTo>
                <a:lnTo>
                  <a:pt x="10901" y="21291"/>
                </a:lnTo>
                <a:lnTo>
                  <a:pt x="10488" y="21291"/>
                </a:lnTo>
                <a:lnTo>
                  <a:pt x="10609" y="21145"/>
                </a:lnTo>
                <a:lnTo>
                  <a:pt x="10707" y="20975"/>
                </a:lnTo>
                <a:lnTo>
                  <a:pt x="10901" y="20658"/>
                </a:lnTo>
                <a:lnTo>
                  <a:pt x="11120" y="20342"/>
                </a:lnTo>
                <a:lnTo>
                  <a:pt x="11218" y="20196"/>
                </a:lnTo>
                <a:lnTo>
                  <a:pt x="11315" y="20026"/>
                </a:lnTo>
                <a:close/>
                <a:moveTo>
                  <a:pt x="14843" y="19953"/>
                </a:moveTo>
                <a:lnTo>
                  <a:pt x="14746" y="20220"/>
                </a:lnTo>
                <a:lnTo>
                  <a:pt x="14697" y="20512"/>
                </a:lnTo>
                <a:lnTo>
                  <a:pt x="14624" y="20780"/>
                </a:lnTo>
                <a:lnTo>
                  <a:pt x="14576" y="20926"/>
                </a:lnTo>
                <a:lnTo>
                  <a:pt x="14527" y="21048"/>
                </a:lnTo>
                <a:lnTo>
                  <a:pt x="14503" y="21121"/>
                </a:lnTo>
                <a:lnTo>
                  <a:pt x="14503" y="21169"/>
                </a:lnTo>
                <a:lnTo>
                  <a:pt x="14527" y="21267"/>
                </a:lnTo>
                <a:lnTo>
                  <a:pt x="14211" y="21291"/>
                </a:lnTo>
                <a:lnTo>
                  <a:pt x="14284" y="20999"/>
                </a:lnTo>
                <a:lnTo>
                  <a:pt x="14381" y="20658"/>
                </a:lnTo>
                <a:lnTo>
                  <a:pt x="14454" y="20293"/>
                </a:lnTo>
                <a:lnTo>
                  <a:pt x="14454" y="20123"/>
                </a:lnTo>
                <a:lnTo>
                  <a:pt x="14478" y="19977"/>
                </a:lnTo>
                <a:lnTo>
                  <a:pt x="14843" y="19953"/>
                </a:lnTo>
                <a:close/>
                <a:moveTo>
                  <a:pt x="12337" y="20026"/>
                </a:moveTo>
                <a:lnTo>
                  <a:pt x="12215" y="20220"/>
                </a:lnTo>
                <a:lnTo>
                  <a:pt x="12142" y="20391"/>
                </a:lnTo>
                <a:lnTo>
                  <a:pt x="11948" y="20829"/>
                </a:lnTo>
                <a:lnTo>
                  <a:pt x="11875" y="21072"/>
                </a:lnTo>
                <a:lnTo>
                  <a:pt x="11826" y="21315"/>
                </a:lnTo>
                <a:lnTo>
                  <a:pt x="11364" y="21291"/>
                </a:lnTo>
                <a:lnTo>
                  <a:pt x="11412" y="21121"/>
                </a:lnTo>
                <a:lnTo>
                  <a:pt x="11485" y="20950"/>
                </a:lnTo>
                <a:lnTo>
                  <a:pt x="11656" y="20634"/>
                </a:lnTo>
                <a:lnTo>
                  <a:pt x="11826" y="20342"/>
                </a:lnTo>
                <a:lnTo>
                  <a:pt x="11899" y="20196"/>
                </a:lnTo>
                <a:lnTo>
                  <a:pt x="11948" y="20026"/>
                </a:lnTo>
                <a:close/>
                <a:moveTo>
                  <a:pt x="13335" y="20002"/>
                </a:moveTo>
                <a:lnTo>
                  <a:pt x="13213" y="20148"/>
                </a:lnTo>
                <a:lnTo>
                  <a:pt x="13140" y="20293"/>
                </a:lnTo>
                <a:lnTo>
                  <a:pt x="12970" y="20585"/>
                </a:lnTo>
                <a:lnTo>
                  <a:pt x="12799" y="20950"/>
                </a:lnTo>
                <a:lnTo>
                  <a:pt x="12751" y="21121"/>
                </a:lnTo>
                <a:lnTo>
                  <a:pt x="12702" y="21315"/>
                </a:lnTo>
                <a:lnTo>
                  <a:pt x="12264" y="21315"/>
                </a:lnTo>
                <a:lnTo>
                  <a:pt x="12337" y="21023"/>
                </a:lnTo>
                <a:lnTo>
                  <a:pt x="12410" y="20756"/>
                </a:lnTo>
                <a:lnTo>
                  <a:pt x="12507" y="20366"/>
                </a:lnTo>
                <a:lnTo>
                  <a:pt x="12580" y="20172"/>
                </a:lnTo>
                <a:lnTo>
                  <a:pt x="12629" y="20075"/>
                </a:lnTo>
                <a:lnTo>
                  <a:pt x="12702" y="20026"/>
                </a:lnTo>
                <a:lnTo>
                  <a:pt x="13335" y="20002"/>
                </a:lnTo>
                <a:close/>
                <a:moveTo>
                  <a:pt x="14113" y="20002"/>
                </a:moveTo>
                <a:lnTo>
                  <a:pt x="14065" y="20196"/>
                </a:lnTo>
                <a:lnTo>
                  <a:pt x="14016" y="20366"/>
                </a:lnTo>
                <a:lnTo>
                  <a:pt x="13870" y="20804"/>
                </a:lnTo>
                <a:lnTo>
                  <a:pt x="13748" y="21242"/>
                </a:lnTo>
                <a:lnTo>
                  <a:pt x="13748" y="21291"/>
                </a:lnTo>
                <a:lnTo>
                  <a:pt x="13164" y="21315"/>
                </a:lnTo>
                <a:lnTo>
                  <a:pt x="13262" y="21023"/>
                </a:lnTo>
                <a:lnTo>
                  <a:pt x="13383" y="20731"/>
                </a:lnTo>
                <a:lnTo>
                  <a:pt x="13578" y="20391"/>
                </a:lnTo>
                <a:lnTo>
                  <a:pt x="13651" y="20196"/>
                </a:lnTo>
                <a:lnTo>
                  <a:pt x="13700" y="20002"/>
                </a:lnTo>
                <a:close/>
                <a:moveTo>
                  <a:pt x="8979" y="19953"/>
                </a:moveTo>
                <a:lnTo>
                  <a:pt x="8833" y="20148"/>
                </a:lnTo>
                <a:lnTo>
                  <a:pt x="8736" y="20318"/>
                </a:lnTo>
                <a:lnTo>
                  <a:pt x="8395" y="20804"/>
                </a:lnTo>
                <a:lnTo>
                  <a:pt x="8225" y="21048"/>
                </a:lnTo>
                <a:lnTo>
                  <a:pt x="8079" y="21315"/>
                </a:lnTo>
                <a:lnTo>
                  <a:pt x="7446" y="21340"/>
                </a:lnTo>
                <a:lnTo>
                  <a:pt x="7446" y="21340"/>
                </a:lnTo>
                <a:lnTo>
                  <a:pt x="7592" y="21194"/>
                </a:lnTo>
                <a:lnTo>
                  <a:pt x="7714" y="21023"/>
                </a:lnTo>
                <a:lnTo>
                  <a:pt x="7957" y="20683"/>
                </a:lnTo>
                <a:lnTo>
                  <a:pt x="8055" y="20561"/>
                </a:lnTo>
                <a:lnTo>
                  <a:pt x="8152" y="20464"/>
                </a:lnTo>
                <a:lnTo>
                  <a:pt x="8371" y="20293"/>
                </a:lnTo>
                <a:lnTo>
                  <a:pt x="8614" y="20123"/>
                </a:lnTo>
                <a:lnTo>
                  <a:pt x="8833" y="19953"/>
                </a:lnTo>
                <a:close/>
                <a:moveTo>
                  <a:pt x="5646" y="19929"/>
                </a:moveTo>
                <a:lnTo>
                  <a:pt x="5548" y="19977"/>
                </a:lnTo>
                <a:lnTo>
                  <a:pt x="4818" y="20658"/>
                </a:lnTo>
                <a:lnTo>
                  <a:pt x="4478" y="20975"/>
                </a:lnTo>
                <a:lnTo>
                  <a:pt x="4332" y="21145"/>
                </a:lnTo>
                <a:lnTo>
                  <a:pt x="4259" y="21242"/>
                </a:lnTo>
                <a:lnTo>
                  <a:pt x="4210" y="21340"/>
                </a:lnTo>
                <a:lnTo>
                  <a:pt x="4210" y="21364"/>
                </a:lnTo>
                <a:lnTo>
                  <a:pt x="4234" y="21364"/>
                </a:lnTo>
                <a:lnTo>
                  <a:pt x="4332" y="21340"/>
                </a:lnTo>
                <a:lnTo>
                  <a:pt x="4453" y="21291"/>
                </a:lnTo>
                <a:lnTo>
                  <a:pt x="4648" y="21194"/>
                </a:lnTo>
                <a:lnTo>
                  <a:pt x="5013" y="20926"/>
                </a:lnTo>
                <a:lnTo>
                  <a:pt x="5427" y="20610"/>
                </a:lnTo>
                <a:lnTo>
                  <a:pt x="5816" y="20245"/>
                </a:lnTo>
                <a:lnTo>
                  <a:pt x="5865" y="20172"/>
                </a:lnTo>
                <a:lnTo>
                  <a:pt x="5865" y="20075"/>
                </a:lnTo>
                <a:lnTo>
                  <a:pt x="5816" y="19977"/>
                </a:lnTo>
                <a:lnTo>
                  <a:pt x="5743" y="19929"/>
                </a:lnTo>
                <a:close/>
                <a:moveTo>
                  <a:pt x="8225" y="19929"/>
                </a:moveTo>
                <a:lnTo>
                  <a:pt x="7982" y="20123"/>
                </a:lnTo>
                <a:lnTo>
                  <a:pt x="7763" y="20342"/>
                </a:lnTo>
                <a:lnTo>
                  <a:pt x="7568" y="20585"/>
                </a:lnTo>
                <a:lnTo>
                  <a:pt x="7373" y="20829"/>
                </a:lnTo>
                <a:lnTo>
                  <a:pt x="7033" y="21364"/>
                </a:lnTo>
                <a:lnTo>
                  <a:pt x="6668" y="21388"/>
                </a:lnTo>
                <a:lnTo>
                  <a:pt x="6668" y="21388"/>
                </a:lnTo>
                <a:lnTo>
                  <a:pt x="6838" y="21169"/>
                </a:lnTo>
                <a:lnTo>
                  <a:pt x="6984" y="20950"/>
                </a:lnTo>
                <a:lnTo>
                  <a:pt x="7227" y="20585"/>
                </a:lnTo>
                <a:lnTo>
                  <a:pt x="7495" y="20220"/>
                </a:lnTo>
                <a:lnTo>
                  <a:pt x="7690" y="20050"/>
                </a:lnTo>
                <a:lnTo>
                  <a:pt x="7860" y="19929"/>
                </a:lnTo>
                <a:close/>
                <a:moveTo>
                  <a:pt x="4526" y="19904"/>
                </a:moveTo>
                <a:lnTo>
                  <a:pt x="4356" y="20050"/>
                </a:lnTo>
                <a:lnTo>
                  <a:pt x="4186" y="20196"/>
                </a:lnTo>
                <a:lnTo>
                  <a:pt x="3869" y="20512"/>
                </a:lnTo>
                <a:lnTo>
                  <a:pt x="3285" y="21023"/>
                </a:lnTo>
                <a:lnTo>
                  <a:pt x="3115" y="21194"/>
                </a:lnTo>
                <a:lnTo>
                  <a:pt x="3042" y="21267"/>
                </a:lnTo>
                <a:lnTo>
                  <a:pt x="2969" y="21315"/>
                </a:lnTo>
                <a:lnTo>
                  <a:pt x="2920" y="21364"/>
                </a:lnTo>
                <a:lnTo>
                  <a:pt x="2920" y="21388"/>
                </a:lnTo>
                <a:lnTo>
                  <a:pt x="2945" y="21437"/>
                </a:lnTo>
                <a:lnTo>
                  <a:pt x="2969" y="21461"/>
                </a:lnTo>
                <a:lnTo>
                  <a:pt x="2872" y="21461"/>
                </a:lnTo>
                <a:lnTo>
                  <a:pt x="2458" y="21413"/>
                </a:lnTo>
                <a:lnTo>
                  <a:pt x="2580" y="21315"/>
                </a:lnTo>
                <a:lnTo>
                  <a:pt x="2701" y="21169"/>
                </a:lnTo>
                <a:lnTo>
                  <a:pt x="2896" y="20950"/>
                </a:lnTo>
                <a:lnTo>
                  <a:pt x="3188" y="20683"/>
                </a:lnTo>
                <a:lnTo>
                  <a:pt x="3480" y="20415"/>
                </a:lnTo>
                <a:lnTo>
                  <a:pt x="3602" y="20318"/>
                </a:lnTo>
                <a:lnTo>
                  <a:pt x="3723" y="20245"/>
                </a:lnTo>
                <a:lnTo>
                  <a:pt x="3991" y="20148"/>
                </a:lnTo>
                <a:lnTo>
                  <a:pt x="4040" y="20099"/>
                </a:lnTo>
                <a:lnTo>
                  <a:pt x="4064" y="20026"/>
                </a:lnTo>
                <a:lnTo>
                  <a:pt x="4064" y="19977"/>
                </a:lnTo>
                <a:lnTo>
                  <a:pt x="4064" y="19904"/>
                </a:lnTo>
                <a:close/>
                <a:moveTo>
                  <a:pt x="7349" y="19904"/>
                </a:moveTo>
                <a:lnTo>
                  <a:pt x="7154" y="20148"/>
                </a:lnTo>
                <a:lnTo>
                  <a:pt x="7008" y="20366"/>
                </a:lnTo>
                <a:lnTo>
                  <a:pt x="6546" y="21072"/>
                </a:lnTo>
                <a:lnTo>
                  <a:pt x="6400" y="21242"/>
                </a:lnTo>
                <a:lnTo>
                  <a:pt x="6254" y="21413"/>
                </a:lnTo>
                <a:lnTo>
                  <a:pt x="5451" y="21461"/>
                </a:lnTo>
                <a:lnTo>
                  <a:pt x="5621" y="21315"/>
                </a:lnTo>
                <a:lnTo>
                  <a:pt x="5792" y="21145"/>
                </a:lnTo>
                <a:lnTo>
                  <a:pt x="6084" y="20829"/>
                </a:lnTo>
                <a:lnTo>
                  <a:pt x="6303" y="20634"/>
                </a:lnTo>
                <a:lnTo>
                  <a:pt x="6522" y="20415"/>
                </a:lnTo>
                <a:lnTo>
                  <a:pt x="6619" y="20293"/>
                </a:lnTo>
                <a:lnTo>
                  <a:pt x="6716" y="20172"/>
                </a:lnTo>
                <a:lnTo>
                  <a:pt x="6741" y="20026"/>
                </a:lnTo>
                <a:lnTo>
                  <a:pt x="6765" y="19904"/>
                </a:lnTo>
                <a:close/>
                <a:moveTo>
                  <a:pt x="6424" y="19904"/>
                </a:moveTo>
                <a:lnTo>
                  <a:pt x="6278" y="20026"/>
                </a:lnTo>
                <a:lnTo>
                  <a:pt x="5986" y="20318"/>
                </a:lnTo>
                <a:lnTo>
                  <a:pt x="5694" y="20610"/>
                </a:lnTo>
                <a:lnTo>
                  <a:pt x="5500" y="20804"/>
                </a:lnTo>
                <a:lnTo>
                  <a:pt x="5281" y="20999"/>
                </a:lnTo>
                <a:lnTo>
                  <a:pt x="5110" y="21242"/>
                </a:lnTo>
                <a:lnTo>
                  <a:pt x="5037" y="21364"/>
                </a:lnTo>
                <a:lnTo>
                  <a:pt x="4989" y="21486"/>
                </a:lnTo>
                <a:lnTo>
                  <a:pt x="4575" y="21510"/>
                </a:lnTo>
                <a:lnTo>
                  <a:pt x="3845" y="21510"/>
                </a:lnTo>
                <a:lnTo>
                  <a:pt x="3139" y="21486"/>
                </a:lnTo>
                <a:lnTo>
                  <a:pt x="3237" y="21437"/>
                </a:lnTo>
                <a:lnTo>
                  <a:pt x="3334" y="21388"/>
                </a:lnTo>
                <a:lnTo>
                  <a:pt x="3529" y="21242"/>
                </a:lnTo>
                <a:lnTo>
                  <a:pt x="3796" y="20999"/>
                </a:lnTo>
                <a:lnTo>
                  <a:pt x="4161" y="20683"/>
                </a:lnTo>
                <a:lnTo>
                  <a:pt x="4526" y="20342"/>
                </a:lnTo>
                <a:lnTo>
                  <a:pt x="4745" y="20123"/>
                </a:lnTo>
                <a:lnTo>
                  <a:pt x="4843" y="20026"/>
                </a:lnTo>
                <a:lnTo>
                  <a:pt x="4916" y="19904"/>
                </a:lnTo>
                <a:close/>
                <a:moveTo>
                  <a:pt x="6132" y="0"/>
                </a:moveTo>
                <a:lnTo>
                  <a:pt x="6059" y="49"/>
                </a:lnTo>
                <a:lnTo>
                  <a:pt x="6011" y="98"/>
                </a:lnTo>
                <a:lnTo>
                  <a:pt x="5986" y="146"/>
                </a:lnTo>
                <a:lnTo>
                  <a:pt x="5938" y="317"/>
                </a:lnTo>
                <a:lnTo>
                  <a:pt x="5913" y="487"/>
                </a:lnTo>
                <a:lnTo>
                  <a:pt x="5938" y="828"/>
                </a:lnTo>
                <a:lnTo>
                  <a:pt x="5913" y="1047"/>
                </a:lnTo>
                <a:lnTo>
                  <a:pt x="5913" y="1241"/>
                </a:lnTo>
                <a:lnTo>
                  <a:pt x="4745" y="1266"/>
                </a:lnTo>
                <a:lnTo>
                  <a:pt x="2969" y="1266"/>
                </a:lnTo>
                <a:lnTo>
                  <a:pt x="2945" y="1144"/>
                </a:lnTo>
                <a:lnTo>
                  <a:pt x="2945" y="901"/>
                </a:lnTo>
                <a:lnTo>
                  <a:pt x="2945" y="633"/>
                </a:lnTo>
                <a:lnTo>
                  <a:pt x="2945" y="365"/>
                </a:lnTo>
                <a:lnTo>
                  <a:pt x="2920" y="122"/>
                </a:lnTo>
                <a:lnTo>
                  <a:pt x="2896" y="73"/>
                </a:lnTo>
                <a:lnTo>
                  <a:pt x="2847" y="25"/>
                </a:lnTo>
                <a:lnTo>
                  <a:pt x="2799" y="25"/>
                </a:lnTo>
                <a:lnTo>
                  <a:pt x="2726" y="49"/>
                </a:lnTo>
                <a:lnTo>
                  <a:pt x="2653" y="122"/>
                </a:lnTo>
                <a:lnTo>
                  <a:pt x="2580" y="219"/>
                </a:lnTo>
                <a:lnTo>
                  <a:pt x="2531" y="317"/>
                </a:lnTo>
                <a:lnTo>
                  <a:pt x="2507" y="438"/>
                </a:lnTo>
                <a:lnTo>
                  <a:pt x="2482" y="682"/>
                </a:lnTo>
                <a:lnTo>
                  <a:pt x="2482" y="925"/>
                </a:lnTo>
                <a:lnTo>
                  <a:pt x="2482" y="1266"/>
                </a:lnTo>
                <a:lnTo>
                  <a:pt x="877" y="1266"/>
                </a:lnTo>
                <a:lnTo>
                  <a:pt x="366" y="1339"/>
                </a:lnTo>
                <a:lnTo>
                  <a:pt x="317" y="1363"/>
                </a:lnTo>
                <a:lnTo>
                  <a:pt x="268" y="1387"/>
                </a:lnTo>
                <a:lnTo>
                  <a:pt x="244" y="1460"/>
                </a:lnTo>
                <a:lnTo>
                  <a:pt x="195" y="1485"/>
                </a:lnTo>
                <a:lnTo>
                  <a:pt x="171" y="1558"/>
                </a:lnTo>
                <a:lnTo>
                  <a:pt x="98" y="2069"/>
                </a:lnTo>
                <a:lnTo>
                  <a:pt x="49" y="2628"/>
                </a:lnTo>
                <a:lnTo>
                  <a:pt x="25" y="3164"/>
                </a:lnTo>
                <a:lnTo>
                  <a:pt x="25" y="3723"/>
                </a:lnTo>
                <a:lnTo>
                  <a:pt x="49" y="4818"/>
                </a:lnTo>
                <a:lnTo>
                  <a:pt x="98" y="5913"/>
                </a:lnTo>
                <a:lnTo>
                  <a:pt x="171" y="8273"/>
                </a:lnTo>
                <a:lnTo>
                  <a:pt x="171" y="9441"/>
                </a:lnTo>
                <a:lnTo>
                  <a:pt x="147" y="10634"/>
                </a:lnTo>
                <a:lnTo>
                  <a:pt x="98" y="11777"/>
                </a:lnTo>
                <a:lnTo>
                  <a:pt x="25" y="12921"/>
                </a:lnTo>
                <a:lnTo>
                  <a:pt x="1" y="14064"/>
                </a:lnTo>
                <a:lnTo>
                  <a:pt x="1" y="14624"/>
                </a:lnTo>
                <a:lnTo>
                  <a:pt x="49" y="15208"/>
                </a:lnTo>
                <a:lnTo>
                  <a:pt x="49" y="15743"/>
                </a:lnTo>
                <a:lnTo>
                  <a:pt x="49" y="16279"/>
                </a:lnTo>
                <a:lnTo>
                  <a:pt x="25" y="17398"/>
                </a:lnTo>
                <a:lnTo>
                  <a:pt x="25" y="17933"/>
                </a:lnTo>
                <a:lnTo>
                  <a:pt x="49" y="18493"/>
                </a:lnTo>
                <a:lnTo>
                  <a:pt x="98" y="19028"/>
                </a:lnTo>
                <a:lnTo>
                  <a:pt x="195" y="19564"/>
                </a:lnTo>
                <a:lnTo>
                  <a:pt x="244" y="19661"/>
                </a:lnTo>
                <a:lnTo>
                  <a:pt x="293" y="19710"/>
                </a:lnTo>
                <a:lnTo>
                  <a:pt x="390" y="19734"/>
                </a:lnTo>
                <a:lnTo>
                  <a:pt x="487" y="19758"/>
                </a:lnTo>
                <a:lnTo>
                  <a:pt x="585" y="19856"/>
                </a:lnTo>
                <a:lnTo>
                  <a:pt x="682" y="19904"/>
                </a:lnTo>
                <a:lnTo>
                  <a:pt x="804" y="19953"/>
                </a:lnTo>
                <a:lnTo>
                  <a:pt x="950" y="19977"/>
                </a:lnTo>
                <a:lnTo>
                  <a:pt x="1485" y="19977"/>
                </a:lnTo>
                <a:lnTo>
                  <a:pt x="1485" y="20342"/>
                </a:lnTo>
                <a:lnTo>
                  <a:pt x="1485" y="20634"/>
                </a:lnTo>
                <a:lnTo>
                  <a:pt x="1509" y="20950"/>
                </a:lnTo>
                <a:lnTo>
                  <a:pt x="1558" y="21534"/>
                </a:lnTo>
                <a:lnTo>
                  <a:pt x="1558" y="21607"/>
                </a:lnTo>
                <a:lnTo>
                  <a:pt x="1582" y="21705"/>
                </a:lnTo>
                <a:lnTo>
                  <a:pt x="1655" y="21753"/>
                </a:lnTo>
                <a:lnTo>
                  <a:pt x="1728" y="21802"/>
                </a:lnTo>
                <a:lnTo>
                  <a:pt x="1898" y="21802"/>
                </a:lnTo>
                <a:lnTo>
                  <a:pt x="1971" y="21778"/>
                </a:lnTo>
                <a:lnTo>
                  <a:pt x="2385" y="21851"/>
                </a:lnTo>
                <a:lnTo>
                  <a:pt x="2799" y="21899"/>
                </a:lnTo>
                <a:lnTo>
                  <a:pt x="3626" y="21948"/>
                </a:lnTo>
                <a:lnTo>
                  <a:pt x="4478" y="21948"/>
                </a:lnTo>
                <a:lnTo>
                  <a:pt x="5305" y="21924"/>
                </a:lnTo>
                <a:lnTo>
                  <a:pt x="7008" y="21826"/>
                </a:lnTo>
                <a:lnTo>
                  <a:pt x="7836" y="21778"/>
                </a:lnTo>
                <a:lnTo>
                  <a:pt x="8687" y="21753"/>
                </a:lnTo>
                <a:lnTo>
                  <a:pt x="9515" y="21729"/>
                </a:lnTo>
                <a:lnTo>
                  <a:pt x="10342" y="21753"/>
                </a:lnTo>
                <a:lnTo>
                  <a:pt x="12021" y="21778"/>
                </a:lnTo>
                <a:lnTo>
                  <a:pt x="13700" y="21778"/>
                </a:lnTo>
                <a:lnTo>
                  <a:pt x="14527" y="21753"/>
                </a:lnTo>
                <a:lnTo>
                  <a:pt x="15354" y="21680"/>
                </a:lnTo>
                <a:lnTo>
                  <a:pt x="15427" y="21705"/>
                </a:lnTo>
                <a:lnTo>
                  <a:pt x="15500" y="21680"/>
                </a:lnTo>
                <a:lnTo>
                  <a:pt x="16425" y="21583"/>
                </a:lnTo>
                <a:lnTo>
                  <a:pt x="16498" y="21559"/>
                </a:lnTo>
                <a:lnTo>
                  <a:pt x="16620" y="21607"/>
                </a:lnTo>
                <a:lnTo>
                  <a:pt x="16717" y="21607"/>
                </a:lnTo>
                <a:lnTo>
                  <a:pt x="16766" y="21583"/>
                </a:lnTo>
                <a:lnTo>
                  <a:pt x="16814" y="21534"/>
                </a:lnTo>
                <a:lnTo>
                  <a:pt x="16863" y="21486"/>
                </a:lnTo>
                <a:lnTo>
                  <a:pt x="16863" y="21413"/>
                </a:lnTo>
                <a:lnTo>
                  <a:pt x="16936" y="20902"/>
                </a:lnTo>
                <a:lnTo>
                  <a:pt x="16985" y="20391"/>
                </a:lnTo>
                <a:lnTo>
                  <a:pt x="16985" y="19880"/>
                </a:lnTo>
                <a:lnTo>
                  <a:pt x="16985" y="19369"/>
                </a:lnTo>
                <a:lnTo>
                  <a:pt x="16936" y="18323"/>
                </a:lnTo>
                <a:lnTo>
                  <a:pt x="16936" y="17812"/>
                </a:lnTo>
                <a:lnTo>
                  <a:pt x="16936" y="17301"/>
                </a:lnTo>
                <a:lnTo>
                  <a:pt x="17009" y="14867"/>
                </a:lnTo>
                <a:lnTo>
                  <a:pt x="17033" y="13651"/>
                </a:lnTo>
                <a:lnTo>
                  <a:pt x="17033" y="12458"/>
                </a:lnTo>
                <a:lnTo>
                  <a:pt x="17058" y="10025"/>
                </a:lnTo>
                <a:lnTo>
                  <a:pt x="17082" y="8809"/>
                </a:lnTo>
                <a:lnTo>
                  <a:pt x="17082" y="7592"/>
                </a:lnTo>
                <a:lnTo>
                  <a:pt x="17082" y="6984"/>
                </a:lnTo>
                <a:lnTo>
                  <a:pt x="17082" y="6375"/>
                </a:lnTo>
                <a:lnTo>
                  <a:pt x="17106" y="5791"/>
                </a:lnTo>
                <a:lnTo>
                  <a:pt x="17082" y="5183"/>
                </a:lnTo>
                <a:lnTo>
                  <a:pt x="17033" y="4696"/>
                </a:lnTo>
                <a:lnTo>
                  <a:pt x="16960" y="4210"/>
                </a:lnTo>
                <a:lnTo>
                  <a:pt x="16766" y="3237"/>
                </a:lnTo>
                <a:lnTo>
                  <a:pt x="16839" y="3115"/>
                </a:lnTo>
                <a:lnTo>
                  <a:pt x="16839" y="2993"/>
                </a:lnTo>
                <a:lnTo>
                  <a:pt x="16814" y="2945"/>
                </a:lnTo>
                <a:lnTo>
                  <a:pt x="16790" y="2896"/>
                </a:lnTo>
                <a:lnTo>
                  <a:pt x="16717" y="2847"/>
                </a:lnTo>
                <a:lnTo>
                  <a:pt x="16644" y="2847"/>
                </a:lnTo>
                <a:lnTo>
                  <a:pt x="16157" y="2774"/>
                </a:lnTo>
                <a:lnTo>
                  <a:pt x="15865" y="2774"/>
                </a:lnTo>
                <a:lnTo>
                  <a:pt x="15622" y="2799"/>
                </a:lnTo>
                <a:lnTo>
                  <a:pt x="15598" y="2434"/>
                </a:lnTo>
                <a:lnTo>
                  <a:pt x="15549" y="2069"/>
                </a:lnTo>
                <a:lnTo>
                  <a:pt x="15500" y="1898"/>
                </a:lnTo>
                <a:lnTo>
                  <a:pt x="15452" y="1728"/>
                </a:lnTo>
                <a:lnTo>
                  <a:pt x="15403" y="1582"/>
                </a:lnTo>
                <a:lnTo>
                  <a:pt x="15306" y="1436"/>
                </a:lnTo>
                <a:lnTo>
                  <a:pt x="15306" y="1339"/>
                </a:lnTo>
                <a:lnTo>
                  <a:pt x="15233" y="1241"/>
                </a:lnTo>
                <a:lnTo>
                  <a:pt x="15160" y="1193"/>
                </a:lnTo>
                <a:lnTo>
                  <a:pt x="15087" y="1144"/>
                </a:lnTo>
                <a:lnTo>
                  <a:pt x="14892" y="1095"/>
                </a:lnTo>
                <a:lnTo>
                  <a:pt x="13262" y="1095"/>
                </a:lnTo>
                <a:lnTo>
                  <a:pt x="13018" y="1120"/>
                </a:lnTo>
                <a:lnTo>
                  <a:pt x="13043" y="560"/>
                </a:lnTo>
                <a:lnTo>
                  <a:pt x="13043" y="268"/>
                </a:lnTo>
                <a:lnTo>
                  <a:pt x="13018" y="146"/>
                </a:lnTo>
                <a:lnTo>
                  <a:pt x="12970" y="25"/>
                </a:lnTo>
                <a:lnTo>
                  <a:pt x="12945" y="0"/>
                </a:lnTo>
                <a:lnTo>
                  <a:pt x="12897" y="0"/>
                </a:lnTo>
                <a:lnTo>
                  <a:pt x="12799" y="98"/>
                </a:lnTo>
                <a:lnTo>
                  <a:pt x="12702" y="219"/>
                </a:lnTo>
                <a:lnTo>
                  <a:pt x="12653" y="341"/>
                </a:lnTo>
                <a:lnTo>
                  <a:pt x="12605" y="463"/>
                </a:lnTo>
                <a:lnTo>
                  <a:pt x="12556" y="755"/>
                </a:lnTo>
                <a:lnTo>
                  <a:pt x="12556" y="1047"/>
                </a:lnTo>
                <a:lnTo>
                  <a:pt x="12532" y="1120"/>
                </a:lnTo>
                <a:lnTo>
                  <a:pt x="11145" y="1144"/>
                </a:lnTo>
                <a:lnTo>
                  <a:pt x="9734" y="1168"/>
                </a:lnTo>
                <a:lnTo>
                  <a:pt x="9734" y="195"/>
                </a:lnTo>
                <a:lnTo>
                  <a:pt x="9734" y="146"/>
                </a:lnTo>
                <a:lnTo>
                  <a:pt x="9709" y="98"/>
                </a:lnTo>
                <a:lnTo>
                  <a:pt x="9636" y="25"/>
                </a:lnTo>
                <a:lnTo>
                  <a:pt x="9466" y="25"/>
                </a:lnTo>
                <a:lnTo>
                  <a:pt x="9417" y="73"/>
                </a:lnTo>
                <a:lnTo>
                  <a:pt x="9344" y="171"/>
                </a:lnTo>
                <a:lnTo>
                  <a:pt x="9296" y="317"/>
                </a:lnTo>
                <a:lnTo>
                  <a:pt x="9247" y="438"/>
                </a:lnTo>
                <a:lnTo>
                  <a:pt x="9223" y="609"/>
                </a:lnTo>
                <a:lnTo>
                  <a:pt x="9198" y="901"/>
                </a:lnTo>
                <a:lnTo>
                  <a:pt x="9198" y="1193"/>
                </a:lnTo>
                <a:lnTo>
                  <a:pt x="9150" y="1193"/>
                </a:lnTo>
                <a:lnTo>
                  <a:pt x="7811" y="1217"/>
                </a:lnTo>
                <a:lnTo>
                  <a:pt x="6449" y="1241"/>
                </a:lnTo>
                <a:lnTo>
                  <a:pt x="6449" y="706"/>
                </a:lnTo>
                <a:lnTo>
                  <a:pt x="6424" y="414"/>
                </a:lnTo>
                <a:lnTo>
                  <a:pt x="6376" y="146"/>
                </a:lnTo>
                <a:lnTo>
                  <a:pt x="6351" y="73"/>
                </a:lnTo>
                <a:lnTo>
                  <a:pt x="6303" y="25"/>
                </a:lnTo>
                <a:lnTo>
                  <a:pt x="6254" y="0"/>
                </a:ln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6D9EEB"/>
              </a:solidFill>
            </a:endParaRPr>
          </a:p>
        </p:txBody>
      </p:sp>
      <p:sp>
        <p:nvSpPr>
          <p:cNvPr id="796" name="Google Shape;796;p47"/>
          <p:cNvSpPr/>
          <p:nvPr/>
        </p:nvSpPr>
        <p:spPr>
          <a:xfrm>
            <a:off x="3137832" y="1300683"/>
            <a:ext cx="847144" cy="847157"/>
          </a:xfrm>
          <a:custGeom>
            <a:rect b="b" l="l" r="r" t="t"/>
            <a:pathLst>
              <a:path extrusionOk="0" h="17399" w="17228">
                <a:moveTo>
                  <a:pt x="14162" y="439"/>
                </a:moveTo>
                <a:lnTo>
                  <a:pt x="14478" y="512"/>
                </a:lnTo>
                <a:lnTo>
                  <a:pt x="14794" y="609"/>
                </a:lnTo>
                <a:lnTo>
                  <a:pt x="15111" y="755"/>
                </a:lnTo>
                <a:lnTo>
                  <a:pt x="15403" y="925"/>
                </a:lnTo>
                <a:lnTo>
                  <a:pt x="15670" y="1120"/>
                </a:lnTo>
                <a:lnTo>
                  <a:pt x="15914" y="1315"/>
                </a:lnTo>
                <a:lnTo>
                  <a:pt x="16108" y="1534"/>
                </a:lnTo>
                <a:lnTo>
                  <a:pt x="15987" y="1558"/>
                </a:lnTo>
                <a:lnTo>
                  <a:pt x="15889" y="1607"/>
                </a:lnTo>
                <a:lnTo>
                  <a:pt x="15816" y="1655"/>
                </a:lnTo>
                <a:lnTo>
                  <a:pt x="15792" y="1680"/>
                </a:lnTo>
                <a:lnTo>
                  <a:pt x="15768" y="1728"/>
                </a:lnTo>
                <a:lnTo>
                  <a:pt x="15768" y="1777"/>
                </a:lnTo>
                <a:lnTo>
                  <a:pt x="15792" y="1826"/>
                </a:lnTo>
                <a:lnTo>
                  <a:pt x="15865" y="1850"/>
                </a:lnTo>
                <a:lnTo>
                  <a:pt x="15938" y="1874"/>
                </a:lnTo>
                <a:lnTo>
                  <a:pt x="16230" y="1874"/>
                </a:lnTo>
                <a:lnTo>
                  <a:pt x="16352" y="1850"/>
                </a:lnTo>
                <a:lnTo>
                  <a:pt x="16546" y="2166"/>
                </a:lnTo>
                <a:lnTo>
                  <a:pt x="16254" y="2142"/>
                </a:lnTo>
                <a:lnTo>
                  <a:pt x="16011" y="2142"/>
                </a:lnTo>
                <a:lnTo>
                  <a:pt x="15987" y="2166"/>
                </a:lnTo>
                <a:lnTo>
                  <a:pt x="15987" y="2191"/>
                </a:lnTo>
                <a:lnTo>
                  <a:pt x="16133" y="2312"/>
                </a:lnTo>
                <a:lnTo>
                  <a:pt x="16303" y="2410"/>
                </a:lnTo>
                <a:lnTo>
                  <a:pt x="16473" y="2458"/>
                </a:lnTo>
                <a:lnTo>
                  <a:pt x="16668" y="2507"/>
                </a:lnTo>
                <a:lnTo>
                  <a:pt x="16717" y="2750"/>
                </a:lnTo>
                <a:lnTo>
                  <a:pt x="16741" y="2994"/>
                </a:lnTo>
                <a:lnTo>
                  <a:pt x="16522" y="2872"/>
                </a:lnTo>
                <a:lnTo>
                  <a:pt x="16352" y="2799"/>
                </a:lnTo>
                <a:lnTo>
                  <a:pt x="16181" y="2702"/>
                </a:lnTo>
                <a:lnTo>
                  <a:pt x="16011" y="2653"/>
                </a:lnTo>
                <a:lnTo>
                  <a:pt x="15792" y="2653"/>
                </a:lnTo>
                <a:lnTo>
                  <a:pt x="15768" y="2677"/>
                </a:lnTo>
                <a:lnTo>
                  <a:pt x="15768" y="2702"/>
                </a:lnTo>
                <a:lnTo>
                  <a:pt x="15768" y="2726"/>
                </a:lnTo>
                <a:lnTo>
                  <a:pt x="15889" y="2872"/>
                </a:lnTo>
                <a:lnTo>
                  <a:pt x="16035" y="2994"/>
                </a:lnTo>
                <a:lnTo>
                  <a:pt x="16327" y="3213"/>
                </a:lnTo>
                <a:lnTo>
                  <a:pt x="16522" y="3334"/>
                </a:lnTo>
                <a:lnTo>
                  <a:pt x="16619" y="3407"/>
                </a:lnTo>
                <a:lnTo>
                  <a:pt x="16717" y="3456"/>
                </a:lnTo>
                <a:lnTo>
                  <a:pt x="16692" y="3651"/>
                </a:lnTo>
                <a:lnTo>
                  <a:pt x="16619" y="3845"/>
                </a:lnTo>
                <a:lnTo>
                  <a:pt x="16400" y="3602"/>
                </a:lnTo>
                <a:lnTo>
                  <a:pt x="16133" y="3407"/>
                </a:lnTo>
                <a:lnTo>
                  <a:pt x="15987" y="3310"/>
                </a:lnTo>
                <a:lnTo>
                  <a:pt x="15841" y="3237"/>
                </a:lnTo>
                <a:lnTo>
                  <a:pt x="15695" y="3188"/>
                </a:lnTo>
                <a:lnTo>
                  <a:pt x="15524" y="3164"/>
                </a:lnTo>
                <a:lnTo>
                  <a:pt x="15476" y="3188"/>
                </a:lnTo>
                <a:lnTo>
                  <a:pt x="15476" y="3213"/>
                </a:lnTo>
                <a:lnTo>
                  <a:pt x="15476" y="3237"/>
                </a:lnTo>
                <a:lnTo>
                  <a:pt x="15500" y="3261"/>
                </a:lnTo>
                <a:lnTo>
                  <a:pt x="15597" y="3359"/>
                </a:lnTo>
                <a:lnTo>
                  <a:pt x="15695" y="3432"/>
                </a:lnTo>
                <a:lnTo>
                  <a:pt x="15987" y="3699"/>
                </a:lnTo>
                <a:lnTo>
                  <a:pt x="16230" y="3918"/>
                </a:lnTo>
                <a:lnTo>
                  <a:pt x="16449" y="4162"/>
                </a:lnTo>
                <a:lnTo>
                  <a:pt x="16473" y="4186"/>
                </a:lnTo>
                <a:lnTo>
                  <a:pt x="16254" y="4526"/>
                </a:lnTo>
                <a:lnTo>
                  <a:pt x="16206" y="4453"/>
                </a:lnTo>
                <a:lnTo>
                  <a:pt x="16133" y="4380"/>
                </a:lnTo>
                <a:lnTo>
                  <a:pt x="15962" y="4259"/>
                </a:lnTo>
                <a:lnTo>
                  <a:pt x="15646" y="4040"/>
                </a:lnTo>
                <a:lnTo>
                  <a:pt x="15403" y="3821"/>
                </a:lnTo>
                <a:lnTo>
                  <a:pt x="15159" y="3626"/>
                </a:lnTo>
                <a:lnTo>
                  <a:pt x="15111" y="3626"/>
                </a:lnTo>
                <a:lnTo>
                  <a:pt x="15062" y="3651"/>
                </a:lnTo>
                <a:lnTo>
                  <a:pt x="15013" y="3724"/>
                </a:lnTo>
                <a:lnTo>
                  <a:pt x="15013" y="3821"/>
                </a:lnTo>
                <a:lnTo>
                  <a:pt x="15013" y="3894"/>
                </a:lnTo>
                <a:lnTo>
                  <a:pt x="15038" y="3991"/>
                </a:lnTo>
                <a:lnTo>
                  <a:pt x="15135" y="4137"/>
                </a:lnTo>
                <a:lnTo>
                  <a:pt x="15257" y="4283"/>
                </a:lnTo>
                <a:lnTo>
                  <a:pt x="15427" y="4453"/>
                </a:lnTo>
                <a:lnTo>
                  <a:pt x="15622" y="4599"/>
                </a:lnTo>
                <a:lnTo>
                  <a:pt x="15816" y="4745"/>
                </a:lnTo>
                <a:lnTo>
                  <a:pt x="15914" y="4818"/>
                </a:lnTo>
                <a:lnTo>
                  <a:pt x="16011" y="4843"/>
                </a:lnTo>
                <a:lnTo>
                  <a:pt x="15792" y="5135"/>
                </a:lnTo>
                <a:lnTo>
                  <a:pt x="14867" y="4162"/>
                </a:lnTo>
                <a:lnTo>
                  <a:pt x="13967" y="3213"/>
                </a:lnTo>
                <a:lnTo>
                  <a:pt x="13505" y="2750"/>
                </a:lnTo>
                <a:lnTo>
                  <a:pt x="13018" y="2288"/>
                </a:lnTo>
                <a:lnTo>
                  <a:pt x="12531" y="1850"/>
                </a:lnTo>
                <a:lnTo>
                  <a:pt x="12021" y="1461"/>
                </a:lnTo>
                <a:lnTo>
                  <a:pt x="12021" y="1388"/>
                </a:lnTo>
                <a:lnTo>
                  <a:pt x="12118" y="1315"/>
                </a:lnTo>
                <a:lnTo>
                  <a:pt x="12215" y="1242"/>
                </a:lnTo>
                <a:lnTo>
                  <a:pt x="12385" y="1047"/>
                </a:lnTo>
                <a:lnTo>
                  <a:pt x="12629" y="852"/>
                </a:lnTo>
                <a:lnTo>
                  <a:pt x="12921" y="682"/>
                </a:lnTo>
                <a:lnTo>
                  <a:pt x="13213" y="560"/>
                </a:lnTo>
                <a:lnTo>
                  <a:pt x="13505" y="463"/>
                </a:lnTo>
                <a:lnTo>
                  <a:pt x="13675" y="439"/>
                </a:lnTo>
                <a:close/>
                <a:moveTo>
                  <a:pt x="11753" y="1704"/>
                </a:moveTo>
                <a:lnTo>
                  <a:pt x="11826" y="1850"/>
                </a:lnTo>
                <a:lnTo>
                  <a:pt x="11948" y="1972"/>
                </a:lnTo>
                <a:lnTo>
                  <a:pt x="12093" y="2069"/>
                </a:lnTo>
                <a:lnTo>
                  <a:pt x="12385" y="2288"/>
                </a:lnTo>
                <a:lnTo>
                  <a:pt x="12677" y="2531"/>
                </a:lnTo>
                <a:lnTo>
                  <a:pt x="12945" y="2823"/>
                </a:lnTo>
                <a:lnTo>
                  <a:pt x="13480" y="3383"/>
                </a:lnTo>
                <a:lnTo>
                  <a:pt x="14478" y="4453"/>
                </a:lnTo>
                <a:lnTo>
                  <a:pt x="15500" y="5500"/>
                </a:lnTo>
                <a:lnTo>
                  <a:pt x="15111" y="5962"/>
                </a:lnTo>
                <a:lnTo>
                  <a:pt x="14600" y="5500"/>
                </a:lnTo>
                <a:lnTo>
                  <a:pt x="14113" y="5013"/>
                </a:lnTo>
                <a:lnTo>
                  <a:pt x="13213" y="4016"/>
                </a:lnTo>
                <a:lnTo>
                  <a:pt x="12750" y="3529"/>
                </a:lnTo>
                <a:lnTo>
                  <a:pt x="12264" y="3018"/>
                </a:lnTo>
                <a:lnTo>
                  <a:pt x="11777" y="2556"/>
                </a:lnTo>
                <a:lnTo>
                  <a:pt x="11266" y="2093"/>
                </a:lnTo>
                <a:lnTo>
                  <a:pt x="11753" y="1704"/>
                </a:lnTo>
                <a:close/>
                <a:moveTo>
                  <a:pt x="13724" y="5232"/>
                </a:moveTo>
                <a:lnTo>
                  <a:pt x="14235" y="5767"/>
                </a:lnTo>
                <a:lnTo>
                  <a:pt x="14794" y="6278"/>
                </a:lnTo>
                <a:lnTo>
                  <a:pt x="14575" y="6497"/>
                </a:lnTo>
                <a:lnTo>
                  <a:pt x="14259" y="6278"/>
                </a:lnTo>
                <a:lnTo>
                  <a:pt x="13967" y="6035"/>
                </a:lnTo>
                <a:lnTo>
                  <a:pt x="13699" y="5792"/>
                </a:lnTo>
                <a:lnTo>
                  <a:pt x="13432" y="5573"/>
                </a:lnTo>
                <a:lnTo>
                  <a:pt x="13724" y="5232"/>
                </a:lnTo>
                <a:close/>
                <a:moveTo>
                  <a:pt x="13261" y="5767"/>
                </a:moveTo>
                <a:lnTo>
                  <a:pt x="13359" y="5913"/>
                </a:lnTo>
                <a:lnTo>
                  <a:pt x="13456" y="6059"/>
                </a:lnTo>
                <a:lnTo>
                  <a:pt x="13724" y="6303"/>
                </a:lnTo>
                <a:lnTo>
                  <a:pt x="13991" y="6546"/>
                </a:lnTo>
                <a:lnTo>
                  <a:pt x="14137" y="6668"/>
                </a:lnTo>
                <a:lnTo>
                  <a:pt x="14308" y="6765"/>
                </a:lnTo>
                <a:lnTo>
                  <a:pt x="14235" y="6814"/>
                </a:lnTo>
                <a:lnTo>
                  <a:pt x="14137" y="6692"/>
                </a:lnTo>
                <a:lnTo>
                  <a:pt x="13991" y="6595"/>
                </a:lnTo>
                <a:lnTo>
                  <a:pt x="13699" y="6400"/>
                </a:lnTo>
                <a:lnTo>
                  <a:pt x="13359" y="6230"/>
                </a:lnTo>
                <a:lnTo>
                  <a:pt x="13188" y="6132"/>
                </a:lnTo>
                <a:lnTo>
                  <a:pt x="13042" y="6011"/>
                </a:lnTo>
                <a:lnTo>
                  <a:pt x="13261" y="5767"/>
                </a:lnTo>
                <a:close/>
                <a:moveTo>
                  <a:pt x="13018" y="6059"/>
                </a:moveTo>
                <a:lnTo>
                  <a:pt x="13188" y="6303"/>
                </a:lnTo>
                <a:lnTo>
                  <a:pt x="13286" y="6424"/>
                </a:lnTo>
                <a:lnTo>
                  <a:pt x="13407" y="6522"/>
                </a:lnTo>
                <a:lnTo>
                  <a:pt x="14040" y="7008"/>
                </a:lnTo>
                <a:lnTo>
                  <a:pt x="13699" y="7349"/>
                </a:lnTo>
                <a:lnTo>
                  <a:pt x="13675" y="7325"/>
                </a:lnTo>
                <a:lnTo>
                  <a:pt x="13505" y="7227"/>
                </a:lnTo>
                <a:lnTo>
                  <a:pt x="13334" y="7106"/>
                </a:lnTo>
                <a:lnTo>
                  <a:pt x="13018" y="6838"/>
                </a:lnTo>
                <a:lnTo>
                  <a:pt x="12799" y="6668"/>
                </a:lnTo>
                <a:lnTo>
                  <a:pt x="12702" y="6595"/>
                </a:lnTo>
                <a:lnTo>
                  <a:pt x="12580" y="6546"/>
                </a:lnTo>
                <a:lnTo>
                  <a:pt x="12799" y="6303"/>
                </a:lnTo>
                <a:lnTo>
                  <a:pt x="13018" y="6059"/>
                </a:lnTo>
                <a:close/>
                <a:moveTo>
                  <a:pt x="12385" y="6716"/>
                </a:moveTo>
                <a:lnTo>
                  <a:pt x="12483" y="6838"/>
                </a:lnTo>
                <a:lnTo>
                  <a:pt x="12580" y="6935"/>
                </a:lnTo>
                <a:lnTo>
                  <a:pt x="12799" y="7130"/>
                </a:lnTo>
                <a:lnTo>
                  <a:pt x="13091" y="7398"/>
                </a:lnTo>
                <a:lnTo>
                  <a:pt x="13407" y="7617"/>
                </a:lnTo>
                <a:lnTo>
                  <a:pt x="13018" y="8006"/>
                </a:lnTo>
                <a:lnTo>
                  <a:pt x="12921" y="8079"/>
                </a:lnTo>
                <a:lnTo>
                  <a:pt x="12823" y="7909"/>
                </a:lnTo>
                <a:lnTo>
                  <a:pt x="12653" y="7763"/>
                </a:lnTo>
                <a:lnTo>
                  <a:pt x="12312" y="7495"/>
                </a:lnTo>
                <a:lnTo>
                  <a:pt x="12093" y="7325"/>
                </a:lnTo>
                <a:lnTo>
                  <a:pt x="11972" y="7252"/>
                </a:lnTo>
                <a:lnTo>
                  <a:pt x="11850" y="7179"/>
                </a:lnTo>
                <a:lnTo>
                  <a:pt x="12385" y="6716"/>
                </a:lnTo>
                <a:close/>
                <a:moveTo>
                  <a:pt x="11631" y="7373"/>
                </a:moveTo>
                <a:lnTo>
                  <a:pt x="11729" y="7471"/>
                </a:lnTo>
                <a:lnTo>
                  <a:pt x="11850" y="7568"/>
                </a:lnTo>
                <a:lnTo>
                  <a:pt x="12093" y="7738"/>
                </a:lnTo>
                <a:lnTo>
                  <a:pt x="12434" y="8055"/>
                </a:lnTo>
                <a:lnTo>
                  <a:pt x="12556" y="8201"/>
                </a:lnTo>
                <a:lnTo>
                  <a:pt x="12702" y="8322"/>
                </a:lnTo>
                <a:lnTo>
                  <a:pt x="11948" y="9150"/>
                </a:lnTo>
                <a:lnTo>
                  <a:pt x="11680" y="8906"/>
                </a:lnTo>
                <a:lnTo>
                  <a:pt x="11364" y="8687"/>
                </a:lnTo>
                <a:lnTo>
                  <a:pt x="11072" y="8444"/>
                </a:lnTo>
                <a:lnTo>
                  <a:pt x="10780" y="8201"/>
                </a:lnTo>
                <a:lnTo>
                  <a:pt x="11096" y="7860"/>
                </a:lnTo>
                <a:lnTo>
                  <a:pt x="11193" y="7957"/>
                </a:lnTo>
                <a:lnTo>
                  <a:pt x="11291" y="8030"/>
                </a:lnTo>
                <a:lnTo>
                  <a:pt x="11461" y="8176"/>
                </a:lnTo>
                <a:lnTo>
                  <a:pt x="11777" y="8493"/>
                </a:lnTo>
                <a:lnTo>
                  <a:pt x="11972" y="8614"/>
                </a:lnTo>
                <a:lnTo>
                  <a:pt x="12166" y="8736"/>
                </a:lnTo>
                <a:lnTo>
                  <a:pt x="12288" y="8736"/>
                </a:lnTo>
                <a:lnTo>
                  <a:pt x="12337" y="8712"/>
                </a:lnTo>
                <a:lnTo>
                  <a:pt x="12361" y="8639"/>
                </a:lnTo>
                <a:lnTo>
                  <a:pt x="12361" y="8566"/>
                </a:lnTo>
                <a:lnTo>
                  <a:pt x="12337" y="8493"/>
                </a:lnTo>
                <a:lnTo>
                  <a:pt x="12118" y="8322"/>
                </a:lnTo>
                <a:lnTo>
                  <a:pt x="11899" y="8152"/>
                </a:lnTo>
                <a:lnTo>
                  <a:pt x="11461" y="7811"/>
                </a:lnTo>
                <a:lnTo>
                  <a:pt x="11291" y="7690"/>
                </a:lnTo>
                <a:lnTo>
                  <a:pt x="11631" y="7373"/>
                </a:lnTo>
                <a:close/>
                <a:moveTo>
                  <a:pt x="10634" y="8371"/>
                </a:moveTo>
                <a:lnTo>
                  <a:pt x="10731" y="8541"/>
                </a:lnTo>
                <a:lnTo>
                  <a:pt x="10853" y="8687"/>
                </a:lnTo>
                <a:lnTo>
                  <a:pt x="10974" y="8809"/>
                </a:lnTo>
                <a:lnTo>
                  <a:pt x="11145" y="8931"/>
                </a:lnTo>
                <a:lnTo>
                  <a:pt x="11461" y="9150"/>
                </a:lnTo>
                <a:lnTo>
                  <a:pt x="11753" y="9369"/>
                </a:lnTo>
                <a:lnTo>
                  <a:pt x="11461" y="9685"/>
                </a:lnTo>
                <a:lnTo>
                  <a:pt x="11145" y="9442"/>
                </a:lnTo>
                <a:lnTo>
                  <a:pt x="10828" y="9198"/>
                </a:lnTo>
                <a:lnTo>
                  <a:pt x="10585" y="8955"/>
                </a:lnTo>
                <a:lnTo>
                  <a:pt x="10463" y="8833"/>
                </a:lnTo>
                <a:lnTo>
                  <a:pt x="10317" y="8736"/>
                </a:lnTo>
                <a:lnTo>
                  <a:pt x="10634" y="8371"/>
                </a:lnTo>
                <a:close/>
                <a:moveTo>
                  <a:pt x="10196" y="8931"/>
                </a:moveTo>
                <a:lnTo>
                  <a:pt x="10269" y="9052"/>
                </a:lnTo>
                <a:lnTo>
                  <a:pt x="10366" y="9198"/>
                </a:lnTo>
                <a:lnTo>
                  <a:pt x="10609" y="9417"/>
                </a:lnTo>
                <a:lnTo>
                  <a:pt x="10901" y="9709"/>
                </a:lnTo>
                <a:lnTo>
                  <a:pt x="11072" y="9831"/>
                </a:lnTo>
                <a:lnTo>
                  <a:pt x="11242" y="9953"/>
                </a:lnTo>
                <a:lnTo>
                  <a:pt x="10415" y="10853"/>
                </a:lnTo>
                <a:lnTo>
                  <a:pt x="10317" y="10707"/>
                </a:lnTo>
                <a:lnTo>
                  <a:pt x="10196" y="10585"/>
                </a:lnTo>
                <a:lnTo>
                  <a:pt x="9904" y="10366"/>
                </a:lnTo>
                <a:lnTo>
                  <a:pt x="9636" y="10172"/>
                </a:lnTo>
                <a:lnTo>
                  <a:pt x="9466" y="10074"/>
                </a:lnTo>
                <a:lnTo>
                  <a:pt x="9320" y="10001"/>
                </a:lnTo>
                <a:lnTo>
                  <a:pt x="9563" y="9709"/>
                </a:lnTo>
                <a:lnTo>
                  <a:pt x="9782" y="9880"/>
                </a:lnTo>
                <a:lnTo>
                  <a:pt x="10001" y="10026"/>
                </a:lnTo>
                <a:lnTo>
                  <a:pt x="10244" y="10245"/>
                </a:lnTo>
                <a:lnTo>
                  <a:pt x="10390" y="10366"/>
                </a:lnTo>
                <a:lnTo>
                  <a:pt x="10536" y="10464"/>
                </a:lnTo>
                <a:lnTo>
                  <a:pt x="10609" y="10488"/>
                </a:lnTo>
                <a:lnTo>
                  <a:pt x="10658" y="10464"/>
                </a:lnTo>
                <a:lnTo>
                  <a:pt x="10731" y="10439"/>
                </a:lnTo>
                <a:lnTo>
                  <a:pt x="10780" y="10391"/>
                </a:lnTo>
                <a:lnTo>
                  <a:pt x="10804" y="10342"/>
                </a:lnTo>
                <a:lnTo>
                  <a:pt x="10828" y="10269"/>
                </a:lnTo>
                <a:lnTo>
                  <a:pt x="10804" y="10220"/>
                </a:lnTo>
                <a:lnTo>
                  <a:pt x="10755" y="10147"/>
                </a:lnTo>
                <a:lnTo>
                  <a:pt x="10220" y="9734"/>
                </a:lnTo>
                <a:lnTo>
                  <a:pt x="10001" y="9563"/>
                </a:lnTo>
                <a:lnTo>
                  <a:pt x="9904" y="9490"/>
                </a:lnTo>
                <a:lnTo>
                  <a:pt x="9782" y="9442"/>
                </a:lnTo>
                <a:lnTo>
                  <a:pt x="10196" y="8931"/>
                </a:lnTo>
                <a:close/>
                <a:moveTo>
                  <a:pt x="9125" y="10245"/>
                </a:moveTo>
                <a:lnTo>
                  <a:pt x="9247" y="10342"/>
                </a:lnTo>
                <a:lnTo>
                  <a:pt x="9368" y="10415"/>
                </a:lnTo>
                <a:lnTo>
                  <a:pt x="9612" y="10585"/>
                </a:lnTo>
                <a:lnTo>
                  <a:pt x="9904" y="10829"/>
                </a:lnTo>
                <a:lnTo>
                  <a:pt x="10050" y="10950"/>
                </a:lnTo>
                <a:lnTo>
                  <a:pt x="10220" y="11048"/>
                </a:lnTo>
                <a:lnTo>
                  <a:pt x="9685" y="11583"/>
                </a:lnTo>
                <a:lnTo>
                  <a:pt x="9685" y="11534"/>
                </a:lnTo>
                <a:lnTo>
                  <a:pt x="9660" y="11437"/>
                </a:lnTo>
                <a:lnTo>
                  <a:pt x="9587" y="11364"/>
                </a:lnTo>
                <a:lnTo>
                  <a:pt x="9417" y="11218"/>
                </a:lnTo>
                <a:lnTo>
                  <a:pt x="9222" y="11023"/>
                </a:lnTo>
                <a:lnTo>
                  <a:pt x="9028" y="10853"/>
                </a:lnTo>
                <a:lnTo>
                  <a:pt x="8906" y="10756"/>
                </a:lnTo>
                <a:lnTo>
                  <a:pt x="8736" y="10683"/>
                </a:lnTo>
                <a:lnTo>
                  <a:pt x="8833" y="10585"/>
                </a:lnTo>
                <a:lnTo>
                  <a:pt x="9125" y="10245"/>
                </a:lnTo>
                <a:close/>
                <a:moveTo>
                  <a:pt x="8468" y="10926"/>
                </a:moveTo>
                <a:lnTo>
                  <a:pt x="8687" y="11096"/>
                </a:lnTo>
                <a:lnTo>
                  <a:pt x="8930" y="11291"/>
                </a:lnTo>
                <a:lnTo>
                  <a:pt x="9052" y="11437"/>
                </a:lnTo>
                <a:lnTo>
                  <a:pt x="9198" y="11583"/>
                </a:lnTo>
                <a:lnTo>
                  <a:pt x="9271" y="11656"/>
                </a:lnTo>
                <a:lnTo>
                  <a:pt x="9344" y="11705"/>
                </a:lnTo>
                <a:lnTo>
                  <a:pt x="9441" y="11753"/>
                </a:lnTo>
                <a:lnTo>
                  <a:pt x="9539" y="11753"/>
                </a:lnTo>
                <a:lnTo>
                  <a:pt x="8468" y="12824"/>
                </a:lnTo>
                <a:lnTo>
                  <a:pt x="8152" y="12532"/>
                </a:lnTo>
                <a:lnTo>
                  <a:pt x="7811" y="12240"/>
                </a:lnTo>
                <a:lnTo>
                  <a:pt x="7470" y="11899"/>
                </a:lnTo>
                <a:lnTo>
                  <a:pt x="7349" y="11826"/>
                </a:lnTo>
                <a:lnTo>
                  <a:pt x="7738" y="11534"/>
                </a:lnTo>
                <a:lnTo>
                  <a:pt x="7860" y="11705"/>
                </a:lnTo>
                <a:lnTo>
                  <a:pt x="8006" y="11875"/>
                </a:lnTo>
                <a:lnTo>
                  <a:pt x="8371" y="12264"/>
                </a:lnTo>
                <a:lnTo>
                  <a:pt x="8517" y="12434"/>
                </a:lnTo>
                <a:lnTo>
                  <a:pt x="8590" y="12483"/>
                </a:lnTo>
                <a:lnTo>
                  <a:pt x="8687" y="12507"/>
                </a:lnTo>
                <a:lnTo>
                  <a:pt x="8736" y="12507"/>
                </a:lnTo>
                <a:lnTo>
                  <a:pt x="8809" y="12483"/>
                </a:lnTo>
                <a:lnTo>
                  <a:pt x="8833" y="12434"/>
                </a:lnTo>
                <a:lnTo>
                  <a:pt x="8857" y="12386"/>
                </a:lnTo>
                <a:lnTo>
                  <a:pt x="8857" y="12289"/>
                </a:lnTo>
                <a:lnTo>
                  <a:pt x="8809" y="12191"/>
                </a:lnTo>
                <a:lnTo>
                  <a:pt x="8760" y="12094"/>
                </a:lnTo>
                <a:lnTo>
                  <a:pt x="8663" y="11997"/>
                </a:lnTo>
                <a:lnTo>
                  <a:pt x="8492" y="11826"/>
                </a:lnTo>
                <a:lnTo>
                  <a:pt x="8322" y="11680"/>
                </a:lnTo>
                <a:lnTo>
                  <a:pt x="8152" y="11510"/>
                </a:lnTo>
                <a:lnTo>
                  <a:pt x="7957" y="11364"/>
                </a:lnTo>
                <a:lnTo>
                  <a:pt x="8468" y="10926"/>
                </a:lnTo>
                <a:close/>
                <a:moveTo>
                  <a:pt x="11047" y="2312"/>
                </a:moveTo>
                <a:lnTo>
                  <a:pt x="11120" y="2434"/>
                </a:lnTo>
                <a:lnTo>
                  <a:pt x="11218" y="2531"/>
                </a:lnTo>
                <a:lnTo>
                  <a:pt x="11437" y="2750"/>
                </a:lnTo>
                <a:lnTo>
                  <a:pt x="11850" y="3213"/>
                </a:lnTo>
                <a:lnTo>
                  <a:pt x="11826" y="3213"/>
                </a:lnTo>
                <a:lnTo>
                  <a:pt x="11193" y="3748"/>
                </a:lnTo>
                <a:lnTo>
                  <a:pt x="10609" y="4283"/>
                </a:lnTo>
                <a:lnTo>
                  <a:pt x="10025" y="4867"/>
                </a:lnTo>
                <a:lnTo>
                  <a:pt x="9490" y="5500"/>
                </a:lnTo>
                <a:lnTo>
                  <a:pt x="9174" y="5865"/>
                </a:lnTo>
                <a:lnTo>
                  <a:pt x="8857" y="6254"/>
                </a:lnTo>
                <a:lnTo>
                  <a:pt x="8517" y="6595"/>
                </a:lnTo>
                <a:lnTo>
                  <a:pt x="8176" y="6935"/>
                </a:lnTo>
                <a:lnTo>
                  <a:pt x="7373" y="7617"/>
                </a:lnTo>
                <a:lnTo>
                  <a:pt x="6984" y="7933"/>
                </a:lnTo>
                <a:lnTo>
                  <a:pt x="6594" y="8274"/>
                </a:lnTo>
                <a:lnTo>
                  <a:pt x="6229" y="8639"/>
                </a:lnTo>
                <a:lnTo>
                  <a:pt x="5864" y="9004"/>
                </a:lnTo>
                <a:lnTo>
                  <a:pt x="5183" y="9782"/>
                </a:lnTo>
                <a:lnTo>
                  <a:pt x="4502" y="10537"/>
                </a:lnTo>
                <a:lnTo>
                  <a:pt x="4137" y="10902"/>
                </a:lnTo>
                <a:lnTo>
                  <a:pt x="3772" y="11242"/>
                </a:lnTo>
                <a:lnTo>
                  <a:pt x="3115" y="11802"/>
                </a:lnTo>
                <a:lnTo>
                  <a:pt x="2799" y="12118"/>
                </a:lnTo>
                <a:lnTo>
                  <a:pt x="2507" y="12434"/>
                </a:lnTo>
                <a:lnTo>
                  <a:pt x="2263" y="12702"/>
                </a:lnTo>
                <a:lnTo>
                  <a:pt x="2166" y="12848"/>
                </a:lnTo>
                <a:lnTo>
                  <a:pt x="2069" y="13018"/>
                </a:lnTo>
                <a:lnTo>
                  <a:pt x="1850" y="12824"/>
                </a:lnTo>
                <a:lnTo>
                  <a:pt x="1460" y="12459"/>
                </a:lnTo>
                <a:lnTo>
                  <a:pt x="1266" y="12264"/>
                </a:lnTo>
                <a:lnTo>
                  <a:pt x="1047" y="12118"/>
                </a:lnTo>
                <a:lnTo>
                  <a:pt x="1047" y="12070"/>
                </a:lnTo>
                <a:lnTo>
                  <a:pt x="1193" y="11997"/>
                </a:lnTo>
                <a:lnTo>
                  <a:pt x="1339" y="11924"/>
                </a:lnTo>
                <a:lnTo>
                  <a:pt x="1460" y="11826"/>
                </a:lnTo>
                <a:lnTo>
                  <a:pt x="1582" y="11705"/>
                </a:lnTo>
                <a:lnTo>
                  <a:pt x="2020" y="11218"/>
                </a:lnTo>
                <a:lnTo>
                  <a:pt x="2385" y="10853"/>
                </a:lnTo>
                <a:lnTo>
                  <a:pt x="2774" y="10537"/>
                </a:lnTo>
                <a:lnTo>
                  <a:pt x="3577" y="9880"/>
                </a:lnTo>
                <a:lnTo>
                  <a:pt x="3942" y="9539"/>
                </a:lnTo>
                <a:lnTo>
                  <a:pt x="4307" y="9198"/>
                </a:lnTo>
                <a:lnTo>
                  <a:pt x="5037" y="8468"/>
                </a:lnTo>
                <a:lnTo>
                  <a:pt x="5718" y="7738"/>
                </a:lnTo>
                <a:lnTo>
                  <a:pt x="6400" y="7008"/>
                </a:lnTo>
                <a:lnTo>
                  <a:pt x="7081" y="6303"/>
                </a:lnTo>
                <a:lnTo>
                  <a:pt x="7787" y="5621"/>
                </a:lnTo>
                <a:lnTo>
                  <a:pt x="8468" y="4940"/>
                </a:lnTo>
                <a:lnTo>
                  <a:pt x="9149" y="4259"/>
                </a:lnTo>
                <a:lnTo>
                  <a:pt x="10074" y="3261"/>
                </a:lnTo>
                <a:lnTo>
                  <a:pt x="10561" y="2775"/>
                </a:lnTo>
                <a:lnTo>
                  <a:pt x="11047" y="2312"/>
                </a:lnTo>
                <a:close/>
                <a:moveTo>
                  <a:pt x="7154" y="11997"/>
                </a:moveTo>
                <a:lnTo>
                  <a:pt x="7203" y="12094"/>
                </a:lnTo>
                <a:lnTo>
                  <a:pt x="7251" y="12167"/>
                </a:lnTo>
                <a:lnTo>
                  <a:pt x="7422" y="12386"/>
                </a:lnTo>
                <a:lnTo>
                  <a:pt x="7592" y="12580"/>
                </a:lnTo>
                <a:lnTo>
                  <a:pt x="7884" y="12872"/>
                </a:lnTo>
                <a:lnTo>
                  <a:pt x="8030" y="12994"/>
                </a:lnTo>
                <a:lnTo>
                  <a:pt x="8200" y="13091"/>
                </a:lnTo>
                <a:lnTo>
                  <a:pt x="7835" y="13481"/>
                </a:lnTo>
                <a:lnTo>
                  <a:pt x="7811" y="13432"/>
                </a:lnTo>
                <a:lnTo>
                  <a:pt x="7787" y="13408"/>
                </a:lnTo>
                <a:lnTo>
                  <a:pt x="7616" y="13262"/>
                </a:lnTo>
                <a:lnTo>
                  <a:pt x="7446" y="13140"/>
                </a:lnTo>
                <a:lnTo>
                  <a:pt x="7251" y="13018"/>
                </a:lnTo>
                <a:lnTo>
                  <a:pt x="7057" y="12872"/>
                </a:lnTo>
                <a:lnTo>
                  <a:pt x="6716" y="12580"/>
                </a:lnTo>
                <a:lnTo>
                  <a:pt x="6643" y="12532"/>
                </a:lnTo>
                <a:lnTo>
                  <a:pt x="6594" y="12507"/>
                </a:lnTo>
                <a:lnTo>
                  <a:pt x="6862" y="12240"/>
                </a:lnTo>
                <a:lnTo>
                  <a:pt x="7154" y="11997"/>
                </a:lnTo>
                <a:close/>
                <a:moveTo>
                  <a:pt x="6424" y="12702"/>
                </a:moveTo>
                <a:lnTo>
                  <a:pt x="6448" y="12775"/>
                </a:lnTo>
                <a:lnTo>
                  <a:pt x="6473" y="12848"/>
                </a:lnTo>
                <a:lnTo>
                  <a:pt x="6667" y="13043"/>
                </a:lnTo>
                <a:lnTo>
                  <a:pt x="6862" y="13213"/>
                </a:lnTo>
                <a:lnTo>
                  <a:pt x="7032" y="13359"/>
                </a:lnTo>
                <a:lnTo>
                  <a:pt x="7227" y="13481"/>
                </a:lnTo>
                <a:lnTo>
                  <a:pt x="7446" y="13602"/>
                </a:lnTo>
                <a:lnTo>
                  <a:pt x="7568" y="13627"/>
                </a:lnTo>
                <a:lnTo>
                  <a:pt x="7689" y="13627"/>
                </a:lnTo>
                <a:lnTo>
                  <a:pt x="7470" y="13846"/>
                </a:lnTo>
                <a:lnTo>
                  <a:pt x="7300" y="14040"/>
                </a:lnTo>
                <a:lnTo>
                  <a:pt x="7276" y="14016"/>
                </a:lnTo>
                <a:lnTo>
                  <a:pt x="6911" y="13797"/>
                </a:lnTo>
                <a:lnTo>
                  <a:pt x="6570" y="13554"/>
                </a:lnTo>
                <a:lnTo>
                  <a:pt x="6302" y="13335"/>
                </a:lnTo>
                <a:lnTo>
                  <a:pt x="6035" y="13164"/>
                </a:lnTo>
                <a:lnTo>
                  <a:pt x="6108" y="13043"/>
                </a:lnTo>
                <a:lnTo>
                  <a:pt x="6424" y="12702"/>
                </a:lnTo>
                <a:close/>
                <a:moveTo>
                  <a:pt x="5889" y="13335"/>
                </a:moveTo>
                <a:lnTo>
                  <a:pt x="5962" y="13456"/>
                </a:lnTo>
                <a:lnTo>
                  <a:pt x="6059" y="13578"/>
                </a:lnTo>
                <a:lnTo>
                  <a:pt x="6278" y="13797"/>
                </a:lnTo>
                <a:lnTo>
                  <a:pt x="6643" y="14089"/>
                </a:lnTo>
                <a:lnTo>
                  <a:pt x="6813" y="14211"/>
                </a:lnTo>
                <a:lnTo>
                  <a:pt x="7032" y="14308"/>
                </a:lnTo>
                <a:lnTo>
                  <a:pt x="6692" y="14673"/>
                </a:lnTo>
                <a:lnTo>
                  <a:pt x="6619" y="14624"/>
                </a:lnTo>
                <a:lnTo>
                  <a:pt x="6497" y="14600"/>
                </a:lnTo>
                <a:lnTo>
                  <a:pt x="6375" y="14527"/>
                </a:lnTo>
                <a:lnTo>
                  <a:pt x="6254" y="14454"/>
                </a:lnTo>
                <a:lnTo>
                  <a:pt x="6132" y="14381"/>
                </a:lnTo>
                <a:lnTo>
                  <a:pt x="5913" y="14186"/>
                </a:lnTo>
                <a:lnTo>
                  <a:pt x="5718" y="14016"/>
                </a:lnTo>
                <a:lnTo>
                  <a:pt x="5597" y="13943"/>
                </a:lnTo>
                <a:lnTo>
                  <a:pt x="5451" y="13846"/>
                </a:lnTo>
                <a:lnTo>
                  <a:pt x="5889" y="13335"/>
                </a:lnTo>
                <a:close/>
                <a:moveTo>
                  <a:pt x="12191" y="3553"/>
                </a:moveTo>
                <a:lnTo>
                  <a:pt x="12653" y="4040"/>
                </a:lnTo>
                <a:lnTo>
                  <a:pt x="13432" y="4916"/>
                </a:lnTo>
                <a:lnTo>
                  <a:pt x="13164" y="5208"/>
                </a:lnTo>
                <a:lnTo>
                  <a:pt x="12896" y="5500"/>
                </a:lnTo>
                <a:lnTo>
                  <a:pt x="12361" y="6108"/>
                </a:lnTo>
                <a:lnTo>
                  <a:pt x="12045" y="6424"/>
                </a:lnTo>
                <a:lnTo>
                  <a:pt x="11729" y="6716"/>
                </a:lnTo>
                <a:lnTo>
                  <a:pt x="11388" y="7008"/>
                </a:lnTo>
                <a:lnTo>
                  <a:pt x="11047" y="7300"/>
                </a:lnTo>
                <a:lnTo>
                  <a:pt x="10731" y="7617"/>
                </a:lnTo>
                <a:lnTo>
                  <a:pt x="10415" y="7957"/>
                </a:lnTo>
                <a:lnTo>
                  <a:pt x="9806" y="8687"/>
                </a:lnTo>
                <a:lnTo>
                  <a:pt x="9247" y="9417"/>
                </a:lnTo>
                <a:lnTo>
                  <a:pt x="8638" y="10147"/>
                </a:lnTo>
                <a:lnTo>
                  <a:pt x="8346" y="10464"/>
                </a:lnTo>
                <a:lnTo>
                  <a:pt x="8006" y="10756"/>
                </a:lnTo>
                <a:lnTo>
                  <a:pt x="7324" y="11340"/>
                </a:lnTo>
                <a:lnTo>
                  <a:pt x="6643" y="11899"/>
                </a:lnTo>
                <a:lnTo>
                  <a:pt x="6302" y="12191"/>
                </a:lnTo>
                <a:lnTo>
                  <a:pt x="6010" y="12532"/>
                </a:lnTo>
                <a:lnTo>
                  <a:pt x="5475" y="13164"/>
                </a:lnTo>
                <a:lnTo>
                  <a:pt x="4940" y="13773"/>
                </a:lnTo>
                <a:lnTo>
                  <a:pt x="4672" y="14016"/>
                </a:lnTo>
                <a:lnTo>
                  <a:pt x="4404" y="14235"/>
                </a:lnTo>
                <a:lnTo>
                  <a:pt x="4137" y="14454"/>
                </a:lnTo>
                <a:lnTo>
                  <a:pt x="4015" y="14600"/>
                </a:lnTo>
                <a:lnTo>
                  <a:pt x="3918" y="14722"/>
                </a:lnTo>
                <a:lnTo>
                  <a:pt x="3480" y="14284"/>
                </a:lnTo>
                <a:lnTo>
                  <a:pt x="3042" y="13846"/>
                </a:lnTo>
                <a:lnTo>
                  <a:pt x="2361" y="13262"/>
                </a:lnTo>
                <a:lnTo>
                  <a:pt x="2482" y="13164"/>
                </a:lnTo>
                <a:lnTo>
                  <a:pt x="2604" y="13043"/>
                </a:lnTo>
                <a:lnTo>
                  <a:pt x="2774" y="12799"/>
                </a:lnTo>
                <a:lnTo>
                  <a:pt x="3066" y="12507"/>
                </a:lnTo>
                <a:lnTo>
                  <a:pt x="3358" y="12216"/>
                </a:lnTo>
                <a:lnTo>
                  <a:pt x="3967" y="11680"/>
                </a:lnTo>
                <a:lnTo>
                  <a:pt x="4380" y="11315"/>
                </a:lnTo>
                <a:lnTo>
                  <a:pt x="4745" y="10950"/>
                </a:lnTo>
                <a:lnTo>
                  <a:pt x="5475" y="10172"/>
                </a:lnTo>
                <a:lnTo>
                  <a:pt x="6181" y="9393"/>
                </a:lnTo>
                <a:lnTo>
                  <a:pt x="6546" y="9004"/>
                </a:lnTo>
                <a:lnTo>
                  <a:pt x="6935" y="8614"/>
                </a:lnTo>
                <a:lnTo>
                  <a:pt x="7324" y="8274"/>
                </a:lnTo>
                <a:lnTo>
                  <a:pt x="7714" y="7933"/>
                </a:lnTo>
                <a:lnTo>
                  <a:pt x="8517" y="7276"/>
                </a:lnTo>
                <a:lnTo>
                  <a:pt x="8857" y="6935"/>
                </a:lnTo>
                <a:lnTo>
                  <a:pt x="9198" y="6595"/>
                </a:lnTo>
                <a:lnTo>
                  <a:pt x="9514" y="6205"/>
                </a:lnTo>
                <a:lnTo>
                  <a:pt x="9831" y="5840"/>
                </a:lnTo>
                <a:lnTo>
                  <a:pt x="10171" y="5427"/>
                </a:lnTo>
                <a:lnTo>
                  <a:pt x="10488" y="5062"/>
                </a:lnTo>
                <a:lnTo>
                  <a:pt x="10853" y="4697"/>
                </a:lnTo>
                <a:lnTo>
                  <a:pt x="11242" y="4356"/>
                </a:lnTo>
                <a:lnTo>
                  <a:pt x="11729" y="3967"/>
                </a:lnTo>
                <a:lnTo>
                  <a:pt x="11972" y="3772"/>
                </a:lnTo>
                <a:lnTo>
                  <a:pt x="12191" y="3553"/>
                </a:lnTo>
                <a:close/>
                <a:moveTo>
                  <a:pt x="5232" y="14065"/>
                </a:moveTo>
                <a:lnTo>
                  <a:pt x="5353" y="14186"/>
                </a:lnTo>
                <a:lnTo>
                  <a:pt x="5451" y="14308"/>
                </a:lnTo>
                <a:lnTo>
                  <a:pt x="5645" y="14454"/>
                </a:lnTo>
                <a:lnTo>
                  <a:pt x="5816" y="14624"/>
                </a:lnTo>
                <a:lnTo>
                  <a:pt x="5986" y="14770"/>
                </a:lnTo>
                <a:lnTo>
                  <a:pt x="6181" y="14892"/>
                </a:lnTo>
                <a:lnTo>
                  <a:pt x="6375" y="14989"/>
                </a:lnTo>
                <a:lnTo>
                  <a:pt x="6108" y="15281"/>
                </a:lnTo>
                <a:lnTo>
                  <a:pt x="5937" y="15452"/>
                </a:lnTo>
                <a:lnTo>
                  <a:pt x="5937" y="15403"/>
                </a:lnTo>
                <a:lnTo>
                  <a:pt x="5889" y="15354"/>
                </a:lnTo>
                <a:lnTo>
                  <a:pt x="5597" y="15038"/>
                </a:lnTo>
                <a:lnTo>
                  <a:pt x="5280" y="14746"/>
                </a:lnTo>
                <a:lnTo>
                  <a:pt x="5086" y="14576"/>
                </a:lnTo>
                <a:lnTo>
                  <a:pt x="4964" y="14503"/>
                </a:lnTo>
                <a:lnTo>
                  <a:pt x="4867" y="14430"/>
                </a:lnTo>
                <a:lnTo>
                  <a:pt x="5037" y="14284"/>
                </a:lnTo>
                <a:lnTo>
                  <a:pt x="5232" y="14065"/>
                </a:lnTo>
                <a:close/>
                <a:moveTo>
                  <a:pt x="852" y="15476"/>
                </a:moveTo>
                <a:lnTo>
                  <a:pt x="974" y="15598"/>
                </a:lnTo>
                <a:lnTo>
                  <a:pt x="1412" y="16036"/>
                </a:lnTo>
                <a:lnTo>
                  <a:pt x="1363" y="16011"/>
                </a:lnTo>
                <a:lnTo>
                  <a:pt x="1290" y="15987"/>
                </a:lnTo>
                <a:lnTo>
                  <a:pt x="852" y="15476"/>
                </a:lnTo>
                <a:close/>
                <a:moveTo>
                  <a:pt x="4575" y="14673"/>
                </a:moveTo>
                <a:lnTo>
                  <a:pt x="4696" y="14795"/>
                </a:lnTo>
                <a:lnTo>
                  <a:pt x="4818" y="14892"/>
                </a:lnTo>
                <a:lnTo>
                  <a:pt x="5037" y="15087"/>
                </a:lnTo>
                <a:lnTo>
                  <a:pt x="5329" y="15354"/>
                </a:lnTo>
                <a:lnTo>
                  <a:pt x="5597" y="15622"/>
                </a:lnTo>
                <a:lnTo>
                  <a:pt x="5670" y="15671"/>
                </a:lnTo>
                <a:lnTo>
                  <a:pt x="5718" y="15671"/>
                </a:lnTo>
                <a:lnTo>
                  <a:pt x="5378" y="15987"/>
                </a:lnTo>
                <a:lnTo>
                  <a:pt x="5232" y="16109"/>
                </a:lnTo>
                <a:lnTo>
                  <a:pt x="5183" y="16060"/>
                </a:lnTo>
                <a:lnTo>
                  <a:pt x="5110" y="16036"/>
                </a:lnTo>
                <a:lnTo>
                  <a:pt x="4088" y="14916"/>
                </a:lnTo>
                <a:lnTo>
                  <a:pt x="4210" y="14868"/>
                </a:lnTo>
                <a:lnTo>
                  <a:pt x="4331" y="14819"/>
                </a:lnTo>
                <a:lnTo>
                  <a:pt x="4453" y="14746"/>
                </a:lnTo>
                <a:lnTo>
                  <a:pt x="4575" y="14673"/>
                </a:lnTo>
                <a:close/>
                <a:moveTo>
                  <a:pt x="755" y="16230"/>
                </a:moveTo>
                <a:lnTo>
                  <a:pt x="1071" y="16498"/>
                </a:lnTo>
                <a:lnTo>
                  <a:pt x="1071" y="16522"/>
                </a:lnTo>
                <a:lnTo>
                  <a:pt x="998" y="16474"/>
                </a:lnTo>
                <a:lnTo>
                  <a:pt x="925" y="16449"/>
                </a:lnTo>
                <a:lnTo>
                  <a:pt x="852" y="16376"/>
                </a:lnTo>
                <a:lnTo>
                  <a:pt x="755" y="16230"/>
                </a:lnTo>
                <a:close/>
                <a:moveTo>
                  <a:pt x="1047" y="12532"/>
                </a:moveTo>
                <a:lnTo>
                  <a:pt x="1168" y="12678"/>
                </a:lnTo>
                <a:lnTo>
                  <a:pt x="1314" y="12824"/>
                </a:lnTo>
                <a:lnTo>
                  <a:pt x="1582" y="13067"/>
                </a:lnTo>
                <a:lnTo>
                  <a:pt x="2166" y="13602"/>
                </a:lnTo>
                <a:lnTo>
                  <a:pt x="2750" y="14113"/>
                </a:lnTo>
                <a:lnTo>
                  <a:pt x="3018" y="14357"/>
                </a:lnTo>
                <a:lnTo>
                  <a:pt x="3261" y="14600"/>
                </a:lnTo>
                <a:lnTo>
                  <a:pt x="3723" y="15135"/>
                </a:lnTo>
                <a:lnTo>
                  <a:pt x="4185" y="15646"/>
                </a:lnTo>
                <a:lnTo>
                  <a:pt x="4672" y="16157"/>
                </a:lnTo>
                <a:lnTo>
                  <a:pt x="4404" y="16230"/>
                </a:lnTo>
                <a:lnTo>
                  <a:pt x="4112" y="16303"/>
                </a:lnTo>
                <a:lnTo>
                  <a:pt x="3553" y="16376"/>
                </a:lnTo>
                <a:lnTo>
                  <a:pt x="2969" y="16425"/>
                </a:lnTo>
                <a:lnTo>
                  <a:pt x="2409" y="16498"/>
                </a:lnTo>
                <a:lnTo>
                  <a:pt x="2288" y="16522"/>
                </a:lnTo>
                <a:lnTo>
                  <a:pt x="2263" y="16474"/>
                </a:lnTo>
                <a:lnTo>
                  <a:pt x="2142" y="16230"/>
                </a:lnTo>
                <a:lnTo>
                  <a:pt x="1996" y="16011"/>
                </a:lnTo>
                <a:lnTo>
                  <a:pt x="1801" y="15792"/>
                </a:lnTo>
                <a:lnTo>
                  <a:pt x="1606" y="15598"/>
                </a:lnTo>
                <a:lnTo>
                  <a:pt x="1168" y="15233"/>
                </a:lnTo>
                <a:lnTo>
                  <a:pt x="730" y="14892"/>
                </a:lnTo>
                <a:lnTo>
                  <a:pt x="779" y="14600"/>
                </a:lnTo>
                <a:lnTo>
                  <a:pt x="925" y="13262"/>
                </a:lnTo>
                <a:lnTo>
                  <a:pt x="1047" y="12532"/>
                </a:lnTo>
                <a:close/>
                <a:moveTo>
                  <a:pt x="1436" y="16644"/>
                </a:moveTo>
                <a:lnTo>
                  <a:pt x="1533" y="16717"/>
                </a:lnTo>
                <a:lnTo>
                  <a:pt x="1387" y="16741"/>
                </a:lnTo>
                <a:lnTo>
                  <a:pt x="1436" y="16644"/>
                </a:lnTo>
                <a:close/>
                <a:moveTo>
                  <a:pt x="536" y="16741"/>
                </a:moveTo>
                <a:lnTo>
                  <a:pt x="584" y="16766"/>
                </a:lnTo>
                <a:lnTo>
                  <a:pt x="609" y="16766"/>
                </a:lnTo>
                <a:lnTo>
                  <a:pt x="682" y="16814"/>
                </a:lnTo>
                <a:lnTo>
                  <a:pt x="779" y="16839"/>
                </a:lnTo>
                <a:lnTo>
                  <a:pt x="876" y="16839"/>
                </a:lnTo>
                <a:lnTo>
                  <a:pt x="974" y="16814"/>
                </a:lnTo>
                <a:lnTo>
                  <a:pt x="974" y="16839"/>
                </a:lnTo>
                <a:lnTo>
                  <a:pt x="755" y="16887"/>
                </a:lnTo>
                <a:lnTo>
                  <a:pt x="511" y="16936"/>
                </a:lnTo>
                <a:lnTo>
                  <a:pt x="536" y="16741"/>
                </a:lnTo>
                <a:close/>
                <a:moveTo>
                  <a:pt x="13967" y="1"/>
                </a:moveTo>
                <a:lnTo>
                  <a:pt x="13602" y="25"/>
                </a:lnTo>
                <a:lnTo>
                  <a:pt x="13261" y="74"/>
                </a:lnTo>
                <a:lnTo>
                  <a:pt x="12945" y="195"/>
                </a:lnTo>
                <a:lnTo>
                  <a:pt x="12629" y="341"/>
                </a:lnTo>
                <a:lnTo>
                  <a:pt x="12337" y="560"/>
                </a:lnTo>
                <a:lnTo>
                  <a:pt x="12021" y="828"/>
                </a:lnTo>
                <a:lnTo>
                  <a:pt x="11875" y="974"/>
                </a:lnTo>
                <a:lnTo>
                  <a:pt x="11826" y="1071"/>
                </a:lnTo>
                <a:lnTo>
                  <a:pt x="11777" y="1169"/>
                </a:lnTo>
                <a:lnTo>
                  <a:pt x="11704" y="1193"/>
                </a:lnTo>
                <a:lnTo>
                  <a:pt x="11339" y="1485"/>
                </a:lnTo>
                <a:lnTo>
                  <a:pt x="10999" y="1777"/>
                </a:lnTo>
                <a:lnTo>
                  <a:pt x="10317" y="2385"/>
                </a:lnTo>
                <a:lnTo>
                  <a:pt x="9685" y="3042"/>
                </a:lnTo>
                <a:lnTo>
                  <a:pt x="9052" y="3699"/>
                </a:lnTo>
                <a:lnTo>
                  <a:pt x="8395" y="4405"/>
                </a:lnTo>
                <a:lnTo>
                  <a:pt x="7714" y="5086"/>
                </a:lnTo>
                <a:lnTo>
                  <a:pt x="7032" y="5743"/>
                </a:lnTo>
                <a:lnTo>
                  <a:pt x="6351" y="6449"/>
                </a:lnTo>
                <a:lnTo>
                  <a:pt x="4964" y="7933"/>
                </a:lnTo>
                <a:lnTo>
                  <a:pt x="4258" y="8663"/>
                </a:lnTo>
                <a:lnTo>
                  <a:pt x="3894" y="9004"/>
                </a:lnTo>
                <a:lnTo>
                  <a:pt x="3529" y="9344"/>
                </a:lnTo>
                <a:lnTo>
                  <a:pt x="2190" y="10537"/>
                </a:lnTo>
                <a:lnTo>
                  <a:pt x="1558" y="11145"/>
                </a:lnTo>
                <a:lnTo>
                  <a:pt x="925" y="11778"/>
                </a:lnTo>
                <a:lnTo>
                  <a:pt x="876" y="11753"/>
                </a:lnTo>
                <a:lnTo>
                  <a:pt x="803" y="11778"/>
                </a:lnTo>
                <a:lnTo>
                  <a:pt x="755" y="11802"/>
                </a:lnTo>
                <a:lnTo>
                  <a:pt x="706" y="11851"/>
                </a:lnTo>
                <a:lnTo>
                  <a:pt x="609" y="12118"/>
                </a:lnTo>
                <a:lnTo>
                  <a:pt x="511" y="12386"/>
                </a:lnTo>
                <a:lnTo>
                  <a:pt x="463" y="12702"/>
                </a:lnTo>
                <a:lnTo>
                  <a:pt x="414" y="12994"/>
                </a:lnTo>
                <a:lnTo>
                  <a:pt x="365" y="13627"/>
                </a:lnTo>
                <a:lnTo>
                  <a:pt x="292" y="14211"/>
                </a:lnTo>
                <a:lnTo>
                  <a:pt x="98" y="15646"/>
                </a:lnTo>
                <a:lnTo>
                  <a:pt x="25" y="16376"/>
                </a:lnTo>
                <a:lnTo>
                  <a:pt x="0" y="16717"/>
                </a:lnTo>
                <a:lnTo>
                  <a:pt x="0" y="17082"/>
                </a:lnTo>
                <a:lnTo>
                  <a:pt x="0" y="17155"/>
                </a:lnTo>
                <a:lnTo>
                  <a:pt x="25" y="17204"/>
                </a:lnTo>
                <a:lnTo>
                  <a:pt x="122" y="17277"/>
                </a:lnTo>
                <a:lnTo>
                  <a:pt x="219" y="17325"/>
                </a:lnTo>
                <a:lnTo>
                  <a:pt x="341" y="17325"/>
                </a:lnTo>
                <a:lnTo>
                  <a:pt x="438" y="17350"/>
                </a:lnTo>
                <a:lnTo>
                  <a:pt x="560" y="17374"/>
                </a:lnTo>
                <a:lnTo>
                  <a:pt x="803" y="17398"/>
                </a:lnTo>
                <a:lnTo>
                  <a:pt x="1047" y="17350"/>
                </a:lnTo>
                <a:lnTo>
                  <a:pt x="1339" y="17301"/>
                </a:lnTo>
                <a:lnTo>
                  <a:pt x="1874" y="17131"/>
                </a:lnTo>
                <a:lnTo>
                  <a:pt x="2312" y="17009"/>
                </a:lnTo>
                <a:lnTo>
                  <a:pt x="2677" y="16936"/>
                </a:lnTo>
                <a:lnTo>
                  <a:pt x="3018" y="16887"/>
                </a:lnTo>
                <a:lnTo>
                  <a:pt x="3723" y="16839"/>
                </a:lnTo>
                <a:lnTo>
                  <a:pt x="4088" y="16790"/>
                </a:lnTo>
                <a:lnTo>
                  <a:pt x="4429" y="16741"/>
                </a:lnTo>
                <a:lnTo>
                  <a:pt x="4769" y="16644"/>
                </a:lnTo>
                <a:lnTo>
                  <a:pt x="5110" y="16522"/>
                </a:lnTo>
                <a:lnTo>
                  <a:pt x="5159" y="16498"/>
                </a:lnTo>
                <a:lnTo>
                  <a:pt x="5207" y="16449"/>
                </a:lnTo>
                <a:lnTo>
                  <a:pt x="5353" y="16401"/>
                </a:lnTo>
                <a:lnTo>
                  <a:pt x="5499" y="16328"/>
                </a:lnTo>
                <a:lnTo>
                  <a:pt x="5645" y="16255"/>
                </a:lnTo>
                <a:lnTo>
                  <a:pt x="5791" y="16133"/>
                </a:lnTo>
                <a:lnTo>
                  <a:pt x="6035" y="15890"/>
                </a:lnTo>
                <a:lnTo>
                  <a:pt x="6254" y="15671"/>
                </a:lnTo>
                <a:lnTo>
                  <a:pt x="6959" y="14965"/>
                </a:lnTo>
                <a:lnTo>
                  <a:pt x="7641" y="14284"/>
                </a:lnTo>
                <a:lnTo>
                  <a:pt x="9101" y="12824"/>
                </a:lnTo>
                <a:lnTo>
                  <a:pt x="10536" y="11364"/>
                </a:lnTo>
                <a:lnTo>
                  <a:pt x="11218" y="10658"/>
                </a:lnTo>
                <a:lnTo>
                  <a:pt x="11875" y="9904"/>
                </a:lnTo>
                <a:lnTo>
                  <a:pt x="12531" y="9174"/>
                </a:lnTo>
                <a:lnTo>
                  <a:pt x="13213" y="8444"/>
                </a:lnTo>
                <a:lnTo>
                  <a:pt x="13870" y="7811"/>
                </a:lnTo>
                <a:lnTo>
                  <a:pt x="14527" y="7179"/>
                </a:lnTo>
                <a:lnTo>
                  <a:pt x="15184" y="6522"/>
                </a:lnTo>
                <a:lnTo>
                  <a:pt x="15500" y="6205"/>
                </a:lnTo>
                <a:lnTo>
                  <a:pt x="15816" y="5840"/>
                </a:lnTo>
                <a:lnTo>
                  <a:pt x="15889" y="5792"/>
                </a:lnTo>
                <a:lnTo>
                  <a:pt x="15987" y="5767"/>
                </a:lnTo>
                <a:lnTo>
                  <a:pt x="16060" y="5694"/>
                </a:lnTo>
                <a:lnTo>
                  <a:pt x="16108" y="5621"/>
                </a:lnTo>
                <a:lnTo>
                  <a:pt x="16133" y="5524"/>
                </a:lnTo>
                <a:lnTo>
                  <a:pt x="16376" y="5208"/>
                </a:lnTo>
                <a:lnTo>
                  <a:pt x="16595" y="4891"/>
                </a:lnTo>
                <a:lnTo>
                  <a:pt x="16814" y="4551"/>
                </a:lnTo>
                <a:lnTo>
                  <a:pt x="16984" y="4210"/>
                </a:lnTo>
                <a:lnTo>
                  <a:pt x="17106" y="3845"/>
                </a:lnTo>
                <a:lnTo>
                  <a:pt x="17203" y="3480"/>
                </a:lnTo>
                <a:lnTo>
                  <a:pt x="17228" y="3140"/>
                </a:lnTo>
                <a:lnTo>
                  <a:pt x="17203" y="2799"/>
                </a:lnTo>
                <a:lnTo>
                  <a:pt x="17130" y="2458"/>
                </a:lnTo>
                <a:lnTo>
                  <a:pt x="17009" y="2142"/>
                </a:lnTo>
                <a:lnTo>
                  <a:pt x="16863" y="1826"/>
                </a:lnTo>
                <a:lnTo>
                  <a:pt x="16668" y="1534"/>
                </a:lnTo>
                <a:lnTo>
                  <a:pt x="16449" y="1266"/>
                </a:lnTo>
                <a:lnTo>
                  <a:pt x="16230" y="998"/>
                </a:lnTo>
                <a:lnTo>
                  <a:pt x="15962" y="779"/>
                </a:lnTo>
                <a:lnTo>
                  <a:pt x="15670" y="560"/>
                </a:lnTo>
                <a:lnTo>
                  <a:pt x="15354" y="390"/>
                </a:lnTo>
                <a:lnTo>
                  <a:pt x="15013" y="244"/>
                </a:lnTo>
                <a:lnTo>
                  <a:pt x="14673" y="122"/>
                </a:lnTo>
                <a:lnTo>
                  <a:pt x="14332" y="49"/>
                </a:lnTo>
                <a:lnTo>
                  <a:pt x="13967" y="1"/>
                </a:lnTo>
                <a:close/>
              </a:path>
            </a:pathLst>
          </a:custGeom>
          <a:solidFill>
            <a:srgbClr val="000000"/>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6D9EEB"/>
              </a:solidFill>
            </a:endParaRPr>
          </a:p>
        </p:txBody>
      </p:sp>
      <p:sp>
        <p:nvSpPr>
          <p:cNvPr id="797" name="Google Shape;797;p47"/>
          <p:cNvSpPr/>
          <p:nvPr/>
        </p:nvSpPr>
        <p:spPr>
          <a:xfrm>
            <a:off x="5058051" y="1419262"/>
            <a:ext cx="1396363" cy="1468514"/>
          </a:xfrm>
          <a:custGeom>
            <a:rect b="b" l="l" r="r" t="t"/>
            <a:pathLst>
              <a:path extrusionOk="0" h="15890" w="17204">
                <a:moveTo>
                  <a:pt x="1241" y="6108"/>
                </a:moveTo>
                <a:lnTo>
                  <a:pt x="1022" y="6376"/>
                </a:lnTo>
                <a:lnTo>
                  <a:pt x="852" y="6644"/>
                </a:lnTo>
                <a:lnTo>
                  <a:pt x="755" y="6765"/>
                </a:lnTo>
                <a:lnTo>
                  <a:pt x="730" y="6425"/>
                </a:lnTo>
                <a:lnTo>
                  <a:pt x="682" y="6108"/>
                </a:lnTo>
                <a:close/>
                <a:moveTo>
                  <a:pt x="3188" y="6181"/>
                </a:moveTo>
                <a:lnTo>
                  <a:pt x="3918" y="6206"/>
                </a:lnTo>
                <a:lnTo>
                  <a:pt x="3772" y="6327"/>
                </a:lnTo>
                <a:lnTo>
                  <a:pt x="3626" y="6498"/>
                </a:lnTo>
                <a:lnTo>
                  <a:pt x="3382" y="6814"/>
                </a:lnTo>
                <a:lnTo>
                  <a:pt x="3236" y="7009"/>
                </a:lnTo>
                <a:lnTo>
                  <a:pt x="3115" y="6936"/>
                </a:lnTo>
                <a:lnTo>
                  <a:pt x="2969" y="6911"/>
                </a:lnTo>
                <a:lnTo>
                  <a:pt x="2896" y="6887"/>
                </a:lnTo>
                <a:lnTo>
                  <a:pt x="2798" y="6863"/>
                </a:lnTo>
                <a:lnTo>
                  <a:pt x="2725" y="6863"/>
                </a:lnTo>
                <a:lnTo>
                  <a:pt x="2969" y="6546"/>
                </a:lnTo>
                <a:lnTo>
                  <a:pt x="3188" y="6230"/>
                </a:lnTo>
                <a:lnTo>
                  <a:pt x="3188" y="6181"/>
                </a:lnTo>
                <a:close/>
                <a:moveTo>
                  <a:pt x="4112" y="6206"/>
                </a:moveTo>
                <a:lnTo>
                  <a:pt x="4064" y="6376"/>
                </a:lnTo>
                <a:lnTo>
                  <a:pt x="4039" y="6546"/>
                </a:lnTo>
                <a:lnTo>
                  <a:pt x="4039" y="6863"/>
                </a:lnTo>
                <a:lnTo>
                  <a:pt x="3991" y="7398"/>
                </a:lnTo>
                <a:lnTo>
                  <a:pt x="3796" y="7617"/>
                </a:lnTo>
                <a:lnTo>
                  <a:pt x="3626" y="7860"/>
                </a:lnTo>
                <a:lnTo>
                  <a:pt x="3650" y="7714"/>
                </a:lnTo>
                <a:lnTo>
                  <a:pt x="3650" y="7568"/>
                </a:lnTo>
                <a:lnTo>
                  <a:pt x="3626" y="7447"/>
                </a:lnTo>
                <a:lnTo>
                  <a:pt x="3577" y="7325"/>
                </a:lnTo>
                <a:lnTo>
                  <a:pt x="3504" y="7203"/>
                </a:lnTo>
                <a:lnTo>
                  <a:pt x="3820" y="6717"/>
                </a:lnTo>
                <a:lnTo>
                  <a:pt x="3966" y="6473"/>
                </a:lnTo>
                <a:lnTo>
                  <a:pt x="4088" y="6206"/>
                </a:lnTo>
                <a:close/>
                <a:moveTo>
                  <a:pt x="2701" y="7301"/>
                </a:moveTo>
                <a:lnTo>
                  <a:pt x="2750" y="7325"/>
                </a:lnTo>
                <a:lnTo>
                  <a:pt x="2823" y="7325"/>
                </a:lnTo>
                <a:lnTo>
                  <a:pt x="2969" y="7374"/>
                </a:lnTo>
                <a:lnTo>
                  <a:pt x="3090" y="7447"/>
                </a:lnTo>
                <a:lnTo>
                  <a:pt x="3163" y="7568"/>
                </a:lnTo>
                <a:lnTo>
                  <a:pt x="3188" y="7690"/>
                </a:lnTo>
                <a:lnTo>
                  <a:pt x="3188" y="7836"/>
                </a:lnTo>
                <a:lnTo>
                  <a:pt x="3139" y="7982"/>
                </a:lnTo>
                <a:lnTo>
                  <a:pt x="3042" y="8104"/>
                </a:lnTo>
                <a:lnTo>
                  <a:pt x="2920" y="8201"/>
                </a:lnTo>
                <a:lnTo>
                  <a:pt x="2847" y="8225"/>
                </a:lnTo>
                <a:lnTo>
                  <a:pt x="2774" y="8250"/>
                </a:lnTo>
                <a:lnTo>
                  <a:pt x="2677" y="8225"/>
                </a:lnTo>
                <a:lnTo>
                  <a:pt x="2604" y="8201"/>
                </a:lnTo>
                <a:lnTo>
                  <a:pt x="2531" y="8152"/>
                </a:lnTo>
                <a:lnTo>
                  <a:pt x="2482" y="8079"/>
                </a:lnTo>
                <a:lnTo>
                  <a:pt x="2433" y="8031"/>
                </a:lnTo>
                <a:lnTo>
                  <a:pt x="2409" y="7958"/>
                </a:lnTo>
                <a:lnTo>
                  <a:pt x="2385" y="7836"/>
                </a:lnTo>
                <a:lnTo>
                  <a:pt x="2385" y="7714"/>
                </a:lnTo>
                <a:lnTo>
                  <a:pt x="2433" y="7593"/>
                </a:lnTo>
                <a:lnTo>
                  <a:pt x="2482" y="7495"/>
                </a:lnTo>
                <a:lnTo>
                  <a:pt x="2579" y="7374"/>
                </a:lnTo>
                <a:lnTo>
                  <a:pt x="2701" y="7301"/>
                </a:lnTo>
                <a:close/>
                <a:moveTo>
                  <a:pt x="1582" y="6133"/>
                </a:moveTo>
                <a:lnTo>
                  <a:pt x="1898" y="6157"/>
                </a:lnTo>
                <a:lnTo>
                  <a:pt x="2239" y="6157"/>
                </a:lnTo>
                <a:lnTo>
                  <a:pt x="3042" y="6181"/>
                </a:lnTo>
                <a:lnTo>
                  <a:pt x="2823" y="6303"/>
                </a:lnTo>
                <a:lnTo>
                  <a:pt x="2628" y="6473"/>
                </a:lnTo>
                <a:lnTo>
                  <a:pt x="2458" y="6692"/>
                </a:lnTo>
                <a:lnTo>
                  <a:pt x="2287" y="6911"/>
                </a:lnTo>
                <a:lnTo>
                  <a:pt x="1995" y="7398"/>
                </a:lnTo>
                <a:lnTo>
                  <a:pt x="1728" y="7836"/>
                </a:lnTo>
                <a:lnTo>
                  <a:pt x="1485" y="8225"/>
                </a:lnTo>
                <a:lnTo>
                  <a:pt x="1193" y="8639"/>
                </a:lnTo>
                <a:lnTo>
                  <a:pt x="925" y="9053"/>
                </a:lnTo>
                <a:lnTo>
                  <a:pt x="657" y="9466"/>
                </a:lnTo>
                <a:lnTo>
                  <a:pt x="633" y="8639"/>
                </a:lnTo>
                <a:lnTo>
                  <a:pt x="755" y="8566"/>
                </a:lnTo>
                <a:lnTo>
                  <a:pt x="852" y="8469"/>
                </a:lnTo>
                <a:lnTo>
                  <a:pt x="1047" y="8225"/>
                </a:lnTo>
                <a:lnTo>
                  <a:pt x="1193" y="7982"/>
                </a:lnTo>
                <a:lnTo>
                  <a:pt x="1314" y="7714"/>
                </a:lnTo>
                <a:lnTo>
                  <a:pt x="1436" y="7544"/>
                </a:lnTo>
                <a:lnTo>
                  <a:pt x="1582" y="7349"/>
                </a:lnTo>
                <a:lnTo>
                  <a:pt x="1874" y="6984"/>
                </a:lnTo>
                <a:lnTo>
                  <a:pt x="1995" y="6790"/>
                </a:lnTo>
                <a:lnTo>
                  <a:pt x="2141" y="6619"/>
                </a:lnTo>
                <a:lnTo>
                  <a:pt x="2239" y="6425"/>
                </a:lnTo>
                <a:lnTo>
                  <a:pt x="2312" y="6206"/>
                </a:lnTo>
                <a:lnTo>
                  <a:pt x="2312" y="6181"/>
                </a:lnTo>
                <a:lnTo>
                  <a:pt x="2287" y="6181"/>
                </a:lnTo>
                <a:lnTo>
                  <a:pt x="2117" y="6279"/>
                </a:lnTo>
                <a:lnTo>
                  <a:pt x="1971" y="6400"/>
                </a:lnTo>
                <a:lnTo>
                  <a:pt x="1825" y="6546"/>
                </a:lnTo>
                <a:lnTo>
                  <a:pt x="1703" y="6692"/>
                </a:lnTo>
                <a:lnTo>
                  <a:pt x="1460" y="7009"/>
                </a:lnTo>
                <a:lnTo>
                  <a:pt x="1217" y="7325"/>
                </a:lnTo>
                <a:lnTo>
                  <a:pt x="925" y="7714"/>
                </a:lnTo>
                <a:lnTo>
                  <a:pt x="657" y="8152"/>
                </a:lnTo>
                <a:lnTo>
                  <a:pt x="657" y="8128"/>
                </a:lnTo>
                <a:lnTo>
                  <a:pt x="730" y="7398"/>
                </a:lnTo>
                <a:lnTo>
                  <a:pt x="828" y="7276"/>
                </a:lnTo>
                <a:lnTo>
                  <a:pt x="901" y="7130"/>
                </a:lnTo>
                <a:lnTo>
                  <a:pt x="1047" y="6887"/>
                </a:lnTo>
                <a:lnTo>
                  <a:pt x="1339" y="6522"/>
                </a:lnTo>
                <a:lnTo>
                  <a:pt x="1460" y="6327"/>
                </a:lnTo>
                <a:lnTo>
                  <a:pt x="1582" y="6133"/>
                </a:lnTo>
                <a:close/>
                <a:moveTo>
                  <a:pt x="1971" y="7982"/>
                </a:moveTo>
                <a:lnTo>
                  <a:pt x="1995" y="8104"/>
                </a:lnTo>
                <a:lnTo>
                  <a:pt x="2044" y="8225"/>
                </a:lnTo>
                <a:lnTo>
                  <a:pt x="2117" y="8323"/>
                </a:lnTo>
                <a:lnTo>
                  <a:pt x="2190" y="8396"/>
                </a:lnTo>
                <a:lnTo>
                  <a:pt x="1533" y="9369"/>
                </a:lnTo>
                <a:lnTo>
                  <a:pt x="682" y="10658"/>
                </a:lnTo>
                <a:lnTo>
                  <a:pt x="682" y="10512"/>
                </a:lnTo>
                <a:lnTo>
                  <a:pt x="657" y="10123"/>
                </a:lnTo>
                <a:lnTo>
                  <a:pt x="1241" y="9150"/>
                </a:lnTo>
                <a:lnTo>
                  <a:pt x="1849" y="8201"/>
                </a:lnTo>
                <a:lnTo>
                  <a:pt x="1971" y="7982"/>
                </a:lnTo>
                <a:close/>
                <a:moveTo>
                  <a:pt x="3188" y="8566"/>
                </a:moveTo>
                <a:lnTo>
                  <a:pt x="2312" y="9928"/>
                </a:lnTo>
                <a:lnTo>
                  <a:pt x="1436" y="11242"/>
                </a:lnTo>
                <a:lnTo>
                  <a:pt x="1047" y="11753"/>
                </a:lnTo>
                <a:lnTo>
                  <a:pt x="828" y="11997"/>
                </a:lnTo>
                <a:lnTo>
                  <a:pt x="657" y="12264"/>
                </a:lnTo>
                <a:lnTo>
                  <a:pt x="657" y="11242"/>
                </a:lnTo>
                <a:lnTo>
                  <a:pt x="974" y="10780"/>
                </a:lnTo>
                <a:lnTo>
                  <a:pt x="1922" y="9369"/>
                </a:lnTo>
                <a:lnTo>
                  <a:pt x="2458" y="8590"/>
                </a:lnTo>
                <a:lnTo>
                  <a:pt x="2579" y="8639"/>
                </a:lnTo>
                <a:lnTo>
                  <a:pt x="2725" y="8663"/>
                </a:lnTo>
                <a:lnTo>
                  <a:pt x="2871" y="8663"/>
                </a:lnTo>
                <a:lnTo>
                  <a:pt x="2993" y="8639"/>
                </a:lnTo>
                <a:lnTo>
                  <a:pt x="3090" y="8615"/>
                </a:lnTo>
                <a:lnTo>
                  <a:pt x="3188" y="8566"/>
                </a:lnTo>
                <a:close/>
                <a:moveTo>
                  <a:pt x="3991" y="7787"/>
                </a:moveTo>
                <a:lnTo>
                  <a:pt x="3991" y="8834"/>
                </a:lnTo>
                <a:lnTo>
                  <a:pt x="3820" y="8980"/>
                </a:lnTo>
                <a:lnTo>
                  <a:pt x="3650" y="9174"/>
                </a:lnTo>
                <a:lnTo>
                  <a:pt x="3358" y="9588"/>
                </a:lnTo>
                <a:lnTo>
                  <a:pt x="2823" y="10342"/>
                </a:lnTo>
                <a:lnTo>
                  <a:pt x="2555" y="10707"/>
                </a:lnTo>
                <a:lnTo>
                  <a:pt x="2287" y="11096"/>
                </a:lnTo>
                <a:lnTo>
                  <a:pt x="1436" y="12143"/>
                </a:lnTo>
                <a:lnTo>
                  <a:pt x="1022" y="12654"/>
                </a:lnTo>
                <a:lnTo>
                  <a:pt x="633" y="13189"/>
                </a:lnTo>
                <a:lnTo>
                  <a:pt x="633" y="12946"/>
                </a:lnTo>
                <a:lnTo>
                  <a:pt x="633" y="12775"/>
                </a:lnTo>
                <a:lnTo>
                  <a:pt x="755" y="12654"/>
                </a:lnTo>
                <a:lnTo>
                  <a:pt x="876" y="12532"/>
                </a:lnTo>
                <a:lnTo>
                  <a:pt x="1120" y="12264"/>
                </a:lnTo>
                <a:lnTo>
                  <a:pt x="1509" y="11680"/>
                </a:lnTo>
                <a:lnTo>
                  <a:pt x="2020" y="10975"/>
                </a:lnTo>
                <a:lnTo>
                  <a:pt x="2506" y="10245"/>
                </a:lnTo>
                <a:lnTo>
                  <a:pt x="2993" y="9490"/>
                </a:lnTo>
                <a:lnTo>
                  <a:pt x="3455" y="8736"/>
                </a:lnTo>
                <a:lnTo>
                  <a:pt x="3723" y="8274"/>
                </a:lnTo>
                <a:lnTo>
                  <a:pt x="3869" y="8031"/>
                </a:lnTo>
                <a:lnTo>
                  <a:pt x="3991" y="7787"/>
                </a:lnTo>
                <a:close/>
                <a:moveTo>
                  <a:pt x="4039" y="14065"/>
                </a:moveTo>
                <a:lnTo>
                  <a:pt x="4039" y="14430"/>
                </a:lnTo>
                <a:lnTo>
                  <a:pt x="3820" y="14430"/>
                </a:lnTo>
                <a:lnTo>
                  <a:pt x="4015" y="14089"/>
                </a:lnTo>
                <a:lnTo>
                  <a:pt x="4039" y="14065"/>
                </a:lnTo>
                <a:close/>
                <a:moveTo>
                  <a:pt x="4039" y="12921"/>
                </a:moveTo>
                <a:lnTo>
                  <a:pt x="4039" y="13140"/>
                </a:lnTo>
                <a:lnTo>
                  <a:pt x="4039" y="13554"/>
                </a:lnTo>
                <a:lnTo>
                  <a:pt x="3918" y="13724"/>
                </a:lnTo>
                <a:lnTo>
                  <a:pt x="3820" y="13870"/>
                </a:lnTo>
                <a:lnTo>
                  <a:pt x="3577" y="14235"/>
                </a:lnTo>
                <a:lnTo>
                  <a:pt x="3431" y="14454"/>
                </a:lnTo>
                <a:lnTo>
                  <a:pt x="2993" y="14454"/>
                </a:lnTo>
                <a:lnTo>
                  <a:pt x="3431" y="13797"/>
                </a:lnTo>
                <a:lnTo>
                  <a:pt x="3747" y="13359"/>
                </a:lnTo>
                <a:lnTo>
                  <a:pt x="4039" y="12921"/>
                </a:lnTo>
                <a:close/>
                <a:moveTo>
                  <a:pt x="4039" y="11826"/>
                </a:moveTo>
                <a:lnTo>
                  <a:pt x="4039" y="12483"/>
                </a:lnTo>
                <a:lnTo>
                  <a:pt x="3845" y="12678"/>
                </a:lnTo>
                <a:lnTo>
                  <a:pt x="3650" y="12873"/>
                </a:lnTo>
                <a:lnTo>
                  <a:pt x="3334" y="13311"/>
                </a:lnTo>
                <a:lnTo>
                  <a:pt x="2896" y="13895"/>
                </a:lnTo>
                <a:lnTo>
                  <a:pt x="2677" y="14187"/>
                </a:lnTo>
                <a:lnTo>
                  <a:pt x="2482" y="14503"/>
                </a:lnTo>
                <a:lnTo>
                  <a:pt x="2312" y="14503"/>
                </a:lnTo>
                <a:lnTo>
                  <a:pt x="2433" y="14333"/>
                </a:lnTo>
                <a:lnTo>
                  <a:pt x="2555" y="14162"/>
                </a:lnTo>
                <a:lnTo>
                  <a:pt x="2871" y="13651"/>
                </a:lnTo>
                <a:lnTo>
                  <a:pt x="3188" y="13116"/>
                </a:lnTo>
                <a:lnTo>
                  <a:pt x="3504" y="12581"/>
                </a:lnTo>
                <a:lnTo>
                  <a:pt x="3845" y="12070"/>
                </a:lnTo>
                <a:lnTo>
                  <a:pt x="4039" y="11826"/>
                </a:lnTo>
                <a:close/>
                <a:moveTo>
                  <a:pt x="4015" y="10391"/>
                </a:moveTo>
                <a:lnTo>
                  <a:pt x="4015" y="11218"/>
                </a:lnTo>
                <a:lnTo>
                  <a:pt x="4039" y="11364"/>
                </a:lnTo>
                <a:lnTo>
                  <a:pt x="3869" y="11486"/>
                </a:lnTo>
                <a:lnTo>
                  <a:pt x="3723" y="11656"/>
                </a:lnTo>
                <a:lnTo>
                  <a:pt x="3577" y="11826"/>
                </a:lnTo>
                <a:lnTo>
                  <a:pt x="3455" y="12021"/>
                </a:lnTo>
                <a:lnTo>
                  <a:pt x="3236" y="12386"/>
                </a:lnTo>
                <a:lnTo>
                  <a:pt x="3042" y="12702"/>
                </a:lnTo>
                <a:lnTo>
                  <a:pt x="2725" y="13238"/>
                </a:lnTo>
                <a:lnTo>
                  <a:pt x="2409" y="13773"/>
                </a:lnTo>
                <a:lnTo>
                  <a:pt x="2263" y="13968"/>
                </a:lnTo>
                <a:lnTo>
                  <a:pt x="2117" y="14138"/>
                </a:lnTo>
                <a:lnTo>
                  <a:pt x="1971" y="14333"/>
                </a:lnTo>
                <a:lnTo>
                  <a:pt x="1849" y="14527"/>
                </a:lnTo>
                <a:lnTo>
                  <a:pt x="1047" y="14600"/>
                </a:lnTo>
                <a:lnTo>
                  <a:pt x="1460" y="14089"/>
                </a:lnTo>
                <a:lnTo>
                  <a:pt x="1825" y="13554"/>
                </a:lnTo>
                <a:lnTo>
                  <a:pt x="2214" y="13019"/>
                </a:lnTo>
                <a:lnTo>
                  <a:pt x="2604" y="12508"/>
                </a:lnTo>
                <a:lnTo>
                  <a:pt x="2823" y="12240"/>
                </a:lnTo>
                <a:lnTo>
                  <a:pt x="3017" y="11972"/>
                </a:lnTo>
                <a:lnTo>
                  <a:pt x="3382" y="11388"/>
                </a:lnTo>
                <a:lnTo>
                  <a:pt x="3723" y="10902"/>
                </a:lnTo>
                <a:lnTo>
                  <a:pt x="3869" y="10634"/>
                </a:lnTo>
                <a:lnTo>
                  <a:pt x="4015" y="10391"/>
                </a:lnTo>
                <a:close/>
                <a:moveTo>
                  <a:pt x="4015" y="9271"/>
                </a:moveTo>
                <a:lnTo>
                  <a:pt x="4015" y="10147"/>
                </a:lnTo>
                <a:lnTo>
                  <a:pt x="3893" y="10220"/>
                </a:lnTo>
                <a:lnTo>
                  <a:pt x="3796" y="10318"/>
                </a:lnTo>
                <a:lnTo>
                  <a:pt x="3626" y="10512"/>
                </a:lnTo>
                <a:lnTo>
                  <a:pt x="3455" y="10731"/>
                </a:lnTo>
                <a:lnTo>
                  <a:pt x="3285" y="10975"/>
                </a:lnTo>
                <a:lnTo>
                  <a:pt x="2847" y="11632"/>
                </a:lnTo>
                <a:lnTo>
                  <a:pt x="2628" y="11972"/>
                </a:lnTo>
                <a:lnTo>
                  <a:pt x="2385" y="12289"/>
                </a:lnTo>
                <a:lnTo>
                  <a:pt x="1947" y="12873"/>
                </a:lnTo>
                <a:lnTo>
                  <a:pt x="1509" y="13481"/>
                </a:lnTo>
                <a:lnTo>
                  <a:pt x="1071" y="14065"/>
                </a:lnTo>
                <a:lnTo>
                  <a:pt x="828" y="14333"/>
                </a:lnTo>
                <a:lnTo>
                  <a:pt x="584" y="14625"/>
                </a:lnTo>
                <a:lnTo>
                  <a:pt x="609" y="14430"/>
                </a:lnTo>
                <a:lnTo>
                  <a:pt x="609" y="14235"/>
                </a:lnTo>
                <a:lnTo>
                  <a:pt x="609" y="13895"/>
                </a:lnTo>
                <a:lnTo>
                  <a:pt x="1120" y="13213"/>
                </a:lnTo>
                <a:lnTo>
                  <a:pt x="1631" y="12556"/>
                </a:lnTo>
                <a:lnTo>
                  <a:pt x="2677" y="11242"/>
                </a:lnTo>
                <a:lnTo>
                  <a:pt x="3090" y="10658"/>
                </a:lnTo>
                <a:lnTo>
                  <a:pt x="3480" y="10050"/>
                </a:lnTo>
                <a:lnTo>
                  <a:pt x="3747" y="9661"/>
                </a:lnTo>
                <a:lnTo>
                  <a:pt x="4015" y="9271"/>
                </a:lnTo>
                <a:close/>
                <a:moveTo>
                  <a:pt x="10341" y="488"/>
                </a:moveTo>
                <a:lnTo>
                  <a:pt x="10536" y="512"/>
                </a:lnTo>
                <a:lnTo>
                  <a:pt x="10755" y="536"/>
                </a:lnTo>
                <a:lnTo>
                  <a:pt x="10950" y="585"/>
                </a:lnTo>
                <a:lnTo>
                  <a:pt x="11071" y="609"/>
                </a:lnTo>
                <a:lnTo>
                  <a:pt x="11169" y="658"/>
                </a:lnTo>
                <a:lnTo>
                  <a:pt x="11266" y="731"/>
                </a:lnTo>
                <a:lnTo>
                  <a:pt x="11339" y="828"/>
                </a:lnTo>
                <a:lnTo>
                  <a:pt x="11485" y="999"/>
                </a:lnTo>
                <a:lnTo>
                  <a:pt x="11582" y="1217"/>
                </a:lnTo>
                <a:lnTo>
                  <a:pt x="11655" y="1436"/>
                </a:lnTo>
                <a:lnTo>
                  <a:pt x="11704" y="1680"/>
                </a:lnTo>
                <a:lnTo>
                  <a:pt x="11728" y="1923"/>
                </a:lnTo>
                <a:lnTo>
                  <a:pt x="11728" y="2385"/>
                </a:lnTo>
                <a:lnTo>
                  <a:pt x="11680" y="2848"/>
                </a:lnTo>
                <a:lnTo>
                  <a:pt x="11582" y="3310"/>
                </a:lnTo>
                <a:lnTo>
                  <a:pt x="11461" y="3772"/>
                </a:lnTo>
                <a:lnTo>
                  <a:pt x="11315" y="4210"/>
                </a:lnTo>
                <a:lnTo>
                  <a:pt x="10974" y="5111"/>
                </a:lnTo>
                <a:lnTo>
                  <a:pt x="10804" y="5549"/>
                </a:lnTo>
                <a:lnTo>
                  <a:pt x="10658" y="5987"/>
                </a:lnTo>
                <a:lnTo>
                  <a:pt x="10658" y="6084"/>
                </a:lnTo>
                <a:lnTo>
                  <a:pt x="10658" y="6181"/>
                </a:lnTo>
                <a:lnTo>
                  <a:pt x="10731" y="6254"/>
                </a:lnTo>
                <a:lnTo>
                  <a:pt x="10779" y="6303"/>
                </a:lnTo>
                <a:lnTo>
                  <a:pt x="10877" y="6327"/>
                </a:lnTo>
                <a:lnTo>
                  <a:pt x="10950" y="6327"/>
                </a:lnTo>
                <a:lnTo>
                  <a:pt x="11047" y="6303"/>
                </a:lnTo>
                <a:lnTo>
                  <a:pt x="11120" y="6279"/>
                </a:lnTo>
                <a:lnTo>
                  <a:pt x="11388" y="6303"/>
                </a:lnTo>
                <a:lnTo>
                  <a:pt x="11655" y="6327"/>
                </a:lnTo>
                <a:lnTo>
                  <a:pt x="12215" y="6352"/>
                </a:lnTo>
                <a:lnTo>
                  <a:pt x="12775" y="6327"/>
                </a:lnTo>
                <a:lnTo>
                  <a:pt x="13310" y="6327"/>
                </a:lnTo>
                <a:lnTo>
                  <a:pt x="13748" y="6352"/>
                </a:lnTo>
                <a:lnTo>
                  <a:pt x="14210" y="6425"/>
                </a:lnTo>
                <a:lnTo>
                  <a:pt x="14673" y="6498"/>
                </a:lnTo>
                <a:lnTo>
                  <a:pt x="15111" y="6595"/>
                </a:lnTo>
                <a:lnTo>
                  <a:pt x="15476" y="6668"/>
                </a:lnTo>
                <a:lnTo>
                  <a:pt x="15841" y="6790"/>
                </a:lnTo>
                <a:lnTo>
                  <a:pt x="16011" y="6887"/>
                </a:lnTo>
                <a:lnTo>
                  <a:pt x="16157" y="6960"/>
                </a:lnTo>
                <a:lnTo>
                  <a:pt x="16327" y="7082"/>
                </a:lnTo>
                <a:lnTo>
                  <a:pt x="16449" y="7203"/>
                </a:lnTo>
                <a:lnTo>
                  <a:pt x="16546" y="7301"/>
                </a:lnTo>
                <a:lnTo>
                  <a:pt x="16619" y="7398"/>
                </a:lnTo>
                <a:lnTo>
                  <a:pt x="16644" y="7520"/>
                </a:lnTo>
                <a:lnTo>
                  <a:pt x="16668" y="7641"/>
                </a:lnTo>
                <a:lnTo>
                  <a:pt x="16692" y="7763"/>
                </a:lnTo>
                <a:lnTo>
                  <a:pt x="16668" y="7885"/>
                </a:lnTo>
                <a:lnTo>
                  <a:pt x="16644" y="8031"/>
                </a:lnTo>
                <a:lnTo>
                  <a:pt x="16595" y="8152"/>
                </a:lnTo>
                <a:lnTo>
                  <a:pt x="16473" y="8371"/>
                </a:lnTo>
                <a:lnTo>
                  <a:pt x="16303" y="8566"/>
                </a:lnTo>
                <a:lnTo>
                  <a:pt x="16206" y="8663"/>
                </a:lnTo>
                <a:lnTo>
                  <a:pt x="16108" y="8736"/>
                </a:lnTo>
                <a:lnTo>
                  <a:pt x="15987" y="8785"/>
                </a:lnTo>
                <a:lnTo>
                  <a:pt x="15889" y="8834"/>
                </a:lnTo>
                <a:lnTo>
                  <a:pt x="15792" y="8882"/>
                </a:lnTo>
                <a:lnTo>
                  <a:pt x="15719" y="8955"/>
                </a:lnTo>
                <a:lnTo>
                  <a:pt x="15695" y="9053"/>
                </a:lnTo>
                <a:lnTo>
                  <a:pt x="15719" y="9150"/>
                </a:lnTo>
                <a:lnTo>
                  <a:pt x="15743" y="9247"/>
                </a:lnTo>
                <a:lnTo>
                  <a:pt x="15816" y="9296"/>
                </a:lnTo>
                <a:lnTo>
                  <a:pt x="15914" y="9344"/>
                </a:lnTo>
                <a:lnTo>
                  <a:pt x="16035" y="9344"/>
                </a:lnTo>
                <a:lnTo>
                  <a:pt x="16157" y="9296"/>
                </a:lnTo>
                <a:lnTo>
                  <a:pt x="16279" y="9393"/>
                </a:lnTo>
                <a:lnTo>
                  <a:pt x="16376" y="9490"/>
                </a:lnTo>
                <a:lnTo>
                  <a:pt x="16425" y="9636"/>
                </a:lnTo>
                <a:lnTo>
                  <a:pt x="16473" y="9782"/>
                </a:lnTo>
                <a:lnTo>
                  <a:pt x="16473" y="9953"/>
                </a:lnTo>
                <a:lnTo>
                  <a:pt x="16449" y="10123"/>
                </a:lnTo>
                <a:lnTo>
                  <a:pt x="16376" y="10415"/>
                </a:lnTo>
                <a:lnTo>
                  <a:pt x="16303" y="10610"/>
                </a:lnTo>
                <a:lnTo>
                  <a:pt x="16206" y="10756"/>
                </a:lnTo>
                <a:lnTo>
                  <a:pt x="16084" y="10902"/>
                </a:lnTo>
                <a:lnTo>
                  <a:pt x="15938" y="11023"/>
                </a:lnTo>
                <a:lnTo>
                  <a:pt x="15743" y="11145"/>
                </a:lnTo>
                <a:lnTo>
                  <a:pt x="15670" y="11194"/>
                </a:lnTo>
                <a:lnTo>
                  <a:pt x="15622" y="11315"/>
                </a:lnTo>
                <a:lnTo>
                  <a:pt x="15622" y="11388"/>
                </a:lnTo>
                <a:lnTo>
                  <a:pt x="15646" y="11437"/>
                </a:lnTo>
                <a:lnTo>
                  <a:pt x="15670" y="11486"/>
                </a:lnTo>
                <a:lnTo>
                  <a:pt x="15719" y="11510"/>
                </a:lnTo>
                <a:lnTo>
                  <a:pt x="15792" y="11559"/>
                </a:lnTo>
                <a:lnTo>
                  <a:pt x="15889" y="11583"/>
                </a:lnTo>
                <a:lnTo>
                  <a:pt x="15962" y="11753"/>
                </a:lnTo>
                <a:lnTo>
                  <a:pt x="15987" y="11924"/>
                </a:lnTo>
                <a:lnTo>
                  <a:pt x="16011" y="12070"/>
                </a:lnTo>
                <a:lnTo>
                  <a:pt x="15987" y="12410"/>
                </a:lnTo>
                <a:lnTo>
                  <a:pt x="15962" y="12678"/>
                </a:lnTo>
                <a:lnTo>
                  <a:pt x="15914" y="12824"/>
                </a:lnTo>
                <a:lnTo>
                  <a:pt x="15865" y="12994"/>
                </a:lnTo>
                <a:lnTo>
                  <a:pt x="15792" y="13140"/>
                </a:lnTo>
                <a:lnTo>
                  <a:pt x="15719" y="13262"/>
                </a:lnTo>
                <a:lnTo>
                  <a:pt x="15622" y="13335"/>
                </a:lnTo>
                <a:lnTo>
                  <a:pt x="15549" y="13359"/>
                </a:lnTo>
                <a:lnTo>
                  <a:pt x="15500" y="13359"/>
                </a:lnTo>
                <a:lnTo>
                  <a:pt x="15403" y="13384"/>
                </a:lnTo>
                <a:lnTo>
                  <a:pt x="15330" y="13432"/>
                </a:lnTo>
                <a:lnTo>
                  <a:pt x="15281" y="13505"/>
                </a:lnTo>
                <a:lnTo>
                  <a:pt x="15257" y="13578"/>
                </a:lnTo>
                <a:lnTo>
                  <a:pt x="15257" y="13676"/>
                </a:lnTo>
                <a:lnTo>
                  <a:pt x="15281" y="13749"/>
                </a:lnTo>
                <a:lnTo>
                  <a:pt x="15354" y="13797"/>
                </a:lnTo>
                <a:lnTo>
                  <a:pt x="15427" y="13846"/>
                </a:lnTo>
                <a:lnTo>
                  <a:pt x="15524" y="13846"/>
                </a:lnTo>
                <a:lnTo>
                  <a:pt x="15573" y="14089"/>
                </a:lnTo>
                <a:lnTo>
                  <a:pt x="15622" y="14357"/>
                </a:lnTo>
                <a:lnTo>
                  <a:pt x="15622" y="14479"/>
                </a:lnTo>
                <a:lnTo>
                  <a:pt x="15622" y="14600"/>
                </a:lnTo>
                <a:lnTo>
                  <a:pt x="15597" y="14722"/>
                </a:lnTo>
                <a:lnTo>
                  <a:pt x="15549" y="14868"/>
                </a:lnTo>
                <a:lnTo>
                  <a:pt x="15476" y="14965"/>
                </a:lnTo>
                <a:lnTo>
                  <a:pt x="15403" y="15063"/>
                </a:lnTo>
                <a:lnTo>
                  <a:pt x="15305" y="15136"/>
                </a:lnTo>
                <a:lnTo>
                  <a:pt x="15208" y="15184"/>
                </a:lnTo>
                <a:lnTo>
                  <a:pt x="15208" y="15184"/>
                </a:lnTo>
                <a:lnTo>
                  <a:pt x="15257" y="14917"/>
                </a:lnTo>
                <a:lnTo>
                  <a:pt x="15330" y="14625"/>
                </a:lnTo>
                <a:lnTo>
                  <a:pt x="15330" y="14600"/>
                </a:lnTo>
                <a:lnTo>
                  <a:pt x="15330" y="14552"/>
                </a:lnTo>
                <a:lnTo>
                  <a:pt x="15281" y="14527"/>
                </a:lnTo>
                <a:lnTo>
                  <a:pt x="15208" y="14503"/>
                </a:lnTo>
                <a:lnTo>
                  <a:pt x="15184" y="14527"/>
                </a:lnTo>
                <a:lnTo>
                  <a:pt x="15159" y="14552"/>
                </a:lnTo>
                <a:lnTo>
                  <a:pt x="15013" y="14917"/>
                </a:lnTo>
                <a:lnTo>
                  <a:pt x="14965" y="15087"/>
                </a:lnTo>
                <a:lnTo>
                  <a:pt x="14965" y="15282"/>
                </a:lnTo>
                <a:lnTo>
                  <a:pt x="14648" y="15355"/>
                </a:lnTo>
                <a:lnTo>
                  <a:pt x="14721" y="15038"/>
                </a:lnTo>
                <a:lnTo>
                  <a:pt x="14819" y="14673"/>
                </a:lnTo>
                <a:lnTo>
                  <a:pt x="14867" y="14308"/>
                </a:lnTo>
                <a:lnTo>
                  <a:pt x="14867" y="14284"/>
                </a:lnTo>
                <a:lnTo>
                  <a:pt x="14843" y="14235"/>
                </a:lnTo>
                <a:lnTo>
                  <a:pt x="14794" y="14211"/>
                </a:lnTo>
                <a:lnTo>
                  <a:pt x="14721" y="14235"/>
                </a:lnTo>
                <a:lnTo>
                  <a:pt x="14673" y="14260"/>
                </a:lnTo>
                <a:lnTo>
                  <a:pt x="14673" y="14284"/>
                </a:lnTo>
                <a:lnTo>
                  <a:pt x="14551" y="14625"/>
                </a:lnTo>
                <a:lnTo>
                  <a:pt x="14454" y="14965"/>
                </a:lnTo>
                <a:lnTo>
                  <a:pt x="14356" y="15184"/>
                </a:lnTo>
                <a:lnTo>
                  <a:pt x="14332" y="15306"/>
                </a:lnTo>
                <a:lnTo>
                  <a:pt x="14332" y="15403"/>
                </a:lnTo>
                <a:lnTo>
                  <a:pt x="14064" y="15428"/>
                </a:lnTo>
                <a:lnTo>
                  <a:pt x="14064" y="15428"/>
                </a:lnTo>
                <a:lnTo>
                  <a:pt x="14089" y="15379"/>
                </a:lnTo>
                <a:lnTo>
                  <a:pt x="14089" y="15330"/>
                </a:lnTo>
                <a:lnTo>
                  <a:pt x="14113" y="15063"/>
                </a:lnTo>
                <a:lnTo>
                  <a:pt x="14162" y="14771"/>
                </a:lnTo>
                <a:lnTo>
                  <a:pt x="14235" y="14503"/>
                </a:lnTo>
                <a:lnTo>
                  <a:pt x="14356" y="14260"/>
                </a:lnTo>
                <a:lnTo>
                  <a:pt x="14356" y="14211"/>
                </a:lnTo>
                <a:lnTo>
                  <a:pt x="14332" y="14162"/>
                </a:lnTo>
                <a:lnTo>
                  <a:pt x="14283" y="14138"/>
                </a:lnTo>
                <a:lnTo>
                  <a:pt x="14235" y="14162"/>
                </a:lnTo>
                <a:lnTo>
                  <a:pt x="14064" y="14430"/>
                </a:lnTo>
                <a:lnTo>
                  <a:pt x="13918" y="14722"/>
                </a:lnTo>
                <a:lnTo>
                  <a:pt x="13845" y="14868"/>
                </a:lnTo>
                <a:lnTo>
                  <a:pt x="13821" y="15014"/>
                </a:lnTo>
                <a:lnTo>
                  <a:pt x="13797" y="15160"/>
                </a:lnTo>
                <a:lnTo>
                  <a:pt x="13797" y="15330"/>
                </a:lnTo>
                <a:lnTo>
                  <a:pt x="13821" y="15379"/>
                </a:lnTo>
                <a:lnTo>
                  <a:pt x="13845" y="15428"/>
                </a:lnTo>
                <a:lnTo>
                  <a:pt x="13383" y="15428"/>
                </a:lnTo>
                <a:lnTo>
                  <a:pt x="13432" y="15209"/>
                </a:lnTo>
                <a:lnTo>
                  <a:pt x="13456" y="14990"/>
                </a:lnTo>
                <a:lnTo>
                  <a:pt x="13505" y="14771"/>
                </a:lnTo>
                <a:lnTo>
                  <a:pt x="13578" y="14552"/>
                </a:lnTo>
                <a:lnTo>
                  <a:pt x="13748" y="14114"/>
                </a:lnTo>
                <a:lnTo>
                  <a:pt x="13748" y="14089"/>
                </a:lnTo>
                <a:lnTo>
                  <a:pt x="13748" y="14065"/>
                </a:lnTo>
                <a:lnTo>
                  <a:pt x="13699" y="14016"/>
                </a:lnTo>
                <a:lnTo>
                  <a:pt x="13651" y="14016"/>
                </a:lnTo>
                <a:lnTo>
                  <a:pt x="13602" y="14065"/>
                </a:lnTo>
                <a:lnTo>
                  <a:pt x="13456" y="14260"/>
                </a:lnTo>
                <a:lnTo>
                  <a:pt x="13334" y="14454"/>
                </a:lnTo>
                <a:lnTo>
                  <a:pt x="13237" y="14673"/>
                </a:lnTo>
                <a:lnTo>
                  <a:pt x="13140" y="14917"/>
                </a:lnTo>
                <a:lnTo>
                  <a:pt x="13067" y="15136"/>
                </a:lnTo>
                <a:lnTo>
                  <a:pt x="13042" y="15282"/>
                </a:lnTo>
                <a:lnTo>
                  <a:pt x="13042" y="15403"/>
                </a:lnTo>
                <a:lnTo>
                  <a:pt x="12556" y="15330"/>
                </a:lnTo>
                <a:lnTo>
                  <a:pt x="12604" y="15038"/>
                </a:lnTo>
                <a:lnTo>
                  <a:pt x="12677" y="14746"/>
                </a:lnTo>
                <a:lnTo>
                  <a:pt x="12775" y="14479"/>
                </a:lnTo>
                <a:lnTo>
                  <a:pt x="12921" y="14211"/>
                </a:lnTo>
                <a:lnTo>
                  <a:pt x="12921" y="14162"/>
                </a:lnTo>
                <a:lnTo>
                  <a:pt x="12896" y="14114"/>
                </a:lnTo>
                <a:lnTo>
                  <a:pt x="12799" y="14114"/>
                </a:lnTo>
                <a:lnTo>
                  <a:pt x="12702" y="14235"/>
                </a:lnTo>
                <a:lnTo>
                  <a:pt x="12604" y="14357"/>
                </a:lnTo>
                <a:lnTo>
                  <a:pt x="12507" y="14479"/>
                </a:lnTo>
                <a:lnTo>
                  <a:pt x="12410" y="14649"/>
                </a:lnTo>
                <a:lnTo>
                  <a:pt x="12337" y="14795"/>
                </a:lnTo>
                <a:lnTo>
                  <a:pt x="12288" y="14965"/>
                </a:lnTo>
                <a:lnTo>
                  <a:pt x="12239" y="15136"/>
                </a:lnTo>
                <a:lnTo>
                  <a:pt x="12239" y="15282"/>
                </a:lnTo>
                <a:lnTo>
                  <a:pt x="11801" y="15233"/>
                </a:lnTo>
                <a:lnTo>
                  <a:pt x="11753" y="15209"/>
                </a:lnTo>
                <a:lnTo>
                  <a:pt x="11874" y="14941"/>
                </a:lnTo>
                <a:lnTo>
                  <a:pt x="11947" y="14673"/>
                </a:lnTo>
                <a:lnTo>
                  <a:pt x="12118" y="14114"/>
                </a:lnTo>
                <a:lnTo>
                  <a:pt x="12118" y="14089"/>
                </a:lnTo>
                <a:lnTo>
                  <a:pt x="12118" y="14065"/>
                </a:lnTo>
                <a:lnTo>
                  <a:pt x="12093" y="14065"/>
                </a:lnTo>
                <a:lnTo>
                  <a:pt x="12069" y="14089"/>
                </a:lnTo>
                <a:lnTo>
                  <a:pt x="11874" y="14357"/>
                </a:lnTo>
                <a:lnTo>
                  <a:pt x="11680" y="14600"/>
                </a:lnTo>
                <a:lnTo>
                  <a:pt x="11509" y="14868"/>
                </a:lnTo>
                <a:lnTo>
                  <a:pt x="11363" y="15136"/>
                </a:lnTo>
                <a:lnTo>
                  <a:pt x="11363" y="15160"/>
                </a:lnTo>
                <a:lnTo>
                  <a:pt x="10974" y="15087"/>
                </a:lnTo>
                <a:lnTo>
                  <a:pt x="11096" y="14990"/>
                </a:lnTo>
                <a:lnTo>
                  <a:pt x="11169" y="14868"/>
                </a:lnTo>
                <a:lnTo>
                  <a:pt x="11290" y="14600"/>
                </a:lnTo>
                <a:lnTo>
                  <a:pt x="11655" y="13870"/>
                </a:lnTo>
                <a:lnTo>
                  <a:pt x="11680" y="13846"/>
                </a:lnTo>
                <a:lnTo>
                  <a:pt x="11680" y="13822"/>
                </a:lnTo>
                <a:lnTo>
                  <a:pt x="11631" y="13773"/>
                </a:lnTo>
                <a:lnTo>
                  <a:pt x="11558" y="13773"/>
                </a:lnTo>
                <a:lnTo>
                  <a:pt x="11534" y="13797"/>
                </a:lnTo>
                <a:lnTo>
                  <a:pt x="11144" y="14406"/>
                </a:lnTo>
                <a:lnTo>
                  <a:pt x="10974" y="14722"/>
                </a:lnTo>
                <a:lnTo>
                  <a:pt x="10901" y="14868"/>
                </a:lnTo>
                <a:lnTo>
                  <a:pt x="10877" y="14941"/>
                </a:lnTo>
                <a:lnTo>
                  <a:pt x="10877" y="15038"/>
                </a:lnTo>
                <a:lnTo>
                  <a:pt x="10901" y="15063"/>
                </a:lnTo>
                <a:lnTo>
                  <a:pt x="10341" y="14941"/>
                </a:lnTo>
                <a:lnTo>
                  <a:pt x="10487" y="14625"/>
                </a:lnTo>
                <a:lnTo>
                  <a:pt x="10633" y="14333"/>
                </a:lnTo>
                <a:lnTo>
                  <a:pt x="10804" y="14041"/>
                </a:lnTo>
                <a:lnTo>
                  <a:pt x="10998" y="13773"/>
                </a:lnTo>
                <a:lnTo>
                  <a:pt x="11023" y="13724"/>
                </a:lnTo>
                <a:lnTo>
                  <a:pt x="10998" y="13700"/>
                </a:lnTo>
                <a:lnTo>
                  <a:pt x="10950" y="13676"/>
                </a:lnTo>
                <a:lnTo>
                  <a:pt x="10901" y="13700"/>
                </a:lnTo>
                <a:lnTo>
                  <a:pt x="10658" y="13943"/>
                </a:lnTo>
                <a:lnTo>
                  <a:pt x="10414" y="14211"/>
                </a:lnTo>
                <a:lnTo>
                  <a:pt x="10317" y="14357"/>
                </a:lnTo>
                <a:lnTo>
                  <a:pt x="10220" y="14503"/>
                </a:lnTo>
                <a:lnTo>
                  <a:pt x="10147" y="14673"/>
                </a:lnTo>
                <a:lnTo>
                  <a:pt x="10098" y="14844"/>
                </a:lnTo>
                <a:lnTo>
                  <a:pt x="10098" y="14892"/>
                </a:lnTo>
                <a:lnTo>
                  <a:pt x="9709" y="14771"/>
                </a:lnTo>
                <a:lnTo>
                  <a:pt x="9757" y="14576"/>
                </a:lnTo>
                <a:lnTo>
                  <a:pt x="9830" y="14381"/>
                </a:lnTo>
                <a:lnTo>
                  <a:pt x="10001" y="13968"/>
                </a:lnTo>
                <a:lnTo>
                  <a:pt x="10147" y="13530"/>
                </a:lnTo>
                <a:lnTo>
                  <a:pt x="10147" y="13505"/>
                </a:lnTo>
                <a:lnTo>
                  <a:pt x="10122" y="13530"/>
                </a:lnTo>
                <a:lnTo>
                  <a:pt x="9879" y="13919"/>
                </a:lnTo>
                <a:lnTo>
                  <a:pt x="9636" y="14308"/>
                </a:lnTo>
                <a:lnTo>
                  <a:pt x="9539" y="14503"/>
                </a:lnTo>
                <a:lnTo>
                  <a:pt x="9466" y="14698"/>
                </a:lnTo>
                <a:lnTo>
                  <a:pt x="8906" y="14527"/>
                </a:lnTo>
                <a:lnTo>
                  <a:pt x="8979" y="14430"/>
                </a:lnTo>
                <a:lnTo>
                  <a:pt x="9028" y="14308"/>
                </a:lnTo>
                <a:lnTo>
                  <a:pt x="9149" y="14089"/>
                </a:lnTo>
                <a:lnTo>
                  <a:pt x="9344" y="13724"/>
                </a:lnTo>
                <a:lnTo>
                  <a:pt x="9417" y="13554"/>
                </a:lnTo>
                <a:lnTo>
                  <a:pt x="9490" y="13359"/>
                </a:lnTo>
                <a:lnTo>
                  <a:pt x="9490" y="13311"/>
                </a:lnTo>
                <a:lnTo>
                  <a:pt x="9441" y="13286"/>
                </a:lnTo>
                <a:lnTo>
                  <a:pt x="9393" y="13262"/>
                </a:lnTo>
                <a:lnTo>
                  <a:pt x="9368" y="13311"/>
                </a:lnTo>
                <a:lnTo>
                  <a:pt x="9247" y="13481"/>
                </a:lnTo>
                <a:lnTo>
                  <a:pt x="9149" y="13627"/>
                </a:lnTo>
                <a:lnTo>
                  <a:pt x="8906" y="13943"/>
                </a:lnTo>
                <a:lnTo>
                  <a:pt x="8736" y="14162"/>
                </a:lnTo>
                <a:lnTo>
                  <a:pt x="8663" y="14284"/>
                </a:lnTo>
                <a:lnTo>
                  <a:pt x="8638" y="14430"/>
                </a:lnTo>
                <a:lnTo>
                  <a:pt x="8419" y="14333"/>
                </a:lnTo>
                <a:lnTo>
                  <a:pt x="8492" y="14065"/>
                </a:lnTo>
                <a:lnTo>
                  <a:pt x="8541" y="13846"/>
                </a:lnTo>
                <a:lnTo>
                  <a:pt x="8711" y="13384"/>
                </a:lnTo>
                <a:lnTo>
                  <a:pt x="8833" y="13165"/>
                </a:lnTo>
                <a:lnTo>
                  <a:pt x="8955" y="12946"/>
                </a:lnTo>
                <a:lnTo>
                  <a:pt x="8955" y="12897"/>
                </a:lnTo>
                <a:lnTo>
                  <a:pt x="8930" y="12848"/>
                </a:lnTo>
                <a:lnTo>
                  <a:pt x="8882" y="12848"/>
                </a:lnTo>
                <a:lnTo>
                  <a:pt x="8833" y="12873"/>
                </a:lnTo>
                <a:lnTo>
                  <a:pt x="8687" y="13092"/>
                </a:lnTo>
                <a:lnTo>
                  <a:pt x="8565" y="13286"/>
                </a:lnTo>
                <a:lnTo>
                  <a:pt x="8444" y="13505"/>
                </a:lnTo>
                <a:lnTo>
                  <a:pt x="8322" y="13749"/>
                </a:lnTo>
                <a:lnTo>
                  <a:pt x="8225" y="13968"/>
                </a:lnTo>
                <a:lnTo>
                  <a:pt x="8176" y="14089"/>
                </a:lnTo>
                <a:lnTo>
                  <a:pt x="8152" y="14211"/>
                </a:lnTo>
                <a:lnTo>
                  <a:pt x="7762" y="14041"/>
                </a:lnTo>
                <a:lnTo>
                  <a:pt x="7908" y="13627"/>
                </a:lnTo>
                <a:lnTo>
                  <a:pt x="8103" y="13213"/>
                </a:lnTo>
                <a:lnTo>
                  <a:pt x="8322" y="12800"/>
                </a:lnTo>
                <a:lnTo>
                  <a:pt x="8322" y="12751"/>
                </a:lnTo>
                <a:lnTo>
                  <a:pt x="8298" y="12727"/>
                </a:lnTo>
                <a:lnTo>
                  <a:pt x="8249" y="12727"/>
                </a:lnTo>
                <a:lnTo>
                  <a:pt x="7908" y="13140"/>
                </a:lnTo>
                <a:lnTo>
                  <a:pt x="7762" y="13335"/>
                </a:lnTo>
                <a:lnTo>
                  <a:pt x="7616" y="13578"/>
                </a:lnTo>
                <a:lnTo>
                  <a:pt x="7543" y="13700"/>
                </a:lnTo>
                <a:lnTo>
                  <a:pt x="7470" y="13870"/>
                </a:lnTo>
                <a:lnTo>
                  <a:pt x="7130" y="13700"/>
                </a:lnTo>
                <a:lnTo>
                  <a:pt x="7154" y="13554"/>
                </a:lnTo>
                <a:lnTo>
                  <a:pt x="7178" y="13408"/>
                </a:lnTo>
                <a:lnTo>
                  <a:pt x="7300" y="13165"/>
                </a:lnTo>
                <a:lnTo>
                  <a:pt x="7495" y="12751"/>
                </a:lnTo>
                <a:lnTo>
                  <a:pt x="7689" y="12313"/>
                </a:lnTo>
                <a:lnTo>
                  <a:pt x="7689" y="12289"/>
                </a:lnTo>
                <a:lnTo>
                  <a:pt x="7665" y="12264"/>
                </a:lnTo>
                <a:lnTo>
                  <a:pt x="7641" y="12264"/>
                </a:lnTo>
                <a:lnTo>
                  <a:pt x="7616" y="12289"/>
                </a:lnTo>
                <a:lnTo>
                  <a:pt x="7397" y="12581"/>
                </a:lnTo>
                <a:lnTo>
                  <a:pt x="7178" y="12873"/>
                </a:lnTo>
                <a:lnTo>
                  <a:pt x="7081" y="13043"/>
                </a:lnTo>
                <a:lnTo>
                  <a:pt x="7008" y="13189"/>
                </a:lnTo>
                <a:lnTo>
                  <a:pt x="6935" y="13359"/>
                </a:lnTo>
                <a:lnTo>
                  <a:pt x="6886" y="13530"/>
                </a:lnTo>
                <a:lnTo>
                  <a:pt x="6570" y="13335"/>
                </a:lnTo>
                <a:lnTo>
                  <a:pt x="6692" y="13043"/>
                </a:lnTo>
                <a:lnTo>
                  <a:pt x="6813" y="12751"/>
                </a:lnTo>
                <a:lnTo>
                  <a:pt x="7105" y="12216"/>
                </a:lnTo>
                <a:lnTo>
                  <a:pt x="7130" y="12191"/>
                </a:lnTo>
                <a:lnTo>
                  <a:pt x="7105" y="12167"/>
                </a:lnTo>
                <a:lnTo>
                  <a:pt x="7057" y="12167"/>
                </a:lnTo>
                <a:lnTo>
                  <a:pt x="6838" y="12386"/>
                </a:lnTo>
                <a:lnTo>
                  <a:pt x="6619" y="12629"/>
                </a:lnTo>
                <a:lnTo>
                  <a:pt x="6448" y="12897"/>
                </a:lnTo>
                <a:lnTo>
                  <a:pt x="6327" y="13165"/>
                </a:lnTo>
                <a:lnTo>
                  <a:pt x="6254" y="13165"/>
                </a:lnTo>
                <a:lnTo>
                  <a:pt x="6181" y="13189"/>
                </a:lnTo>
                <a:lnTo>
                  <a:pt x="6132" y="13238"/>
                </a:lnTo>
                <a:lnTo>
                  <a:pt x="6083" y="13286"/>
                </a:lnTo>
                <a:lnTo>
                  <a:pt x="5937" y="13238"/>
                </a:lnTo>
                <a:lnTo>
                  <a:pt x="5791" y="13213"/>
                </a:lnTo>
                <a:lnTo>
                  <a:pt x="5816" y="13140"/>
                </a:lnTo>
                <a:lnTo>
                  <a:pt x="6059" y="12654"/>
                </a:lnTo>
                <a:lnTo>
                  <a:pt x="6254" y="12264"/>
                </a:lnTo>
                <a:lnTo>
                  <a:pt x="6351" y="12045"/>
                </a:lnTo>
                <a:lnTo>
                  <a:pt x="6424" y="11851"/>
                </a:lnTo>
                <a:lnTo>
                  <a:pt x="6424" y="11826"/>
                </a:lnTo>
                <a:lnTo>
                  <a:pt x="6400" y="11802"/>
                </a:lnTo>
                <a:lnTo>
                  <a:pt x="6375" y="11802"/>
                </a:lnTo>
                <a:lnTo>
                  <a:pt x="6351" y="11826"/>
                </a:lnTo>
                <a:lnTo>
                  <a:pt x="6108" y="12143"/>
                </a:lnTo>
                <a:lnTo>
                  <a:pt x="5864" y="12459"/>
                </a:lnTo>
                <a:lnTo>
                  <a:pt x="5743" y="12654"/>
                </a:lnTo>
                <a:lnTo>
                  <a:pt x="5621" y="12824"/>
                </a:lnTo>
                <a:lnTo>
                  <a:pt x="5548" y="13019"/>
                </a:lnTo>
                <a:lnTo>
                  <a:pt x="5475" y="13213"/>
                </a:lnTo>
                <a:lnTo>
                  <a:pt x="5451" y="13213"/>
                </a:lnTo>
                <a:lnTo>
                  <a:pt x="5183" y="13189"/>
                </a:lnTo>
                <a:lnTo>
                  <a:pt x="4891" y="13213"/>
                </a:lnTo>
                <a:lnTo>
                  <a:pt x="5037" y="12921"/>
                </a:lnTo>
                <a:lnTo>
                  <a:pt x="5353" y="12410"/>
                </a:lnTo>
                <a:lnTo>
                  <a:pt x="5451" y="12240"/>
                </a:lnTo>
                <a:lnTo>
                  <a:pt x="5524" y="12070"/>
                </a:lnTo>
                <a:lnTo>
                  <a:pt x="5548" y="11972"/>
                </a:lnTo>
                <a:lnTo>
                  <a:pt x="5548" y="11899"/>
                </a:lnTo>
                <a:lnTo>
                  <a:pt x="5524" y="11802"/>
                </a:lnTo>
                <a:lnTo>
                  <a:pt x="5475" y="11729"/>
                </a:lnTo>
                <a:lnTo>
                  <a:pt x="5451" y="11729"/>
                </a:lnTo>
                <a:lnTo>
                  <a:pt x="5451" y="11753"/>
                </a:lnTo>
                <a:lnTo>
                  <a:pt x="5426" y="11802"/>
                </a:lnTo>
                <a:lnTo>
                  <a:pt x="5378" y="11875"/>
                </a:lnTo>
                <a:lnTo>
                  <a:pt x="5280" y="11997"/>
                </a:lnTo>
                <a:lnTo>
                  <a:pt x="4988" y="12435"/>
                </a:lnTo>
                <a:lnTo>
                  <a:pt x="4745" y="12800"/>
                </a:lnTo>
                <a:lnTo>
                  <a:pt x="4623" y="13019"/>
                </a:lnTo>
                <a:lnTo>
                  <a:pt x="4599" y="13140"/>
                </a:lnTo>
                <a:lnTo>
                  <a:pt x="4599" y="13238"/>
                </a:lnTo>
                <a:lnTo>
                  <a:pt x="4599" y="13262"/>
                </a:lnTo>
                <a:lnTo>
                  <a:pt x="4575" y="13262"/>
                </a:lnTo>
                <a:lnTo>
                  <a:pt x="4550" y="11802"/>
                </a:lnTo>
                <a:lnTo>
                  <a:pt x="4550" y="10537"/>
                </a:lnTo>
                <a:lnTo>
                  <a:pt x="4526" y="9271"/>
                </a:lnTo>
                <a:lnTo>
                  <a:pt x="4477" y="8396"/>
                </a:lnTo>
                <a:lnTo>
                  <a:pt x="4477" y="7520"/>
                </a:lnTo>
                <a:lnTo>
                  <a:pt x="4453" y="7130"/>
                </a:lnTo>
                <a:lnTo>
                  <a:pt x="4453" y="6863"/>
                </a:lnTo>
                <a:lnTo>
                  <a:pt x="4453" y="6595"/>
                </a:lnTo>
                <a:lnTo>
                  <a:pt x="4648" y="6619"/>
                </a:lnTo>
                <a:lnTo>
                  <a:pt x="4818" y="6619"/>
                </a:lnTo>
                <a:lnTo>
                  <a:pt x="5183" y="6595"/>
                </a:lnTo>
                <a:lnTo>
                  <a:pt x="5791" y="6595"/>
                </a:lnTo>
                <a:lnTo>
                  <a:pt x="6010" y="6571"/>
                </a:lnTo>
                <a:lnTo>
                  <a:pt x="6108" y="6522"/>
                </a:lnTo>
                <a:lnTo>
                  <a:pt x="6156" y="6449"/>
                </a:lnTo>
                <a:lnTo>
                  <a:pt x="6546" y="6230"/>
                </a:lnTo>
                <a:lnTo>
                  <a:pt x="6935" y="5962"/>
                </a:lnTo>
                <a:lnTo>
                  <a:pt x="7300" y="5646"/>
                </a:lnTo>
                <a:lnTo>
                  <a:pt x="7665" y="5330"/>
                </a:lnTo>
                <a:lnTo>
                  <a:pt x="8006" y="4989"/>
                </a:lnTo>
                <a:lnTo>
                  <a:pt x="8322" y="4648"/>
                </a:lnTo>
                <a:lnTo>
                  <a:pt x="8930" y="3943"/>
                </a:lnTo>
                <a:lnTo>
                  <a:pt x="9003" y="3870"/>
                </a:lnTo>
                <a:lnTo>
                  <a:pt x="9003" y="3797"/>
                </a:lnTo>
                <a:lnTo>
                  <a:pt x="9003" y="3699"/>
                </a:lnTo>
                <a:lnTo>
                  <a:pt x="8979" y="3626"/>
                </a:lnTo>
                <a:lnTo>
                  <a:pt x="9125" y="3456"/>
                </a:lnTo>
                <a:lnTo>
                  <a:pt x="9247" y="3286"/>
                </a:lnTo>
                <a:lnTo>
                  <a:pt x="9514" y="2872"/>
                </a:lnTo>
                <a:lnTo>
                  <a:pt x="9709" y="2434"/>
                </a:lnTo>
                <a:lnTo>
                  <a:pt x="9855" y="2020"/>
                </a:lnTo>
                <a:lnTo>
                  <a:pt x="10074" y="1266"/>
                </a:lnTo>
                <a:lnTo>
                  <a:pt x="10195" y="877"/>
                </a:lnTo>
                <a:lnTo>
                  <a:pt x="10341" y="512"/>
                </a:lnTo>
                <a:lnTo>
                  <a:pt x="10341" y="488"/>
                </a:lnTo>
                <a:close/>
                <a:moveTo>
                  <a:pt x="10536" y="1"/>
                </a:moveTo>
                <a:lnTo>
                  <a:pt x="10366" y="25"/>
                </a:lnTo>
                <a:lnTo>
                  <a:pt x="10195" y="74"/>
                </a:lnTo>
                <a:lnTo>
                  <a:pt x="10049" y="171"/>
                </a:lnTo>
                <a:lnTo>
                  <a:pt x="10025" y="196"/>
                </a:lnTo>
                <a:lnTo>
                  <a:pt x="9952" y="244"/>
                </a:lnTo>
                <a:lnTo>
                  <a:pt x="9903" y="293"/>
                </a:lnTo>
                <a:lnTo>
                  <a:pt x="9782" y="415"/>
                </a:lnTo>
                <a:lnTo>
                  <a:pt x="9709" y="585"/>
                </a:lnTo>
                <a:lnTo>
                  <a:pt x="9636" y="780"/>
                </a:lnTo>
                <a:lnTo>
                  <a:pt x="9539" y="1169"/>
                </a:lnTo>
                <a:lnTo>
                  <a:pt x="9466" y="1509"/>
                </a:lnTo>
                <a:lnTo>
                  <a:pt x="9320" y="1972"/>
                </a:lnTo>
                <a:lnTo>
                  <a:pt x="9247" y="2215"/>
                </a:lnTo>
                <a:lnTo>
                  <a:pt x="9149" y="2458"/>
                </a:lnTo>
                <a:lnTo>
                  <a:pt x="9003" y="2726"/>
                </a:lnTo>
                <a:lnTo>
                  <a:pt x="8833" y="2994"/>
                </a:lnTo>
                <a:lnTo>
                  <a:pt x="8663" y="3286"/>
                </a:lnTo>
                <a:lnTo>
                  <a:pt x="8614" y="3407"/>
                </a:lnTo>
                <a:lnTo>
                  <a:pt x="8565" y="3578"/>
                </a:lnTo>
                <a:lnTo>
                  <a:pt x="7324" y="4867"/>
                </a:lnTo>
                <a:lnTo>
                  <a:pt x="6692" y="5500"/>
                </a:lnTo>
                <a:lnTo>
                  <a:pt x="6035" y="6108"/>
                </a:lnTo>
                <a:lnTo>
                  <a:pt x="5937" y="6084"/>
                </a:lnTo>
                <a:lnTo>
                  <a:pt x="5524" y="6084"/>
                </a:lnTo>
                <a:lnTo>
                  <a:pt x="5110" y="6133"/>
                </a:lnTo>
                <a:lnTo>
                  <a:pt x="4867" y="6133"/>
                </a:lnTo>
                <a:lnTo>
                  <a:pt x="4599" y="6157"/>
                </a:lnTo>
                <a:lnTo>
                  <a:pt x="4599" y="6157"/>
                </a:lnTo>
                <a:lnTo>
                  <a:pt x="4623" y="6133"/>
                </a:lnTo>
                <a:lnTo>
                  <a:pt x="4623" y="6084"/>
                </a:lnTo>
                <a:lnTo>
                  <a:pt x="4599" y="5987"/>
                </a:lnTo>
                <a:lnTo>
                  <a:pt x="4526" y="5914"/>
                </a:lnTo>
                <a:lnTo>
                  <a:pt x="4453" y="5889"/>
                </a:lnTo>
                <a:lnTo>
                  <a:pt x="4404" y="5816"/>
                </a:lnTo>
                <a:lnTo>
                  <a:pt x="4331" y="5768"/>
                </a:lnTo>
                <a:lnTo>
                  <a:pt x="4112" y="5670"/>
                </a:lnTo>
                <a:lnTo>
                  <a:pt x="3869" y="5622"/>
                </a:lnTo>
                <a:lnTo>
                  <a:pt x="3626" y="5597"/>
                </a:lnTo>
                <a:lnTo>
                  <a:pt x="2871" y="5597"/>
                </a:lnTo>
                <a:lnTo>
                  <a:pt x="2385" y="5646"/>
                </a:lnTo>
                <a:lnTo>
                  <a:pt x="2166" y="5646"/>
                </a:lnTo>
                <a:lnTo>
                  <a:pt x="1922" y="5622"/>
                </a:lnTo>
                <a:lnTo>
                  <a:pt x="1412" y="5597"/>
                </a:lnTo>
                <a:lnTo>
                  <a:pt x="1144" y="5597"/>
                </a:lnTo>
                <a:lnTo>
                  <a:pt x="901" y="5622"/>
                </a:lnTo>
                <a:lnTo>
                  <a:pt x="682" y="5670"/>
                </a:lnTo>
                <a:lnTo>
                  <a:pt x="463" y="5792"/>
                </a:lnTo>
                <a:lnTo>
                  <a:pt x="365" y="5792"/>
                </a:lnTo>
                <a:lnTo>
                  <a:pt x="317" y="5841"/>
                </a:lnTo>
                <a:lnTo>
                  <a:pt x="292" y="5889"/>
                </a:lnTo>
                <a:lnTo>
                  <a:pt x="244" y="6133"/>
                </a:lnTo>
                <a:lnTo>
                  <a:pt x="219" y="6400"/>
                </a:lnTo>
                <a:lnTo>
                  <a:pt x="219" y="6911"/>
                </a:lnTo>
                <a:lnTo>
                  <a:pt x="195" y="7422"/>
                </a:lnTo>
                <a:lnTo>
                  <a:pt x="171" y="7933"/>
                </a:lnTo>
                <a:lnTo>
                  <a:pt x="146" y="8493"/>
                </a:lnTo>
                <a:lnTo>
                  <a:pt x="146" y="9028"/>
                </a:lnTo>
                <a:lnTo>
                  <a:pt x="146" y="10123"/>
                </a:lnTo>
                <a:lnTo>
                  <a:pt x="171" y="10707"/>
                </a:lnTo>
                <a:lnTo>
                  <a:pt x="171" y="11267"/>
                </a:lnTo>
                <a:lnTo>
                  <a:pt x="122" y="12386"/>
                </a:lnTo>
                <a:lnTo>
                  <a:pt x="98" y="13530"/>
                </a:lnTo>
                <a:lnTo>
                  <a:pt x="98" y="14162"/>
                </a:lnTo>
                <a:lnTo>
                  <a:pt x="73" y="14479"/>
                </a:lnTo>
                <a:lnTo>
                  <a:pt x="25" y="14795"/>
                </a:lnTo>
                <a:lnTo>
                  <a:pt x="0" y="14868"/>
                </a:lnTo>
                <a:lnTo>
                  <a:pt x="25" y="14965"/>
                </a:lnTo>
                <a:lnTo>
                  <a:pt x="73" y="15014"/>
                </a:lnTo>
                <a:lnTo>
                  <a:pt x="122" y="15063"/>
                </a:lnTo>
                <a:lnTo>
                  <a:pt x="195" y="15087"/>
                </a:lnTo>
                <a:lnTo>
                  <a:pt x="268" y="15111"/>
                </a:lnTo>
                <a:lnTo>
                  <a:pt x="341" y="15087"/>
                </a:lnTo>
                <a:lnTo>
                  <a:pt x="414" y="15038"/>
                </a:lnTo>
                <a:lnTo>
                  <a:pt x="463" y="15087"/>
                </a:lnTo>
                <a:lnTo>
                  <a:pt x="536" y="15111"/>
                </a:lnTo>
                <a:lnTo>
                  <a:pt x="998" y="15136"/>
                </a:lnTo>
                <a:lnTo>
                  <a:pt x="1460" y="15136"/>
                </a:lnTo>
                <a:lnTo>
                  <a:pt x="1922" y="15111"/>
                </a:lnTo>
                <a:lnTo>
                  <a:pt x="2385" y="15087"/>
                </a:lnTo>
                <a:lnTo>
                  <a:pt x="2482" y="15087"/>
                </a:lnTo>
                <a:lnTo>
                  <a:pt x="3309" y="15014"/>
                </a:lnTo>
                <a:lnTo>
                  <a:pt x="3723" y="14990"/>
                </a:lnTo>
                <a:lnTo>
                  <a:pt x="4112" y="14965"/>
                </a:lnTo>
                <a:lnTo>
                  <a:pt x="4137" y="14965"/>
                </a:lnTo>
                <a:lnTo>
                  <a:pt x="4185" y="14990"/>
                </a:lnTo>
                <a:lnTo>
                  <a:pt x="4234" y="15014"/>
                </a:lnTo>
                <a:lnTo>
                  <a:pt x="4356" y="15014"/>
                </a:lnTo>
                <a:lnTo>
                  <a:pt x="4453" y="14941"/>
                </a:lnTo>
                <a:lnTo>
                  <a:pt x="4502" y="14917"/>
                </a:lnTo>
                <a:lnTo>
                  <a:pt x="4526" y="14868"/>
                </a:lnTo>
                <a:lnTo>
                  <a:pt x="4575" y="14746"/>
                </a:lnTo>
                <a:lnTo>
                  <a:pt x="4599" y="14600"/>
                </a:lnTo>
                <a:lnTo>
                  <a:pt x="4599" y="14333"/>
                </a:lnTo>
                <a:lnTo>
                  <a:pt x="4599" y="14065"/>
                </a:lnTo>
                <a:lnTo>
                  <a:pt x="4575" y="13797"/>
                </a:lnTo>
                <a:lnTo>
                  <a:pt x="4599" y="13773"/>
                </a:lnTo>
                <a:lnTo>
                  <a:pt x="5037" y="13724"/>
                </a:lnTo>
                <a:lnTo>
                  <a:pt x="5451" y="13676"/>
                </a:lnTo>
                <a:lnTo>
                  <a:pt x="5791" y="13700"/>
                </a:lnTo>
                <a:lnTo>
                  <a:pt x="5986" y="13676"/>
                </a:lnTo>
                <a:lnTo>
                  <a:pt x="6132" y="13627"/>
                </a:lnTo>
                <a:lnTo>
                  <a:pt x="6156" y="13651"/>
                </a:lnTo>
                <a:lnTo>
                  <a:pt x="6521" y="13895"/>
                </a:lnTo>
                <a:lnTo>
                  <a:pt x="6886" y="14138"/>
                </a:lnTo>
                <a:lnTo>
                  <a:pt x="7276" y="14357"/>
                </a:lnTo>
                <a:lnTo>
                  <a:pt x="7665" y="14552"/>
                </a:lnTo>
                <a:lnTo>
                  <a:pt x="8054" y="14722"/>
                </a:lnTo>
                <a:lnTo>
                  <a:pt x="8444" y="14892"/>
                </a:lnTo>
                <a:lnTo>
                  <a:pt x="8833" y="15038"/>
                </a:lnTo>
                <a:lnTo>
                  <a:pt x="9247" y="15160"/>
                </a:lnTo>
                <a:lnTo>
                  <a:pt x="10074" y="15403"/>
                </a:lnTo>
                <a:lnTo>
                  <a:pt x="10925" y="15574"/>
                </a:lnTo>
                <a:lnTo>
                  <a:pt x="11777" y="15695"/>
                </a:lnTo>
                <a:lnTo>
                  <a:pt x="12653" y="15817"/>
                </a:lnTo>
                <a:lnTo>
                  <a:pt x="13310" y="15866"/>
                </a:lnTo>
                <a:lnTo>
                  <a:pt x="13651" y="15890"/>
                </a:lnTo>
                <a:lnTo>
                  <a:pt x="14016" y="15866"/>
                </a:lnTo>
                <a:lnTo>
                  <a:pt x="14356" y="15866"/>
                </a:lnTo>
                <a:lnTo>
                  <a:pt x="14697" y="15793"/>
                </a:lnTo>
                <a:lnTo>
                  <a:pt x="15013" y="15720"/>
                </a:lnTo>
                <a:lnTo>
                  <a:pt x="15330" y="15598"/>
                </a:lnTo>
                <a:lnTo>
                  <a:pt x="15476" y="15525"/>
                </a:lnTo>
                <a:lnTo>
                  <a:pt x="15597" y="15452"/>
                </a:lnTo>
                <a:lnTo>
                  <a:pt x="15719" y="15355"/>
                </a:lnTo>
                <a:lnTo>
                  <a:pt x="15792" y="15257"/>
                </a:lnTo>
                <a:lnTo>
                  <a:pt x="15865" y="15160"/>
                </a:lnTo>
                <a:lnTo>
                  <a:pt x="15914" y="15038"/>
                </a:lnTo>
                <a:lnTo>
                  <a:pt x="15962" y="14941"/>
                </a:lnTo>
                <a:lnTo>
                  <a:pt x="15987" y="14819"/>
                </a:lnTo>
                <a:lnTo>
                  <a:pt x="16011" y="14552"/>
                </a:lnTo>
                <a:lnTo>
                  <a:pt x="15987" y="14284"/>
                </a:lnTo>
                <a:lnTo>
                  <a:pt x="15938" y="14016"/>
                </a:lnTo>
                <a:lnTo>
                  <a:pt x="15865" y="13749"/>
                </a:lnTo>
                <a:lnTo>
                  <a:pt x="15987" y="13651"/>
                </a:lnTo>
                <a:lnTo>
                  <a:pt x="16084" y="13530"/>
                </a:lnTo>
                <a:lnTo>
                  <a:pt x="16181" y="13408"/>
                </a:lnTo>
                <a:lnTo>
                  <a:pt x="16254" y="13262"/>
                </a:lnTo>
                <a:lnTo>
                  <a:pt x="16376" y="12946"/>
                </a:lnTo>
                <a:lnTo>
                  <a:pt x="16425" y="12654"/>
                </a:lnTo>
                <a:lnTo>
                  <a:pt x="16449" y="12410"/>
                </a:lnTo>
                <a:lnTo>
                  <a:pt x="16449" y="12070"/>
                </a:lnTo>
                <a:lnTo>
                  <a:pt x="16425" y="11875"/>
                </a:lnTo>
                <a:lnTo>
                  <a:pt x="16400" y="11680"/>
                </a:lnTo>
                <a:lnTo>
                  <a:pt x="16352" y="11534"/>
                </a:lnTo>
                <a:lnTo>
                  <a:pt x="16279" y="11388"/>
                </a:lnTo>
                <a:lnTo>
                  <a:pt x="16425" y="11267"/>
                </a:lnTo>
                <a:lnTo>
                  <a:pt x="16546" y="11096"/>
                </a:lnTo>
                <a:lnTo>
                  <a:pt x="16668" y="10926"/>
                </a:lnTo>
                <a:lnTo>
                  <a:pt x="16765" y="10756"/>
                </a:lnTo>
                <a:lnTo>
                  <a:pt x="16838" y="10561"/>
                </a:lnTo>
                <a:lnTo>
                  <a:pt x="16887" y="10342"/>
                </a:lnTo>
                <a:lnTo>
                  <a:pt x="16911" y="10147"/>
                </a:lnTo>
                <a:lnTo>
                  <a:pt x="16936" y="9953"/>
                </a:lnTo>
                <a:lnTo>
                  <a:pt x="16911" y="9758"/>
                </a:lnTo>
                <a:lnTo>
                  <a:pt x="16838" y="9515"/>
                </a:lnTo>
                <a:lnTo>
                  <a:pt x="16717" y="9271"/>
                </a:lnTo>
                <a:lnTo>
                  <a:pt x="16571" y="9053"/>
                </a:lnTo>
                <a:lnTo>
                  <a:pt x="16717" y="8931"/>
                </a:lnTo>
                <a:lnTo>
                  <a:pt x="16838" y="8785"/>
                </a:lnTo>
                <a:lnTo>
                  <a:pt x="16936" y="8615"/>
                </a:lnTo>
                <a:lnTo>
                  <a:pt x="17033" y="8444"/>
                </a:lnTo>
                <a:lnTo>
                  <a:pt x="17106" y="8274"/>
                </a:lnTo>
                <a:lnTo>
                  <a:pt x="17155" y="8079"/>
                </a:lnTo>
                <a:lnTo>
                  <a:pt x="17179" y="7885"/>
                </a:lnTo>
                <a:lnTo>
                  <a:pt x="17203" y="7690"/>
                </a:lnTo>
                <a:lnTo>
                  <a:pt x="17179" y="7447"/>
                </a:lnTo>
                <a:lnTo>
                  <a:pt x="17106" y="7252"/>
                </a:lnTo>
                <a:lnTo>
                  <a:pt x="17009" y="7057"/>
                </a:lnTo>
                <a:lnTo>
                  <a:pt x="16887" y="6887"/>
                </a:lnTo>
                <a:lnTo>
                  <a:pt x="16717" y="6741"/>
                </a:lnTo>
                <a:lnTo>
                  <a:pt x="16546" y="6619"/>
                </a:lnTo>
                <a:lnTo>
                  <a:pt x="16352" y="6498"/>
                </a:lnTo>
                <a:lnTo>
                  <a:pt x="16157" y="6400"/>
                </a:lnTo>
                <a:lnTo>
                  <a:pt x="15938" y="6303"/>
                </a:lnTo>
                <a:lnTo>
                  <a:pt x="15719" y="6206"/>
                </a:lnTo>
                <a:lnTo>
                  <a:pt x="15232" y="6084"/>
                </a:lnTo>
                <a:lnTo>
                  <a:pt x="14746" y="5987"/>
                </a:lnTo>
                <a:lnTo>
                  <a:pt x="14259" y="5938"/>
                </a:lnTo>
                <a:lnTo>
                  <a:pt x="13845" y="5889"/>
                </a:lnTo>
                <a:lnTo>
                  <a:pt x="13432" y="5865"/>
                </a:lnTo>
                <a:lnTo>
                  <a:pt x="12604" y="5841"/>
                </a:lnTo>
                <a:lnTo>
                  <a:pt x="11607" y="5841"/>
                </a:lnTo>
                <a:lnTo>
                  <a:pt x="11266" y="5865"/>
                </a:lnTo>
                <a:lnTo>
                  <a:pt x="11461" y="5354"/>
                </a:lnTo>
                <a:lnTo>
                  <a:pt x="11655" y="4843"/>
                </a:lnTo>
                <a:lnTo>
                  <a:pt x="11826" y="4308"/>
                </a:lnTo>
                <a:lnTo>
                  <a:pt x="11996" y="3797"/>
                </a:lnTo>
                <a:lnTo>
                  <a:pt x="12142" y="3261"/>
                </a:lnTo>
                <a:lnTo>
                  <a:pt x="12239" y="2726"/>
                </a:lnTo>
                <a:lnTo>
                  <a:pt x="12264" y="2458"/>
                </a:lnTo>
                <a:lnTo>
                  <a:pt x="12264" y="2191"/>
                </a:lnTo>
                <a:lnTo>
                  <a:pt x="12239" y="1899"/>
                </a:lnTo>
                <a:lnTo>
                  <a:pt x="12215" y="1631"/>
                </a:lnTo>
                <a:lnTo>
                  <a:pt x="12166" y="1412"/>
                </a:lnTo>
                <a:lnTo>
                  <a:pt x="12118" y="1217"/>
                </a:lnTo>
                <a:lnTo>
                  <a:pt x="12045" y="1023"/>
                </a:lnTo>
                <a:lnTo>
                  <a:pt x="11972" y="853"/>
                </a:lnTo>
                <a:lnTo>
                  <a:pt x="11850" y="682"/>
                </a:lnTo>
                <a:lnTo>
                  <a:pt x="11728" y="512"/>
                </a:lnTo>
                <a:lnTo>
                  <a:pt x="11582" y="366"/>
                </a:lnTo>
                <a:lnTo>
                  <a:pt x="11412" y="220"/>
                </a:lnTo>
                <a:lnTo>
                  <a:pt x="11266" y="147"/>
                </a:lnTo>
                <a:lnTo>
                  <a:pt x="11120" y="74"/>
                </a:lnTo>
                <a:lnTo>
                  <a:pt x="10925" y="25"/>
                </a:lnTo>
                <a:lnTo>
                  <a:pt x="10731" y="1"/>
                </a:lnTo>
                <a:close/>
              </a:path>
            </a:pathLst>
          </a:custGeom>
          <a:solidFill>
            <a:srgbClr val="BF9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AA22A"/>
              </a:solidFill>
            </a:endParaRPr>
          </a:p>
        </p:txBody>
      </p:sp>
      <p:sp>
        <p:nvSpPr>
          <p:cNvPr id="798" name="Google Shape;798;p47"/>
          <p:cNvSpPr txBox="1"/>
          <p:nvPr/>
        </p:nvSpPr>
        <p:spPr>
          <a:xfrm>
            <a:off x="4161588" y="2676300"/>
            <a:ext cx="3229200" cy="1159800"/>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None/>
            </a:pPr>
            <a:r>
              <a:rPr lang="en" sz="6000">
                <a:solidFill>
                  <a:srgbClr val="0069BF"/>
                </a:solidFill>
                <a:latin typeface="Sniglet"/>
                <a:ea typeface="Sniglet"/>
                <a:cs typeface="Sniglet"/>
                <a:sym typeface="Sniglet"/>
              </a:rPr>
              <a:t>MERCI!</a:t>
            </a:r>
            <a:endParaRPr sz="6000">
              <a:solidFill>
                <a:srgbClr val="0069BF"/>
              </a:solidFill>
              <a:latin typeface="Sniglet"/>
              <a:ea typeface="Sniglet"/>
              <a:cs typeface="Sniglet"/>
              <a:sym typeface="Sniglet"/>
            </a:endParaRPr>
          </a:p>
        </p:txBody>
      </p:sp>
      <p:sp>
        <p:nvSpPr>
          <p:cNvPr id="799" name="Google Shape;799;p47"/>
          <p:cNvSpPr txBox="1"/>
          <p:nvPr/>
        </p:nvSpPr>
        <p:spPr>
          <a:xfrm>
            <a:off x="971375" y="4064700"/>
            <a:ext cx="2887500" cy="5748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600"/>
              </a:spcBef>
              <a:spcAft>
                <a:spcPts val="0"/>
              </a:spcAft>
              <a:buNone/>
            </a:pPr>
            <a:r>
              <a:rPr lang="en" sz="1800" u="sng">
                <a:solidFill>
                  <a:schemeClr val="hlink"/>
                </a:solidFill>
                <a:latin typeface="Ubuntu"/>
                <a:ea typeface="Ubuntu"/>
                <a:cs typeface="Ubuntu"/>
                <a:sym typeface="Ubuntu"/>
                <a:hlinkClick r:id="rId4"/>
              </a:rPr>
              <a:t>Formulaire à compléter</a:t>
            </a:r>
            <a:endParaRPr sz="1800">
              <a:solidFill>
                <a:srgbClr val="0000FF"/>
              </a:solidFill>
              <a:latin typeface="Ubuntu"/>
              <a:ea typeface="Ubuntu"/>
              <a:cs typeface="Ubuntu"/>
              <a:sym typeface="Ubuntu"/>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3" name="Shape 803"/>
        <p:cNvGrpSpPr/>
        <p:nvPr/>
      </p:nvGrpSpPr>
      <p:grpSpPr>
        <a:xfrm>
          <a:off x="0" y="0"/>
          <a:ext cx="0" cy="0"/>
          <a:chOff x="0" y="0"/>
          <a:chExt cx="0" cy="0"/>
        </a:xfrm>
      </p:grpSpPr>
      <p:sp>
        <p:nvSpPr>
          <p:cNvPr id="804" name="Google Shape;804;p48"/>
          <p:cNvSpPr txBox="1"/>
          <p:nvPr>
            <p:ph idx="4294967295" type="ctrTitle"/>
          </p:nvPr>
        </p:nvSpPr>
        <p:spPr>
          <a:xfrm>
            <a:off x="1761750" y="1598975"/>
            <a:ext cx="5620500" cy="7041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 sz="10000">
                <a:latin typeface="Viga"/>
                <a:ea typeface="Viga"/>
                <a:cs typeface="Viga"/>
                <a:sym typeface="Viga"/>
              </a:rPr>
              <a:t>MERCI !</a:t>
            </a:r>
            <a:endParaRPr b="1" sz="10000">
              <a:latin typeface="Viga"/>
              <a:ea typeface="Viga"/>
              <a:cs typeface="Viga"/>
              <a:sym typeface="Viga"/>
            </a:endParaRPr>
          </a:p>
        </p:txBody>
      </p:sp>
      <p:pic>
        <p:nvPicPr>
          <p:cNvPr id="805" name="Google Shape;805;p48"/>
          <p:cNvPicPr preferRelativeResize="0"/>
          <p:nvPr/>
        </p:nvPicPr>
        <p:blipFill>
          <a:blip r:embed="rId3">
            <a:alphaModFix/>
          </a:blip>
          <a:stretch>
            <a:fillRect/>
          </a:stretch>
        </p:blipFill>
        <p:spPr>
          <a:xfrm>
            <a:off x="2823537" y="178450"/>
            <a:ext cx="3496925" cy="1003900"/>
          </a:xfrm>
          <a:prstGeom prst="rect">
            <a:avLst/>
          </a:prstGeom>
          <a:noFill/>
          <a:ln>
            <a:noFill/>
          </a:ln>
        </p:spPr>
      </p:pic>
      <p:sp>
        <p:nvSpPr>
          <p:cNvPr id="806" name="Google Shape;806;p48"/>
          <p:cNvSpPr txBox="1"/>
          <p:nvPr/>
        </p:nvSpPr>
        <p:spPr>
          <a:xfrm>
            <a:off x="4371400" y="2719700"/>
            <a:ext cx="5128800" cy="1814100"/>
          </a:xfrm>
          <a:prstGeom prst="rect">
            <a:avLst/>
          </a:prstGeom>
          <a:noFill/>
          <a:ln>
            <a:noFill/>
          </a:ln>
        </p:spPr>
        <p:txBody>
          <a:bodyPr anchorCtr="0" anchor="t" bIns="91425" lIns="91425" spcFirstLastPara="1" rIns="91425" wrap="square" tIns="91425">
            <a:noAutofit/>
          </a:bodyPr>
          <a:lstStyle/>
          <a:p>
            <a:pPr indent="0" lvl="0" marL="0" rtl="0" algn="l">
              <a:spcBef>
                <a:spcPts val="600"/>
              </a:spcBef>
              <a:spcAft>
                <a:spcPts val="0"/>
              </a:spcAft>
              <a:buNone/>
            </a:pPr>
            <a:r>
              <a:rPr lang="en" sz="2500" u="sng">
                <a:solidFill>
                  <a:schemeClr val="hlink"/>
                </a:solidFill>
                <a:latin typeface="Ubuntu"/>
                <a:ea typeface="Ubuntu"/>
                <a:cs typeface="Ubuntu"/>
                <a:sym typeface="Ubuntu"/>
                <a:hlinkClick r:id="rId4"/>
              </a:rPr>
              <a:t>equipe@recitmst.qc.ca</a:t>
            </a:r>
            <a:r>
              <a:rPr lang="en" sz="2500">
                <a:solidFill>
                  <a:srgbClr val="666666"/>
                </a:solidFill>
                <a:latin typeface="Ubuntu"/>
                <a:ea typeface="Ubuntu"/>
                <a:cs typeface="Ubuntu"/>
                <a:sym typeface="Ubuntu"/>
              </a:rPr>
              <a:t> </a:t>
            </a:r>
            <a:endParaRPr sz="2500">
              <a:solidFill>
                <a:srgbClr val="666666"/>
              </a:solidFill>
              <a:latin typeface="Ubuntu"/>
              <a:ea typeface="Ubuntu"/>
              <a:cs typeface="Ubuntu"/>
              <a:sym typeface="Ubuntu"/>
            </a:endParaRPr>
          </a:p>
          <a:p>
            <a:pPr indent="-330200" lvl="0" marL="457200" rtl="0" algn="l">
              <a:spcBef>
                <a:spcPts val="600"/>
              </a:spcBef>
              <a:spcAft>
                <a:spcPts val="0"/>
              </a:spcAft>
              <a:buClr>
                <a:srgbClr val="384F5C"/>
              </a:buClr>
              <a:buSzPts val="1600"/>
              <a:buFont typeface="Ubuntu"/>
              <a:buChar char="❏"/>
            </a:pPr>
            <a:r>
              <a:rPr lang="en" sz="1600" u="sng">
                <a:solidFill>
                  <a:srgbClr val="384F5C"/>
                </a:solidFill>
                <a:latin typeface="Ubuntu"/>
                <a:ea typeface="Ubuntu"/>
                <a:cs typeface="Ubuntu"/>
                <a:sym typeface="Ubuntu"/>
                <a:hlinkClick r:id="rId5">
                  <a:extLst>
                    <a:ext uri="{A12FA001-AC4F-418D-AE19-62706E023703}">
                      <ahyp:hlinkClr val="tx"/>
                    </a:ext>
                  </a:extLst>
                </a:hlinkClick>
              </a:rPr>
              <a:t>Page Facebook</a:t>
            </a:r>
            <a:endParaRPr sz="1600" u="sng">
              <a:solidFill>
                <a:srgbClr val="384F5C"/>
              </a:solidFill>
              <a:latin typeface="Ubuntu"/>
              <a:ea typeface="Ubuntu"/>
              <a:cs typeface="Ubuntu"/>
              <a:sym typeface="Ubuntu"/>
            </a:endParaRPr>
          </a:p>
          <a:p>
            <a:pPr indent="-330200" lvl="0" marL="457200" rtl="0" algn="l">
              <a:spcBef>
                <a:spcPts val="0"/>
              </a:spcBef>
              <a:spcAft>
                <a:spcPts val="0"/>
              </a:spcAft>
              <a:buClr>
                <a:srgbClr val="384F5C"/>
              </a:buClr>
              <a:buSzPts val="1600"/>
              <a:buFont typeface="Ubuntu"/>
              <a:buChar char="❏"/>
            </a:pPr>
            <a:r>
              <a:rPr lang="en" sz="1600" u="sng">
                <a:solidFill>
                  <a:srgbClr val="384F5C"/>
                </a:solidFill>
                <a:latin typeface="Ubuntu"/>
                <a:ea typeface="Ubuntu"/>
                <a:cs typeface="Ubuntu"/>
                <a:sym typeface="Ubuntu"/>
                <a:hlinkClick r:id="rId6">
                  <a:extLst>
                    <a:ext uri="{A12FA001-AC4F-418D-AE19-62706E023703}">
                      <ahyp:hlinkClr val="tx"/>
                    </a:ext>
                  </a:extLst>
                </a:hlinkClick>
              </a:rPr>
              <a:t>Twitter</a:t>
            </a:r>
            <a:endParaRPr sz="1600" u="sng">
              <a:solidFill>
                <a:srgbClr val="384F5C"/>
              </a:solidFill>
              <a:latin typeface="Ubuntu"/>
              <a:ea typeface="Ubuntu"/>
              <a:cs typeface="Ubuntu"/>
              <a:sym typeface="Ubuntu"/>
            </a:endParaRPr>
          </a:p>
          <a:p>
            <a:pPr indent="-330200" lvl="0" marL="457200" rtl="0" algn="l">
              <a:spcBef>
                <a:spcPts val="0"/>
              </a:spcBef>
              <a:spcAft>
                <a:spcPts val="0"/>
              </a:spcAft>
              <a:buClr>
                <a:srgbClr val="384F5C"/>
              </a:buClr>
              <a:buSzPts val="1600"/>
              <a:buFont typeface="Ubuntu"/>
              <a:buChar char="❏"/>
            </a:pPr>
            <a:r>
              <a:rPr lang="en" sz="1600" u="sng">
                <a:solidFill>
                  <a:srgbClr val="384F5C"/>
                </a:solidFill>
                <a:latin typeface="Ubuntu"/>
                <a:ea typeface="Ubuntu"/>
                <a:cs typeface="Ubuntu"/>
                <a:sym typeface="Ubuntu"/>
                <a:hlinkClick r:id="rId7">
                  <a:extLst>
                    <a:ext uri="{A12FA001-AC4F-418D-AE19-62706E023703}">
                      <ahyp:hlinkClr val="tx"/>
                    </a:ext>
                  </a:extLst>
                </a:hlinkClick>
              </a:rPr>
              <a:t>Chaîne Youtube</a:t>
            </a:r>
            <a:endParaRPr sz="900"/>
          </a:p>
        </p:txBody>
      </p:sp>
      <p:sp>
        <p:nvSpPr>
          <p:cNvPr id="807" name="Google Shape;807;p48"/>
          <p:cNvSpPr txBox="1"/>
          <p:nvPr/>
        </p:nvSpPr>
        <p:spPr>
          <a:xfrm>
            <a:off x="1147300" y="2624750"/>
            <a:ext cx="3321300" cy="784800"/>
          </a:xfrm>
          <a:prstGeom prst="rect">
            <a:avLst/>
          </a:prstGeom>
          <a:noFill/>
          <a:ln>
            <a:noFill/>
          </a:ln>
        </p:spPr>
        <p:txBody>
          <a:bodyPr anchorCtr="0" anchor="ctr" bIns="91425" lIns="91425" spcFirstLastPara="1" rIns="91425" wrap="square" tIns="91425">
            <a:noAutofit/>
          </a:bodyPr>
          <a:lstStyle/>
          <a:p>
            <a:pPr indent="0" lvl="0" marL="0" rtl="0" algn="l">
              <a:spcBef>
                <a:spcPts val="600"/>
              </a:spcBef>
              <a:spcAft>
                <a:spcPts val="0"/>
              </a:spcAft>
              <a:buNone/>
            </a:pPr>
            <a:r>
              <a:rPr lang="en" sz="4300">
                <a:solidFill>
                  <a:srgbClr val="FAA22A"/>
                </a:solidFill>
                <a:latin typeface="Ubuntu"/>
                <a:ea typeface="Ubuntu"/>
                <a:cs typeface="Ubuntu"/>
                <a:sym typeface="Ubuntu"/>
              </a:rPr>
              <a:t>Questions?</a:t>
            </a:r>
            <a:endParaRPr sz="4300">
              <a:solidFill>
                <a:srgbClr val="FAA22A"/>
              </a:solidFill>
              <a:latin typeface="Ubuntu"/>
              <a:ea typeface="Ubuntu"/>
              <a:cs typeface="Ubuntu"/>
              <a:sym typeface="Ubuntu"/>
            </a:endParaRPr>
          </a:p>
        </p:txBody>
      </p:sp>
      <p:sp>
        <p:nvSpPr>
          <p:cNvPr id="808" name="Google Shape;808;p48"/>
          <p:cNvSpPr txBox="1"/>
          <p:nvPr/>
        </p:nvSpPr>
        <p:spPr>
          <a:xfrm>
            <a:off x="2451875" y="4528300"/>
            <a:ext cx="5392500" cy="363300"/>
          </a:xfrm>
          <a:prstGeom prst="rect">
            <a:avLst/>
          </a:prstGeom>
          <a:noFill/>
          <a:ln>
            <a:noFill/>
          </a:ln>
        </p:spPr>
        <p:txBody>
          <a:bodyPr anchorCtr="0" anchor="t" bIns="91425" lIns="91425" spcFirstLastPara="1" rIns="91425" wrap="square" tIns="91425">
            <a:noAutofit/>
          </a:bodyPr>
          <a:lstStyle/>
          <a:p>
            <a:pPr indent="0" lvl="0" marL="0" rtl="0" algn="l">
              <a:lnSpc>
                <a:spcPct val="80000"/>
              </a:lnSpc>
              <a:spcBef>
                <a:spcPts val="0"/>
              </a:spcBef>
              <a:spcAft>
                <a:spcPts val="0"/>
              </a:spcAft>
              <a:buNone/>
            </a:pPr>
            <a:r>
              <a:rPr lang="en" sz="800">
                <a:latin typeface="Ubuntu"/>
                <a:ea typeface="Ubuntu"/>
                <a:cs typeface="Ubuntu"/>
                <a:sym typeface="Ubuntu"/>
              </a:rPr>
              <a:t>Ces formations du RÉCIT </a:t>
            </a:r>
            <a:r>
              <a:rPr lang="en" sz="800">
                <a:latin typeface="Ubuntu"/>
                <a:ea typeface="Ubuntu"/>
                <a:cs typeface="Ubuntu"/>
                <a:sym typeface="Ubuntu"/>
              </a:rPr>
              <a:t>sont mise</a:t>
            </a:r>
            <a:r>
              <a:rPr lang="en" sz="800">
                <a:latin typeface="Ubuntu"/>
                <a:ea typeface="Ubuntu"/>
                <a:cs typeface="Ubuntu"/>
                <a:sym typeface="Ubuntu"/>
              </a:rPr>
              <a:t>s à disposition, sauf </a:t>
            </a:r>
            <a:r>
              <a:rPr lang="en" sz="800">
                <a:latin typeface="Ubuntu"/>
                <a:ea typeface="Ubuntu"/>
                <a:cs typeface="Ubuntu"/>
                <a:sym typeface="Ubuntu"/>
              </a:rPr>
              <a:t>exception</a:t>
            </a:r>
            <a:r>
              <a:rPr lang="en" sz="800">
                <a:latin typeface="Ubuntu"/>
                <a:ea typeface="Ubuntu"/>
                <a:cs typeface="Ubuntu"/>
                <a:sym typeface="Ubuntu"/>
              </a:rPr>
              <a:t>, selon les termes de la licence </a:t>
            </a:r>
            <a:r>
              <a:rPr lang="en" sz="800" u="sng">
                <a:solidFill>
                  <a:srgbClr val="0097A7"/>
                </a:solidFill>
                <a:hlinkClick r:id="rId8">
                  <a:extLst>
                    <a:ext uri="{A12FA001-AC4F-418D-AE19-62706E023703}">
                      <ahyp:hlinkClr val="tx"/>
                    </a:ext>
                  </a:extLst>
                </a:hlinkClick>
              </a:rPr>
              <a:t>Licence Creative Commons Attribution - Pas d’Utilisation Commerciale - Partage dans les Mêmes Conditions 4.0 International</a:t>
            </a:r>
            <a:r>
              <a:rPr lang="en" sz="800">
                <a:solidFill>
                  <a:srgbClr val="000000"/>
                </a:solidFill>
              </a:rPr>
              <a:t>.</a:t>
            </a:r>
            <a:r>
              <a:rPr lang="en" sz="800">
                <a:highlight>
                  <a:srgbClr val="FFFF00"/>
                </a:highlight>
                <a:latin typeface="Ubuntu"/>
                <a:ea typeface="Ubuntu"/>
                <a:cs typeface="Ubuntu"/>
                <a:sym typeface="Ubuntu"/>
              </a:rPr>
              <a:t>  </a:t>
            </a:r>
            <a:endParaRPr sz="800">
              <a:highlight>
                <a:srgbClr val="FFFF00"/>
              </a:highlight>
              <a:latin typeface="Ubuntu"/>
              <a:ea typeface="Ubuntu"/>
              <a:cs typeface="Ubuntu"/>
              <a:sym typeface="Ubuntu"/>
            </a:endParaRPr>
          </a:p>
        </p:txBody>
      </p:sp>
      <p:pic>
        <p:nvPicPr>
          <p:cNvPr id="809" name="Google Shape;809;p48"/>
          <p:cNvPicPr preferRelativeResize="0"/>
          <p:nvPr/>
        </p:nvPicPr>
        <p:blipFill>
          <a:blip r:embed="rId9">
            <a:alphaModFix/>
          </a:blip>
          <a:stretch>
            <a:fillRect/>
          </a:stretch>
        </p:blipFill>
        <p:spPr>
          <a:xfrm>
            <a:off x="1699475" y="4552425"/>
            <a:ext cx="808425" cy="2861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2" name="Shape 592"/>
        <p:cNvGrpSpPr/>
        <p:nvPr/>
      </p:nvGrpSpPr>
      <p:grpSpPr>
        <a:xfrm>
          <a:off x="0" y="0"/>
          <a:ext cx="0" cy="0"/>
          <a:chOff x="0" y="0"/>
          <a:chExt cx="0" cy="0"/>
        </a:xfrm>
      </p:grpSpPr>
      <p:pic>
        <p:nvPicPr>
          <p:cNvPr id="593" name="Google Shape;593;p27"/>
          <p:cNvPicPr preferRelativeResize="0"/>
          <p:nvPr/>
        </p:nvPicPr>
        <p:blipFill>
          <a:blip r:embed="rId3">
            <a:alphaModFix/>
          </a:blip>
          <a:stretch>
            <a:fillRect/>
          </a:stretch>
        </p:blipFill>
        <p:spPr>
          <a:xfrm>
            <a:off x="1103700" y="1749644"/>
            <a:ext cx="2509447" cy="1666682"/>
          </a:xfrm>
          <a:prstGeom prst="rect">
            <a:avLst/>
          </a:prstGeom>
          <a:noFill/>
          <a:ln>
            <a:noFill/>
          </a:ln>
        </p:spPr>
      </p:pic>
      <p:sp>
        <p:nvSpPr>
          <p:cNvPr id="594" name="Google Shape;594;p27"/>
          <p:cNvSpPr txBox="1"/>
          <p:nvPr>
            <p:ph idx="4294967295" type="body"/>
          </p:nvPr>
        </p:nvSpPr>
        <p:spPr>
          <a:xfrm>
            <a:off x="4093500" y="1425863"/>
            <a:ext cx="4641300" cy="24615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b="1" lang="en" sz="3600">
                <a:latin typeface="Ubuntu"/>
                <a:ea typeface="Ubuntu"/>
                <a:cs typeface="Ubuntu"/>
                <a:sym typeface="Ubuntu"/>
              </a:rPr>
              <a:t>Marc-André Mercier</a:t>
            </a:r>
            <a:endParaRPr b="1" sz="3600">
              <a:latin typeface="Ubuntu"/>
              <a:ea typeface="Ubuntu"/>
              <a:cs typeface="Ubuntu"/>
              <a:sym typeface="Ubuntu"/>
            </a:endParaRPr>
          </a:p>
          <a:p>
            <a:pPr indent="0" lvl="0" marL="0" rtl="0" algn="l">
              <a:spcBef>
                <a:spcPts val="600"/>
              </a:spcBef>
              <a:spcAft>
                <a:spcPts val="0"/>
              </a:spcAft>
              <a:buNone/>
            </a:pPr>
            <a:r>
              <a:rPr b="1" lang="en" sz="3600">
                <a:latin typeface="Ubuntu"/>
                <a:ea typeface="Ubuntu"/>
                <a:cs typeface="Ubuntu"/>
                <a:sym typeface="Ubuntu"/>
              </a:rPr>
              <a:t>Pierre Lachance</a:t>
            </a:r>
            <a:endParaRPr b="1" sz="3600">
              <a:latin typeface="Ubuntu"/>
              <a:ea typeface="Ubuntu"/>
              <a:cs typeface="Ubuntu"/>
              <a:sym typeface="Ubuntu"/>
            </a:endParaRPr>
          </a:p>
          <a:p>
            <a:pPr indent="0" lvl="0" marL="0" rtl="0" algn="l">
              <a:spcBef>
                <a:spcPts val="600"/>
              </a:spcBef>
              <a:spcAft>
                <a:spcPts val="0"/>
              </a:spcAft>
              <a:buNone/>
            </a:pPr>
            <a:r>
              <a:rPr b="1" lang="en" sz="3600">
                <a:latin typeface="Ubuntu"/>
                <a:ea typeface="Ubuntu"/>
                <a:cs typeface="Ubuntu"/>
                <a:sym typeface="Ubuntu"/>
              </a:rPr>
              <a:t>Raoul Kamga</a:t>
            </a:r>
            <a:endParaRPr b="1" sz="3600">
              <a:latin typeface="Ubuntu"/>
              <a:ea typeface="Ubuntu"/>
              <a:cs typeface="Ubuntu"/>
              <a:sym typeface="Ubuntu"/>
            </a:endParaRPr>
          </a:p>
          <a:p>
            <a:pPr indent="0" lvl="0" marL="0" rtl="0" algn="l">
              <a:spcBef>
                <a:spcPts val="600"/>
              </a:spcBef>
              <a:spcAft>
                <a:spcPts val="0"/>
              </a:spcAft>
              <a:buNone/>
            </a:pPr>
            <a:r>
              <a:t/>
            </a:r>
            <a:endParaRPr sz="2000">
              <a:latin typeface="Ubuntu"/>
              <a:ea typeface="Ubuntu"/>
              <a:cs typeface="Ubuntu"/>
              <a:sym typeface="Ubuntu"/>
            </a:endParaRPr>
          </a:p>
        </p:txBody>
      </p:sp>
      <p:sp>
        <p:nvSpPr>
          <p:cNvPr id="595" name="Google Shape;595;p27"/>
          <p:cNvSpPr txBox="1"/>
          <p:nvPr>
            <p:ph idx="12" type="sldNum"/>
          </p:nvPr>
        </p:nvSpPr>
        <p:spPr>
          <a:xfrm>
            <a:off x="4297650" y="4853299"/>
            <a:ext cx="548700" cy="2901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pic>
        <p:nvPicPr>
          <p:cNvPr id="596" name="Google Shape;596;p27"/>
          <p:cNvPicPr preferRelativeResize="0"/>
          <p:nvPr/>
        </p:nvPicPr>
        <p:blipFill>
          <a:blip r:embed="rId4">
            <a:alphaModFix/>
          </a:blip>
          <a:stretch>
            <a:fillRect/>
          </a:stretch>
        </p:blipFill>
        <p:spPr>
          <a:xfrm>
            <a:off x="2581275" y="247500"/>
            <a:ext cx="3981450" cy="1143000"/>
          </a:xfrm>
          <a:prstGeom prst="rect">
            <a:avLst/>
          </a:prstGeom>
          <a:noFill/>
          <a:ln>
            <a:noFill/>
          </a:ln>
        </p:spPr>
      </p:pic>
      <p:sp>
        <p:nvSpPr>
          <p:cNvPr id="597" name="Google Shape;597;p27"/>
          <p:cNvSpPr txBox="1"/>
          <p:nvPr/>
        </p:nvSpPr>
        <p:spPr>
          <a:xfrm>
            <a:off x="2194650" y="3922713"/>
            <a:ext cx="4754700" cy="424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rgbClr val="384F5C"/>
                </a:solidFill>
                <a:latin typeface="Ubuntu"/>
                <a:ea typeface="Ubuntu"/>
                <a:cs typeface="Ubuntu"/>
                <a:sym typeface="Ubuntu"/>
              </a:rPr>
              <a:t>Lien vers la présentation Web : </a:t>
            </a:r>
            <a:r>
              <a:rPr b="1" lang="en" u="sng">
                <a:solidFill>
                  <a:schemeClr val="hlink"/>
                </a:solidFill>
                <a:latin typeface="Ubuntu"/>
                <a:ea typeface="Ubuntu"/>
                <a:cs typeface="Ubuntu"/>
                <a:sym typeface="Ubuntu"/>
                <a:hlinkClick r:id="rId5"/>
              </a:rPr>
              <a:t>http://recit.org/ul/qjm</a:t>
            </a:r>
            <a:endParaRPr b="1">
              <a:solidFill>
                <a:srgbClr val="384F5C"/>
              </a:solidFill>
              <a:latin typeface="Ubuntu"/>
              <a:ea typeface="Ubuntu"/>
              <a:cs typeface="Ubuntu"/>
              <a:sym typeface="Ubuntu"/>
            </a:endParaRPr>
          </a:p>
        </p:txBody>
      </p:sp>
      <p:sp>
        <p:nvSpPr>
          <p:cNvPr id="598" name="Google Shape;598;p27">
            <a:hlinkClick r:id="rId6"/>
          </p:cNvPr>
          <p:cNvSpPr txBox="1"/>
          <p:nvPr/>
        </p:nvSpPr>
        <p:spPr>
          <a:xfrm>
            <a:off x="2501850" y="4539375"/>
            <a:ext cx="4140300" cy="424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300">
                <a:latin typeface="Ubuntu"/>
                <a:ea typeface="Ubuntu"/>
                <a:cs typeface="Ubuntu"/>
                <a:sym typeface="Ubuntu"/>
              </a:rPr>
              <a:t>Pour plus de détails : </a:t>
            </a:r>
            <a:r>
              <a:rPr lang="en" sz="1300" u="sng">
                <a:solidFill>
                  <a:schemeClr val="hlink"/>
                </a:solidFill>
                <a:latin typeface="Ubuntu"/>
                <a:ea typeface="Ubuntu"/>
                <a:cs typeface="Ubuntu"/>
                <a:sym typeface="Ubuntu"/>
                <a:hlinkClick r:id="rId7"/>
              </a:rPr>
              <a:t>recitmst.qc.ca</a:t>
            </a:r>
            <a:endParaRPr sz="1300">
              <a:latin typeface="Ubuntu"/>
              <a:ea typeface="Ubuntu"/>
              <a:cs typeface="Ubuntu"/>
              <a:sym typeface="Ubuntu"/>
            </a:endParaRPr>
          </a:p>
        </p:txBody>
      </p:sp>
      <p:pic>
        <p:nvPicPr>
          <p:cNvPr id="599" name="Google Shape;599;p27"/>
          <p:cNvPicPr preferRelativeResize="0"/>
          <p:nvPr/>
        </p:nvPicPr>
        <p:blipFill>
          <a:blip r:embed="rId8">
            <a:alphaModFix/>
          </a:blip>
          <a:stretch>
            <a:fillRect/>
          </a:stretch>
        </p:blipFill>
        <p:spPr>
          <a:xfrm>
            <a:off x="2881055" y="1727175"/>
            <a:ext cx="732095" cy="648026"/>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3" name="Shape 603"/>
        <p:cNvGrpSpPr/>
        <p:nvPr/>
      </p:nvGrpSpPr>
      <p:grpSpPr>
        <a:xfrm>
          <a:off x="0" y="0"/>
          <a:ext cx="0" cy="0"/>
          <a:chOff x="0" y="0"/>
          <a:chExt cx="0" cy="0"/>
        </a:xfrm>
      </p:grpSpPr>
      <p:sp>
        <p:nvSpPr>
          <p:cNvPr id="604" name="Google Shape;604;p28"/>
          <p:cNvSpPr txBox="1"/>
          <p:nvPr>
            <p:ph type="title"/>
          </p:nvPr>
        </p:nvSpPr>
        <p:spPr>
          <a:xfrm>
            <a:off x="747925" y="225025"/>
            <a:ext cx="6140400" cy="857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200">
                <a:latin typeface="Viga"/>
                <a:ea typeface="Viga"/>
                <a:cs typeface="Viga"/>
                <a:sym typeface="Viga"/>
              </a:rPr>
              <a:t>Plan de la rencontre</a:t>
            </a:r>
            <a:endParaRPr sz="3200">
              <a:latin typeface="Viga"/>
              <a:ea typeface="Viga"/>
              <a:cs typeface="Viga"/>
              <a:sym typeface="Viga"/>
            </a:endParaRPr>
          </a:p>
        </p:txBody>
      </p:sp>
      <p:sp>
        <p:nvSpPr>
          <p:cNvPr id="605" name="Google Shape;605;p28"/>
          <p:cNvSpPr txBox="1"/>
          <p:nvPr>
            <p:ph idx="1" type="body"/>
          </p:nvPr>
        </p:nvSpPr>
        <p:spPr>
          <a:xfrm>
            <a:off x="747925" y="1302825"/>
            <a:ext cx="6431700" cy="3610800"/>
          </a:xfrm>
          <a:prstGeom prst="rect">
            <a:avLst/>
          </a:prstGeom>
        </p:spPr>
        <p:txBody>
          <a:bodyPr anchorCtr="0" anchor="t" bIns="91425" lIns="91425" spcFirstLastPara="1" rIns="91425" wrap="square" tIns="91425">
            <a:noAutofit/>
          </a:bodyPr>
          <a:lstStyle/>
          <a:p>
            <a:pPr indent="-342900" lvl="0" marL="457200" rtl="0" algn="l">
              <a:lnSpc>
                <a:spcPct val="115000"/>
              </a:lnSpc>
              <a:spcBef>
                <a:spcPts val="600"/>
              </a:spcBef>
              <a:spcAft>
                <a:spcPts val="0"/>
              </a:spcAft>
              <a:buClr>
                <a:srgbClr val="384F5C"/>
              </a:buClr>
              <a:buSzPts val="1800"/>
              <a:buFont typeface="Ubuntu"/>
              <a:buChar char="❏"/>
            </a:pPr>
            <a:r>
              <a:rPr lang="en" sz="1800">
                <a:solidFill>
                  <a:srgbClr val="384F5C"/>
                </a:solidFill>
                <a:latin typeface="Ubuntu"/>
                <a:ea typeface="Ubuntu"/>
                <a:cs typeface="Ubuntu"/>
                <a:sym typeface="Ubuntu"/>
              </a:rPr>
              <a:t>Bienvenue</a:t>
            </a:r>
            <a:endParaRPr sz="1800">
              <a:solidFill>
                <a:srgbClr val="384F5C"/>
              </a:solidFill>
              <a:latin typeface="Ubuntu"/>
              <a:ea typeface="Ubuntu"/>
              <a:cs typeface="Ubuntu"/>
              <a:sym typeface="Ubuntu"/>
            </a:endParaRPr>
          </a:p>
          <a:p>
            <a:pPr indent="-342900" lvl="0" marL="457200" rtl="0" algn="l">
              <a:lnSpc>
                <a:spcPct val="115000"/>
              </a:lnSpc>
              <a:spcBef>
                <a:spcPts val="0"/>
              </a:spcBef>
              <a:spcAft>
                <a:spcPts val="0"/>
              </a:spcAft>
              <a:buClr>
                <a:srgbClr val="384F5C"/>
              </a:buClr>
              <a:buSzPts val="1800"/>
              <a:buFont typeface="Ubuntu"/>
              <a:buChar char="❏"/>
            </a:pPr>
            <a:r>
              <a:rPr lang="en" sz="1800">
                <a:solidFill>
                  <a:srgbClr val="384F5C"/>
                </a:solidFill>
                <a:latin typeface="Ubuntu"/>
                <a:ea typeface="Ubuntu"/>
                <a:cs typeface="Ubuntu"/>
                <a:sym typeface="Ubuntu"/>
              </a:rPr>
              <a:t>Qui êtes-vous?  On s’inscrit...</a:t>
            </a:r>
            <a:endParaRPr sz="1500">
              <a:solidFill>
                <a:srgbClr val="384F5C"/>
              </a:solidFill>
              <a:latin typeface="Ubuntu"/>
              <a:ea typeface="Ubuntu"/>
              <a:cs typeface="Ubuntu"/>
              <a:sym typeface="Ubuntu"/>
            </a:endParaRPr>
          </a:p>
          <a:p>
            <a:pPr indent="-342900" lvl="0" marL="457200" rtl="0" algn="l">
              <a:lnSpc>
                <a:spcPct val="115000"/>
              </a:lnSpc>
              <a:spcBef>
                <a:spcPts val="0"/>
              </a:spcBef>
              <a:spcAft>
                <a:spcPts val="0"/>
              </a:spcAft>
              <a:buClr>
                <a:srgbClr val="384F5C"/>
              </a:buClr>
              <a:buSzPts val="1800"/>
              <a:buFont typeface="Ubuntu"/>
              <a:buChar char="❏"/>
            </a:pPr>
            <a:r>
              <a:rPr lang="en" sz="1800">
                <a:solidFill>
                  <a:srgbClr val="384F5C"/>
                </a:solidFill>
                <a:latin typeface="Ubuntu"/>
                <a:ea typeface="Ubuntu"/>
                <a:cs typeface="Ubuntu"/>
                <a:sym typeface="Ubuntu"/>
              </a:rPr>
              <a:t>Vivons l’expérience élève …</a:t>
            </a:r>
            <a:endParaRPr sz="1800">
              <a:solidFill>
                <a:srgbClr val="384F5C"/>
              </a:solidFill>
              <a:latin typeface="Ubuntu"/>
              <a:ea typeface="Ubuntu"/>
              <a:cs typeface="Ubuntu"/>
              <a:sym typeface="Ubuntu"/>
            </a:endParaRPr>
          </a:p>
          <a:p>
            <a:pPr indent="-342900" lvl="0" marL="457200" rtl="0" algn="l">
              <a:lnSpc>
                <a:spcPct val="115000"/>
              </a:lnSpc>
              <a:spcBef>
                <a:spcPts val="0"/>
              </a:spcBef>
              <a:spcAft>
                <a:spcPts val="0"/>
              </a:spcAft>
              <a:buClr>
                <a:srgbClr val="384F5C"/>
              </a:buClr>
              <a:buSzPts val="1800"/>
              <a:buFont typeface="Ubuntu"/>
              <a:buChar char="❏"/>
            </a:pPr>
            <a:r>
              <a:rPr lang="en" sz="1800">
                <a:solidFill>
                  <a:srgbClr val="384F5C"/>
                </a:solidFill>
                <a:latin typeface="Ubuntu"/>
                <a:ea typeface="Ubuntu"/>
                <a:cs typeface="Ubuntu"/>
                <a:sym typeface="Ubuntu"/>
              </a:rPr>
              <a:t>Comment PhET peut aider les élèves à apprendre?</a:t>
            </a:r>
            <a:endParaRPr sz="1800">
              <a:solidFill>
                <a:srgbClr val="384F5C"/>
              </a:solidFill>
              <a:latin typeface="Ubuntu"/>
              <a:ea typeface="Ubuntu"/>
              <a:cs typeface="Ubuntu"/>
              <a:sym typeface="Ubuntu"/>
            </a:endParaRPr>
          </a:p>
          <a:p>
            <a:pPr indent="-342900" lvl="0" marL="457200" rtl="0" algn="l">
              <a:lnSpc>
                <a:spcPct val="115000"/>
              </a:lnSpc>
              <a:spcBef>
                <a:spcPts val="0"/>
              </a:spcBef>
              <a:spcAft>
                <a:spcPts val="0"/>
              </a:spcAft>
              <a:buClr>
                <a:srgbClr val="384F5C"/>
              </a:buClr>
              <a:buSzPts val="1800"/>
              <a:buFont typeface="Ubuntu"/>
              <a:buChar char="❏"/>
            </a:pPr>
            <a:r>
              <a:rPr lang="en" sz="1800">
                <a:solidFill>
                  <a:srgbClr val="384F5C"/>
                </a:solidFill>
                <a:latin typeface="Ubuntu"/>
                <a:ea typeface="Ubuntu"/>
                <a:cs typeface="Ubuntu"/>
                <a:sym typeface="Ubuntu"/>
              </a:rPr>
              <a:t>Planification d’une activité faisant l’utilisation de PhET</a:t>
            </a:r>
            <a:endParaRPr sz="1800">
              <a:solidFill>
                <a:srgbClr val="384F5C"/>
              </a:solidFill>
              <a:latin typeface="Ubuntu"/>
              <a:ea typeface="Ubuntu"/>
              <a:cs typeface="Ubuntu"/>
              <a:sym typeface="Ubuntu"/>
            </a:endParaRPr>
          </a:p>
          <a:p>
            <a:pPr indent="-342900" lvl="0" marL="457200" rtl="0" algn="l">
              <a:lnSpc>
                <a:spcPct val="115000"/>
              </a:lnSpc>
              <a:spcBef>
                <a:spcPts val="0"/>
              </a:spcBef>
              <a:spcAft>
                <a:spcPts val="0"/>
              </a:spcAft>
              <a:buClr>
                <a:srgbClr val="384F5C"/>
              </a:buClr>
              <a:buSzPts val="1800"/>
              <a:buFont typeface="Ubuntu"/>
              <a:buChar char="❏"/>
            </a:pPr>
            <a:r>
              <a:rPr lang="en" sz="1800">
                <a:solidFill>
                  <a:srgbClr val="384F5C"/>
                </a:solidFill>
                <a:latin typeface="Ubuntu"/>
                <a:ea typeface="Ubuntu"/>
                <a:cs typeface="Ubuntu"/>
                <a:sym typeface="Ubuntu"/>
              </a:rPr>
              <a:t>Outil de recherche PhET</a:t>
            </a:r>
            <a:endParaRPr sz="1800">
              <a:solidFill>
                <a:srgbClr val="384F5C"/>
              </a:solidFill>
              <a:latin typeface="Ubuntu"/>
              <a:ea typeface="Ubuntu"/>
              <a:cs typeface="Ubuntu"/>
              <a:sym typeface="Ubuntu"/>
            </a:endParaRPr>
          </a:p>
          <a:p>
            <a:pPr indent="-342900" lvl="0" marL="457200" rtl="0" algn="l">
              <a:lnSpc>
                <a:spcPct val="115000"/>
              </a:lnSpc>
              <a:spcBef>
                <a:spcPts val="0"/>
              </a:spcBef>
              <a:spcAft>
                <a:spcPts val="0"/>
              </a:spcAft>
              <a:buClr>
                <a:srgbClr val="384F5C"/>
              </a:buClr>
              <a:buSzPts val="1800"/>
              <a:buFont typeface="Ubuntu"/>
              <a:buChar char="❏"/>
            </a:pPr>
            <a:r>
              <a:rPr lang="en" sz="1800">
                <a:solidFill>
                  <a:srgbClr val="384F5C"/>
                </a:solidFill>
                <a:latin typeface="Ubuntu"/>
                <a:ea typeface="Ubuntu"/>
                <a:cs typeface="Ubuntu"/>
                <a:sym typeface="Ubuntu"/>
              </a:rPr>
              <a:t>Partage rapide via Classroom</a:t>
            </a:r>
            <a:endParaRPr sz="1800">
              <a:solidFill>
                <a:srgbClr val="384F5C"/>
              </a:solidFill>
              <a:latin typeface="Ubuntu"/>
              <a:ea typeface="Ubuntu"/>
              <a:cs typeface="Ubuntu"/>
              <a:sym typeface="Ubuntu"/>
            </a:endParaRPr>
          </a:p>
          <a:p>
            <a:pPr indent="-342900" lvl="0" marL="457200" rtl="0" algn="l">
              <a:lnSpc>
                <a:spcPct val="115000"/>
              </a:lnSpc>
              <a:spcBef>
                <a:spcPts val="0"/>
              </a:spcBef>
              <a:spcAft>
                <a:spcPts val="0"/>
              </a:spcAft>
              <a:buClr>
                <a:srgbClr val="384F5C"/>
              </a:buClr>
              <a:buSzPts val="1800"/>
              <a:buFont typeface="Ubuntu"/>
              <a:buChar char="❏"/>
            </a:pPr>
            <a:r>
              <a:rPr lang="en" sz="1800">
                <a:solidFill>
                  <a:srgbClr val="384F5C"/>
                </a:solidFill>
                <a:latin typeface="Ubuntu"/>
                <a:ea typeface="Ubuntu"/>
                <a:cs typeface="Ubuntu"/>
                <a:sym typeface="Ubuntu"/>
              </a:rPr>
              <a:t>Animations GeoGebra</a:t>
            </a:r>
            <a:endParaRPr sz="1800">
              <a:solidFill>
                <a:srgbClr val="384F5C"/>
              </a:solidFill>
              <a:latin typeface="Ubuntu"/>
              <a:ea typeface="Ubuntu"/>
              <a:cs typeface="Ubuntu"/>
              <a:sym typeface="Ubuntu"/>
            </a:endParaRPr>
          </a:p>
          <a:p>
            <a:pPr indent="-342900" lvl="0" marL="457200" rtl="0" algn="l">
              <a:lnSpc>
                <a:spcPct val="115000"/>
              </a:lnSpc>
              <a:spcBef>
                <a:spcPts val="0"/>
              </a:spcBef>
              <a:spcAft>
                <a:spcPts val="0"/>
              </a:spcAft>
              <a:buClr>
                <a:srgbClr val="384F5C"/>
              </a:buClr>
              <a:buSzPts val="1800"/>
              <a:buFont typeface="Ubuntu"/>
              <a:buChar char="❏"/>
            </a:pPr>
            <a:r>
              <a:rPr lang="en" sz="1800">
                <a:solidFill>
                  <a:srgbClr val="384F5C"/>
                </a:solidFill>
                <a:latin typeface="Ubuntu"/>
                <a:ea typeface="Ubuntu"/>
                <a:cs typeface="Ubuntu"/>
                <a:sym typeface="Ubuntu"/>
              </a:rPr>
              <a:t>Explorer les simulations et co-création d’activités</a:t>
            </a:r>
            <a:endParaRPr sz="1800">
              <a:solidFill>
                <a:srgbClr val="384F5C"/>
              </a:solidFill>
              <a:latin typeface="Ubuntu"/>
              <a:ea typeface="Ubuntu"/>
              <a:cs typeface="Ubuntu"/>
              <a:sym typeface="Ubuntu"/>
            </a:endParaRPr>
          </a:p>
        </p:txBody>
      </p:sp>
      <p:sp>
        <p:nvSpPr>
          <p:cNvPr id="606" name="Google Shape;606;p28"/>
          <p:cNvSpPr txBox="1"/>
          <p:nvPr>
            <p:ph idx="12" type="sldNum"/>
          </p:nvPr>
        </p:nvSpPr>
        <p:spPr>
          <a:xfrm>
            <a:off x="90619" y="4722737"/>
            <a:ext cx="548700" cy="393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0" name="Shape 610"/>
        <p:cNvGrpSpPr/>
        <p:nvPr/>
      </p:nvGrpSpPr>
      <p:grpSpPr>
        <a:xfrm>
          <a:off x="0" y="0"/>
          <a:ext cx="0" cy="0"/>
          <a:chOff x="0" y="0"/>
          <a:chExt cx="0" cy="0"/>
        </a:xfrm>
      </p:grpSpPr>
      <p:sp>
        <p:nvSpPr>
          <p:cNvPr id="611" name="Google Shape;611;p29"/>
          <p:cNvSpPr txBox="1"/>
          <p:nvPr>
            <p:ph idx="12" type="sldNum"/>
          </p:nvPr>
        </p:nvSpPr>
        <p:spPr>
          <a:xfrm>
            <a:off x="4297650" y="4853299"/>
            <a:ext cx="548700" cy="2901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pic>
        <p:nvPicPr>
          <p:cNvPr id="612" name="Google Shape;612;p29"/>
          <p:cNvPicPr preferRelativeResize="0"/>
          <p:nvPr/>
        </p:nvPicPr>
        <p:blipFill>
          <a:blip r:embed="rId3">
            <a:alphaModFix/>
          </a:blip>
          <a:stretch>
            <a:fillRect/>
          </a:stretch>
        </p:blipFill>
        <p:spPr>
          <a:xfrm>
            <a:off x="5372900" y="796359"/>
            <a:ext cx="1831399" cy="2146900"/>
          </a:xfrm>
          <a:prstGeom prst="rect">
            <a:avLst/>
          </a:prstGeom>
          <a:noFill/>
          <a:ln>
            <a:noFill/>
          </a:ln>
        </p:spPr>
      </p:pic>
      <p:sp>
        <p:nvSpPr>
          <p:cNvPr id="613" name="Google Shape;613;p29"/>
          <p:cNvSpPr/>
          <p:nvPr/>
        </p:nvSpPr>
        <p:spPr>
          <a:xfrm>
            <a:off x="1240400" y="1245900"/>
            <a:ext cx="2651700" cy="2651700"/>
          </a:xfrm>
          <a:prstGeom prst="ellipse">
            <a:avLst/>
          </a:prstGeom>
          <a:solidFill>
            <a:srgbClr val="3C78D8"/>
          </a:solidFill>
          <a:ln cap="flat" cmpd="sng" w="9525">
            <a:solidFill>
              <a:srgbClr val="0069B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4" name="Google Shape;614;p29"/>
          <p:cNvSpPr txBox="1"/>
          <p:nvPr>
            <p:ph idx="1" type="body"/>
          </p:nvPr>
        </p:nvSpPr>
        <p:spPr>
          <a:xfrm>
            <a:off x="1240400" y="1443447"/>
            <a:ext cx="2641500" cy="2067900"/>
          </a:xfrm>
          <a:prstGeom prst="rect">
            <a:avLst/>
          </a:prstGeom>
        </p:spPr>
        <p:txBody>
          <a:bodyPr anchorCtr="0" anchor="ctr" bIns="91425" lIns="91425" spcFirstLastPara="1" rIns="91425" wrap="square" tIns="91425">
            <a:noAutofit/>
          </a:bodyPr>
          <a:lstStyle/>
          <a:p>
            <a:pPr indent="0" lvl="0" marL="0" rtl="0" algn="ctr">
              <a:spcBef>
                <a:spcPts val="600"/>
              </a:spcBef>
              <a:spcAft>
                <a:spcPts val="0"/>
              </a:spcAft>
              <a:buNone/>
            </a:pPr>
            <a:r>
              <a:rPr lang="en">
                <a:solidFill>
                  <a:srgbClr val="FFFFFF"/>
                </a:solidFill>
              </a:rPr>
              <a:t>Qui êtes-vous?</a:t>
            </a:r>
            <a:endParaRPr>
              <a:solidFill>
                <a:srgbClr val="FFFFFF"/>
              </a:solidFill>
            </a:endParaRPr>
          </a:p>
          <a:p>
            <a:pPr indent="0" lvl="0" marL="0" rtl="0" algn="ctr">
              <a:spcBef>
                <a:spcPts val="0"/>
              </a:spcBef>
              <a:spcAft>
                <a:spcPts val="0"/>
              </a:spcAft>
              <a:buNone/>
            </a:pPr>
            <a:r>
              <a:rPr lang="en" sz="2000">
                <a:solidFill>
                  <a:schemeClr val="lt1"/>
                </a:solidFill>
                <a:latin typeface="Sniglet"/>
                <a:ea typeface="Sniglet"/>
                <a:cs typeface="Sniglet"/>
                <a:sym typeface="Sniglet"/>
              </a:rPr>
              <a:t>Nom, rôle, CSS</a:t>
            </a:r>
            <a:endParaRPr sz="2000">
              <a:solidFill>
                <a:schemeClr val="lt1"/>
              </a:solidFill>
              <a:latin typeface="Sniglet"/>
              <a:ea typeface="Sniglet"/>
              <a:cs typeface="Sniglet"/>
              <a:sym typeface="Sniglet"/>
            </a:endParaRPr>
          </a:p>
          <a:p>
            <a:pPr indent="0" lvl="0" marL="0" rtl="0" algn="ctr">
              <a:spcBef>
                <a:spcPts val="0"/>
              </a:spcBef>
              <a:spcAft>
                <a:spcPts val="0"/>
              </a:spcAft>
              <a:buNone/>
            </a:pPr>
            <a:r>
              <a:rPr lang="en" sz="2000">
                <a:solidFill>
                  <a:schemeClr val="lt1"/>
                </a:solidFill>
                <a:latin typeface="Sniglet"/>
                <a:ea typeface="Sniglet"/>
                <a:cs typeface="Sniglet"/>
                <a:sym typeface="Sniglet"/>
              </a:rPr>
              <a:t>(clavardage)</a:t>
            </a:r>
            <a:endParaRPr i="0"/>
          </a:p>
        </p:txBody>
      </p:sp>
      <p:sp>
        <p:nvSpPr>
          <p:cNvPr id="615" name="Google Shape;615;p29"/>
          <p:cNvSpPr txBox="1"/>
          <p:nvPr/>
        </p:nvSpPr>
        <p:spPr>
          <a:xfrm>
            <a:off x="4846350" y="3721638"/>
            <a:ext cx="2884500" cy="625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100" u="sng">
                <a:solidFill>
                  <a:schemeClr val="hlink"/>
                </a:solidFill>
                <a:latin typeface="Viga"/>
                <a:ea typeface="Viga"/>
                <a:cs typeface="Viga"/>
                <a:sym typeface="Viga"/>
                <a:hlinkClick r:id="rId4"/>
              </a:rPr>
              <a:t>http://recit.org/ul/qjn</a:t>
            </a:r>
            <a:endParaRPr sz="2100">
              <a:latin typeface="Viga"/>
              <a:ea typeface="Viga"/>
              <a:cs typeface="Viga"/>
              <a:sym typeface="Viga"/>
            </a:endParaRPr>
          </a:p>
        </p:txBody>
      </p:sp>
      <p:pic>
        <p:nvPicPr>
          <p:cNvPr id="616" name="Google Shape;616;p29">
            <a:hlinkClick r:id="rId5"/>
          </p:cNvPr>
          <p:cNvPicPr preferRelativeResize="0"/>
          <p:nvPr/>
        </p:nvPicPr>
        <p:blipFill>
          <a:blip r:embed="rId6">
            <a:alphaModFix/>
          </a:blip>
          <a:stretch>
            <a:fillRect/>
          </a:stretch>
        </p:blipFill>
        <p:spPr>
          <a:xfrm>
            <a:off x="5278950" y="3159563"/>
            <a:ext cx="2019300" cy="5619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0" name="Shape 620"/>
        <p:cNvGrpSpPr/>
        <p:nvPr/>
      </p:nvGrpSpPr>
      <p:grpSpPr>
        <a:xfrm>
          <a:off x="0" y="0"/>
          <a:ext cx="0" cy="0"/>
          <a:chOff x="0" y="0"/>
          <a:chExt cx="0" cy="0"/>
        </a:xfrm>
      </p:grpSpPr>
      <p:sp>
        <p:nvSpPr>
          <p:cNvPr id="621" name="Google Shape;621;p30"/>
          <p:cNvSpPr txBox="1"/>
          <p:nvPr>
            <p:ph type="title"/>
          </p:nvPr>
        </p:nvSpPr>
        <p:spPr>
          <a:xfrm>
            <a:off x="747925" y="225025"/>
            <a:ext cx="4931400" cy="857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000">
                <a:latin typeface="Viga"/>
                <a:ea typeface="Viga"/>
                <a:cs typeface="Viga"/>
                <a:sym typeface="Viga"/>
              </a:rPr>
              <a:t>Plus haut papa, plus </a:t>
            </a:r>
            <a:r>
              <a:rPr lang="en" sz="3000">
                <a:latin typeface="Viga"/>
                <a:ea typeface="Viga"/>
                <a:cs typeface="Viga"/>
                <a:sym typeface="Viga"/>
              </a:rPr>
              <a:t>haut</a:t>
            </a:r>
            <a:r>
              <a:rPr lang="en" sz="3000">
                <a:latin typeface="Viga"/>
                <a:ea typeface="Viga"/>
                <a:cs typeface="Viga"/>
                <a:sym typeface="Viga"/>
              </a:rPr>
              <a:t> !</a:t>
            </a:r>
            <a:endParaRPr sz="3000">
              <a:latin typeface="Viga"/>
              <a:ea typeface="Viga"/>
              <a:cs typeface="Viga"/>
              <a:sym typeface="Viga"/>
            </a:endParaRPr>
          </a:p>
        </p:txBody>
      </p:sp>
      <p:sp>
        <p:nvSpPr>
          <p:cNvPr id="622" name="Google Shape;622;p30"/>
          <p:cNvSpPr txBox="1"/>
          <p:nvPr>
            <p:ph idx="1" type="body"/>
          </p:nvPr>
        </p:nvSpPr>
        <p:spPr>
          <a:xfrm>
            <a:off x="410725" y="3496125"/>
            <a:ext cx="6816300" cy="927900"/>
          </a:xfrm>
          <a:prstGeom prst="rect">
            <a:avLst/>
          </a:prstGeom>
        </p:spPr>
        <p:txBody>
          <a:bodyPr anchorCtr="0" anchor="t" bIns="91425" lIns="91425" spcFirstLastPara="1" rIns="91425" wrap="square" tIns="91425">
            <a:noAutofit/>
          </a:bodyPr>
          <a:lstStyle/>
          <a:p>
            <a:pPr indent="-2171700" lvl="0" marL="2171700" rtl="0" algn="l">
              <a:spcBef>
                <a:spcPts val="600"/>
              </a:spcBef>
              <a:spcAft>
                <a:spcPts val="0"/>
              </a:spcAft>
              <a:buNone/>
            </a:pPr>
            <a:r>
              <a:rPr b="1" lang="en" sz="1800">
                <a:latin typeface="Ubuntu"/>
                <a:ea typeface="Ubuntu"/>
                <a:cs typeface="Ubuntu"/>
                <a:sym typeface="Ubuntu"/>
              </a:rPr>
              <a:t>Discutons un peu :   </a:t>
            </a:r>
            <a:endParaRPr b="1" sz="1800">
              <a:latin typeface="Ubuntu"/>
              <a:ea typeface="Ubuntu"/>
              <a:cs typeface="Ubuntu"/>
              <a:sym typeface="Ubuntu"/>
            </a:endParaRPr>
          </a:p>
          <a:p>
            <a:pPr indent="-2171700" lvl="0" marL="2171700" rtl="0" algn="l">
              <a:spcBef>
                <a:spcPts val="600"/>
              </a:spcBef>
              <a:spcAft>
                <a:spcPts val="0"/>
              </a:spcAft>
              <a:buNone/>
            </a:pPr>
            <a:r>
              <a:t/>
            </a:r>
            <a:endParaRPr b="1" sz="100">
              <a:latin typeface="Ubuntu"/>
              <a:ea typeface="Ubuntu"/>
              <a:cs typeface="Ubuntu"/>
              <a:sym typeface="Ubuntu"/>
            </a:endParaRPr>
          </a:p>
          <a:p>
            <a:pPr indent="0" lvl="0" marL="742950" rtl="0" algn="l">
              <a:spcBef>
                <a:spcPts val="600"/>
              </a:spcBef>
              <a:spcAft>
                <a:spcPts val="0"/>
              </a:spcAft>
              <a:buNone/>
            </a:pPr>
            <a:r>
              <a:rPr lang="en" sz="2100">
                <a:solidFill>
                  <a:srgbClr val="3C4043"/>
                </a:solidFill>
                <a:highlight>
                  <a:srgbClr val="FFFFFF"/>
                </a:highlight>
                <a:latin typeface="Ubuntu"/>
                <a:ea typeface="Ubuntu"/>
                <a:cs typeface="Ubuntu"/>
                <a:sym typeface="Ubuntu"/>
              </a:rPr>
              <a:t>Quels sont les différents facteurs qui auraient pu influencer le pendule? De quelle façon?</a:t>
            </a:r>
            <a:endParaRPr b="1" sz="2100">
              <a:latin typeface="Ubuntu"/>
              <a:ea typeface="Ubuntu"/>
              <a:cs typeface="Ubuntu"/>
              <a:sym typeface="Ubuntu"/>
            </a:endParaRPr>
          </a:p>
        </p:txBody>
      </p:sp>
      <p:sp>
        <p:nvSpPr>
          <p:cNvPr id="623" name="Google Shape;623;p30"/>
          <p:cNvSpPr txBox="1"/>
          <p:nvPr>
            <p:ph idx="12" type="sldNum"/>
          </p:nvPr>
        </p:nvSpPr>
        <p:spPr>
          <a:xfrm>
            <a:off x="90619" y="4722737"/>
            <a:ext cx="548700" cy="393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fld id="{00000000-1234-1234-1234-123412341234}" type="slidenum">
              <a:rPr lang="en"/>
              <a:t>‹#›</a:t>
            </a:fld>
            <a:endParaRPr/>
          </a:p>
        </p:txBody>
      </p:sp>
      <p:sp>
        <p:nvSpPr>
          <p:cNvPr id="624" name="Google Shape;624;p30"/>
          <p:cNvSpPr txBox="1"/>
          <p:nvPr>
            <p:ph idx="1" type="body"/>
          </p:nvPr>
        </p:nvSpPr>
        <p:spPr>
          <a:xfrm>
            <a:off x="2775275" y="1082425"/>
            <a:ext cx="4772700" cy="24063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n" sz="1600">
                <a:solidFill>
                  <a:srgbClr val="3C4043"/>
                </a:solidFill>
                <a:highlight>
                  <a:srgbClr val="FFFFFF"/>
                </a:highlight>
                <a:latin typeface="Ubuntu"/>
                <a:ea typeface="Ubuntu"/>
                <a:cs typeface="Ubuntu"/>
                <a:sym typeface="Ubuntu"/>
              </a:rPr>
              <a:t>Pendant votre confinement, vous avez décidez de visionner les vidéos prises lors de votre enfance. Celle qui porte sur votre activité de balançoire suscite chez vous des questionnements. Par exemple vous cherchez à comprendre comment certains facteurs auraient pu influencer le plaisir que vous aviez avant qu’une personne ne vous donne une nouvelle poussée pour repartir le mouvement de pendule.</a:t>
            </a:r>
            <a:endParaRPr sz="1600">
              <a:latin typeface="Ubuntu"/>
              <a:ea typeface="Ubuntu"/>
              <a:cs typeface="Ubuntu"/>
              <a:sym typeface="Ubuntu"/>
            </a:endParaRPr>
          </a:p>
        </p:txBody>
      </p:sp>
      <p:pic>
        <p:nvPicPr>
          <p:cNvPr id="625" name="Google Shape;625;p30"/>
          <p:cNvPicPr preferRelativeResize="0"/>
          <p:nvPr/>
        </p:nvPicPr>
        <p:blipFill>
          <a:blip r:embed="rId3">
            <a:alphaModFix/>
          </a:blip>
          <a:stretch>
            <a:fillRect/>
          </a:stretch>
        </p:blipFill>
        <p:spPr>
          <a:xfrm>
            <a:off x="485750" y="1291725"/>
            <a:ext cx="2228024" cy="1484977"/>
          </a:xfrm>
          <a:prstGeom prst="rect">
            <a:avLst/>
          </a:prstGeom>
          <a:noFill/>
          <a:ln>
            <a:noFill/>
          </a:ln>
        </p:spPr>
      </p:pic>
      <p:sp>
        <p:nvSpPr>
          <p:cNvPr id="626" name="Google Shape;626;p30"/>
          <p:cNvSpPr/>
          <p:nvPr/>
        </p:nvSpPr>
        <p:spPr>
          <a:xfrm>
            <a:off x="5794988" y="418506"/>
            <a:ext cx="1035005" cy="470443"/>
          </a:xfrm>
          <a:custGeom>
            <a:rect b="b" l="l" r="r" t="t"/>
            <a:pathLst>
              <a:path extrusionOk="0" h="11096" w="19881">
                <a:moveTo>
                  <a:pt x="9636" y="1120"/>
                </a:moveTo>
                <a:lnTo>
                  <a:pt x="10099" y="1144"/>
                </a:lnTo>
                <a:lnTo>
                  <a:pt x="10561" y="1168"/>
                </a:lnTo>
                <a:lnTo>
                  <a:pt x="10537" y="1412"/>
                </a:lnTo>
                <a:lnTo>
                  <a:pt x="10512" y="1631"/>
                </a:lnTo>
                <a:lnTo>
                  <a:pt x="9685" y="1631"/>
                </a:lnTo>
                <a:lnTo>
                  <a:pt x="9661" y="1387"/>
                </a:lnTo>
                <a:lnTo>
                  <a:pt x="9636" y="1120"/>
                </a:lnTo>
                <a:close/>
                <a:moveTo>
                  <a:pt x="9198" y="1120"/>
                </a:moveTo>
                <a:lnTo>
                  <a:pt x="9223" y="1217"/>
                </a:lnTo>
                <a:lnTo>
                  <a:pt x="9223" y="1436"/>
                </a:lnTo>
                <a:lnTo>
                  <a:pt x="9223" y="1679"/>
                </a:lnTo>
                <a:lnTo>
                  <a:pt x="8785" y="1752"/>
                </a:lnTo>
                <a:lnTo>
                  <a:pt x="8347" y="1825"/>
                </a:lnTo>
                <a:lnTo>
                  <a:pt x="8298" y="1825"/>
                </a:lnTo>
                <a:lnTo>
                  <a:pt x="8225" y="1801"/>
                </a:lnTo>
                <a:lnTo>
                  <a:pt x="8128" y="1509"/>
                </a:lnTo>
                <a:lnTo>
                  <a:pt x="8055" y="1241"/>
                </a:lnTo>
                <a:lnTo>
                  <a:pt x="8468" y="1193"/>
                </a:lnTo>
                <a:lnTo>
                  <a:pt x="8882" y="1144"/>
                </a:lnTo>
                <a:lnTo>
                  <a:pt x="9198" y="1120"/>
                </a:lnTo>
                <a:close/>
                <a:moveTo>
                  <a:pt x="11023" y="1217"/>
                </a:moveTo>
                <a:lnTo>
                  <a:pt x="11583" y="1290"/>
                </a:lnTo>
                <a:lnTo>
                  <a:pt x="12118" y="1412"/>
                </a:lnTo>
                <a:lnTo>
                  <a:pt x="12045" y="1655"/>
                </a:lnTo>
                <a:lnTo>
                  <a:pt x="11997" y="1850"/>
                </a:lnTo>
                <a:lnTo>
                  <a:pt x="11486" y="1752"/>
                </a:lnTo>
                <a:lnTo>
                  <a:pt x="10975" y="1679"/>
                </a:lnTo>
                <a:lnTo>
                  <a:pt x="10999" y="1436"/>
                </a:lnTo>
                <a:lnTo>
                  <a:pt x="11023" y="1217"/>
                </a:lnTo>
                <a:close/>
                <a:moveTo>
                  <a:pt x="7665" y="1339"/>
                </a:moveTo>
                <a:lnTo>
                  <a:pt x="7714" y="1655"/>
                </a:lnTo>
                <a:lnTo>
                  <a:pt x="7811" y="1996"/>
                </a:lnTo>
                <a:lnTo>
                  <a:pt x="7446" y="2117"/>
                </a:lnTo>
                <a:lnTo>
                  <a:pt x="7082" y="2263"/>
                </a:lnTo>
                <a:lnTo>
                  <a:pt x="6984" y="2117"/>
                </a:lnTo>
                <a:lnTo>
                  <a:pt x="6887" y="1971"/>
                </a:lnTo>
                <a:lnTo>
                  <a:pt x="6765" y="1825"/>
                </a:lnTo>
                <a:lnTo>
                  <a:pt x="6668" y="1679"/>
                </a:lnTo>
                <a:lnTo>
                  <a:pt x="6644" y="1631"/>
                </a:lnTo>
                <a:lnTo>
                  <a:pt x="7155" y="1460"/>
                </a:lnTo>
                <a:lnTo>
                  <a:pt x="7665" y="1339"/>
                </a:lnTo>
                <a:close/>
                <a:moveTo>
                  <a:pt x="12532" y="1509"/>
                </a:moveTo>
                <a:lnTo>
                  <a:pt x="13067" y="1655"/>
                </a:lnTo>
                <a:lnTo>
                  <a:pt x="13627" y="1825"/>
                </a:lnTo>
                <a:lnTo>
                  <a:pt x="14211" y="2044"/>
                </a:lnTo>
                <a:lnTo>
                  <a:pt x="14065" y="2263"/>
                </a:lnTo>
                <a:lnTo>
                  <a:pt x="13870" y="2555"/>
                </a:lnTo>
                <a:lnTo>
                  <a:pt x="13262" y="2263"/>
                </a:lnTo>
                <a:lnTo>
                  <a:pt x="13165" y="2215"/>
                </a:lnTo>
                <a:lnTo>
                  <a:pt x="12824" y="2093"/>
                </a:lnTo>
                <a:lnTo>
                  <a:pt x="12459" y="1996"/>
                </a:lnTo>
                <a:lnTo>
                  <a:pt x="12483" y="1655"/>
                </a:lnTo>
                <a:lnTo>
                  <a:pt x="12532" y="1509"/>
                </a:lnTo>
                <a:close/>
                <a:moveTo>
                  <a:pt x="6254" y="1777"/>
                </a:moveTo>
                <a:lnTo>
                  <a:pt x="6425" y="2117"/>
                </a:lnTo>
                <a:lnTo>
                  <a:pt x="6522" y="2288"/>
                </a:lnTo>
                <a:lnTo>
                  <a:pt x="6668" y="2458"/>
                </a:lnTo>
                <a:lnTo>
                  <a:pt x="6035" y="2774"/>
                </a:lnTo>
                <a:lnTo>
                  <a:pt x="5427" y="3115"/>
                </a:lnTo>
                <a:lnTo>
                  <a:pt x="5305" y="3018"/>
                </a:lnTo>
                <a:lnTo>
                  <a:pt x="5184" y="2896"/>
                </a:lnTo>
                <a:lnTo>
                  <a:pt x="5086" y="2774"/>
                </a:lnTo>
                <a:lnTo>
                  <a:pt x="4989" y="2653"/>
                </a:lnTo>
                <a:lnTo>
                  <a:pt x="4843" y="2385"/>
                </a:lnTo>
                <a:lnTo>
                  <a:pt x="5476" y="2093"/>
                </a:lnTo>
                <a:lnTo>
                  <a:pt x="6254" y="1777"/>
                </a:lnTo>
                <a:close/>
                <a:moveTo>
                  <a:pt x="14503" y="2166"/>
                </a:moveTo>
                <a:lnTo>
                  <a:pt x="15087" y="2434"/>
                </a:lnTo>
                <a:lnTo>
                  <a:pt x="15671" y="2726"/>
                </a:lnTo>
                <a:lnTo>
                  <a:pt x="15622" y="2774"/>
                </a:lnTo>
                <a:lnTo>
                  <a:pt x="15427" y="3018"/>
                </a:lnTo>
                <a:lnTo>
                  <a:pt x="15306" y="3164"/>
                </a:lnTo>
                <a:lnTo>
                  <a:pt x="15209" y="3310"/>
                </a:lnTo>
                <a:lnTo>
                  <a:pt x="14698" y="2993"/>
                </a:lnTo>
                <a:lnTo>
                  <a:pt x="14187" y="2701"/>
                </a:lnTo>
                <a:lnTo>
                  <a:pt x="14406" y="2336"/>
                </a:lnTo>
                <a:lnTo>
                  <a:pt x="14503" y="2166"/>
                </a:lnTo>
                <a:close/>
                <a:moveTo>
                  <a:pt x="4502" y="2555"/>
                </a:moveTo>
                <a:lnTo>
                  <a:pt x="4624" y="2847"/>
                </a:lnTo>
                <a:lnTo>
                  <a:pt x="4794" y="3115"/>
                </a:lnTo>
                <a:lnTo>
                  <a:pt x="4916" y="3237"/>
                </a:lnTo>
                <a:lnTo>
                  <a:pt x="5038" y="3358"/>
                </a:lnTo>
                <a:lnTo>
                  <a:pt x="4381" y="3821"/>
                </a:lnTo>
                <a:lnTo>
                  <a:pt x="4332" y="3869"/>
                </a:lnTo>
                <a:lnTo>
                  <a:pt x="4259" y="3821"/>
                </a:lnTo>
                <a:lnTo>
                  <a:pt x="3943" y="3626"/>
                </a:lnTo>
                <a:lnTo>
                  <a:pt x="3675" y="3407"/>
                </a:lnTo>
                <a:lnTo>
                  <a:pt x="3529" y="3237"/>
                </a:lnTo>
                <a:lnTo>
                  <a:pt x="3821" y="2993"/>
                </a:lnTo>
                <a:lnTo>
                  <a:pt x="4162" y="2774"/>
                </a:lnTo>
                <a:lnTo>
                  <a:pt x="4502" y="2555"/>
                </a:lnTo>
                <a:close/>
                <a:moveTo>
                  <a:pt x="16036" y="2945"/>
                </a:moveTo>
                <a:lnTo>
                  <a:pt x="16547" y="3237"/>
                </a:lnTo>
                <a:lnTo>
                  <a:pt x="17033" y="3577"/>
                </a:lnTo>
                <a:lnTo>
                  <a:pt x="16766" y="3796"/>
                </a:lnTo>
                <a:lnTo>
                  <a:pt x="16571" y="3967"/>
                </a:lnTo>
                <a:lnTo>
                  <a:pt x="16352" y="4186"/>
                </a:lnTo>
                <a:lnTo>
                  <a:pt x="15963" y="3869"/>
                </a:lnTo>
                <a:lnTo>
                  <a:pt x="15573" y="3577"/>
                </a:lnTo>
                <a:lnTo>
                  <a:pt x="15744" y="3310"/>
                </a:lnTo>
                <a:lnTo>
                  <a:pt x="15938" y="3066"/>
                </a:lnTo>
                <a:lnTo>
                  <a:pt x="16036" y="2945"/>
                </a:lnTo>
                <a:close/>
                <a:moveTo>
                  <a:pt x="8736" y="5645"/>
                </a:moveTo>
                <a:lnTo>
                  <a:pt x="8833" y="5743"/>
                </a:lnTo>
                <a:lnTo>
                  <a:pt x="8809" y="5791"/>
                </a:lnTo>
                <a:lnTo>
                  <a:pt x="8736" y="5645"/>
                </a:lnTo>
                <a:close/>
                <a:moveTo>
                  <a:pt x="9831" y="3407"/>
                </a:moveTo>
                <a:lnTo>
                  <a:pt x="9588" y="3431"/>
                </a:lnTo>
                <a:lnTo>
                  <a:pt x="9369" y="3456"/>
                </a:lnTo>
                <a:lnTo>
                  <a:pt x="9150" y="3529"/>
                </a:lnTo>
                <a:lnTo>
                  <a:pt x="8931" y="3602"/>
                </a:lnTo>
                <a:lnTo>
                  <a:pt x="8736" y="3723"/>
                </a:lnTo>
                <a:lnTo>
                  <a:pt x="8517" y="3894"/>
                </a:lnTo>
                <a:lnTo>
                  <a:pt x="8298" y="4113"/>
                </a:lnTo>
                <a:lnTo>
                  <a:pt x="8128" y="4356"/>
                </a:lnTo>
                <a:lnTo>
                  <a:pt x="7982" y="4648"/>
                </a:lnTo>
                <a:lnTo>
                  <a:pt x="7884" y="4940"/>
                </a:lnTo>
                <a:lnTo>
                  <a:pt x="7811" y="5232"/>
                </a:lnTo>
                <a:lnTo>
                  <a:pt x="7787" y="5524"/>
                </a:lnTo>
                <a:lnTo>
                  <a:pt x="7811" y="5791"/>
                </a:lnTo>
                <a:lnTo>
                  <a:pt x="7909" y="6035"/>
                </a:lnTo>
                <a:lnTo>
                  <a:pt x="8006" y="6254"/>
                </a:lnTo>
                <a:lnTo>
                  <a:pt x="8152" y="6424"/>
                </a:lnTo>
                <a:lnTo>
                  <a:pt x="8322" y="6594"/>
                </a:lnTo>
                <a:lnTo>
                  <a:pt x="8420" y="6740"/>
                </a:lnTo>
                <a:lnTo>
                  <a:pt x="8541" y="6862"/>
                </a:lnTo>
                <a:lnTo>
                  <a:pt x="8663" y="6959"/>
                </a:lnTo>
                <a:lnTo>
                  <a:pt x="8809" y="7057"/>
                </a:lnTo>
                <a:lnTo>
                  <a:pt x="8955" y="7130"/>
                </a:lnTo>
                <a:lnTo>
                  <a:pt x="9125" y="7203"/>
                </a:lnTo>
                <a:lnTo>
                  <a:pt x="9296" y="7251"/>
                </a:lnTo>
                <a:lnTo>
                  <a:pt x="9466" y="7276"/>
                </a:lnTo>
                <a:lnTo>
                  <a:pt x="9636" y="7276"/>
                </a:lnTo>
                <a:lnTo>
                  <a:pt x="9807" y="7251"/>
                </a:lnTo>
                <a:lnTo>
                  <a:pt x="9953" y="7227"/>
                </a:lnTo>
                <a:lnTo>
                  <a:pt x="10099" y="7178"/>
                </a:lnTo>
                <a:lnTo>
                  <a:pt x="10245" y="7105"/>
                </a:lnTo>
                <a:lnTo>
                  <a:pt x="10391" y="7032"/>
                </a:lnTo>
                <a:lnTo>
                  <a:pt x="10512" y="6959"/>
                </a:lnTo>
                <a:lnTo>
                  <a:pt x="10634" y="6838"/>
                </a:lnTo>
                <a:lnTo>
                  <a:pt x="10683" y="6838"/>
                </a:lnTo>
                <a:lnTo>
                  <a:pt x="10902" y="6667"/>
                </a:lnTo>
                <a:lnTo>
                  <a:pt x="11121" y="6473"/>
                </a:lnTo>
                <a:lnTo>
                  <a:pt x="11291" y="6254"/>
                </a:lnTo>
                <a:lnTo>
                  <a:pt x="11413" y="5986"/>
                </a:lnTo>
                <a:lnTo>
                  <a:pt x="11510" y="5718"/>
                </a:lnTo>
                <a:lnTo>
                  <a:pt x="11583" y="5427"/>
                </a:lnTo>
                <a:lnTo>
                  <a:pt x="11607" y="5159"/>
                </a:lnTo>
                <a:lnTo>
                  <a:pt x="11583" y="4891"/>
                </a:lnTo>
                <a:lnTo>
                  <a:pt x="11559" y="4697"/>
                </a:lnTo>
                <a:lnTo>
                  <a:pt x="11534" y="4745"/>
                </a:lnTo>
                <a:lnTo>
                  <a:pt x="11486" y="4818"/>
                </a:lnTo>
                <a:lnTo>
                  <a:pt x="11413" y="4891"/>
                </a:lnTo>
                <a:lnTo>
                  <a:pt x="11340" y="4964"/>
                </a:lnTo>
                <a:lnTo>
                  <a:pt x="11242" y="5013"/>
                </a:lnTo>
                <a:lnTo>
                  <a:pt x="11145" y="5062"/>
                </a:lnTo>
                <a:lnTo>
                  <a:pt x="11048" y="5086"/>
                </a:lnTo>
                <a:lnTo>
                  <a:pt x="10950" y="5086"/>
                </a:lnTo>
                <a:lnTo>
                  <a:pt x="10780" y="5062"/>
                </a:lnTo>
                <a:lnTo>
                  <a:pt x="10610" y="5013"/>
                </a:lnTo>
                <a:lnTo>
                  <a:pt x="10537" y="4964"/>
                </a:lnTo>
                <a:lnTo>
                  <a:pt x="10488" y="4916"/>
                </a:lnTo>
                <a:lnTo>
                  <a:pt x="10391" y="4770"/>
                </a:lnTo>
                <a:lnTo>
                  <a:pt x="10318" y="4624"/>
                </a:lnTo>
                <a:lnTo>
                  <a:pt x="10293" y="4453"/>
                </a:lnTo>
                <a:lnTo>
                  <a:pt x="10293" y="4356"/>
                </a:lnTo>
                <a:lnTo>
                  <a:pt x="10318" y="4259"/>
                </a:lnTo>
                <a:lnTo>
                  <a:pt x="10366" y="4161"/>
                </a:lnTo>
                <a:lnTo>
                  <a:pt x="10415" y="4088"/>
                </a:lnTo>
                <a:lnTo>
                  <a:pt x="10561" y="3942"/>
                </a:lnTo>
                <a:lnTo>
                  <a:pt x="10731" y="3845"/>
                </a:lnTo>
                <a:lnTo>
                  <a:pt x="10756" y="3821"/>
                </a:lnTo>
                <a:lnTo>
                  <a:pt x="10829" y="3772"/>
                </a:lnTo>
                <a:lnTo>
                  <a:pt x="10877" y="3748"/>
                </a:lnTo>
                <a:lnTo>
                  <a:pt x="10707" y="3650"/>
                </a:lnTo>
                <a:lnTo>
                  <a:pt x="10512" y="3553"/>
                </a:lnTo>
                <a:lnTo>
                  <a:pt x="10269" y="3480"/>
                </a:lnTo>
                <a:lnTo>
                  <a:pt x="10050" y="3431"/>
                </a:lnTo>
                <a:lnTo>
                  <a:pt x="9831" y="3407"/>
                </a:lnTo>
                <a:close/>
                <a:moveTo>
                  <a:pt x="10050" y="2215"/>
                </a:moveTo>
                <a:lnTo>
                  <a:pt x="10391" y="2239"/>
                </a:lnTo>
                <a:lnTo>
                  <a:pt x="10439" y="2385"/>
                </a:lnTo>
                <a:lnTo>
                  <a:pt x="10488" y="2580"/>
                </a:lnTo>
                <a:lnTo>
                  <a:pt x="10512" y="2677"/>
                </a:lnTo>
                <a:lnTo>
                  <a:pt x="10585" y="2774"/>
                </a:lnTo>
                <a:lnTo>
                  <a:pt x="10610" y="2799"/>
                </a:lnTo>
                <a:lnTo>
                  <a:pt x="10683" y="2799"/>
                </a:lnTo>
                <a:lnTo>
                  <a:pt x="10707" y="2774"/>
                </a:lnTo>
                <a:lnTo>
                  <a:pt x="10780" y="2653"/>
                </a:lnTo>
                <a:lnTo>
                  <a:pt x="10829" y="2531"/>
                </a:lnTo>
                <a:lnTo>
                  <a:pt x="10829" y="2409"/>
                </a:lnTo>
                <a:lnTo>
                  <a:pt x="10829" y="2263"/>
                </a:lnTo>
                <a:lnTo>
                  <a:pt x="11291" y="2336"/>
                </a:lnTo>
                <a:lnTo>
                  <a:pt x="11315" y="2482"/>
                </a:lnTo>
                <a:lnTo>
                  <a:pt x="11388" y="2604"/>
                </a:lnTo>
                <a:lnTo>
                  <a:pt x="11461" y="2653"/>
                </a:lnTo>
                <a:lnTo>
                  <a:pt x="11559" y="2677"/>
                </a:lnTo>
                <a:lnTo>
                  <a:pt x="11607" y="2677"/>
                </a:lnTo>
                <a:lnTo>
                  <a:pt x="11656" y="2653"/>
                </a:lnTo>
                <a:lnTo>
                  <a:pt x="11680" y="2604"/>
                </a:lnTo>
                <a:lnTo>
                  <a:pt x="11705" y="2555"/>
                </a:lnTo>
                <a:lnTo>
                  <a:pt x="11729" y="2434"/>
                </a:lnTo>
                <a:lnTo>
                  <a:pt x="12264" y="2580"/>
                </a:lnTo>
                <a:lnTo>
                  <a:pt x="12191" y="2677"/>
                </a:lnTo>
                <a:lnTo>
                  <a:pt x="12143" y="2774"/>
                </a:lnTo>
                <a:lnTo>
                  <a:pt x="12118" y="2896"/>
                </a:lnTo>
                <a:lnTo>
                  <a:pt x="12118" y="2969"/>
                </a:lnTo>
                <a:lnTo>
                  <a:pt x="12118" y="3018"/>
                </a:lnTo>
                <a:lnTo>
                  <a:pt x="12143" y="3066"/>
                </a:lnTo>
                <a:lnTo>
                  <a:pt x="12216" y="3091"/>
                </a:lnTo>
                <a:lnTo>
                  <a:pt x="12264" y="3091"/>
                </a:lnTo>
                <a:lnTo>
                  <a:pt x="12289" y="3066"/>
                </a:lnTo>
                <a:lnTo>
                  <a:pt x="12362" y="2993"/>
                </a:lnTo>
                <a:lnTo>
                  <a:pt x="12483" y="2847"/>
                </a:lnTo>
                <a:lnTo>
                  <a:pt x="12581" y="2726"/>
                </a:lnTo>
                <a:lnTo>
                  <a:pt x="12654" y="2750"/>
                </a:lnTo>
                <a:lnTo>
                  <a:pt x="12800" y="2750"/>
                </a:lnTo>
                <a:lnTo>
                  <a:pt x="13092" y="2872"/>
                </a:lnTo>
                <a:lnTo>
                  <a:pt x="13165" y="2945"/>
                </a:lnTo>
                <a:lnTo>
                  <a:pt x="12946" y="3066"/>
                </a:lnTo>
                <a:lnTo>
                  <a:pt x="12751" y="3212"/>
                </a:lnTo>
                <a:lnTo>
                  <a:pt x="12581" y="3383"/>
                </a:lnTo>
                <a:lnTo>
                  <a:pt x="12508" y="3480"/>
                </a:lnTo>
                <a:lnTo>
                  <a:pt x="12483" y="3577"/>
                </a:lnTo>
                <a:lnTo>
                  <a:pt x="12483" y="3650"/>
                </a:lnTo>
                <a:lnTo>
                  <a:pt x="12508" y="3699"/>
                </a:lnTo>
                <a:lnTo>
                  <a:pt x="12556" y="3748"/>
                </a:lnTo>
                <a:lnTo>
                  <a:pt x="12629" y="3748"/>
                </a:lnTo>
                <a:lnTo>
                  <a:pt x="12727" y="3699"/>
                </a:lnTo>
                <a:lnTo>
                  <a:pt x="12824" y="3650"/>
                </a:lnTo>
                <a:lnTo>
                  <a:pt x="12994" y="3529"/>
                </a:lnTo>
                <a:lnTo>
                  <a:pt x="13335" y="3310"/>
                </a:lnTo>
                <a:lnTo>
                  <a:pt x="13408" y="3602"/>
                </a:lnTo>
                <a:lnTo>
                  <a:pt x="13457" y="3845"/>
                </a:lnTo>
                <a:lnTo>
                  <a:pt x="13481" y="3991"/>
                </a:lnTo>
                <a:lnTo>
                  <a:pt x="13213" y="4015"/>
                </a:lnTo>
                <a:lnTo>
                  <a:pt x="12970" y="4064"/>
                </a:lnTo>
                <a:lnTo>
                  <a:pt x="12873" y="4137"/>
                </a:lnTo>
                <a:lnTo>
                  <a:pt x="12775" y="4186"/>
                </a:lnTo>
                <a:lnTo>
                  <a:pt x="12702" y="4283"/>
                </a:lnTo>
                <a:lnTo>
                  <a:pt x="12678" y="4380"/>
                </a:lnTo>
                <a:lnTo>
                  <a:pt x="12678" y="4429"/>
                </a:lnTo>
                <a:lnTo>
                  <a:pt x="12702" y="4453"/>
                </a:lnTo>
                <a:lnTo>
                  <a:pt x="12800" y="4502"/>
                </a:lnTo>
                <a:lnTo>
                  <a:pt x="12897" y="4502"/>
                </a:lnTo>
                <a:lnTo>
                  <a:pt x="13116" y="4478"/>
                </a:lnTo>
                <a:lnTo>
                  <a:pt x="13530" y="4429"/>
                </a:lnTo>
                <a:lnTo>
                  <a:pt x="13554" y="4891"/>
                </a:lnTo>
                <a:lnTo>
                  <a:pt x="13554" y="5354"/>
                </a:lnTo>
                <a:lnTo>
                  <a:pt x="13432" y="5354"/>
                </a:lnTo>
                <a:lnTo>
                  <a:pt x="13092" y="5329"/>
                </a:lnTo>
                <a:lnTo>
                  <a:pt x="12897" y="5305"/>
                </a:lnTo>
                <a:lnTo>
                  <a:pt x="12727" y="5329"/>
                </a:lnTo>
                <a:lnTo>
                  <a:pt x="12654" y="5354"/>
                </a:lnTo>
                <a:lnTo>
                  <a:pt x="12629" y="5402"/>
                </a:lnTo>
                <a:lnTo>
                  <a:pt x="12605" y="5451"/>
                </a:lnTo>
                <a:lnTo>
                  <a:pt x="12654" y="5524"/>
                </a:lnTo>
                <a:lnTo>
                  <a:pt x="12800" y="5621"/>
                </a:lnTo>
                <a:lnTo>
                  <a:pt x="12946" y="5670"/>
                </a:lnTo>
                <a:lnTo>
                  <a:pt x="13116" y="5718"/>
                </a:lnTo>
                <a:lnTo>
                  <a:pt x="13286" y="5743"/>
                </a:lnTo>
                <a:lnTo>
                  <a:pt x="13530" y="5767"/>
                </a:lnTo>
                <a:lnTo>
                  <a:pt x="13505" y="6059"/>
                </a:lnTo>
                <a:lnTo>
                  <a:pt x="13457" y="6424"/>
                </a:lnTo>
                <a:lnTo>
                  <a:pt x="13189" y="6302"/>
                </a:lnTo>
                <a:lnTo>
                  <a:pt x="12897" y="6205"/>
                </a:lnTo>
                <a:lnTo>
                  <a:pt x="12727" y="6181"/>
                </a:lnTo>
                <a:lnTo>
                  <a:pt x="12459" y="6181"/>
                </a:lnTo>
                <a:lnTo>
                  <a:pt x="12313" y="6205"/>
                </a:lnTo>
                <a:lnTo>
                  <a:pt x="12264" y="6254"/>
                </a:lnTo>
                <a:lnTo>
                  <a:pt x="12264" y="6302"/>
                </a:lnTo>
                <a:lnTo>
                  <a:pt x="12289" y="6327"/>
                </a:lnTo>
                <a:lnTo>
                  <a:pt x="12435" y="6424"/>
                </a:lnTo>
                <a:lnTo>
                  <a:pt x="12581" y="6497"/>
                </a:lnTo>
                <a:lnTo>
                  <a:pt x="12873" y="6667"/>
                </a:lnTo>
                <a:lnTo>
                  <a:pt x="13116" y="6765"/>
                </a:lnTo>
                <a:lnTo>
                  <a:pt x="13359" y="6862"/>
                </a:lnTo>
                <a:lnTo>
                  <a:pt x="13213" y="7203"/>
                </a:lnTo>
                <a:lnTo>
                  <a:pt x="13067" y="7519"/>
                </a:lnTo>
                <a:lnTo>
                  <a:pt x="12824" y="7397"/>
                </a:lnTo>
                <a:lnTo>
                  <a:pt x="12581" y="7300"/>
                </a:lnTo>
                <a:lnTo>
                  <a:pt x="12264" y="7130"/>
                </a:lnTo>
                <a:lnTo>
                  <a:pt x="11972" y="6984"/>
                </a:lnTo>
                <a:lnTo>
                  <a:pt x="11924" y="6984"/>
                </a:lnTo>
                <a:lnTo>
                  <a:pt x="11899" y="7008"/>
                </a:lnTo>
                <a:lnTo>
                  <a:pt x="11875" y="7057"/>
                </a:lnTo>
                <a:lnTo>
                  <a:pt x="11899" y="7081"/>
                </a:lnTo>
                <a:lnTo>
                  <a:pt x="11972" y="7251"/>
                </a:lnTo>
                <a:lnTo>
                  <a:pt x="12070" y="7373"/>
                </a:lnTo>
                <a:lnTo>
                  <a:pt x="12191" y="7470"/>
                </a:lnTo>
                <a:lnTo>
                  <a:pt x="12337" y="7592"/>
                </a:lnTo>
                <a:lnTo>
                  <a:pt x="12556" y="7738"/>
                </a:lnTo>
                <a:lnTo>
                  <a:pt x="12824" y="7884"/>
                </a:lnTo>
                <a:lnTo>
                  <a:pt x="12605" y="8127"/>
                </a:lnTo>
                <a:lnTo>
                  <a:pt x="12410" y="8322"/>
                </a:lnTo>
                <a:lnTo>
                  <a:pt x="12410" y="8225"/>
                </a:lnTo>
                <a:lnTo>
                  <a:pt x="12386" y="8176"/>
                </a:lnTo>
                <a:lnTo>
                  <a:pt x="12313" y="8103"/>
                </a:lnTo>
                <a:lnTo>
                  <a:pt x="12045" y="7933"/>
                </a:lnTo>
                <a:lnTo>
                  <a:pt x="11899" y="7835"/>
                </a:lnTo>
                <a:lnTo>
                  <a:pt x="11778" y="7738"/>
                </a:lnTo>
                <a:lnTo>
                  <a:pt x="11680" y="7616"/>
                </a:lnTo>
                <a:lnTo>
                  <a:pt x="11583" y="7519"/>
                </a:lnTo>
                <a:lnTo>
                  <a:pt x="11437" y="7446"/>
                </a:lnTo>
                <a:lnTo>
                  <a:pt x="11388" y="7422"/>
                </a:lnTo>
                <a:lnTo>
                  <a:pt x="11291" y="7422"/>
                </a:lnTo>
                <a:lnTo>
                  <a:pt x="11267" y="7446"/>
                </a:lnTo>
                <a:lnTo>
                  <a:pt x="11267" y="7519"/>
                </a:lnTo>
                <a:lnTo>
                  <a:pt x="11267" y="7592"/>
                </a:lnTo>
                <a:lnTo>
                  <a:pt x="11340" y="7738"/>
                </a:lnTo>
                <a:lnTo>
                  <a:pt x="11437" y="7860"/>
                </a:lnTo>
                <a:lnTo>
                  <a:pt x="11534" y="7981"/>
                </a:lnTo>
                <a:lnTo>
                  <a:pt x="11656" y="8127"/>
                </a:lnTo>
                <a:lnTo>
                  <a:pt x="11826" y="8273"/>
                </a:lnTo>
                <a:lnTo>
                  <a:pt x="11972" y="8371"/>
                </a:lnTo>
                <a:lnTo>
                  <a:pt x="12167" y="8444"/>
                </a:lnTo>
                <a:lnTo>
                  <a:pt x="12240" y="8468"/>
                </a:lnTo>
                <a:lnTo>
                  <a:pt x="12289" y="8444"/>
                </a:lnTo>
                <a:lnTo>
                  <a:pt x="12021" y="8663"/>
                </a:lnTo>
                <a:lnTo>
                  <a:pt x="11705" y="8833"/>
                </a:lnTo>
                <a:lnTo>
                  <a:pt x="11388" y="9003"/>
                </a:lnTo>
                <a:lnTo>
                  <a:pt x="11048" y="9125"/>
                </a:lnTo>
                <a:lnTo>
                  <a:pt x="11072" y="9028"/>
                </a:lnTo>
                <a:lnTo>
                  <a:pt x="11072" y="8979"/>
                </a:lnTo>
                <a:lnTo>
                  <a:pt x="11048" y="8906"/>
                </a:lnTo>
                <a:lnTo>
                  <a:pt x="10999" y="8736"/>
                </a:lnTo>
                <a:lnTo>
                  <a:pt x="10926" y="8565"/>
                </a:lnTo>
                <a:lnTo>
                  <a:pt x="10853" y="8225"/>
                </a:lnTo>
                <a:lnTo>
                  <a:pt x="10780" y="7957"/>
                </a:lnTo>
                <a:lnTo>
                  <a:pt x="10731" y="7835"/>
                </a:lnTo>
                <a:lnTo>
                  <a:pt x="10683" y="7811"/>
                </a:lnTo>
                <a:lnTo>
                  <a:pt x="10634" y="7762"/>
                </a:lnTo>
                <a:lnTo>
                  <a:pt x="10585" y="7762"/>
                </a:lnTo>
                <a:lnTo>
                  <a:pt x="10537" y="7787"/>
                </a:lnTo>
                <a:lnTo>
                  <a:pt x="10488" y="7835"/>
                </a:lnTo>
                <a:lnTo>
                  <a:pt x="10464" y="7908"/>
                </a:lnTo>
                <a:lnTo>
                  <a:pt x="10439" y="8030"/>
                </a:lnTo>
                <a:lnTo>
                  <a:pt x="10464" y="8176"/>
                </a:lnTo>
                <a:lnTo>
                  <a:pt x="10464" y="8322"/>
                </a:lnTo>
                <a:lnTo>
                  <a:pt x="10561" y="8736"/>
                </a:lnTo>
                <a:lnTo>
                  <a:pt x="10610" y="8930"/>
                </a:lnTo>
                <a:lnTo>
                  <a:pt x="10707" y="9125"/>
                </a:lnTo>
                <a:lnTo>
                  <a:pt x="10731" y="9174"/>
                </a:lnTo>
                <a:lnTo>
                  <a:pt x="10780" y="9198"/>
                </a:lnTo>
                <a:lnTo>
                  <a:pt x="10391" y="9247"/>
                </a:lnTo>
                <a:lnTo>
                  <a:pt x="10147" y="9271"/>
                </a:lnTo>
                <a:lnTo>
                  <a:pt x="9636" y="9271"/>
                </a:lnTo>
                <a:lnTo>
                  <a:pt x="9393" y="9247"/>
                </a:lnTo>
                <a:lnTo>
                  <a:pt x="9442" y="9198"/>
                </a:lnTo>
                <a:lnTo>
                  <a:pt x="9490" y="9149"/>
                </a:lnTo>
                <a:lnTo>
                  <a:pt x="9588" y="8833"/>
                </a:lnTo>
                <a:lnTo>
                  <a:pt x="9661" y="8517"/>
                </a:lnTo>
                <a:lnTo>
                  <a:pt x="9685" y="8371"/>
                </a:lnTo>
                <a:lnTo>
                  <a:pt x="9661" y="8225"/>
                </a:lnTo>
                <a:lnTo>
                  <a:pt x="9612" y="7957"/>
                </a:lnTo>
                <a:lnTo>
                  <a:pt x="9588" y="7908"/>
                </a:lnTo>
                <a:lnTo>
                  <a:pt x="9515" y="7908"/>
                </a:lnTo>
                <a:lnTo>
                  <a:pt x="9490" y="7957"/>
                </a:lnTo>
                <a:lnTo>
                  <a:pt x="9442" y="8054"/>
                </a:lnTo>
                <a:lnTo>
                  <a:pt x="9393" y="8176"/>
                </a:lnTo>
                <a:lnTo>
                  <a:pt x="9296" y="8419"/>
                </a:lnTo>
                <a:lnTo>
                  <a:pt x="9198" y="8711"/>
                </a:lnTo>
                <a:lnTo>
                  <a:pt x="9125" y="9003"/>
                </a:lnTo>
                <a:lnTo>
                  <a:pt x="9125" y="9052"/>
                </a:lnTo>
                <a:lnTo>
                  <a:pt x="9150" y="9125"/>
                </a:lnTo>
                <a:lnTo>
                  <a:pt x="9174" y="9174"/>
                </a:lnTo>
                <a:lnTo>
                  <a:pt x="9223" y="9222"/>
                </a:lnTo>
                <a:lnTo>
                  <a:pt x="8931" y="9149"/>
                </a:lnTo>
                <a:lnTo>
                  <a:pt x="8614" y="9052"/>
                </a:lnTo>
                <a:lnTo>
                  <a:pt x="8322" y="8930"/>
                </a:lnTo>
                <a:lnTo>
                  <a:pt x="8055" y="8809"/>
                </a:lnTo>
                <a:lnTo>
                  <a:pt x="8103" y="8663"/>
                </a:lnTo>
                <a:lnTo>
                  <a:pt x="8152" y="8492"/>
                </a:lnTo>
                <a:lnTo>
                  <a:pt x="8249" y="8346"/>
                </a:lnTo>
                <a:lnTo>
                  <a:pt x="8347" y="8200"/>
                </a:lnTo>
                <a:lnTo>
                  <a:pt x="8541" y="7884"/>
                </a:lnTo>
                <a:lnTo>
                  <a:pt x="8541" y="7835"/>
                </a:lnTo>
                <a:lnTo>
                  <a:pt x="8517" y="7762"/>
                </a:lnTo>
                <a:lnTo>
                  <a:pt x="8468" y="7738"/>
                </a:lnTo>
                <a:lnTo>
                  <a:pt x="8420" y="7738"/>
                </a:lnTo>
                <a:lnTo>
                  <a:pt x="8249" y="7811"/>
                </a:lnTo>
                <a:lnTo>
                  <a:pt x="8128" y="7933"/>
                </a:lnTo>
                <a:lnTo>
                  <a:pt x="8006" y="8054"/>
                </a:lnTo>
                <a:lnTo>
                  <a:pt x="7909" y="8200"/>
                </a:lnTo>
                <a:lnTo>
                  <a:pt x="7787" y="8371"/>
                </a:lnTo>
                <a:lnTo>
                  <a:pt x="7690" y="8590"/>
                </a:lnTo>
                <a:lnTo>
                  <a:pt x="7446" y="8419"/>
                </a:lnTo>
                <a:lnTo>
                  <a:pt x="7203" y="8200"/>
                </a:lnTo>
                <a:lnTo>
                  <a:pt x="7276" y="8030"/>
                </a:lnTo>
                <a:lnTo>
                  <a:pt x="7398" y="7884"/>
                </a:lnTo>
                <a:lnTo>
                  <a:pt x="7592" y="7592"/>
                </a:lnTo>
                <a:lnTo>
                  <a:pt x="7811" y="7300"/>
                </a:lnTo>
                <a:lnTo>
                  <a:pt x="7811" y="7251"/>
                </a:lnTo>
                <a:lnTo>
                  <a:pt x="7811" y="7203"/>
                </a:lnTo>
                <a:lnTo>
                  <a:pt x="7763" y="7154"/>
                </a:lnTo>
                <a:lnTo>
                  <a:pt x="7714" y="7154"/>
                </a:lnTo>
                <a:lnTo>
                  <a:pt x="7519" y="7251"/>
                </a:lnTo>
                <a:lnTo>
                  <a:pt x="7349" y="7349"/>
                </a:lnTo>
                <a:lnTo>
                  <a:pt x="7203" y="7470"/>
                </a:lnTo>
                <a:lnTo>
                  <a:pt x="7057" y="7616"/>
                </a:lnTo>
                <a:lnTo>
                  <a:pt x="6984" y="7738"/>
                </a:lnTo>
                <a:lnTo>
                  <a:pt x="6887" y="7860"/>
                </a:lnTo>
                <a:lnTo>
                  <a:pt x="6717" y="7616"/>
                </a:lnTo>
                <a:lnTo>
                  <a:pt x="6571" y="7349"/>
                </a:lnTo>
                <a:lnTo>
                  <a:pt x="6790" y="7154"/>
                </a:lnTo>
                <a:lnTo>
                  <a:pt x="7057" y="6935"/>
                </a:lnTo>
                <a:lnTo>
                  <a:pt x="7203" y="6813"/>
                </a:lnTo>
                <a:lnTo>
                  <a:pt x="7301" y="6692"/>
                </a:lnTo>
                <a:lnTo>
                  <a:pt x="7301" y="6643"/>
                </a:lnTo>
                <a:lnTo>
                  <a:pt x="7082" y="6643"/>
                </a:lnTo>
                <a:lnTo>
                  <a:pt x="6863" y="6716"/>
                </a:lnTo>
                <a:lnTo>
                  <a:pt x="6668" y="6789"/>
                </a:lnTo>
                <a:lnTo>
                  <a:pt x="6498" y="6886"/>
                </a:lnTo>
                <a:lnTo>
                  <a:pt x="6425" y="6935"/>
                </a:lnTo>
                <a:lnTo>
                  <a:pt x="6400" y="6862"/>
                </a:lnTo>
                <a:lnTo>
                  <a:pt x="6327" y="6473"/>
                </a:lnTo>
                <a:lnTo>
                  <a:pt x="6644" y="6278"/>
                </a:lnTo>
                <a:lnTo>
                  <a:pt x="6936" y="6083"/>
                </a:lnTo>
                <a:lnTo>
                  <a:pt x="7082" y="5986"/>
                </a:lnTo>
                <a:lnTo>
                  <a:pt x="7179" y="5840"/>
                </a:lnTo>
                <a:lnTo>
                  <a:pt x="7179" y="5791"/>
                </a:lnTo>
                <a:lnTo>
                  <a:pt x="6960" y="5791"/>
                </a:lnTo>
                <a:lnTo>
                  <a:pt x="6790" y="5816"/>
                </a:lnTo>
                <a:lnTo>
                  <a:pt x="6619" y="5864"/>
                </a:lnTo>
                <a:lnTo>
                  <a:pt x="6449" y="5937"/>
                </a:lnTo>
                <a:lnTo>
                  <a:pt x="6279" y="5986"/>
                </a:lnTo>
                <a:lnTo>
                  <a:pt x="6279" y="5718"/>
                </a:lnTo>
                <a:lnTo>
                  <a:pt x="6303" y="5451"/>
                </a:lnTo>
                <a:lnTo>
                  <a:pt x="6498" y="5329"/>
                </a:lnTo>
                <a:lnTo>
                  <a:pt x="6692" y="5232"/>
                </a:lnTo>
                <a:lnTo>
                  <a:pt x="6984" y="5062"/>
                </a:lnTo>
                <a:lnTo>
                  <a:pt x="7106" y="4964"/>
                </a:lnTo>
                <a:lnTo>
                  <a:pt x="7203" y="4818"/>
                </a:lnTo>
                <a:lnTo>
                  <a:pt x="7228" y="4794"/>
                </a:lnTo>
                <a:lnTo>
                  <a:pt x="7203" y="4770"/>
                </a:lnTo>
                <a:lnTo>
                  <a:pt x="7203" y="4721"/>
                </a:lnTo>
                <a:lnTo>
                  <a:pt x="7155" y="4721"/>
                </a:lnTo>
                <a:lnTo>
                  <a:pt x="7009" y="4697"/>
                </a:lnTo>
                <a:lnTo>
                  <a:pt x="6838" y="4721"/>
                </a:lnTo>
                <a:lnTo>
                  <a:pt x="6692" y="4770"/>
                </a:lnTo>
                <a:lnTo>
                  <a:pt x="6546" y="4818"/>
                </a:lnTo>
                <a:lnTo>
                  <a:pt x="6376" y="4891"/>
                </a:lnTo>
                <a:lnTo>
                  <a:pt x="6522" y="4356"/>
                </a:lnTo>
                <a:lnTo>
                  <a:pt x="6522" y="4332"/>
                </a:lnTo>
                <a:lnTo>
                  <a:pt x="6741" y="4283"/>
                </a:lnTo>
                <a:lnTo>
                  <a:pt x="7057" y="4210"/>
                </a:lnTo>
                <a:lnTo>
                  <a:pt x="7203" y="4161"/>
                </a:lnTo>
                <a:lnTo>
                  <a:pt x="7276" y="4113"/>
                </a:lnTo>
                <a:lnTo>
                  <a:pt x="7325" y="4064"/>
                </a:lnTo>
                <a:lnTo>
                  <a:pt x="7349" y="4015"/>
                </a:lnTo>
                <a:lnTo>
                  <a:pt x="7325" y="3942"/>
                </a:lnTo>
                <a:lnTo>
                  <a:pt x="7276" y="3894"/>
                </a:lnTo>
                <a:lnTo>
                  <a:pt x="7203" y="3869"/>
                </a:lnTo>
                <a:lnTo>
                  <a:pt x="7057" y="3845"/>
                </a:lnTo>
                <a:lnTo>
                  <a:pt x="6717" y="3845"/>
                </a:lnTo>
                <a:lnTo>
                  <a:pt x="6887" y="3577"/>
                </a:lnTo>
                <a:lnTo>
                  <a:pt x="7106" y="3310"/>
                </a:lnTo>
                <a:lnTo>
                  <a:pt x="7203" y="3188"/>
                </a:lnTo>
                <a:lnTo>
                  <a:pt x="7228" y="3188"/>
                </a:lnTo>
                <a:lnTo>
                  <a:pt x="7398" y="3237"/>
                </a:lnTo>
                <a:lnTo>
                  <a:pt x="7568" y="3285"/>
                </a:lnTo>
                <a:lnTo>
                  <a:pt x="7738" y="3310"/>
                </a:lnTo>
                <a:lnTo>
                  <a:pt x="7933" y="3334"/>
                </a:lnTo>
                <a:lnTo>
                  <a:pt x="7982" y="3310"/>
                </a:lnTo>
                <a:lnTo>
                  <a:pt x="8006" y="3285"/>
                </a:lnTo>
                <a:lnTo>
                  <a:pt x="8030" y="3237"/>
                </a:lnTo>
                <a:lnTo>
                  <a:pt x="8006" y="3164"/>
                </a:lnTo>
                <a:lnTo>
                  <a:pt x="7933" y="3091"/>
                </a:lnTo>
                <a:lnTo>
                  <a:pt x="7860" y="2993"/>
                </a:lnTo>
                <a:lnTo>
                  <a:pt x="7763" y="2920"/>
                </a:lnTo>
                <a:lnTo>
                  <a:pt x="7641" y="2872"/>
                </a:lnTo>
                <a:lnTo>
                  <a:pt x="7982" y="2653"/>
                </a:lnTo>
                <a:lnTo>
                  <a:pt x="8006" y="2604"/>
                </a:lnTo>
                <a:lnTo>
                  <a:pt x="8006" y="2555"/>
                </a:lnTo>
                <a:lnTo>
                  <a:pt x="8322" y="2458"/>
                </a:lnTo>
                <a:lnTo>
                  <a:pt x="8371" y="2531"/>
                </a:lnTo>
                <a:lnTo>
                  <a:pt x="8468" y="2628"/>
                </a:lnTo>
                <a:lnTo>
                  <a:pt x="8590" y="2701"/>
                </a:lnTo>
                <a:lnTo>
                  <a:pt x="8687" y="2750"/>
                </a:lnTo>
                <a:lnTo>
                  <a:pt x="8809" y="2823"/>
                </a:lnTo>
                <a:lnTo>
                  <a:pt x="8833" y="2823"/>
                </a:lnTo>
                <a:lnTo>
                  <a:pt x="8858" y="2799"/>
                </a:lnTo>
                <a:lnTo>
                  <a:pt x="8882" y="2774"/>
                </a:lnTo>
                <a:lnTo>
                  <a:pt x="8882" y="2750"/>
                </a:lnTo>
                <a:lnTo>
                  <a:pt x="8833" y="2653"/>
                </a:lnTo>
                <a:lnTo>
                  <a:pt x="8809" y="2531"/>
                </a:lnTo>
                <a:lnTo>
                  <a:pt x="8712" y="2361"/>
                </a:lnTo>
                <a:lnTo>
                  <a:pt x="9296" y="2263"/>
                </a:lnTo>
                <a:lnTo>
                  <a:pt x="9296" y="2288"/>
                </a:lnTo>
                <a:lnTo>
                  <a:pt x="9369" y="2482"/>
                </a:lnTo>
                <a:lnTo>
                  <a:pt x="9393" y="2555"/>
                </a:lnTo>
                <a:lnTo>
                  <a:pt x="9466" y="2628"/>
                </a:lnTo>
                <a:lnTo>
                  <a:pt x="9563" y="2677"/>
                </a:lnTo>
                <a:lnTo>
                  <a:pt x="9636" y="2653"/>
                </a:lnTo>
                <a:lnTo>
                  <a:pt x="9709" y="2604"/>
                </a:lnTo>
                <a:lnTo>
                  <a:pt x="9734" y="2531"/>
                </a:lnTo>
                <a:lnTo>
                  <a:pt x="9734" y="2385"/>
                </a:lnTo>
                <a:lnTo>
                  <a:pt x="9709" y="2239"/>
                </a:lnTo>
                <a:lnTo>
                  <a:pt x="10050" y="2215"/>
                </a:lnTo>
                <a:close/>
                <a:moveTo>
                  <a:pt x="6595" y="3139"/>
                </a:moveTo>
                <a:lnTo>
                  <a:pt x="6449" y="3334"/>
                </a:lnTo>
                <a:lnTo>
                  <a:pt x="6327" y="3529"/>
                </a:lnTo>
                <a:lnTo>
                  <a:pt x="6206" y="3772"/>
                </a:lnTo>
                <a:lnTo>
                  <a:pt x="6084" y="4015"/>
                </a:lnTo>
                <a:lnTo>
                  <a:pt x="6035" y="4064"/>
                </a:lnTo>
                <a:lnTo>
                  <a:pt x="6011" y="4113"/>
                </a:lnTo>
                <a:lnTo>
                  <a:pt x="5987" y="4186"/>
                </a:lnTo>
                <a:lnTo>
                  <a:pt x="6011" y="4234"/>
                </a:lnTo>
                <a:lnTo>
                  <a:pt x="5889" y="4648"/>
                </a:lnTo>
                <a:lnTo>
                  <a:pt x="5816" y="5086"/>
                </a:lnTo>
                <a:lnTo>
                  <a:pt x="5768" y="5500"/>
                </a:lnTo>
                <a:lnTo>
                  <a:pt x="5743" y="5937"/>
                </a:lnTo>
                <a:lnTo>
                  <a:pt x="5768" y="6327"/>
                </a:lnTo>
                <a:lnTo>
                  <a:pt x="5816" y="6692"/>
                </a:lnTo>
                <a:lnTo>
                  <a:pt x="5889" y="7081"/>
                </a:lnTo>
                <a:lnTo>
                  <a:pt x="6011" y="7446"/>
                </a:lnTo>
                <a:lnTo>
                  <a:pt x="6011" y="7470"/>
                </a:lnTo>
                <a:lnTo>
                  <a:pt x="6011" y="7543"/>
                </a:lnTo>
                <a:lnTo>
                  <a:pt x="6084" y="7616"/>
                </a:lnTo>
                <a:lnTo>
                  <a:pt x="6206" y="7860"/>
                </a:lnTo>
                <a:lnTo>
                  <a:pt x="6352" y="8103"/>
                </a:lnTo>
                <a:lnTo>
                  <a:pt x="6571" y="8371"/>
                </a:lnTo>
                <a:lnTo>
                  <a:pt x="6790" y="8614"/>
                </a:lnTo>
                <a:lnTo>
                  <a:pt x="7057" y="8809"/>
                </a:lnTo>
                <a:lnTo>
                  <a:pt x="7325" y="9028"/>
                </a:lnTo>
                <a:lnTo>
                  <a:pt x="7617" y="9198"/>
                </a:lnTo>
                <a:lnTo>
                  <a:pt x="7909" y="9344"/>
                </a:lnTo>
                <a:lnTo>
                  <a:pt x="8201" y="9490"/>
                </a:lnTo>
                <a:lnTo>
                  <a:pt x="8517" y="9612"/>
                </a:lnTo>
                <a:lnTo>
                  <a:pt x="8833" y="9709"/>
                </a:lnTo>
                <a:lnTo>
                  <a:pt x="9150" y="9782"/>
                </a:lnTo>
                <a:lnTo>
                  <a:pt x="9466" y="9831"/>
                </a:lnTo>
                <a:lnTo>
                  <a:pt x="10123" y="9831"/>
                </a:lnTo>
                <a:lnTo>
                  <a:pt x="10439" y="9806"/>
                </a:lnTo>
                <a:lnTo>
                  <a:pt x="10756" y="9758"/>
                </a:lnTo>
                <a:lnTo>
                  <a:pt x="11072" y="9685"/>
                </a:lnTo>
                <a:lnTo>
                  <a:pt x="11388" y="9612"/>
                </a:lnTo>
                <a:lnTo>
                  <a:pt x="11680" y="9490"/>
                </a:lnTo>
                <a:lnTo>
                  <a:pt x="11972" y="9344"/>
                </a:lnTo>
                <a:lnTo>
                  <a:pt x="12264" y="9174"/>
                </a:lnTo>
                <a:lnTo>
                  <a:pt x="12532" y="9003"/>
                </a:lnTo>
                <a:lnTo>
                  <a:pt x="12775" y="8784"/>
                </a:lnTo>
                <a:lnTo>
                  <a:pt x="13019" y="8565"/>
                </a:lnTo>
                <a:lnTo>
                  <a:pt x="13213" y="8298"/>
                </a:lnTo>
                <a:lnTo>
                  <a:pt x="13432" y="8006"/>
                </a:lnTo>
                <a:lnTo>
                  <a:pt x="13627" y="7689"/>
                </a:lnTo>
                <a:lnTo>
                  <a:pt x="13773" y="7373"/>
                </a:lnTo>
                <a:lnTo>
                  <a:pt x="13895" y="7032"/>
                </a:lnTo>
                <a:lnTo>
                  <a:pt x="13968" y="6667"/>
                </a:lnTo>
                <a:lnTo>
                  <a:pt x="14041" y="6327"/>
                </a:lnTo>
                <a:lnTo>
                  <a:pt x="14089" y="5962"/>
                </a:lnTo>
                <a:lnTo>
                  <a:pt x="14114" y="5597"/>
                </a:lnTo>
                <a:lnTo>
                  <a:pt x="14114" y="5524"/>
                </a:lnTo>
                <a:lnTo>
                  <a:pt x="14114" y="5159"/>
                </a:lnTo>
                <a:lnTo>
                  <a:pt x="14114" y="4794"/>
                </a:lnTo>
                <a:lnTo>
                  <a:pt x="14041" y="4040"/>
                </a:lnTo>
                <a:lnTo>
                  <a:pt x="13992" y="3699"/>
                </a:lnTo>
                <a:lnTo>
                  <a:pt x="13895" y="3310"/>
                </a:lnTo>
                <a:lnTo>
                  <a:pt x="13968" y="3285"/>
                </a:lnTo>
                <a:lnTo>
                  <a:pt x="14649" y="3650"/>
                </a:lnTo>
                <a:lnTo>
                  <a:pt x="15184" y="3991"/>
                </a:lnTo>
                <a:lnTo>
                  <a:pt x="15671" y="4356"/>
                </a:lnTo>
                <a:lnTo>
                  <a:pt x="16157" y="4770"/>
                </a:lnTo>
                <a:lnTo>
                  <a:pt x="16620" y="5183"/>
                </a:lnTo>
                <a:lnTo>
                  <a:pt x="17058" y="5645"/>
                </a:lnTo>
                <a:lnTo>
                  <a:pt x="17471" y="6108"/>
                </a:lnTo>
                <a:lnTo>
                  <a:pt x="17861" y="6594"/>
                </a:lnTo>
                <a:lnTo>
                  <a:pt x="18226" y="7081"/>
                </a:lnTo>
                <a:lnTo>
                  <a:pt x="17788" y="7519"/>
                </a:lnTo>
                <a:lnTo>
                  <a:pt x="17350" y="7933"/>
                </a:lnTo>
                <a:lnTo>
                  <a:pt x="16887" y="8322"/>
                </a:lnTo>
                <a:lnTo>
                  <a:pt x="16425" y="8687"/>
                </a:lnTo>
                <a:lnTo>
                  <a:pt x="15938" y="9052"/>
                </a:lnTo>
                <a:lnTo>
                  <a:pt x="15427" y="9368"/>
                </a:lnTo>
                <a:lnTo>
                  <a:pt x="14892" y="9660"/>
                </a:lnTo>
                <a:lnTo>
                  <a:pt x="14333" y="9904"/>
                </a:lnTo>
                <a:lnTo>
                  <a:pt x="13773" y="10098"/>
                </a:lnTo>
                <a:lnTo>
                  <a:pt x="13213" y="10244"/>
                </a:lnTo>
                <a:lnTo>
                  <a:pt x="12654" y="10366"/>
                </a:lnTo>
                <a:lnTo>
                  <a:pt x="12070" y="10463"/>
                </a:lnTo>
                <a:lnTo>
                  <a:pt x="11510" y="10536"/>
                </a:lnTo>
                <a:lnTo>
                  <a:pt x="10926" y="10561"/>
                </a:lnTo>
                <a:lnTo>
                  <a:pt x="10342" y="10585"/>
                </a:lnTo>
                <a:lnTo>
                  <a:pt x="9758" y="10561"/>
                </a:lnTo>
                <a:lnTo>
                  <a:pt x="9174" y="10536"/>
                </a:lnTo>
                <a:lnTo>
                  <a:pt x="8614" y="10463"/>
                </a:lnTo>
                <a:lnTo>
                  <a:pt x="8030" y="10366"/>
                </a:lnTo>
                <a:lnTo>
                  <a:pt x="7471" y="10244"/>
                </a:lnTo>
                <a:lnTo>
                  <a:pt x="6911" y="10098"/>
                </a:lnTo>
                <a:lnTo>
                  <a:pt x="6352" y="9952"/>
                </a:lnTo>
                <a:lnTo>
                  <a:pt x="5792" y="9758"/>
                </a:lnTo>
                <a:lnTo>
                  <a:pt x="5257" y="9563"/>
                </a:lnTo>
                <a:lnTo>
                  <a:pt x="4648" y="9320"/>
                </a:lnTo>
                <a:lnTo>
                  <a:pt x="4040" y="9028"/>
                </a:lnTo>
                <a:lnTo>
                  <a:pt x="3748" y="8857"/>
                </a:lnTo>
                <a:lnTo>
                  <a:pt x="3456" y="8687"/>
                </a:lnTo>
                <a:lnTo>
                  <a:pt x="3188" y="8492"/>
                </a:lnTo>
                <a:lnTo>
                  <a:pt x="2921" y="8298"/>
                </a:lnTo>
                <a:lnTo>
                  <a:pt x="2750" y="8152"/>
                </a:lnTo>
                <a:lnTo>
                  <a:pt x="2604" y="8006"/>
                </a:lnTo>
                <a:lnTo>
                  <a:pt x="2337" y="7665"/>
                </a:lnTo>
                <a:lnTo>
                  <a:pt x="2069" y="7324"/>
                </a:lnTo>
                <a:lnTo>
                  <a:pt x="1899" y="7178"/>
                </a:lnTo>
                <a:lnTo>
                  <a:pt x="1753" y="7057"/>
                </a:lnTo>
                <a:lnTo>
                  <a:pt x="1874" y="7008"/>
                </a:lnTo>
                <a:lnTo>
                  <a:pt x="1972" y="6935"/>
                </a:lnTo>
                <a:lnTo>
                  <a:pt x="1996" y="6911"/>
                </a:lnTo>
                <a:lnTo>
                  <a:pt x="1996" y="6862"/>
                </a:lnTo>
                <a:lnTo>
                  <a:pt x="1996" y="6813"/>
                </a:lnTo>
                <a:lnTo>
                  <a:pt x="1972" y="6789"/>
                </a:lnTo>
                <a:lnTo>
                  <a:pt x="1947" y="6765"/>
                </a:lnTo>
                <a:lnTo>
                  <a:pt x="2239" y="6400"/>
                </a:lnTo>
                <a:lnTo>
                  <a:pt x="2531" y="6083"/>
                </a:lnTo>
                <a:lnTo>
                  <a:pt x="2872" y="5743"/>
                </a:lnTo>
                <a:lnTo>
                  <a:pt x="3213" y="5451"/>
                </a:lnTo>
                <a:lnTo>
                  <a:pt x="3943" y="4867"/>
                </a:lnTo>
                <a:lnTo>
                  <a:pt x="4673" y="4332"/>
                </a:lnTo>
                <a:lnTo>
                  <a:pt x="5135" y="4015"/>
                </a:lnTo>
                <a:lnTo>
                  <a:pt x="5622" y="3699"/>
                </a:lnTo>
                <a:lnTo>
                  <a:pt x="6108" y="3407"/>
                </a:lnTo>
                <a:lnTo>
                  <a:pt x="6595" y="3139"/>
                </a:lnTo>
                <a:close/>
                <a:moveTo>
                  <a:pt x="10853" y="0"/>
                </a:moveTo>
                <a:lnTo>
                  <a:pt x="10780" y="49"/>
                </a:lnTo>
                <a:lnTo>
                  <a:pt x="10707" y="171"/>
                </a:lnTo>
                <a:lnTo>
                  <a:pt x="10658" y="317"/>
                </a:lnTo>
                <a:lnTo>
                  <a:pt x="10634" y="487"/>
                </a:lnTo>
                <a:lnTo>
                  <a:pt x="10634" y="657"/>
                </a:lnTo>
                <a:lnTo>
                  <a:pt x="10099" y="633"/>
                </a:lnTo>
                <a:lnTo>
                  <a:pt x="9588" y="633"/>
                </a:lnTo>
                <a:lnTo>
                  <a:pt x="9539" y="390"/>
                </a:lnTo>
                <a:lnTo>
                  <a:pt x="9442" y="195"/>
                </a:lnTo>
                <a:lnTo>
                  <a:pt x="9393" y="146"/>
                </a:lnTo>
                <a:lnTo>
                  <a:pt x="9344" y="146"/>
                </a:lnTo>
                <a:lnTo>
                  <a:pt x="9271" y="171"/>
                </a:lnTo>
                <a:lnTo>
                  <a:pt x="9247" y="219"/>
                </a:lnTo>
                <a:lnTo>
                  <a:pt x="9198" y="414"/>
                </a:lnTo>
                <a:lnTo>
                  <a:pt x="9198" y="633"/>
                </a:lnTo>
                <a:lnTo>
                  <a:pt x="8687" y="657"/>
                </a:lnTo>
                <a:lnTo>
                  <a:pt x="8298" y="706"/>
                </a:lnTo>
                <a:lnTo>
                  <a:pt x="7933" y="779"/>
                </a:lnTo>
                <a:lnTo>
                  <a:pt x="7763" y="171"/>
                </a:lnTo>
                <a:lnTo>
                  <a:pt x="7763" y="146"/>
                </a:lnTo>
                <a:lnTo>
                  <a:pt x="7690" y="146"/>
                </a:lnTo>
                <a:lnTo>
                  <a:pt x="7617" y="317"/>
                </a:lnTo>
                <a:lnTo>
                  <a:pt x="7568" y="487"/>
                </a:lnTo>
                <a:lnTo>
                  <a:pt x="7568" y="657"/>
                </a:lnTo>
                <a:lnTo>
                  <a:pt x="7592" y="852"/>
                </a:lnTo>
                <a:lnTo>
                  <a:pt x="7009" y="998"/>
                </a:lnTo>
                <a:lnTo>
                  <a:pt x="6449" y="1168"/>
                </a:lnTo>
                <a:lnTo>
                  <a:pt x="6376" y="925"/>
                </a:lnTo>
                <a:lnTo>
                  <a:pt x="6327" y="682"/>
                </a:lnTo>
                <a:lnTo>
                  <a:pt x="6303" y="633"/>
                </a:lnTo>
                <a:lnTo>
                  <a:pt x="6230" y="609"/>
                </a:lnTo>
                <a:lnTo>
                  <a:pt x="6181" y="633"/>
                </a:lnTo>
                <a:lnTo>
                  <a:pt x="6157" y="682"/>
                </a:lnTo>
                <a:lnTo>
                  <a:pt x="6108" y="828"/>
                </a:lnTo>
                <a:lnTo>
                  <a:pt x="6084" y="998"/>
                </a:lnTo>
                <a:lnTo>
                  <a:pt x="6084" y="1144"/>
                </a:lnTo>
                <a:lnTo>
                  <a:pt x="6108" y="1290"/>
                </a:lnTo>
                <a:lnTo>
                  <a:pt x="5597" y="1509"/>
                </a:lnTo>
                <a:lnTo>
                  <a:pt x="5111" y="1728"/>
                </a:lnTo>
                <a:lnTo>
                  <a:pt x="4673" y="1947"/>
                </a:lnTo>
                <a:lnTo>
                  <a:pt x="4527" y="1631"/>
                </a:lnTo>
                <a:lnTo>
                  <a:pt x="4502" y="1631"/>
                </a:lnTo>
                <a:lnTo>
                  <a:pt x="4478" y="1606"/>
                </a:lnTo>
                <a:lnTo>
                  <a:pt x="4454" y="1631"/>
                </a:lnTo>
                <a:lnTo>
                  <a:pt x="4429" y="1655"/>
                </a:lnTo>
                <a:lnTo>
                  <a:pt x="4405" y="1874"/>
                </a:lnTo>
                <a:lnTo>
                  <a:pt x="4405" y="2093"/>
                </a:lnTo>
                <a:lnTo>
                  <a:pt x="3918" y="2385"/>
                </a:lnTo>
                <a:lnTo>
                  <a:pt x="3480" y="2701"/>
                </a:lnTo>
                <a:lnTo>
                  <a:pt x="3286" y="2872"/>
                </a:lnTo>
                <a:lnTo>
                  <a:pt x="3188" y="2628"/>
                </a:lnTo>
                <a:lnTo>
                  <a:pt x="3140" y="2531"/>
                </a:lnTo>
                <a:lnTo>
                  <a:pt x="3067" y="2434"/>
                </a:lnTo>
                <a:lnTo>
                  <a:pt x="3042" y="2434"/>
                </a:lnTo>
                <a:lnTo>
                  <a:pt x="2969" y="2482"/>
                </a:lnTo>
                <a:lnTo>
                  <a:pt x="2896" y="2555"/>
                </a:lnTo>
                <a:lnTo>
                  <a:pt x="2872" y="2653"/>
                </a:lnTo>
                <a:lnTo>
                  <a:pt x="2848" y="2726"/>
                </a:lnTo>
                <a:lnTo>
                  <a:pt x="2872" y="2823"/>
                </a:lnTo>
                <a:lnTo>
                  <a:pt x="2896" y="2920"/>
                </a:lnTo>
                <a:lnTo>
                  <a:pt x="2969" y="3139"/>
                </a:lnTo>
                <a:lnTo>
                  <a:pt x="2823" y="3285"/>
                </a:lnTo>
                <a:lnTo>
                  <a:pt x="2702" y="3456"/>
                </a:lnTo>
                <a:lnTo>
                  <a:pt x="2604" y="3650"/>
                </a:lnTo>
                <a:lnTo>
                  <a:pt x="2531" y="3845"/>
                </a:lnTo>
                <a:lnTo>
                  <a:pt x="2531" y="3894"/>
                </a:lnTo>
                <a:lnTo>
                  <a:pt x="2556" y="3942"/>
                </a:lnTo>
                <a:lnTo>
                  <a:pt x="2604" y="3991"/>
                </a:lnTo>
                <a:lnTo>
                  <a:pt x="2677" y="4015"/>
                </a:lnTo>
                <a:lnTo>
                  <a:pt x="2726" y="3991"/>
                </a:lnTo>
                <a:lnTo>
                  <a:pt x="2775" y="3967"/>
                </a:lnTo>
                <a:lnTo>
                  <a:pt x="3213" y="3529"/>
                </a:lnTo>
                <a:lnTo>
                  <a:pt x="3237" y="3577"/>
                </a:lnTo>
                <a:lnTo>
                  <a:pt x="3359" y="3723"/>
                </a:lnTo>
                <a:lnTo>
                  <a:pt x="3529" y="3869"/>
                </a:lnTo>
                <a:lnTo>
                  <a:pt x="3699" y="4040"/>
                </a:lnTo>
                <a:lnTo>
                  <a:pt x="3918" y="4161"/>
                </a:lnTo>
                <a:lnTo>
                  <a:pt x="3261" y="4672"/>
                </a:lnTo>
                <a:lnTo>
                  <a:pt x="3213" y="4648"/>
                </a:lnTo>
                <a:lnTo>
                  <a:pt x="2945" y="4575"/>
                </a:lnTo>
                <a:lnTo>
                  <a:pt x="2702" y="4478"/>
                </a:lnTo>
                <a:lnTo>
                  <a:pt x="2458" y="4356"/>
                </a:lnTo>
                <a:lnTo>
                  <a:pt x="2239" y="4186"/>
                </a:lnTo>
                <a:lnTo>
                  <a:pt x="2020" y="3991"/>
                </a:lnTo>
                <a:lnTo>
                  <a:pt x="1874" y="3772"/>
                </a:lnTo>
                <a:lnTo>
                  <a:pt x="1728" y="3529"/>
                </a:lnTo>
                <a:lnTo>
                  <a:pt x="1631" y="3285"/>
                </a:lnTo>
                <a:lnTo>
                  <a:pt x="1607" y="3237"/>
                </a:lnTo>
                <a:lnTo>
                  <a:pt x="1534" y="3237"/>
                </a:lnTo>
                <a:lnTo>
                  <a:pt x="1509" y="3285"/>
                </a:lnTo>
                <a:lnTo>
                  <a:pt x="1485" y="3407"/>
                </a:lnTo>
                <a:lnTo>
                  <a:pt x="1461" y="3553"/>
                </a:lnTo>
                <a:lnTo>
                  <a:pt x="1485" y="3699"/>
                </a:lnTo>
                <a:lnTo>
                  <a:pt x="1534" y="3845"/>
                </a:lnTo>
                <a:lnTo>
                  <a:pt x="1582" y="3967"/>
                </a:lnTo>
                <a:lnTo>
                  <a:pt x="1655" y="4113"/>
                </a:lnTo>
                <a:lnTo>
                  <a:pt x="1826" y="4380"/>
                </a:lnTo>
                <a:lnTo>
                  <a:pt x="2045" y="4599"/>
                </a:lnTo>
                <a:lnTo>
                  <a:pt x="2288" y="4794"/>
                </a:lnTo>
                <a:lnTo>
                  <a:pt x="2580" y="4940"/>
                </a:lnTo>
                <a:lnTo>
                  <a:pt x="2702" y="4989"/>
                </a:lnTo>
                <a:lnTo>
                  <a:pt x="2848" y="5037"/>
                </a:lnTo>
                <a:lnTo>
                  <a:pt x="2410" y="5427"/>
                </a:lnTo>
                <a:lnTo>
                  <a:pt x="2239" y="5621"/>
                </a:lnTo>
                <a:lnTo>
                  <a:pt x="2142" y="5573"/>
                </a:lnTo>
                <a:lnTo>
                  <a:pt x="2045" y="5524"/>
                </a:lnTo>
                <a:lnTo>
                  <a:pt x="1850" y="5475"/>
                </a:lnTo>
                <a:lnTo>
                  <a:pt x="1631" y="5451"/>
                </a:lnTo>
                <a:lnTo>
                  <a:pt x="1436" y="5402"/>
                </a:lnTo>
                <a:lnTo>
                  <a:pt x="1144" y="5305"/>
                </a:lnTo>
                <a:lnTo>
                  <a:pt x="877" y="5159"/>
                </a:lnTo>
                <a:lnTo>
                  <a:pt x="779" y="5062"/>
                </a:lnTo>
                <a:lnTo>
                  <a:pt x="682" y="4964"/>
                </a:lnTo>
                <a:lnTo>
                  <a:pt x="585" y="4891"/>
                </a:lnTo>
                <a:lnTo>
                  <a:pt x="487" y="4818"/>
                </a:lnTo>
                <a:lnTo>
                  <a:pt x="414" y="4818"/>
                </a:lnTo>
                <a:lnTo>
                  <a:pt x="390" y="4891"/>
                </a:lnTo>
                <a:lnTo>
                  <a:pt x="390" y="4964"/>
                </a:lnTo>
                <a:lnTo>
                  <a:pt x="390" y="5110"/>
                </a:lnTo>
                <a:lnTo>
                  <a:pt x="439" y="5232"/>
                </a:lnTo>
                <a:lnTo>
                  <a:pt x="536" y="5354"/>
                </a:lnTo>
                <a:lnTo>
                  <a:pt x="658" y="5475"/>
                </a:lnTo>
                <a:lnTo>
                  <a:pt x="779" y="5573"/>
                </a:lnTo>
                <a:lnTo>
                  <a:pt x="1023" y="5718"/>
                </a:lnTo>
                <a:lnTo>
                  <a:pt x="1193" y="5791"/>
                </a:lnTo>
                <a:lnTo>
                  <a:pt x="1412" y="5864"/>
                </a:lnTo>
                <a:lnTo>
                  <a:pt x="1655" y="5937"/>
                </a:lnTo>
                <a:lnTo>
                  <a:pt x="1899" y="5962"/>
                </a:lnTo>
                <a:lnTo>
                  <a:pt x="1777" y="6108"/>
                </a:lnTo>
                <a:lnTo>
                  <a:pt x="1655" y="6278"/>
                </a:lnTo>
                <a:lnTo>
                  <a:pt x="1558" y="6473"/>
                </a:lnTo>
                <a:lnTo>
                  <a:pt x="1485" y="6643"/>
                </a:lnTo>
                <a:lnTo>
                  <a:pt x="1144" y="6643"/>
                </a:lnTo>
                <a:lnTo>
                  <a:pt x="877" y="6594"/>
                </a:lnTo>
                <a:lnTo>
                  <a:pt x="609" y="6521"/>
                </a:lnTo>
                <a:lnTo>
                  <a:pt x="366" y="6400"/>
                </a:lnTo>
                <a:lnTo>
                  <a:pt x="122" y="6229"/>
                </a:lnTo>
                <a:lnTo>
                  <a:pt x="49" y="6229"/>
                </a:lnTo>
                <a:lnTo>
                  <a:pt x="1" y="6254"/>
                </a:lnTo>
                <a:lnTo>
                  <a:pt x="1" y="6302"/>
                </a:lnTo>
                <a:lnTo>
                  <a:pt x="74" y="6424"/>
                </a:lnTo>
                <a:lnTo>
                  <a:pt x="147" y="6546"/>
                </a:lnTo>
                <a:lnTo>
                  <a:pt x="220" y="6643"/>
                </a:lnTo>
                <a:lnTo>
                  <a:pt x="317" y="6740"/>
                </a:lnTo>
                <a:lnTo>
                  <a:pt x="439" y="6813"/>
                </a:lnTo>
                <a:lnTo>
                  <a:pt x="560" y="6862"/>
                </a:lnTo>
                <a:lnTo>
                  <a:pt x="804" y="6984"/>
                </a:lnTo>
                <a:lnTo>
                  <a:pt x="1071" y="7032"/>
                </a:lnTo>
                <a:lnTo>
                  <a:pt x="1363" y="7081"/>
                </a:lnTo>
                <a:lnTo>
                  <a:pt x="1680" y="7568"/>
                </a:lnTo>
                <a:lnTo>
                  <a:pt x="2020" y="8006"/>
                </a:lnTo>
                <a:lnTo>
                  <a:pt x="2410" y="8419"/>
                </a:lnTo>
                <a:lnTo>
                  <a:pt x="2848" y="8784"/>
                </a:lnTo>
                <a:lnTo>
                  <a:pt x="3286" y="9125"/>
                </a:lnTo>
                <a:lnTo>
                  <a:pt x="3772" y="9417"/>
                </a:lnTo>
                <a:lnTo>
                  <a:pt x="4283" y="9685"/>
                </a:lnTo>
                <a:lnTo>
                  <a:pt x="4819" y="9928"/>
                </a:lnTo>
                <a:lnTo>
                  <a:pt x="5403" y="10147"/>
                </a:lnTo>
                <a:lnTo>
                  <a:pt x="5987" y="10342"/>
                </a:lnTo>
                <a:lnTo>
                  <a:pt x="6571" y="10536"/>
                </a:lnTo>
                <a:lnTo>
                  <a:pt x="7155" y="10682"/>
                </a:lnTo>
                <a:lnTo>
                  <a:pt x="7763" y="10828"/>
                </a:lnTo>
                <a:lnTo>
                  <a:pt x="8371" y="10926"/>
                </a:lnTo>
                <a:lnTo>
                  <a:pt x="8979" y="11023"/>
                </a:lnTo>
                <a:lnTo>
                  <a:pt x="9612" y="11072"/>
                </a:lnTo>
                <a:lnTo>
                  <a:pt x="10220" y="11096"/>
                </a:lnTo>
                <a:lnTo>
                  <a:pt x="10829" y="11072"/>
                </a:lnTo>
                <a:lnTo>
                  <a:pt x="11461" y="11047"/>
                </a:lnTo>
                <a:lnTo>
                  <a:pt x="12070" y="10974"/>
                </a:lnTo>
                <a:lnTo>
                  <a:pt x="12678" y="10877"/>
                </a:lnTo>
                <a:lnTo>
                  <a:pt x="13286" y="10755"/>
                </a:lnTo>
                <a:lnTo>
                  <a:pt x="13870" y="10585"/>
                </a:lnTo>
                <a:lnTo>
                  <a:pt x="14454" y="10390"/>
                </a:lnTo>
                <a:lnTo>
                  <a:pt x="15063" y="10147"/>
                </a:lnTo>
                <a:lnTo>
                  <a:pt x="15622" y="9831"/>
                </a:lnTo>
                <a:lnTo>
                  <a:pt x="16182" y="9514"/>
                </a:lnTo>
                <a:lnTo>
                  <a:pt x="16693" y="9149"/>
                </a:lnTo>
                <a:lnTo>
                  <a:pt x="17204" y="8736"/>
                </a:lnTo>
                <a:lnTo>
                  <a:pt x="17690" y="8322"/>
                </a:lnTo>
                <a:lnTo>
                  <a:pt x="18153" y="7884"/>
                </a:lnTo>
                <a:lnTo>
                  <a:pt x="18615" y="7446"/>
                </a:lnTo>
                <a:lnTo>
                  <a:pt x="18639" y="7397"/>
                </a:lnTo>
                <a:lnTo>
                  <a:pt x="18761" y="7373"/>
                </a:lnTo>
                <a:lnTo>
                  <a:pt x="18858" y="7300"/>
                </a:lnTo>
                <a:lnTo>
                  <a:pt x="19029" y="7300"/>
                </a:lnTo>
                <a:lnTo>
                  <a:pt x="19175" y="7276"/>
                </a:lnTo>
                <a:lnTo>
                  <a:pt x="19321" y="7227"/>
                </a:lnTo>
                <a:lnTo>
                  <a:pt x="19467" y="7178"/>
                </a:lnTo>
                <a:lnTo>
                  <a:pt x="19613" y="7105"/>
                </a:lnTo>
                <a:lnTo>
                  <a:pt x="19734" y="7008"/>
                </a:lnTo>
                <a:lnTo>
                  <a:pt x="19807" y="6886"/>
                </a:lnTo>
                <a:lnTo>
                  <a:pt x="19880" y="6765"/>
                </a:lnTo>
                <a:lnTo>
                  <a:pt x="19880" y="6716"/>
                </a:lnTo>
                <a:lnTo>
                  <a:pt x="19880" y="6667"/>
                </a:lnTo>
                <a:lnTo>
                  <a:pt x="19832" y="6619"/>
                </a:lnTo>
                <a:lnTo>
                  <a:pt x="19807" y="6570"/>
                </a:lnTo>
                <a:lnTo>
                  <a:pt x="19710" y="6546"/>
                </a:lnTo>
                <a:lnTo>
                  <a:pt x="19661" y="6546"/>
                </a:lnTo>
                <a:lnTo>
                  <a:pt x="19613" y="6570"/>
                </a:lnTo>
                <a:lnTo>
                  <a:pt x="19467" y="6643"/>
                </a:lnTo>
                <a:lnTo>
                  <a:pt x="19369" y="6716"/>
                </a:lnTo>
                <a:lnTo>
                  <a:pt x="19248" y="6789"/>
                </a:lnTo>
                <a:lnTo>
                  <a:pt x="19102" y="6862"/>
                </a:lnTo>
                <a:lnTo>
                  <a:pt x="18858" y="6911"/>
                </a:lnTo>
                <a:lnTo>
                  <a:pt x="18566" y="6521"/>
                </a:lnTo>
                <a:lnTo>
                  <a:pt x="18250" y="6132"/>
                </a:lnTo>
                <a:lnTo>
                  <a:pt x="18420" y="6108"/>
                </a:lnTo>
                <a:lnTo>
                  <a:pt x="18664" y="6059"/>
                </a:lnTo>
                <a:lnTo>
                  <a:pt x="18956" y="5962"/>
                </a:lnTo>
                <a:lnTo>
                  <a:pt x="19077" y="5889"/>
                </a:lnTo>
                <a:lnTo>
                  <a:pt x="19199" y="5816"/>
                </a:lnTo>
                <a:lnTo>
                  <a:pt x="19272" y="5718"/>
                </a:lnTo>
                <a:lnTo>
                  <a:pt x="19321" y="5597"/>
                </a:lnTo>
                <a:lnTo>
                  <a:pt x="19321" y="5548"/>
                </a:lnTo>
                <a:lnTo>
                  <a:pt x="19321" y="5500"/>
                </a:lnTo>
                <a:lnTo>
                  <a:pt x="19296" y="5475"/>
                </a:lnTo>
                <a:lnTo>
                  <a:pt x="19248" y="5451"/>
                </a:lnTo>
                <a:lnTo>
                  <a:pt x="19150" y="5451"/>
                </a:lnTo>
                <a:lnTo>
                  <a:pt x="19053" y="5475"/>
                </a:lnTo>
                <a:lnTo>
                  <a:pt x="18858" y="5548"/>
                </a:lnTo>
                <a:lnTo>
                  <a:pt x="18688" y="5621"/>
                </a:lnTo>
                <a:lnTo>
                  <a:pt x="18493" y="5718"/>
                </a:lnTo>
                <a:lnTo>
                  <a:pt x="18226" y="5767"/>
                </a:lnTo>
                <a:lnTo>
                  <a:pt x="17958" y="5791"/>
                </a:lnTo>
                <a:lnTo>
                  <a:pt x="17496" y="5281"/>
                </a:lnTo>
                <a:lnTo>
                  <a:pt x="17690" y="5281"/>
                </a:lnTo>
                <a:lnTo>
                  <a:pt x="17885" y="5256"/>
                </a:lnTo>
                <a:lnTo>
                  <a:pt x="18080" y="5208"/>
                </a:lnTo>
                <a:lnTo>
                  <a:pt x="18274" y="5135"/>
                </a:lnTo>
                <a:lnTo>
                  <a:pt x="18591" y="4964"/>
                </a:lnTo>
                <a:lnTo>
                  <a:pt x="18761" y="4867"/>
                </a:lnTo>
                <a:lnTo>
                  <a:pt x="18931" y="4745"/>
                </a:lnTo>
                <a:lnTo>
                  <a:pt x="19077" y="4599"/>
                </a:lnTo>
                <a:lnTo>
                  <a:pt x="19199" y="4453"/>
                </a:lnTo>
                <a:lnTo>
                  <a:pt x="19272" y="4307"/>
                </a:lnTo>
                <a:lnTo>
                  <a:pt x="19296" y="4234"/>
                </a:lnTo>
                <a:lnTo>
                  <a:pt x="19296" y="4137"/>
                </a:lnTo>
                <a:lnTo>
                  <a:pt x="19296" y="4088"/>
                </a:lnTo>
                <a:lnTo>
                  <a:pt x="19272" y="4064"/>
                </a:lnTo>
                <a:lnTo>
                  <a:pt x="19199" y="4064"/>
                </a:lnTo>
                <a:lnTo>
                  <a:pt x="19077" y="4088"/>
                </a:lnTo>
                <a:lnTo>
                  <a:pt x="18956" y="4137"/>
                </a:lnTo>
                <a:lnTo>
                  <a:pt x="18737" y="4307"/>
                </a:lnTo>
                <a:lnTo>
                  <a:pt x="18518" y="4478"/>
                </a:lnTo>
                <a:lnTo>
                  <a:pt x="18323" y="4648"/>
                </a:lnTo>
                <a:lnTo>
                  <a:pt x="18031" y="4794"/>
                </a:lnTo>
                <a:lnTo>
                  <a:pt x="17763" y="4867"/>
                </a:lnTo>
                <a:lnTo>
                  <a:pt x="17447" y="4916"/>
                </a:lnTo>
                <a:lnTo>
                  <a:pt x="17155" y="4916"/>
                </a:lnTo>
                <a:lnTo>
                  <a:pt x="16620" y="4429"/>
                </a:lnTo>
                <a:lnTo>
                  <a:pt x="16839" y="4186"/>
                </a:lnTo>
                <a:lnTo>
                  <a:pt x="17058" y="3967"/>
                </a:lnTo>
                <a:lnTo>
                  <a:pt x="17277" y="3748"/>
                </a:lnTo>
                <a:lnTo>
                  <a:pt x="17593" y="3918"/>
                </a:lnTo>
                <a:lnTo>
                  <a:pt x="17909" y="4088"/>
                </a:lnTo>
                <a:lnTo>
                  <a:pt x="18031" y="4113"/>
                </a:lnTo>
                <a:lnTo>
                  <a:pt x="18128" y="4113"/>
                </a:lnTo>
                <a:lnTo>
                  <a:pt x="18201" y="4040"/>
                </a:lnTo>
                <a:lnTo>
                  <a:pt x="18274" y="3967"/>
                </a:lnTo>
                <a:lnTo>
                  <a:pt x="18299" y="3894"/>
                </a:lnTo>
                <a:lnTo>
                  <a:pt x="18299" y="3796"/>
                </a:lnTo>
                <a:lnTo>
                  <a:pt x="18250" y="3723"/>
                </a:lnTo>
                <a:lnTo>
                  <a:pt x="18177" y="3650"/>
                </a:lnTo>
                <a:lnTo>
                  <a:pt x="17885" y="3504"/>
                </a:lnTo>
                <a:lnTo>
                  <a:pt x="17593" y="3358"/>
                </a:lnTo>
                <a:lnTo>
                  <a:pt x="17690" y="3212"/>
                </a:lnTo>
                <a:lnTo>
                  <a:pt x="17763" y="3042"/>
                </a:lnTo>
                <a:lnTo>
                  <a:pt x="17763" y="3018"/>
                </a:lnTo>
                <a:lnTo>
                  <a:pt x="17739" y="2993"/>
                </a:lnTo>
                <a:lnTo>
                  <a:pt x="17690" y="2993"/>
                </a:lnTo>
                <a:lnTo>
                  <a:pt x="17423" y="3237"/>
                </a:lnTo>
                <a:lnTo>
                  <a:pt x="16376" y="2555"/>
                </a:lnTo>
                <a:lnTo>
                  <a:pt x="16693" y="2190"/>
                </a:lnTo>
                <a:lnTo>
                  <a:pt x="16717" y="2142"/>
                </a:lnTo>
                <a:lnTo>
                  <a:pt x="16693" y="2069"/>
                </a:lnTo>
                <a:lnTo>
                  <a:pt x="16668" y="2044"/>
                </a:lnTo>
                <a:lnTo>
                  <a:pt x="16595" y="2020"/>
                </a:lnTo>
                <a:lnTo>
                  <a:pt x="16449" y="2093"/>
                </a:lnTo>
                <a:lnTo>
                  <a:pt x="16303" y="2166"/>
                </a:lnTo>
                <a:lnTo>
                  <a:pt x="16036" y="2361"/>
                </a:lnTo>
                <a:lnTo>
                  <a:pt x="15914" y="2288"/>
                </a:lnTo>
                <a:lnTo>
                  <a:pt x="15354" y="2020"/>
                </a:lnTo>
                <a:lnTo>
                  <a:pt x="14795" y="1752"/>
                </a:lnTo>
                <a:lnTo>
                  <a:pt x="15087" y="1290"/>
                </a:lnTo>
                <a:lnTo>
                  <a:pt x="15087" y="1266"/>
                </a:lnTo>
                <a:lnTo>
                  <a:pt x="15063" y="1266"/>
                </a:lnTo>
                <a:lnTo>
                  <a:pt x="14795" y="1436"/>
                </a:lnTo>
                <a:lnTo>
                  <a:pt x="14552" y="1655"/>
                </a:lnTo>
                <a:lnTo>
                  <a:pt x="14089" y="1460"/>
                </a:lnTo>
                <a:lnTo>
                  <a:pt x="13603" y="1290"/>
                </a:lnTo>
                <a:lnTo>
                  <a:pt x="13140" y="1144"/>
                </a:lnTo>
                <a:lnTo>
                  <a:pt x="12702" y="1022"/>
                </a:lnTo>
                <a:lnTo>
                  <a:pt x="12775" y="706"/>
                </a:lnTo>
                <a:lnTo>
                  <a:pt x="12800" y="536"/>
                </a:lnTo>
                <a:lnTo>
                  <a:pt x="12800" y="365"/>
                </a:lnTo>
                <a:lnTo>
                  <a:pt x="12775" y="317"/>
                </a:lnTo>
                <a:lnTo>
                  <a:pt x="12751" y="292"/>
                </a:lnTo>
                <a:lnTo>
                  <a:pt x="12702" y="292"/>
                </a:lnTo>
                <a:lnTo>
                  <a:pt x="12654" y="341"/>
                </a:lnTo>
                <a:lnTo>
                  <a:pt x="12532" y="560"/>
                </a:lnTo>
                <a:lnTo>
                  <a:pt x="12337" y="925"/>
                </a:lnTo>
                <a:lnTo>
                  <a:pt x="11705" y="803"/>
                </a:lnTo>
                <a:lnTo>
                  <a:pt x="11072" y="706"/>
                </a:lnTo>
                <a:lnTo>
                  <a:pt x="11072" y="511"/>
                </a:lnTo>
                <a:lnTo>
                  <a:pt x="11072" y="317"/>
                </a:lnTo>
                <a:lnTo>
                  <a:pt x="11072" y="244"/>
                </a:lnTo>
                <a:lnTo>
                  <a:pt x="11048" y="146"/>
                </a:lnTo>
                <a:lnTo>
                  <a:pt x="10999" y="73"/>
                </a:lnTo>
                <a:lnTo>
                  <a:pt x="10950" y="25"/>
                </a:lnTo>
                <a:lnTo>
                  <a:pt x="10902" y="0"/>
                </a:ln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6D9EEB"/>
              </a:solidFill>
            </a:endParaRPr>
          </a:p>
        </p:txBody>
      </p:sp>
      <p:sp>
        <p:nvSpPr>
          <p:cNvPr id="627" name="Google Shape;627;p30"/>
          <p:cNvSpPr txBox="1"/>
          <p:nvPr/>
        </p:nvSpPr>
        <p:spPr>
          <a:xfrm>
            <a:off x="1172700" y="2741275"/>
            <a:ext cx="2082000" cy="329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a:latin typeface="Ubuntu"/>
                <a:ea typeface="Ubuntu"/>
                <a:cs typeface="Ubuntu"/>
                <a:sym typeface="Ubuntu"/>
              </a:rPr>
              <a:t>Image : </a:t>
            </a:r>
            <a:r>
              <a:rPr lang="en" sz="800" u="sng">
                <a:solidFill>
                  <a:schemeClr val="hlink"/>
                </a:solidFill>
                <a:hlinkClick r:id="rId4"/>
              </a:rPr>
              <a:t>https://pxhere.com/fr</a:t>
            </a:r>
            <a:endParaRPr sz="800">
              <a:latin typeface="Ubuntu"/>
              <a:ea typeface="Ubuntu"/>
              <a:cs typeface="Ubuntu"/>
              <a:sym typeface="Ubuntu"/>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1" name="Shape 631"/>
        <p:cNvGrpSpPr/>
        <p:nvPr/>
      </p:nvGrpSpPr>
      <p:grpSpPr>
        <a:xfrm>
          <a:off x="0" y="0"/>
          <a:ext cx="0" cy="0"/>
          <a:chOff x="0" y="0"/>
          <a:chExt cx="0" cy="0"/>
        </a:xfrm>
      </p:grpSpPr>
      <p:sp>
        <p:nvSpPr>
          <p:cNvPr id="632" name="Google Shape;632;p31"/>
          <p:cNvSpPr txBox="1"/>
          <p:nvPr>
            <p:ph type="title"/>
          </p:nvPr>
        </p:nvSpPr>
        <p:spPr>
          <a:xfrm>
            <a:off x="747925" y="225025"/>
            <a:ext cx="4931400" cy="857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000">
                <a:latin typeface="Viga"/>
                <a:ea typeface="Viga"/>
                <a:cs typeface="Viga"/>
                <a:sym typeface="Viga"/>
              </a:rPr>
              <a:t>Plus haut papa, plus </a:t>
            </a:r>
            <a:r>
              <a:rPr lang="en" sz="3000">
                <a:latin typeface="Viga"/>
                <a:ea typeface="Viga"/>
                <a:cs typeface="Viga"/>
                <a:sym typeface="Viga"/>
              </a:rPr>
              <a:t>haut</a:t>
            </a:r>
            <a:r>
              <a:rPr lang="en" sz="3000">
                <a:latin typeface="Viga"/>
                <a:ea typeface="Viga"/>
                <a:cs typeface="Viga"/>
                <a:sym typeface="Viga"/>
              </a:rPr>
              <a:t> !</a:t>
            </a:r>
            <a:endParaRPr sz="3000">
              <a:latin typeface="Viga"/>
              <a:ea typeface="Viga"/>
              <a:cs typeface="Viga"/>
              <a:sym typeface="Viga"/>
            </a:endParaRPr>
          </a:p>
        </p:txBody>
      </p:sp>
      <p:sp>
        <p:nvSpPr>
          <p:cNvPr id="633" name="Google Shape;633;p31"/>
          <p:cNvSpPr txBox="1"/>
          <p:nvPr>
            <p:ph idx="12" type="sldNum"/>
          </p:nvPr>
        </p:nvSpPr>
        <p:spPr>
          <a:xfrm>
            <a:off x="90619" y="4722737"/>
            <a:ext cx="548700" cy="393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fld id="{00000000-1234-1234-1234-123412341234}" type="slidenum">
              <a:rPr lang="en"/>
              <a:t>‹#›</a:t>
            </a:fld>
            <a:endParaRPr/>
          </a:p>
        </p:txBody>
      </p:sp>
      <p:sp>
        <p:nvSpPr>
          <p:cNvPr id="634" name="Google Shape;634;p31"/>
          <p:cNvSpPr/>
          <p:nvPr/>
        </p:nvSpPr>
        <p:spPr>
          <a:xfrm>
            <a:off x="5794988" y="418506"/>
            <a:ext cx="1035005" cy="470443"/>
          </a:xfrm>
          <a:custGeom>
            <a:rect b="b" l="l" r="r" t="t"/>
            <a:pathLst>
              <a:path extrusionOk="0" h="11096" w="19881">
                <a:moveTo>
                  <a:pt x="9636" y="1120"/>
                </a:moveTo>
                <a:lnTo>
                  <a:pt x="10099" y="1144"/>
                </a:lnTo>
                <a:lnTo>
                  <a:pt x="10561" y="1168"/>
                </a:lnTo>
                <a:lnTo>
                  <a:pt x="10537" y="1412"/>
                </a:lnTo>
                <a:lnTo>
                  <a:pt x="10512" y="1631"/>
                </a:lnTo>
                <a:lnTo>
                  <a:pt x="9685" y="1631"/>
                </a:lnTo>
                <a:lnTo>
                  <a:pt x="9661" y="1387"/>
                </a:lnTo>
                <a:lnTo>
                  <a:pt x="9636" y="1120"/>
                </a:lnTo>
                <a:close/>
                <a:moveTo>
                  <a:pt x="9198" y="1120"/>
                </a:moveTo>
                <a:lnTo>
                  <a:pt x="9223" y="1217"/>
                </a:lnTo>
                <a:lnTo>
                  <a:pt x="9223" y="1436"/>
                </a:lnTo>
                <a:lnTo>
                  <a:pt x="9223" y="1679"/>
                </a:lnTo>
                <a:lnTo>
                  <a:pt x="8785" y="1752"/>
                </a:lnTo>
                <a:lnTo>
                  <a:pt x="8347" y="1825"/>
                </a:lnTo>
                <a:lnTo>
                  <a:pt x="8298" y="1825"/>
                </a:lnTo>
                <a:lnTo>
                  <a:pt x="8225" y="1801"/>
                </a:lnTo>
                <a:lnTo>
                  <a:pt x="8128" y="1509"/>
                </a:lnTo>
                <a:lnTo>
                  <a:pt x="8055" y="1241"/>
                </a:lnTo>
                <a:lnTo>
                  <a:pt x="8468" y="1193"/>
                </a:lnTo>
                <a:lnTo>
                  <a:pt x="8882" y="1144"/>
                </a:lnTo>
                <a:lnTo>
                  <a:pt x="9198" y="1120"/>
                </a:lnTo>
                <a:close/>
                <a:moveTo>
                  <a:pt x="11023" y="1217"/>
                </a:moveTo>
                <a:lnTo>
                  <a:pt x="11583" y="1290"/>
                </a:lnTo>
                <a:lnTo>
                  <a:pt x="12118" y="1412"/>
                </a:lnTo>
                <a:lnTo>
                  <a:pt x="12045" y="1655"/>
                </a:lnTo>
                <a:lnTo>
                  <a:pt x="11997" y="1850"/>
                </a:lnTo>
                <a:lnTo>
                  <a:pt x="11486" y="1752"/>
                </a:lnTo>
                <a:lnTo>
                  <a:pt x="10975" y="1679"/>
                </a:lnTo>
                <a:lnTo>
                  <a:pt x="10999" y="1436"/>
                </a:lnTo>
                <a:lnTo>
                  <a:pt x="11023" y="1217"/>
                </a:lnTo>
                <a:close/>
                <a:moveTo>
                  <a:pt x="7665" y="1339"/>
                </a:moveTo>
                <a:lnTo>
                  <a:pt x="7714" y="1655"/>
                </a:lnTo>
                <a:lnTo>
                  <a:pt x="7811" y="1996"/>
                </a:lnTo>
                <a:lnTo>
                  <a:pt x="7446" y="2117"/>
                </a:lnTo>
                <a:lnTo>
                  <a:pt x="7082" y="2263"/>
                </a:lnTo>
                <a:lnTo>
                  <a:pt x="6984" y="2117"/>
                </a:lnTo>
                <a:lnTo>
                  <a:pt x="6887" y="1971"/>
                </a:lnTo>
                <a:lnTo>
                  <a:pt x="6765" y="1825"/>
                </a:lnTo>
                <a:lnTo>
                  <a:pt x="6668" y="1679"/>
                </a:lnTo>
                <a:lnTo>
                  <a:pt x="6644" y="1631"/>
                </a:lnTo>
                <a:lnTo>
                  <a:pt x="7155" y="1460"/>
                </a:lnTo>
                <a:lnTo>
                  <a:pt x="7665" y="1339"/>
                </a:lnTo>
                <a:close/>
                <a:moveTo>
                  <a:pt x="12532" y="1509"/>
                </a:moveTo>
                <a:lnTo>
                  <a:pt x="13067" y="1655"/>
                </a:lnTo>
                <a:lnTo>
                  <a:pt x="13627" y="1825"/>
                </a:lnTo>
                <a:lnTo>
                  <a:pt x="14211" y="2044"/>
                </a:lnTo>
                <a:lnTo>
                  <a:pt x="14065" y="2263"/>
                </a:lnTo>
                <a:lnTo>
                  <a:pt x="13870" y="2555"/>
                </a:lnTo>
                <a:lnTo>
                  <a:pt x="13262" y="2263"/>
                </a:lnTo>
                <a:lnTo>
                  <a:pt x="13165" y="2215"/>
                </a:lnTo>
                <a:lnTo>
                  <a:pt x="12824" y="2093"/>
                </a:lnTo>
                <a:lnTo>
                  <a:pt x="12459" y="1996"/>
                </a:lnTo>
                <a:lnTo>
                  <a:pt x="12483" y="1655"/>
                </a:lnTo>
                <a:lnTo>
                  <a:pt x="12532" y="1509"/>
                </a:lnTo>
                <a:close/>
                <a:moveTo>
                  <a:pt x="6254" y="1777"/>
                </a:moveTo>
                <a:lnTo>
                  <a:pt x="6425" y="2117"/>
                </a:lnTo>
                <a:lnTo>
                  <a:pt x="6522" y="2288"/>
                </a:lnTo>
                <a:lnTo>
                  <a:pt x="6668" y="2458"/>
                </a:lnTo>
                <a:lnTo>
                  <a:pt x="6035" y="2774"/>
                </a:lnTo>
                <a:lnTo>
                  <a:pt x="5427" y="3115"/>
                </a:lnTo>
                <a:lnTo>
                  <a:pt x="5305" y="3018"/>
                </a:lnTo>
                <a:lnTo>
                  <a:pt x="5184" y="2896"/>
                </a:lnTo>
                <a:lnTo>
                  <a:pt x="5086" y="2774"/>
                </a:lnTo>
                <a:lnTo>
                  <a:pt x="4989" y="2653"/>
                </a:lnTo>
                <a:lnTo>
                  <a:pt x="4843" y="2385"/>
                </a:lnTo>
                <a:lnTo>
                  <a:pt x="5476" y="2093"/>
                </a:lnTo>
                <a:lnTo>
                  <a:pt x="6254" y="1777"/>
                </a:lnTo>
                <a:close/>
                <a:moveTo>
                  <a:pt x="14503" y="2166"/>
                </a:moveTo>
                <a:lnTo>
                  <a:pt x="15087" y="2434"/>
                </a:lnTo>
                <a:lnTo>
                  <a:pt x="15671" y="2726"/>
                </a:lnTo>
                <a:lnTo>
                  <a:pt x="15622" y="2774"/>
                </a:lnTo>
                <a:lnTo>
                  <a:pt x="15427" y="3018"/>
                </a:lnTo>
                <a:lnTo>
                  <a:pt x="15306" y="3164"/>
                </a:lnTo>
                <a:lnTo>
                  <a:pt x="15209" y="3310"/>
                </a:lnTo>
                <a:lnTo>
                  <a:pt x="14698" y="2993"/>
                </a:lnTo>
                <a:lnTo>
                  <a:pt x="14187" y="2701"/>
                </a:lnTo>
                <a:lnTo>
                  <a:pt x="14406" y="2336"/>
                </a:lnTo>
                <a:lnTo>
                  <a:pt x="14503" y="2166"/>
                </a:lnTo>
                <a:close/>
                <a:moveTo>
                  <a:pt x="4502" y="2555"/>
                </a:moveTo>
                <a:lnTo>
                  <a:pt x="4624" y="2847"/>
                </a:lnTo>
                <a:lnTo>
                  <a:pt x="4794" y="3115"/>
                </a:lnTo>
                <a:lnTo>
                  <a:pt x="4916" y="3237"/>
                </a:lnTo>
                <a:lnTo>
                  <a:pt x="5038" y="3358"/>
                </a:lnTo>
                <a:lnTo>
                  <a:pt x="4381" y="3821"/>
                </a:lnTo>
                <a:lnTo>
                  <a:pt x="4332" y="3869"/>
                </a:lnTo>
                <a:lnTo>
                  <a:pt x="4259" y="3821"/>
                </a:lnTo>
                <a:lnTo>
                  <a:pt x="3943" y="3626"/>
                </a:lnTo>
                <a:lnTo>
                  <a:pt x="3675" y="3407"/>
                </a:lnTo>
                <a:lnTo>
                  <a:pt x="3529" y="3237"/>
                </a:lnTo>
                <a:lnTo>
                  <a:pt x="3821" y="2993"/>
                </a:lnTo>
                <a:lnTo>
                  <a:pt x="4162" y="2774"/>
                </a:lnTo>
                <a:lnTo>
                  <a:pt x="4502" y="2555"/>
                </a:lnTo>
                <a:close/>
                <a:moveTo>
                  <a:pt x="16036" y="2945"/>
                </a:moveTo>
                <a:lnTo>
                  <a:pt x="16547" y="3237"/>
                </a:lnTo>
                <a:lnTo>
                  <a:pt x="17033" y="3577"/>
                </a:lnTo>
                <a:lnTo>
                  <a:pt x="16766" y="3796"/>
                </a:lnTo>
                <a:lnTo>
                  <a:pt x="16571" y="3967"/>
                </a:lnTo>
                <a:lnTo>
                  <a:pt x="16352" y="4186"/>
                </a:lnTo>
                <a:lnTo>
                  <a:pt x="15963" y="3869"/>
                </a:lnTo>
                <a:lnTo>
                  <a:pt x="15573" y="3577"/>
                </a:lnTo>
                <a:lnTo>
                  <a:pt x="15744" y="3310"/>
                </a:lnTo>
                <a:lnTo>
                  <a:pt x="15938" y="3066"/>
                </a:lnTo>
                <a:lnTo>
                  <a:pt x="16036" y="2945"/>
                </a:lnTo>
                <a:close/>
                <a:moveTo>
                  <a:pt x="8736" y="5645"/>
                </a:moveTo>
                <a:lnTo>
                  <a:pt x="8833" y="5743"/>
                </a:lnTo>
                <a:lnTo>
                  <a:pt x="8809" y="5791"/>
                </a:lnTo>
                <a:lnTo>
                  <a:pt x="8736" y="5645"/>
                </a:lnTo>
                <a:close/>
                <a:moveTo>
                  <a:pt x="9831" y="3407"/>
                </a:moveTo>
                <a:lnTo>
                  <a:pt x="9588" y="3431"/>
                </a:lnTo>
                <a:lnTo>
                  <a:pt x="9369" y="3456"/>
                </a:lnTo>
                <a:lnTo>
                  <a:pt x="9150" y="3529"/>
                </a:lnTo>
                <a:lnTo>
                  <a:pt x="8931" y="3602"/>
                </a:lnTo>
                <a:lnTo>
                  <a:pt x="8736" y="3723"/>
                </a:lnTo>
                <a:lnTo>
                  <a:pt x="8517" y="3894"/>
                </a:lnTo>
                <a:lnTo>
                  <a:pt x="8298" y="4113"/>
                </a:lnTo>
                <a:lnTo>
                  <a:pt x="8128" y="4356"/>
                </a:lnTo>
                <a:lnTo>
                  <a:pt x="7982" y="4648"/>
                </a:lnTo>
                <a:lnTo>
                  <a:pt x="7884" y="4940"/>
                </a:lnTo>
                <a:lnTo>
                  <a:pt x="7811" y="5232"/>
                </a:lnTo>
                <a:lnTo>
                  <a:pt x="7787" y="5524"/>
                </a:lnTo>
                <a:lnTo>
                  <a:pt x="7811" y="5791"/>
                </a:lnTo>
                <a:lnTo>
                  <a:pt x="7909" y="6035"/>
                </a:lnTo>
                <a:lnTo>
                  <a:pt x="8006" y="6254"/>
                </a:lnTo>
                <a:lnTo>
                  <a:pt x="8152" y="6424"/>
                </a:lnTo>
                <a:lnTo>
                  <a:pt x="8322" y="6594"/>
                </a:lnTo>
                <a:lnTo>
                  <a:pt x="8420" y="6740"/>
                </a:lnTo>
                <a:lnTo>
                  <a:pt x="8541" y="6862"/>
                </a:lnTo>
                <a:lnTo>
                  <a:pt x="8663" y="6959"/>
                </a:lnTo>
                <a:lnTo>
                  <a:pt x="8809" y="7057"/>
                </a:lnTo>
                <a:lnTo>
                  <a:pt x="8955" y="7130"/>
                </a:lnTo>
                <a:lnTo>
                  <a:pt x="9125" y="7203"/>
                </a:lnTo>
                <a:lnTo>
                  <a:pt x="9296" y="7251"/>
                </a:lnTo>
                <a:lnTo>
                  <a:pt x="9466" y="7276"/>
                </a:lnTo>
                <a:lnTo>
                  <a:pt x="9636" y="7276"/>
                </a:lnTo>
                <a:lnTo>
                  <a:pt x="9807" y="7251"/>
                </a:lnTo>
                <a:lnTo>
                  <a:pt x="9953" y="7227"/>
                </a:lnTo>
                <a:lnTo>
                  <a:pt x="10099" y="7178"/>
                </a:lnTo>
                <a:lnTo>
                  <a:pt x="10245" y="7105"/>
                </a:lnTo>
                <a:lnTo>
                  <a:pt x="10391" y="7032"/>
                </a:lnTo>
                <a:lnTo>
                  <a:pt x="10512" y="6959"/>
                </a:lnTo>
                <a:lnTo>
                  <a:pt x="10634" y="6838"/>
                </a:lnTo>
                <a:lnTo>
                  <a:pt x="10683" y="6838"/>
                </a:lnTo>
                <a:lnTo>
                  <a:pt x="10902" y="6667"/>
                </a:lnTo>
                <a:lnTo>
                  <a:pt x="11121" y="6473"/>
                </a:lnTo>
                <a:lnTo>
                  <a:pt x="11291" y="6254"/>
                </a:lnTo>
                <a:lnTo>
                  <a:pt x="11413" y="5986"/>
                </a:lnTo>
                <a:lnTo>
                  <a:pt x="11510" y="5718"/>
                </a:lnTo>
                <a:lnTo>
                  <a:pt x="11583" y="5427"/>
                </a:lnTo>
                <a:lnTo>
                  <a:pt x="11607" y="5159"/>
                </a:lnTo>
                <a:lnTo>
                  <a:pt x="11583" y="4891"/>
                </a:lnTo>
                <a:lnTo>
                  <a:pt x="11559" y="4697"/>
                </a:lnTo>
                <a:lnTo>
                  <a:pt x="11534" y="4745"/>
                </a:lnTo>
                <a:lnTo>
                  <a:pt x="11486" y="4818"/>
                </a:lnTo>
                <a:lnTo>
                  <a:pt x="11413" y="4891"/>
                </a:lnTo>
                <a:lnTo>
                  <a:pt x="11340" y="4964"/>
                </a:lnTo>
                <a:lnTo>
                  <a:pt x="11242" y="5013"/>
                </a:lnTo>
                <a:lnTo>
                  <a:pt x="11145" y="5062"/>
                </a:lnTo>
                <a:lnTo>
                  <a:pt x="11048" y="5086"/>
                </a:lnTo>
                <a:lnTo>
                  <a:pt x="10950" y="5086"/>
                </a:lnTo>
                <a:lnTo>
                  <a:pt x="10780" y="5062"/>
                </a:lnTo>
                <a:lnTo>
                  <a:pt x="10610" y="5013"/>
                </a:lnTo>
                <a:lnTo>
                  <a:pt x="10537" y="4964"/>
                </a:lnTo>
                <a:lnTo>
                  <a:pt x="10488" y="4916"/>
                </a:lnTo>
                <a:lnTo>
                  <a:pt x="10391" y="4770"/>
                </a:lnTo>
                <a:lnTo>
                  <a:pt x="10318" y="4624"/>
                </a:lnTo>
                <a:lnTo>
                  <a:pt x="10293" y="4453"/>
                </a:lnTo>
                <a:lnTo>
                  <a:pt x="10293" y="4356"/>
                </a:lnTo>
                <a:lnTo>
                  <a:pt x="10318" y="4259"/>
                </a:lnTo>
                <a:lnTo>
                  <a:pt x="10366" y="4161"/>
                </a:lnTo>
                <a:lnTo>
                  <a:pt x="10415" y="4088"/>
                </a:lnTo>
                <a:lnTo>
                  <a:pt x="10561" y="3942"/>
                </a:lnTo>
                <a:lnTo>
                  <a:pt x="10731" y="3845"/>
                </a:lnTo>
                <a:lnTo>
                  <a:pt x="10756" y="3821"/>
                </a:lnTo>
                <a:lnTo>
                  <a:pt x="10829" y="3772"/>
                </a:lnTo>
                <a:lnTo>
                  <a:pt x="10877" y="3748"/>
                </a:lnTo>
                <a:lnTo>
                  <a:pt x="10707" y="3650"/>
                </a:lnTo>
                <a:lnTo>
                  <a:pt x="10512" y="3553"/>
                </a:lnTo>
                <a:lnTo>
                  <a:pt x="10269" y="3480"/>
                </a:lnTo>
                <a:lnTo>
                  <a:pt x="10050" y="3431"/>
                </a:lnTo>
                <a:lnTo>
                  <a:pt x="9831" y="3407"/>
                </a:lnTo>
                <a:close/>
                <a:moveTo>
                  <a:pt x="10050" y="2215"/>
                </a:moveTo>
                <a:lnTo>
                  <a:pt x="10391" y="2239"/>
                </a:lnTo>
                <a:lnTo>
                  <a:pt x="10439" y="2385"/>
                </a:lnTo>
                <a:lnTo>
                  <a:pt x="10488" y="2580"/>
                </a:lnTo>
                <a:lnTo>
                  <a:pt x="10512" y="2677"/>
                </a:lnTo>
                <a:lnTo>
                  <a:pt x="10585" y="2774"/>
                </a:lnTo>
                <a:lnTo>
                  <a:pt x="10610" y="2799"/>
                </a:lnTo>
                <a:lnTo>
                  <a:pt x="10683" y="2799"/>
                </a:lnTo>
                <a:lnTo>
                  <a:pt x="10707" y="2774"/>
                </a:lnTo>
                <a:lnTo>
                  <a:pt x="10780" y="2653"/>
                </a:lnTo>
                <a:lnTo>
                  <a:pt x="10829" y="2531"/>
                </a:lnTo>
                <a:lnTo>
                  <a:pt x="10829" y="2409"/>
                </a:lnTo>
                <a:lnTo>
                  <a:pt x="10829" y="2263"/>
                </a:lnTo>
                <a:lnTo>
                  <a:pt x="11291" y="2336"/>
                </a:lnTo>
                <a:lnTo>
                  <a:pt x="11315" y="2482"/>
                </a:lnTo>
                <a:lnTo>
                  <a:pt x="11388" y="2604"/>
                </a:lnTo>
                <a:lnTo>
                  <a:pt x="11461" y="2653"/>
                </a:lnTo>
                <a:lnTo>
                  <a:pt x="11559" y="2677"/>
                </a:lnTo>
                <a:lnTo>
                  <a:pt x="11607" y="2677"/>
                </a:lnTo>
                <a:lnTo>
                  <a:pt x="11656" y="2653"/>
                </a:lnTo>
                <a:lnTo>
                  <a:pt x="11680" y="2604"/>
                </a:lnTo>
                <a:lnTo>
                  <a:pt x="11705" y="2555"/>
                </a:lnTo>
                <a:lnTo>
                  <a:pt x="11729" y="2434"/>
                </a:lnTo>
                <a:lnTo>
                  <a:pt x="12264" y="2580"/>
                </a:lnTo>
                <a:lnTo>
                  <a:pt x="12191" y="2677"/>
                </a:lnTo>
                <a:lnTo>
                  <a:pt x="12143" y="2774"/>
                </a:lnTo>
                <a:lnTo>
                  <a:pt x="12118" y="2896"/>
                </a:lnTo>
                <a:lnTo>
                  <a:pt x="12118" y="2969"/>
                </a:lnTo>
                <a:lnTo>
                  <a:pt x="12118" y="3018"/>
                </a:lnTo>
                <a:lnTo>
                  <a:pt x="12143" y="3066"/>
                </a:lnTo>
                <a:lnTo>
                  <a:pt x="12216" y="3091"/>
                </a:lnTo>
                <a:lnTo>
                  <a:pt x="12264" y="3091"/>
                </a:lnTo>
                <a:lnTo>
                  <a:pt x="12289" y="3066"/>
                </a:lnTo>
                <a:lnTo>
                  <a:pt x="12362" y="2993"/>
                </a:lnTo>
                <a:lnTo>
                  <a:pt x="12483" y="2847"/>
                </a:lnTo>
                <a:lnTo>
                  <a:pt x="12581" y="2726"/>
                </a:lnTo>
                <a:lnTo>
                  <a:pt x="12654" y="2750"/>
                </a:lnTo>
                <a:lnTo>
                  <a:pt x="12800" y="2750"/>
                </a:lnTo>
                <a:lnTo>
                  <a:pt x="13092" y="2872"/>
                </a:lnTo>
                <a:lnTo>
                  <a:pt x="13165" y="2945"/>
                </a:lnTo>
                <a:lnTo>
                  <a:pt x="12946" y="3066"/>
                </a:lnTo>
                <a:lnTo>
                  <a:pt x="12751" y="3212"/>
                </a:lnTo>
                <a:lnTo>
                  <a:pt x="12581" y="3383"/>
                </a:lnTo>
                <a:lnTo>
                  <a:pt x="12508" y="3480"/>
                </a:lnTo>
                <a:lnTo>
                  <a:pt x="12483" y="3577"/>
                </a:lnTo>
                <a:lnTo>
                  <a:pt x="12483" y="3650"/>
                </a:lnTo>
                <a:lnTo>
                  <a:pt x="12508" y="3699"/>
                </a:lnTo>
                <a:lnTo>
                  <a:pt x="12556" y="3748"/>
                </a:lnTo>
                <a:lnTo>
                  <a:pt x="12629" y="3748"/>
                </a:lnTo>
                <a:lnTo>
                  <a:pt x="12727" y="3699"/>
                </a:lnTo>
                <a:lnTo>
                  <a:pt x="12824" y="3650"/>
                </a:lnTo>
                <a:lnTo>
                  <a:pt x="12994" y="3529"/>
                </a:lnTo>
                <a:lnTo>
                  <a:pt x="13335" y="3310"/>
                </a:lnTo>
                <a:lnTo>
                  <a:pt x="13408" y="3602"/>
                </a:lnTo>
                <a:lnTo>
                  <a:pt x="13457" y="3845"/>
                </a:lnTo>
                <a:lnTo>
                  <a:pt x="13481" y="3991"/>
                </a:lnTo>
                <a:lnTo>
                  <a:pt x="13213" y="4015"/>
                </a:lnTo>
                <a:lnTo>
                  <a:pt x="12970" y="4064"/>
                </a:lnTo>
                <a:lnTo>
                  <a:pt x="12873" y="4137"/>
                </a:lnTo>
                <a:lnTo>
                  <a:pt x="12775" y="4186"/>
                </a:lnTo>
                <a:lnTo>
                  <a:pt x="12702" y="4283"/>
                </a:lnTo>
                <a:lnTo>
                  <a:pt x="12678" y="4380"/>
                </a:lnTo>
                <a:lnTo>
                  <a:pt x="12678" y="4429"/>
                </a:lnTo>
                <a:lnTo>
                  <a:pt x="12702" y="4453"/>
                </a:lnTo>
                <a:lnTo>
                  <a:pt x="12800" y="4502"/>
                </a:lnTo>
                <a:lnTo>
                  <a:pt x="12897" y="4502"/>
                </a:lnTo>
                <a:lnTo>
                  <a:pt x="13116" y="4478"/>
                </a:lnTo>
                <a:lnTo>
                  <a:pt x="13530" y="4429"/>
                </a:lnTo>
                <a:lnTo>
                  <a:pt x="13554" y="4891"/>
                </a:lnTo>
                <a:lnTo>
                  <a:pt x="13554" y="5354"/>
                </a:lnTo>
                <a:lnTo>
                  <a:pt x="13432" y="5354"/>
                </a:lnTo>
                <a:lnTo>
                  <a:pt x="13092" y="5329"/>
                </a:lnTo>
                <a:lnTo>
                  <a:pt x="12897" y="5305"/>
                </a:lnTo>
                <a:lnTo>
                  <a:pt x="12727" y="5329"/>
                </a:lnTo>
                <a:lnTo>
                  <a:pt x="12654" y="5354"/>
                </a:lnTo>
                <a:lnTo>
                  <a:pt x="12629" y="5402"/>
                </a:lnTo>
                <a:lnTo>
                  <a:pt x="12605" y="5451"/>
                </a:lnTo>
                <a:lnTo>
                  <a:pt x="12654" y="5524"/>
                </a:lnTo>
                <a:lnTo>
                  <a:pt x="12800" y="5621"/>
                </a:lnTo>
                <a:lnTo>
                  <a:pt x="12946" y="5670"/>
                </a:lnTo>
                <a:lnTo>
                  <a:pt x="13116" y="5718"/>
                </a:lnTo>
                <a:lnTo>
                  <a:pt x="13286" y="5743"/>
                </a:lnTo>
                <a:lnTo>
                  <a:pt x="13530" y="5767"/>
                </a:lnTo>
                <a:lnTo>
                  <a:pt x="13505" y="6059"/>
                </a:lnTo>
                <a:lnTo>
                  <a:pt x="13457" y="6424"/>
                </a:lnTo>
                <a:lnTo>
                  <a:pt x="13189" y="6302"/>
                </a:lnTo>
                <a:lnTo>
                  <a:pt x="12897" y="6205"/>
                </a:lnTo>
                <a:lnTo>
                  <a:pt x="12727" y="6181"/>
                </a:lnTo>
                <a:lnTo>
                  <a:pt x="12459" y="6181"/>
                </a:lnTo>
                <a:lnTo>
                  <a:pt x="12313" y="6205"/>
                </a:lnTo>
                <a:lnTo>
                  <a:pt x="12264" y="6254"/>
                </a:lnTo>
                <a:lnTo>
                  <a:pt x="12264" y="6302"/>
                </a:lnTo>
                <a:lnTo>
                  <a:pt x="12289" y="6327"/>
                </a:lnTo>
                <a:lnTo>
                  <a:pt x="12435" y="6424"/>
                </a:lnTo>
                <a:lnTo>
                  <a:pt x="12581" y="6497"/>
                </a:lnTo>
                <a:lnTo>
                  <a:pt x="12873" y="6667"/>
                </a:lnTo>
                <a:lnTo>
                  <a:pt x="13116" y="6765"/>
                </a:lnTo>
                <a:lnTo>
                  <a:pt x="13359" y="6862"/>
                </a:lnTo>
                <a:lnTo>
                  <a:pt x="13213" y="7203"/>
                </a:lnTo>
                <a:lnTo>
                  <a:pt x="13067" y="7519"/>
                </a:lnTo>
                <a:lnTo>
                  <a:pt x="12824" y="7397"/>
                </a:lnTo>
                <a:lnTo>
                  <a:pt x="12581" y="7300"/>
                </a:lnTo>
                <a:lnTo>
                  <a:pt x="12264" y="7130"/>
                </a:lnTo>
                <a:lnTo>
                  <a:pt x="11972" y="6984"/>
                </a:lnTo>
                <a:lnTo>
                  <a:pt x="11924" y="6984"/>
                </a:lnTo>
                <a:lnTo>
                  <a:pt x="11899" y="7008"/>
                </a:lnTo>
                <a:lnTo>
                  <a:pt x="11875" y="7057"/>
                </a:lnTo>
                <a:lnTo>
                  <a:pt x="11899" y="7081"/>
                </a:lnTo>
                <a:lnTo>
                  <a:pt x="11972" y="7251"/>
                </a:lnTo>
                <a:lnTo>
                  <a:pt x="12070" y="7373"/>
                </a:lnTo>
                <a:lnTo>
                  <a:pt x="12191" y="7470"/>
                </a:lnTo>
                <a:lnTo>
                  <a:pt x="12337" y="7592"/>
                </a:lnTo>
                <a:lnTo>
                  <a:pt x="12556" y="7738"/>
                </a:lnTo>
                <a:lnTo>
                  <a:pt x="12824" y="7884"/>
                </a:lnTo>
                <a:lnTo>
                  <a:pt x="12605" y="8127"/>
                </a:lnTo>
                <a:lnTo>
                  <a:pt x="12410" y="8322"/>
                </a:lnTo>
                <a:lnTo>
                  <a:pt x="12410" y="8225"/>
                </a:lnTo>
                <a:lnTo>
                  <a:pt x="12386" y="8176"/>
                </a:lnTo>
                <a:lnTo>
                  <a:pt x="12313" y="8103"/>
                </a:lnTo>
                <a:lnTo>
                  <a:pt x="12045" y="7933"/>
                </a:lnTo>
                <a:lnTo>
                  <a:pt x="11899" y="7835"/>
                </a:lnTo>
                <a:lnTo>
                  <a:pt x="11778" y="7738"/>
                </a:lnTo>
                <a:lnTo>
                  <a:pt x="11680" y="7616"/>
                </a:lnTo>
                <a:lnTo>
                  <a:pt x="11583" y="7519"/>
                </a:lnTo>
                <a:lnTo>
                  <a:pt x="11437" y="7446"/>
                </a:lnTo>
                <a:lnTo>
                  <a:pt x="11388" y="7422"/>
                </a:lnTo>
                <a:lnTo>
                  <a:pt x="11291" y="7422"/>
                </a:lnTo>
                <a:lnTo>
                  <a:pt x="11267" y="7446"/>
                </a:lnTo>
                <a:lnTo>
                  <a:pt x="11267" y="7519"/>
                </a:lnTo>
                <a:lnTo>
                  <a:pt x="11267" y="7592"/>
                </a:lnTo>
                <a:lnTo>
                  <a:pt x="11340" y="7738"/>
                </a:lnTo>
                <a:lnTo>
                  <a:pt x="11437" y="7860"/>
                </a:lnTo>
                <a:lnTo>
                  <a:pt x="11534" y="7981"/>
                </a:lnTo>
                <a:lnTo>
                  <a:pt x="11656" y="8127"/>
                </a:lnTo>
                <a:lnTo>
                  <a:pt x="11826" y="8273"/>
                </a:lnTo>
                <a:lnTo>
                  <a:pt x="11972" y="8371"/>
                </a:lnTo>
                <a:lnTo>
                  <a:pt x="12167" y="8444"/>
                </a:lnTo>
                <a:lnTo>
                  <a:pt x="12240" y="8468"/>
                </a:lnTo>
                <a:lnTo>
                  <a:pt x="12289" y="8444"/>
                </a:lnTo>
                <a:lnTo>
                  <a:pt x="12021" y="8663"/>
                </a:lnTo>
                <a:lnTo>
                  <a:pt x="11705" y="8833"/>
                </a:lnTo>
                <a:lnTo>
                  <a:pt x="11388" y="9003"/>
                </a:lnTo>
                <a:lnTo>
                  <a:pt x="11048" y="9125"/>
                </a:lnTo>
                <a:lnTo>
                  <a:pt x="11072" y="9028"/>
                </a:lnTo>
                <a:lnTo>
                  <a:pt x="11072" y="8979"/>
                </a:lnTo>
                <a:lnTo>
                  <a:pt x="11048" y="8906"/>
                </a:lnTo>
                <a:lnTo>
                  <a:pt x="10999" y="8736"/>
                </a:lnTo>
                <a:lnTo>
                  <a:pt x="10926" y="8565"/>
                </a:lnTo>
                <a:lnTo>
                  <a:pt x="10853" y="8225"/>
                </a:lnTo>
                <a:lnTo>
                  <a:pt x="10780" y="7957"/>
                </a:lnTo>
                <a:lnTo>
                  <a:pt x="10731" y="7835"/>
                </a:lnTo>
                <a:lnTo>
                  <a:pt x="10683" y="7811"/>
                </a:lnTo>
                <a:lnTo>
                  <a:pt x="10634" y="7762"/>
                </a:lnTo>
                <a:lnTo>
                  <a:pt x="10585" y="7762"/>
                </a:lnTo>
                <a:lnTo>
                  <a:pt x="10537" y="7787"/>
                </a:lnTo>
                <a:lnTo>
                  <a:pt x="10488" y="7835"/>
                </a:lnTo>
                <a:lnTo>
                  <a:pt x="10464" y="7908"/>
                </a:lnTo>
                <a:lnTo>
                  <a:pt x="10439" y="8030"/>
                </a:lnTo>
                <a:lnTo>
                  <a:pt x="10464" y="8176"/>
                </a:lnTo>
                <a:lnTo>
                  <a:pt x="10464" y="8322"/>
                </a:lnTo>
                <a:lnTo>
                  <a:pt x="10561" y="8736"/>
                </a:lnTo>
                <a:lnTo>
                  <a:pt x="10610" y="8930"/>
                </a:lnTo>
                <a:lnTo>
                  <a:pt x="10707" y="9125"/>
                </a:lnTo>
                <a:lnTo>
                  <a:pt x="10731" y="9174"/>
                </a:lnTo>
                <a:lnTo>
                  <a:pt x="10780" y="9198"/>
                </a:lnTo>
                <a:lnTo>
                  <a:pt x="10391" y="9247"/>
                </a:lnTo>
                <a:lnTo>
                  <a:pt x="10147" y="9271"/>
                </a:lnTo>
                <a:lnTo>
                  <a:pt x="9636" y="9271"/>
                </a:lnTo>
                <a:lnTo>
                  <a:pt x="9393" y="9247"/>
                </a:lnTo>
                <a:lnTo>
                  <a:pt x="9442" y="9198"/>
                </a:lnTo>
                <a:lnTo>
                  <a:pt x="9490" y="9149"/>
                </a:lnTo>
                <a:lnTo>
                  <a:pt x="9588" y="8833"/>
                </a:lnTo>
                <a:lnTo>
                  <a:pt x="9661" y="8517"/>
                </a:lnTo>
                <a:lnTo>
                  <a:pt x="9685" y="8371"/>
                </a:lnTo>
                <a:lnTo>
                  <a:pt x="9661" y="8225"/>
                </a:lnTo>
                <a:lnTo>
                  <a:pt x="9612" y="7957"/>
                </a:lnTo>
                <a:lnTo>
                  <a:pt x="9588" y="7908"/>
                </a:lnTo>
                <a:lnTo>
                  <a:pt x="9515" y="7908"/>
                </a:lnTo>
                <a:lnTo>
                  <a:pt x="9490" y="7957"/>
                </a:lnTo>
                <a:lnTo>
                  <a:pt x="9442" y="8054"/>
                </a:lnTo>
                <a:lnTo>
                  <a:pt x="9393" y="8176"/>
                </a:lnTo>
                <a:lnTo>
                  <a:pt x="9296" y="8419"/>
                </a:lnTo>
                <a:lnTo>
                  <a:pt x="9198" y="8711"/>
                </a:lnTo>
                <a:lnTo>
                  <a:pt x="9125" y="9003"/>
                </a:lnTo>
                <a:lnTo>
                  <a:pt x="9125" y="9052"/>
                </a:lnTo>
                <a:lnTo>
                  <a:pt x="9150" y="9125"/>
                </a:lnTo>
                <a:lnTo>
                  <a:pt x="9174" y="9174"/>
                </a:lnTo>
                <a:lnTo>
                  <a:pt x="9223" y="9222"/>
                </a:lnTo>
                <a:lnTo>
                  <a:pt x="8931" y="9149"/>
                </a:lnTo>
                <a:lnTo>
                  <a:pt x="8614" y="9052"/>
                </a:lnTo>
                <a:lnTo>
                  <a:pt x="8322" y="8930"/>
                </a:lnTo>
                <a:lnTo>
                  <a:pt x="8055" y="8809"/>
                </a:lnTo>
                <a:lnTo>
                  <a:pt x="8103" y="8663"/>
                </a:lnTo>
                <a:lnTo>
                  <a:pt x="8152" y="8492"/>
                </a:lnTo>
                <a:lnTo>
                  <a:pt x="8249" y="8346"/>
                </a:lnTo>
                <a:lnTo>
                  <a:pt x="8347" y="8200"/>
                </a:lnTo>
                <a:lnTo>
                  <a:pt x="8541" y="7884"/>
                </a:lnTo>
                <a:lnTo>
                  <a:pt x="8541" y="7835"/>
                </a:lnTo>
                <a:lnTo>
                  <a:pt x="8517" y="7762"/>
                </a:lnTo>
                <a:lnTo>
                  <a:pt x="8468" y="7738"/>
                </a:lnTo>
                <a:lnTo>
                  <a:pt x="8420" y="7738"/>
                </a:lnTo>
                <a:lnTo>
                  <a:pt x="8249" y="7811"/>
                </a:lnTo>
                <a:lnTo>
                  <a:pt x="8128" y="7933"/>
                </a:lnTo>
                <a:lnTo>
                  <a:pt x="8006" y="8054"/>
                </a:lnTo>
                <a:lnTo>
                  <a:pt x="7909" y="8200"/>
                </a:lnTo>
                <a:lnTo>
                  <a:pt x="7787" y="8371"/>
                </a:lnTo>
                <a:lnTo>
                  <a:pt x="7690" y="8590"/>
                </a:lnTo>
                <a:lnTo>
                  <a:pt x="7446" y="8419"/>
                </a:lnTo>
                <a:lnTo>
                  <a:pt x="7203" y="8200"/>
                </a:lnTo>
                <a:lnTo>
                  <a:pt x="7276" y="8030"/>
                </a:lnTo>
                <a:lnTo>
                  <a:pt x="7398" y="7884"/>
                </a:lnTo>
                <a:lnTo>
                  <a:pt x="7592" y="7592"/>
                </a:lnTo>
                <a:lnTo>
                  <a:pt x="7811" y="7300"/>
                </a:lnTo>
                <a:lnTo>
                  <a:pt x="7811" y="7251"/>
                </a:lnTo>
                <a:lnTo>
                  <a:pt x="7811" y="7203"/>
                </a:lnTo>
                <a:lnTo>
                  <a:pt x="7763" y="7154"/>
                </a:lnTo>
                <a:lnTo>
                  <a:pt x="7714" y="7154"/>
                </a:lnTo>
                <a:lnTo>
                  <a:pt x="7519" y="7251"/>
                </a:lnTo>
                <a:lnTo>
                  <a:pt x="7349" y="7349"/>
                </a:lnTo>
                <a:lnTo>
                  <a:pt x="7203" y="7470"/>
                </a:lnTo>
                <a:lnTo>
                  <a:pt x="7057" y="7616"/>
                </a:lnTo>
                <a:lnTo>
                  <a:pt x="6984" y="7738"/>
                </a:lnTo>
                <a:lnTo>
                  <a:pt x="6887" y="7860"/>
                </a:lnTo>
                <a:lnTo>
                  <a:pt x="6717" y="7616"/>
                </a:lnTo>
                <a:lnTo>
                  <a:pt x="6571" y="7349"/>
                </a:lnTo>
                <a:lnTo>
                  <a:pt x="6790" y="7154"/>
                </a:lnTo>
                <a:lnTo>
                  <a:pt x="7057" y="6935"/>
                </a:lnTo>
                <a:lnTo>
                  <a:pt x="7203" y="6813"/>
                </a:lnTo>
                <a:lnTo>
                  <a:pt x="7301" y="6692"/>
                </a:lnTo>
                <a:lnTo>
                  <a:pt x="7301" y="6643"/>
                </a:lnTo>
                <a:lnTo>
                  <a:pt x="7082" y="6643"/>
                </a:lnTo>
                <a:lnTo>
                  <a:pt x="6863" y="6716"/>
                </a:lnTo>
                <a:lnTo>
                  <a:pt x="6668" y="6789"/>
                </a:lnTo>
                <a:lnTo>
                  <a:pt x="6498" y="6886"/>
                </a:lnTo>
                <a:lnTo>
                  <a:pt x="6425" y="6935"/>
                </a:lnTo>
                <a:lnTo>
                  <a:pt x="6400" y="6862"/>
                </a:lnTo>
                <a:lnTo>
                  <a:pt x="6327" y="6473"/>
                </a:lnTo>
                <a:lnTo>
                  <a:pt x="6644" y="6278"/>
                </a:lnTo>
                <a:lnTo>
                  <a:pt x="6936" y="6083"/>
                </a:lnTo>
                <a:lnTo>
                  <a:pt x="7082" y="5986"/>
                </a:lnTo>
                <a:lnTo>
                  <a:pt x="7179" y="5840"/>
                </a:lnTo>
                <a:lnTo>
                  <a:pt x="7179" y="5791"/>
                </a:lnTo>
                <a:lnTo>
                  <a:pt x="6960" y="5791"/>
                </a:lnTo>
                <a:lnTo>
                  <a:pt x="6790" y="5816"/>
                </a:lnTo>
                <a:lnTo>
                  <a:pt x="6619" y="5864"/>
                </a:lnTo>
                <a:lnTo>
                  <a:pt x="6449" y="5937"/>
                </a:lnTo>
                <a:lnTo>
                  <a:pt x="6279" y="5986"/>
                </a:lnTo>
                <a:lnTo>
                  <a:pt x="6279" y="5718"/>
                </a:lnTo>
                <a:lnTo>
                  <a:pt x="6303" y="5451"/>
                </a:lnTo>
                <a:lnTo>
                  <a:pt x="6498" y="5329"/>
                </a:lnTo>
                <a:lnTo>
                  <a:pt x="6692" y="5232"/>
                </a:lnTo>
                <a:lnTo>
                  <a:pt x="6984" y="5062"/>
                </a:lnTo>
                <a:lnTo>
                  <a:pt x="7106" y="4964"/>
                </a:lnTo>
                <a:lnTo>
                  <a:pt x="7203" y="4818"/>
                </a:lnTo>
                <a:lnTo>
                  <a:pt x="7228" y="4794"/>
                </a:lnTo>
                <a:lnTo>
                  <a:pt x="7203" y="4770"/>
                </a:lnTo>
                <a:lnTo>
                  <a:pt x="7203" y="4721"/>
                </a:lnTo>
                <a:lnTo>
                  <a:pt x="7155" y="4721"/>
                </a:lnTo>
                <a:lnTo>
                  <a:pt x="7009" y="4697"/>
                </a:lnTo>
                <a:lnTo>
                  <a:pt x="6838" y="4721"/>
                </a:lnTo>
                <a:lnTo>
                  <a:pt x="6692" y="4770"/>
                </a:lnTo>
                <a:lnTo>
                  <a:pt x="6546" y="4818"/>
                </a:lnTo>
                <a:lnTo>
                  <a:pt x="6376" y="4891"/>
                </a:lnTo>
                <a:lnTo>
                  <a:pt x="6522" y="4356"/>
                </a:lnTo>
                <a:lnTo>
                  <a:pt x="6522" y="4332"/>
                </a:lnTo>
                <a:lnTo>
                  <a:pt x="6741" y="4283"/>
                </a:lnTo>
                <a:lnTo>
                  <a:pt x="7057" y="4210"/>
                </a:lnTo>
                <a:lnTo>
                  <a:pt x="7203" y="4161"/>
                </a:lnTo>
                <a:lnTo>
                  <a:pt x="7276" y="4113"/>
                </a:lnTo>
                <a:lnTo>
                  <a:pt x="7325" y="4064"/>
                </a:lnTo>
                <a:lnTo>
                  <a:pt x="7349" y="4015"/>
                </a:lnTo>
                <a:lnTo>
                  <a:pt x="7325" y="3942"/>
                </a:lnTo>
                <a:lnTo>
                  <a:pt x="7276" y="3894"/>
                </a:lnTo>
                <a:lnTo>
                  <a:pt x="7203" y="3869"/>
                </a:lnTo>
                <a:lnTo>
                  <a:pt x="7057" y="3845"/>
                </a:lnTo>
                <a:lnTo>
                  <a:pt x="6717" y="3845"/>
                </a:lnTo>
                <a:lnTo>
                  <a:pt x="6887" y="3577"/>
                </a:lnTo>
                <a:lnTo>
                  <a:pt x="7106" y="3310"/>
                </a:lnTo>
                <a:lnTo>
                  <a:pt x="7203" y="3188"/>
                </a:lnTo>
                <a:lnTo>
                  <a:pt x="7228" y="3188"/>
                </a:lnTo>
                <a:lnTo>
                  <a:pt x="7398" y="3237"/>
                </a:lnTo>
                <a:lnTo>
                  <a:pt x="7568" y="3285"/>
                </a:lnTo>
                <a:lnTo>
                  <a:pt x="7738" y="3310"/>
                </a:lnTo>
                <a:lnTo>
                  <a:pt x="7933" y="3334"/>
                </a:lnTo>
                <a:lnTo>
                  <a:pt x="7982" y="3310"/>
                </a:lnTo>
                <a:lnTo>
                  <a:pt x="8006" y="3285"/>
                </a:lnTo>
                <a:lnTo>
                  <a:pt x="8030" y="3237"/>
                </a:lnTo>
                <a:lnTo>
                  <a:pt x="8006" y="3164"/>
                </a:lnTo>
                <a:lnTo>
                  <a:pt x="7933" y="3091"/>
                </a:lnTo>
                <a:lnTo>
                  <a:pt x="7860" y="2993"/>
                </a:lnTo>
                <a:lnTo>
                  <a:pt x="7763" y="2920"/>
                </a:lnTo>
                <a:lnTo>
                  <a:pt x="7641" y="2872"/>
                </a:lnTo>
                <a:lnTo>
                  <a:pt x="7982" y="2653"/>
                </a:lnTo>
                <a:lnTo>
                  <a:pt x="8006" y="2604"/>
                </a:lnTo>
                <a:lnTo>
                  <a:pt x="8006" y="2555"/>
                </a:lnTo>
                <a:lnTo>
                  <a:pt x="8322" y="2458"/>
                </a:lnTo>
                <a:lnTo>
                  <a:pt x="8371" y="2531"/>
                </a:lnTo>
                <a:lnTo>
                  <a:pt x="8468" y="2628"/>
                </a:lnTo>
                <a:lnTo>
                  <a:pt x="8590" y="2701"/>
                </a:lnTo>
                <a:lnTo>
                  <a:pt x="8687" y="2750"/>
                </a:lnTo>
                <a:lnTo>
                  <a:pt x="8809" y="2823"/>
                </a:lnTo>
                <a:lnTo>
                  <a:pt x="8833" y="2823"/>
                </a:lnTo>
                <a:lnTo>
                  <a:pt x="8858" y="2799"/>
                </a:lnTo>
                <a:lnTo>
                  <a:pt x="8882" y="2774"/>
                </a:lnTo>
                <a:lnTo>
                  <a:pt x="8882" y="2750"/>
                </a:lnTo>
                <a:lnTo>
                  <a:pt x="8833" y="2653"/>
                </a:lnTo>
                <a:lnTo>
                  <a:pt x="8809" y="2531"/>
                </a:lnTo>
                <a:lnTo>
                  <a:pt x="8712" y="2361"/>
                </a:lnTo>
                <a:lnTo>
                  <a:pt x="9296" y="2263"/>
                </a:lnTo>
                <a:lnTo>
                  <a:pt x="9296" y="2288"/>
                </a:lnTo>
                <a:lnTo>
                  <a:pt x="9369" y="2482"/>
                </a:lnTo>
                <a:lnTo>
                  <a:pt x="9393" y="2555"/>
                </a:lnTo>
                <a:lnTo>
                  <a:pt x="9466" y="2628"/>
                </a:lnTo>
                <a:lnTo>
                  <a:pt x="9563" y="2677"/>
                </a:lnTo>
                <a:lnTo>
                  <a:pt x="9636" y="2653"/>
                </a:lnTo>
                <a:lnTo>
                  <a:pt x="9709" y="2604"/>
                </a:lnTo>
                <a:lnTo>
                  <a:pt x="9734" y="2531"/>
                </a:lnTo>
                <a:lnTo>
                  <a:pt x="9734" y="2385"/>
                </a:lnTo>
                <a:lnTo>
                  <a:pt x="9709" y="2239"/>
                </a:lnTo>
                <a:lnTo>
                  <a:pt x="10050" y="2215"/>
                </a:lnTo>
                <a:close/>
                <a:moveTo>
                  <a:pt x="6595" y="3139"/>
                </a:moveTo>
                <a:lnTo>
                  <a:pt x="6449" y="3334"/>
                </a:lnTo>
                <a:lnTo>
                  <a:pt x="6327" y="3529"/>
                </a:lnTo>
                <a:lnTo>
                  <a:pt x="6206" y="3772"/>
                </a:lnTo>
                <a:lnTo>
                  <a:pt x="6084" y="4015"/>
                </a:lnTo>
                <a:lnTo>
                  <a:pt x="6035" y="4064"/>
                </a:lnTo>
                <a:lnTo>
                  <a:pt x="6011" y="4113"/>
                </a:lnTo>
                <a:lnTo>
                  <a:pt x="5987" y="4186"/>
                </a:lnTo>
                <a:lnTo>
                  <a:pt x="6011" y="4234"/>
                </a:lnTo>
                <a:lnTo>
                  <a:pt x="5889" y="4648"/>
                </a:lnTo>
                <a:lnTo>
                  <a:pt x="5816" y="5086"/>
                </a:lnTo>
                <a:lnTo>
                  <a:pt x="5768" y="5500"/>
                </a:lnTo>
                <a:lnTo>
                  <a:pt x="5743" y="5937"/>
                </a:lnTo>
                <a:lnTo>
                  <a:pt x="5768" y="6327"/>
                </a:lnTo>
                <a:lnTo>
                  <a:pt x="5816" y="6692"/>
                </a:lnTo>
                <a:lnTo>
                  <a:pt x="5889" y="7081"/>
                </a:lnTo>
                <a:lnTo>
                  <a:pt x="6011" y="7446"/>
                </a:lnTo>
                <a:lnTo>
                  <a:pt x="6011" y="7470"/>
                </a:lnTo>
                <a:lnTo>
                  <a:pt x="6011" y="7543"/>
                </a:lnTo>
                <a:lnTo>
                  <a:pt x="6084" y="7616"/>
                </a:lnTo>
                <a:lnTo>
                  <a:pt x="6206" y="7860"/>
                </a:lnTo>
                <a:lnTo>
                  <a:pt x="6352" y="8103"/>
                </a:lnTo>
                <a:lnTo>
                  <a:pt x="6571" y="8371"/>
                </a:lnTo>
                <a:lnTo>
                  <a:pt x="6790" y="8614"/>
                </a:lnTo>
                <a:lnTo>
                  <a:pt x="7057" y="8809"/>
                </a:lnTo>
                <a:lnTo>
                  <a:pt x="7325" y="9028"/>
                </a:lnTo>
                <a:lnTo>
                  <a:pt x="7617" y="9198"/>
                </a:lnTo>
                <a:lnTo>
                  <a:pt x="7909" y="9344"/>
                </a:lnTo>
                <a:lnTo>
                  <a:pt x="8201" y="9490"/>
                </a:lnTo>
                <a:lnTo>
                  <a:pt x="8517" y="9612"/>
                </a:lnTo>
                <a:lnTo>
                  <a:pt x="8833" y="9709"/>
                </a:lnTo>
                <a:lnTo>
                  <a:pt x="9150" y="9782"/>
                </a:lnTo>
                <a:lnTo>
                  <a:pt x="9466" y="9831"/>
                </a:lnTo>
                <a:lnTo>
                  <a:pt x="10123" y="9831"/>
                </a:lnTo>
                <a:lnTo>
                  <a:pt x="10439" y="9806"/>
                </a:lnTo>
                <a:lnTo>
                  <a:pt x="10756" y="9758"/>
                </a:lnTo>
                <a:lnTo>
                  <a:pt x="11072" y="9685"/>
                </a:lnTo>
                <a:lnTo>
                  <a:pt x="11388" y="9612"/>
                </a:lnTo>
                <a:lnTo>
                  <a:pt x="11680" y="9490"/>
                </a:lnTo>
                <a:lnTo>
                  <a:pt x="11972" y="9344"/>
                </a:lnTo>
                <a:lnTo>
                  <a:pt x="12264" y="9174"/>
                </a:lnTo>
                <a:lnTo>
                  <a:pt x="12532" y="9003"/>
                </a:lnTo>
                <a:lnTo>
                  <a:pt x="12775" y="8784"/>
                </a:lnTo>
                <a:lnTo>
                  <a:pt x="13019" y="8565"/>
                </a:lnTo>
                <a:lnTo>
                  <a:pt x="13213" y="8298"/>
                </a:lnTo>
                <a:lnTo>
                  <a:pt x="13432" y="8006"/>
                </a:lnTo>
                <a:lnTo>
                  <a:pt x="13627" y="7689"/>
                </a:lnTo>
                <a:lnTo>
                  <a:pt x="13773" y="7373"/>
                </a:lnTo>
                <a:lnTo>
                  <a:pt x="13895" y="7032"/>
                </a:lnTo>
                <a:lnTo>
                  <a:pt x="13968" y="6667"/>
                </a:lnTo>
                <a:lnTo>
                  <a:pt x="14041" y="6327"/>
                </a:lnTo>
                <a:lnTo>
                  <a:pt x="14089" y="5962"/>
                </a:lnTo>
                <a:lnTo>
                  <a:pt x="14114" y="5597"/>
                </a:lnTo>
                <a:lnTo>
                  <a:pt x="14114" y="5524"/>
                </a:lnTo>
                <a:lnTo>
                  <a:pt x="14114" y="5159"/>
                </a:lnTo>
                <a:lnTo>
                  <a:pt x="14114" y="4794"/>
                </a:lnTo>
                <a:lnTo>
                  <a:pt x="14041" y="4040"/>
                </a:lnTo>
                <a:lnTo>
                  <a:pt x="13992" y="3699"/>
                </a:lnTo>
                <a:lnTo>
                  <a:pt x="13895" y="3310"/>
                </a:lnTo>
                <a:lnTo>
                  <a:pt x="13968" y="3285"/>
                </a:lnTo>
                <a:lnTo>
                  <a:pt x="14649" y="3650"/>
                </a:lnTo>
                <a:lnTo>
                  <a:pt x="15184" y="3991"/>
                </a:lnTo>
                <a:lnTo>
                  <a:pt x="15671" y="4356"/>
                </a:lnTo>
                <a:lnTo>
                  <a:pt x="16157" y="4770"/>
                </a:lnTo>
                <a:lnTo>
                  <a:pt x="16620" y="5183"/>
                </a:lnTo>
                <a:lnTo>
                  <a:pt x="17058" y="5645"/>
                </a:lnTo>
                <a:lnTo>
                  <a:pt x="17471" y="6108"/>
                </a:lnTo>
                <a:lnTo>
                  <a:pt x="17861" y="6594"/>
                </a:lnTo>
                <a:lnTo>
                  <a:pt x="18226" y="7081"/>
                </a:lnTo>
                <a:lnTo>
                  <a:pt x="17788" y="7519"/>
                </a:lnTo>
                <a:lnTo>
                  <a:pt x="17350" y="7933"/>
                </a:lnTo>
                <a:lnTo>
                  <a:pt x="16887" y="8322"/>
                </a:lnTo>
                <a:lnTo>
                  <a:pt x="16425" y="8687"/>
                </a:lnTo>
                <a:lnTo>
                  <a:pt x="15938" y="9052"/>
                </a:lnTo>
                <a:lnTo>
                  <a:pt x="15427" y="9368"/>
                </a:lnTo>
                <a:lnTo>
                  <a:pt x="14892" y="9660"/>
                </a:lnTo>
                <a:lnTo>
                  <a:pt x="14333" y="9904"/>
                </a:lnTo>
                <a:lnTo>
                  <a:pt x="13773" y="10098"/>
                </a:lnTo>
                <a:lnTo>
                  <a:pt x="13213" y="10244"/>
                </a:lnTo>
                <a:lnTo>
                  <a:pt x="12654" y="10366"/>
                </a:lnTo>
                <a:lnTo>
                  <a:pt x="12070" y="10463"/>
                </a:lnTo>
                <a:lnTo>
                  <a:pt x="11510" y="10536"/>
                </a:lnTo>
                <a:lnTo>
                  <a:pt x="10926" y="10561"/>
                </a:lnTo>
                <a:lnTo>
                  <a:pt x="10342" y="10585"/>
                </a:lnTo>
                <a:lnTo>
                  <a:pt x="9758" y="10561"/>
                </a:lnTo>
                <a:lnTo>
                  <a:pt x="9174" y="10536"/>
                </a:lnTo>
                <a:lnTo>
                  <a:pt x="8614" y="10463"/>
                </a:lnTo>
                <a:lnTo>
                  <a:pt x="8030" y="10366"/>
                </a:lnTo>
                <a:lnTo>
                  <a:pt x="7471" y="10244"/>
                </a:lnTo>
                <a:lnTo>
                  <a:pt x="6911" y="10098"/>
                </a:lnTo>
                <a:lnTo>
                  <a:pt x="6352" y="9952"/>
                </a:lnTo>
                <a:lnTo>
                  <a:pt x="5792" y="9758"/>
                </a:lnTo>
                <a:lnTo>
                  <a:pt x="5257" y="9563"/>
                </a:lnTo>
                <a:lnTo>
                  <a:pt x="4648" y="9320"/>
                </a:lnTo>
                <a:lnTo>
                  <a:pt x="4040" y="9028"/>
                </a:lnTo>
                <a:lnTo>
                  <a:pt x="3748" y="8857"/>
                </a:lnTo>
                <a:lnTo>
                  <a:pt x="3456" y="8687"/>
                </a:lnTo>
                <a:lnTo>
                  <a:pt x="3188" y="8492"/>
                </a:lnTo>
                <a:lnTo>
                  <a:pt x="2921" y="8298"/>
                </a:lnTo>
                <a:lnTo>
                  <a:pt x="2750" y="8152"/>
                </a:lnTo>
                <a:lnTo>
                  <a:pt x="2604" y="8006"/>
                </a:lnTo>
                <a:lnTo>
                  <a:pt x="2337" y="7665"/>
                </a:lnTo>
                <a:lnTo>
                  <a:pt x="2069" y="7324"/>
                </a:lnTo>
                <a:lnTo>
                  <a:pt x="1899" y="7178"/>
                </a:lnTo>
                <a:lnTo>
                  <a:pt x="1753" y="7057"/>
                </a:lnTo>
                <a:lnTo>
                  <a:pt x="1874" y="7008"/>
                </a:lnTo>
                <a:lnTo>
                  <a:pt x="1972" y="6935"/>
                </a:lnTo>
                <a:lnTo>
                  <a:pt x="1996" y="6911"/>
                </a:lnTo>
                <a:lnTo>
                  <a:pt x="1996" y="6862"/>
                </a:lnTo>
                <a:lnTo>
                  <a:pt x="1996" y="6813"/>
                </a:lnTo>
                <a:lnTo>
                  <a:pt x="1972" y="6789"/>
                </a:lnTo>
                <a:lnTo>
                  <a:pt x="1947" y="6765"/>
                </a:lnTo>
                <a:lnTo>
                  <a:pt x="2239" y="6400"/>
                </a:lnTo>
                <a:lnTo>
                  <a:pt x="2531" y="6083"/>
                </a:lnTo>
                <a:lnTo>
                  <a:pt x="2872" y="5743"/>
                </a:lnTo>
                <a:lnTo>
                  <a:pt x="3213" y="5451"/>
                </a:lnTo>
                <a:lnTo>
                  <a:pt x="3943" y="4867"/>
                </a:lnTo>
                <a:lnTo>
                  <a:pt x="4673" y="4332"/>
                </a:lnTo>
                <a:lnTo>
                  <a:pt x="5135" y="4015"/>
                </a:lnTo>
                <a:lnTo>
                  <a:pt x="5622" y="3699"/>
                </a:lnTo>
                <a:lnTo>
                  <a:pt x="6108" y="3407"/>
                </a:lnTo>
                <a:lnTo>
                  <a:pt x="6595" y="3139"/>
                </a:lnTo>
                <a:close/>
                <a:moveTo>
                  <a:pt x="10853" y="0"/>
                </a:moveTo>
                <a:lnTo>
                  <a:pt x="10780" y="49"/>
                </a:lnTo>
                <a:lnTo>
                  <a:pt x="10707" y="171"/>
                </a:lnTo>
                <a:lnTo>
                  <a:pt x="10658" y="317"/>
                </a:lnTo>
                <a:lnTo>
                  <a:pt x="10634" y="487"/>
                </a:lnTo>
                <a:lnTo>
                  <a:pt x="10634" y="657"/>
                </a:lnTo>
                <a:lnTo>
                  <a:pt x="10099" y="633"/>
                </a:lnTo>
                <a:lnTo>
                  <a:pt x="9588" y="633"/>
                </a:lnTo>
                <a:lnTo>
                  <a:pt x="9539" y="390"/>
                </a:lnTo>
                <a:lnTo>
                  <a:pt x="9442" y="195"/>
                </a:lnTo>
                <a:lnTo>
                  <a:pt x="9393" y="146"/>
                </a:lnTo>
                <a:lnTo>
                  <a:pt x="9344" y="146"/>
                </a:lnTo>
                <a:lnTo>
                  <a:pt x="9271" y="171"/>
                </a:lnTo>
                <a:lnTo>
                  <a:pt x="9247" y="219"/>
                </a:lnTo>
                <a:lnTo>
                  <a:pt x="9198" y="414"/>
                </a:lnTo>
                <a:lnTo>
                  <a:pt x="9198" y="633"/>
                </a:lnTo>
                <a:lnTo>
                  <a:pt x="8687" y="657"/>
                </a:lnTo>
                <a:lnTo>
                  <a:pt x="8298" y="706"/>
                </a:lnTo>
                <a:lnTo>
                  <a:pt x="7933" y="779"/>
                </a:lnTo>
                <a:lnTo>
                  <a:pt x="7763" y="171"/>
                </a:lnTo>
                <a:lnTo>
                  <a:pt x="7763" y="146"/>
                </a:lnTo>
                <a:lnTo>
                  <a:pt x="7690" y="146"/>
                </a:lnTo>
                <a:lnTo>
                  <a:pt x="7617" y="317"/>
                </a:lnTo>
                <a:lnTo>
                  <a:pt x="7568" y="487"/>
                </a:lnTo>
                <a:lnTo>
                  <a:pt x="7568" y="657"/>
                </a:lnTo>
                <a:lnTo>
                  <a:pt x="7592" y="852"/>
                </a:lnTo>
                <a:lnTo>
                  <a:pt x="7009" y="998"/>
                </a:lnTo>
                <a:lnTo>
                  <a:pt x="6449" y="1168"/>
                </a:lnTo>
                <a:lnTo>
                  <a:pt x="6376" y="925"/>
                </a:lnTo>
                <a:lnTo>
                  <a:pt x="6327" y="682"/>
                </a:lnTo>
                <a:lnTo>
                  <a:pt x="6303" y="633"/>
                </a:lnTo>
                <a:lnTo>
                  <a:pt x="6230" y="609"/>
                </a:lnTo>
                <a:lnTo>
                  <a:pt x="6181" y="633"/>
                </a:lnTo>
                <a:lnTo>
                  <a:pt x="6157" y="682"/>
                </a:lnTo>
                <a:lnTo>
                  <a:pt x="6108" y="828"/>
                </a:lnTo>
                <a:lnTo>
                  <a:pt x="6084" y="998"/>
                </a:lnTo>
                <a:lnTo>
                  <a:pt x="6084" y="1144"/>
                </a:lnTo>
                <a:lnTo>
                  <a:pt x="6108" y="1290"/>
                </a:lnTo>
                <a:lnTo>
                  <a:pt x="5597" y="1509"/>
                </a:lnTo>
                <a:lnTo>
                  <a:pt x="5111" y="1728"/>
                </a:lnTo>
                <a:lnTo>
                  <a:pt x="4673" y="1947"/>
                </a:lnTo>
                <a:lnTo>
                  <a:pt x="4527" y="1631"/>
                </a:lnTo>
                <a:lnTo>
                  <a:pt x="4502" y="1631"/>
                </a:lnTo>
                <a:lnTo>
                  <a:pt x="4478" y="1606"/>
                </a:lnTo>
                <a:lnTo>
                  <a:pt x="4454" y="1631"/>
                </a:lnTo>
                <a:lnTo>
                  <a:pt x="4429" y="1655"/>
                </a:lnTo>
                <a:lnTo>
                  <a:pt x="4405" y="1874"/>
                </a:lnTo>
                <a:lnTo>
                  <a:pt x="4405" y="2093"/>
                </a:lnTo>
                <a:lnTo>
                  <a:pt x="3918" y="2385"/>
                </a:lnTo>
                <a:lnTo>
                  <a:pt x="3480" y="2701"/>
                </a:lnTo>
                <a:lnTo>
                  <a:pt x="3286" y="2872"/>
                </a:lnTo>
                <a:lnTo>
                  <a:pt x="3188" y="2628"/>
                </a:lnTo>
                <a:lnTo>
                  <a:pt x="3140" y="2531"/>
                </a:lnTo>
                <a:lnTo>
                  <a:pt x="3067" y="2434"/>
                </a:lnTo>
                <a:lnTo>
                  <a:pt x="3042" y="2434"/>
                </a:lnTo>
                <a:lnTo>
                  <a:pt x="2969" y="2482"/>
                </a:lnTo>
                <a:lnTo>
                  <a:pt x="2896" y="2555"/>
                </a:lnTo>
                <a:lnTo>
                  <a:pt x="2872" y="2653"/>
                </a:lnTo>
                <a:lnTo>
                  <a:pt x="2848" y="2726"/>
                </a:lnTo>
                <a:lnTo>
                  <a:pt x="2872" y="2823"/>
                </a:lnTo>
                <a:lnTo>
                  <a:pt x="2896" y="2920"/>
                </a:lnTo>
                <a:lnTo>
                  <a:pt x="2969" y="3139"/>
                </a:lnTo>
                <a:lnTo>
                  <a:pt x="2823" y="3285"/>
                </a:lnTo>
                <a:lnTo>
                  <a:pt x="2702" y="3456"/>
                </a:lnTo>
                <a:lnTo>
                  <a:pt x="2604" y="3650"/>
                </a:lnTo>
                <a:lnTo>
                  <a:pt x="2531" y="3845"/>
                </a:lnTo>
                <a:lnTo>
                  <a:pt x="2531" y="3894"/>
                </a:lnTo>
                <a:lnTo>
                  <a:pt x="2556" y="3942"/>
                </a:lnTo>
                <a:lnTo>
                  <a:pt x="2604" y="3991"/>
                </a:lnTo>
                <a:lnTo>
                  <a:pt x="2677" y="4015"/>
                </a:lnTo>
                <a:lnTo>
                  <a:pt x="2726" y="3991"/>
                </a:lnTo>
                <a:lnTo>
                  <a:pt x="2775" y="3967"/>
                </a:lnTo>
                <a:lnTo>
                  <a:pt x="3213" y="3529"/>
                </a:lnTo>
                <a:lnTo>
                  <a:pt x="3237" y="3577"/>
                </a:lnTo>
                <a:lnTo>
                  <a:pt x="3359" y="3723"/>
                </a:lnTo>
                <a:lnTo>
                  <a:pt x="3529" y="3869"/>
                </a:lnTo>
                <a:lnTo>
                  <a:pt x="3699" y="4040"/>
                </a:lnTo>
                <a:lnTo>
                  <a:pt x="3918" y="4161"/>
                </a:lnTo>
                <a:lnTo>
                  <a:pt x="3261" y="4672"/>
                </a:lnTo>
                <a:lnTo>
                  <a:pt x="3213" y="4648"/>
                </a:lnTo>
                <a:lnTo>
                  <a:pt x="2945" y="4575"/>
                </a:lnTo>
                <a:lnTo>
                  <a:pt x="2702" y="4478"/>
                </a:lnTo>
                <a:lnTo>
                  <a:pt x="2458" y="4356"/>
                </a:lnTo>
                <a:lnTo>
                  <a:pt x="2239" y="4186"/>
                </a:lnTo>
                <a:lnTo>
                  <a:pt x="2020" y="3991"/>
                </a:lnTo>
                <a:lnTo>
                  <a:pt x="1874" y="3772"/>
                </a:lnTo>
                <a:lnTo>
                  <a:pt x="1728" y="3529"/>
                </a:lnTo>
                <a:lnTo>
                  <a:pt x="1631" y="3285"/>
                </a:lnTo>
                <a:lnTo>
                  <a:pt x="1607" y="3237"/>
                </a:lnTo>
                <a:lnTo>
                  <a:pt x="1534" y="3237"/>
                </a:lnTo>
                <a:lnTo>
                  <a:pt x="1509" y="3285"/>
                </a:lnTo>
                <a:lnTo>
                  <a:pt x="1485" y="3407"/>
                </a:lnTo>
                <a:lnTo>
                  <a:pt x="1461" y="3553"/>
                </a:lnTo>
                <a:lnTo>
                  <a:pt x="1485" y="3699"/>
                </a:lnTo>
                <a:lnTo>
                  <a:pt x="1534" y="3845"/>
                </a:lnTo>
                <a:lnTo>
                  <a:pt x="1582" y="3967"/>
                </a:lnTo>
                <a:lnTo>
                  <a:pt x="1655" y="4113"/>
                </a:lnTo>
                <a:lnTo>
                  <a:pt x="1826" y="4380"/>
                </a:lnTo>
                <a:lnTo>
                  <a:pt x="2045" y="4599"/>
                </a:lnTo>
                <a:lnTo>
                  <a:pt x="2288" y="4794"/>
                </a:lnTo>
                <a:lnTo>
                  <a:pt x="2580" y="4940"/>
                </a:lnTo>
                <a:lnTo>
                  <a:pt x="2702" y="4989"/>
                </a:lnTo>
                <a:lnTo>
                  <a:pt x="2848" y="5037"/>
                </a:lnTo>
                <a:lnTo>
                  <a:pt x="2410" y="5427"/>
                </a:lnTo>
                <a:lnTo>
                  <a:pt x="2239" y="5621"/>
                </a:lnTo>
                <a:lnTo>
                  <a:pt x="2142" y="5573"/>
                </a:lnTo>
                <a:lnTo>
                  <a:pt x="2045" y="5524"/>
                </a:lnTo>
                <a:lnTo>
                  <a:pt x="1850" y="5475"/>
                </a:lnTo>
                <a:lnTo>
                  <a:pt x="1631" y="5451"/>
                </a:lnTo>
                <a:lnTo>
                  <a:pt x="1436" y="5402"/>
                </a:lnTo>
                <a:lnTo>
                  <a:pt x="1144" y="5305"/>
                </a:lnTo>
                <a:lnTo>
                  <a:pt x="877" y="5159"/>
                </a:lnTo>
                <a:lnTo>
                  <a:pt x="779" y="5062"/>
                </a:lnTo>
                <a:lnTo>
                  <a:pt x="682" y="4964"/>
                </a:lnTo>
                <a:lnTo>
                  <a:pt x="585" y="4891"/>
                </a:lnTo>
                <a:lnTo>
                  <a:pt x="487" y="4818"/>
                </a:lnTo>
                <a:lnTo>
                  <a:pt x="414" y="4818"/>
                </a:lnTo>
                <a:lnTo>
                  <a:pt x="390" y="4891"/>
                </a:lnTo>
                <a:lnTo>
                  <a:pt x="390" y="4964"/>
                </a:lnTo>
                <a:lnTo>
                  <a:pt x="390" y="5110"/>
                </a:lnTo>
                <a:lnTo>
                  <a:pt x="439" y="5232"/>
                </a:lnTo>
                <a:lnTo>
                  <a:pt x="536" y="5354"/>
                </a:lnTo>
                <a:lnTo>
                  <a:pt x="658" y="5475"/>
                </a:lnTo>
                <a:lnTo>
                  <a:pt x="779" y="5573"/>
                </a:lnTo>
                <a:lnTo>
                  <a:pt x="1023" y="5718"/>
                </a:lnTo>
                <a:lnTo>
                  <a:pt x="1193" y="5791"/>
                </a:lnTo>
                <a:lnTo>
                  <a:pt x="1412" y="5864"/>
                </a:lnTo>
                <a:lnTo>
                  <a:pt x="1655" y="5937"/>
                </a:lnTo>
                <a:lnTo>
                  <a:pt x="1899" y="5962"/>
                </a:lnTo>
                <a:lnTo>
                  <a:pt x="1777" y="6108"/>
                </a:lnTo>
                <a:lnTo>
                  <a:pt x="1655" y="6278"/>
                </a:lnTo>
                <a:lnTo>
                  <a:pt x="1558" y="6473"/>
                </a:lnTo>
                <a:lnTo>
                  <a:pt x="1485" y="6643"/>
                </a:lnTo>
                <a:lnTo>
                  <a:pt x="1144" y="6643"/>
                </a:lnTo>
                <a:lnTo>
                  <a:pt x="877" y="6594"/>
                </a:lnTo>
                <a:lnTo>
                  <a:pt x="609" y="6521"/>
                </a:lnTo>
                <a:lnTo>
                  <a:pt x="366" y="6400"/>
                </a:lnTo>
                <a:lnTo>
                  <a:pt x="122" y="6229"/>
                </a:lnTo>
                <a:lnTo>
                  <a:pt x="49" y="6229"/>
                </a:lnTo>
                <a:lnTo>
                  <a:pt x="1" y="6254"/>
                </a:lnTo>
                <a:lnTo>
                  <a:pt x="1" y="6302"/>
                </a:lnTo>
                <a:lnTo>
                  <a:pt x="74" y="6424"/>
                </a:lnTo>
                <a:lnTo>
                  <a:pt x="147" y="6546"/>
                </a:lnTo>
                <a:lnTo>
                  <a:pt x="220" y="6643"/>
                </a:lnTo>
                <a:lnTo>
                  <a:pt x="317" y="6740"/>
                </a:lnTo>
                <a:lnTo>
                  <a:pt x="439" y="6813"/>
                </a:lnTo>
                <a:lnTo>
                  <a:pt x="560" y="6862"/>
                </a:lnTo>
                <a:lnTo>
                  <a:pt x="804" y="6984"/>
                </a:lnTo>
                <a:lnTo>
                  <a:pt x="1071" y="7032"/>
                </a:lnTo>
                <a:lnTo>
                  <a:pt x="1363" y="7081"/>
                </a:lnTo>
                <a:lnTo>
                  <a:pt x="1680" y="7568"/>
                </a:lnTo>
                <a:lnTo>
                  <a:pt x="2020" y="8006"/>
                </a:lnTo>
                <a:lnTo>
                  <a:pt x="2410" y="8419"/>
                </a:lnTo>
                <a:lnTo>
                  <a:pt x="2848" y="8784"/>
                </a:lnTo>
                <a:lnTo>
                  <a:pt x="3286" y="9125"/>
                </a:lnTo>
                <a:lnTo>
                  <a:pt x="3772" y="9417"/>
                </a:lnTo>
                <a:lnTo>
                  <a:pt x="4283" y="9685"/>
                </a:lnTo>
                <a:lnTo>
                  <a:pt x="4819" y="9928"/>
                </a:lnTo>
                <a:lnTo>
                  <a:pt x="5403" y="10147"/>
                </a:lnTo>
                <a:lnTo>
                  <a:pt x="5987" y="10342"/>
                </a:lnTo>
                <a:lnTo>
                  <a:pt x="6571" y="10536"/>
                </a:lnTo>
                <a:lnTo>
                  <a:pt x="7155" y="10682"/>
                </a:lnTo>
                <a:lnTo>
                  <a:pt x="7763" y="10828"/>
                </a:lnTo>
                <a:lnTo>
                  <a:pt x="8371" y="10926"/>
                </a:lnTo>
                <a:lnTo>
                  <a:pt x="8979" y="11023"/>
                </a:lnTo>
                <a:lnTo>
                  <a:pt x="9612" y="11072"/>
                </a:lnTo>
                <a:lnTo>
                  <a:pt x="10220" y="11096"/>
                </a:lnTo>
                <a:lnTo>
                  <a:pt x="10829" y="11072"/>
                </a:lnTo>
                <a:lnTo>
                  <a:pt x="11461" y="11047"/>
                </a:lnTo>
                <a:lnTo>
                  <a:pt x="12070" y="10974"/>
                </a:lnTo>
                <a:lnTo>
                  <a:pt x="12678" y="10877"/>
                </a:lnTo>
                <a:lnTo>
                  <a:pt x="13286" y="10755"/>
                </a:lnTo>
                <a:lnTo>
                  <a:pt x="13870" y="10585"/>
                </a:lnTo>
                <a:lnTo>
                  <a:pt x="14454" y="10390"/>
                </a:lnTo>
                <a:lnTo>
                  <a:pt x="15063" y="10147"/>
                </a:lnTo>
                <a:lnTo>
                  <a:pt x="15622" y="9831"/>
                </a:lnTo>
                <a:lnTo>
                  <a:pt x="16182" y="9514"/>
                </a:lnTo>
                <a:lnTo>
                  <a:pt x="16693" y="9149"/>
                </a:lnTo>
                <a:lnTo>
                  <a:pt x="17204" y="8736"/>
                </a:lnTo>
                <a:lnTo>
                  <a:pt x="17690" y="8322"/>
                </a:lnTo>
                <a:lnTo>
                  <a:pt x="18153" y="7884"/>
                </a:lnTo>
                <a:lnTo>
                  <a:pt x="18615" y="7446"/>
                </a:lnTo>
                <a:lnTo>
                  <a:pt x="18639" y="7397"/>
                </a:lnTo>
                <a:lnTo>
                  <a:pt x="18761" y="7373"/>
                </a:lnTo>
                <a:lnTo>
                  <a:pt x="18858" y="7300"/>
                </a:lnTo>
                <a:lnTo>
                  <a:pt x="19029" y="7300"/>
                </a:lnTo>
                <a:lnTo>
                  <a:pt x="19175" y="7276"/>
                </a:lnTo>
                <a:lnTo>
                  <a:pt x="19321" y="7227"/>
                </a:lnTo>
                <a:lnTo>
                  <a:pt x="19467" y="7178"/>
                </a:lnTo>
                <a:lnTo>
                  <a:pt x="19613" y="7105"/>
                </a:lnTo>
                <a:lnTo>
                  <a:pt x="19734" y="7008"/>
                </a:lnTo>
                <a:lnTo>
                  <a:pt x="19807" y="6886"/>
                </a:lnTo>
                <a:lnTo>
                  <a:pt x="19880" y="6765"/>
                </a:lnTo>
                <a:lnTo>
                  <a:pt x="19880" y="6716"/>
                </a:lnTo>
                <a:lnTo>
                  <a:pt x="19880" y="6667"/>
                </a:lnTo>
                <a:lnTo>
                  <a:pt x="19832" y="6619"/>
                </a:lnTo>
                <a:lnTo>
                  <a:pt x="19807" y="6570"/>
                </a:lnTo>
                <a:lnTo>
                  <a:pt x="19710" y="6546"/>
                </a:lnTo>
                <a:lnTo>
                  <a:pt x="19661" y="6546"/>
                </a:lnTo>
                <a:lnTo>
                  <a:pt x="19613" y="6570"/>
                </a:lnTo>
                <a:lnTo>
                  <a:pt x="19467" y="6643"/>
                </a:lnTo>
                <a:lnTo>
                  <a:pt x="19369" y="6716"/>
                </a:lnTo>
                <a:lnTo>
                  <a:pt x="19248" y="6789"/>
                </a:lnTo>
                <a:lnTo>
                  <a:pt x="19102" y="6862"/>
                </a:lnTo>
                <a:lnTo>
                  <a:pt x="18858" y="6911"/>
                </a:lnTo>
                <a:lnTo>
                  <a:pt x="18566" y="6521"/>
                </a:lnTo>
                <a:lnTo>
                  <a:pt x="18250" y="6132"/>
                </a:lnTo>
                <a:lnTo>
                  <a:pt x="18420" y="6108"/>
                </a:lnTo>
                <a:lnTo>
                  <a:pt x="18664" y="6059"/>
                </a:lnTo>
                <a:lnTo>
                  <a:pt x="18956" y="5962"/>
                </a:lnTo>
                <a:lnTo>
                  <a:pt x="19077" y="5889"/>
                </a:lnTo>
                <a:lnTo>
                  <a:pt x="19199" y="5816"/>
                </a:lnTo>
                <a:lnTo>
                  <a:pt x="19272" y="5718"/>
                </a:lnTo>
                <a:lnTo>
                  <a:pt x="19321" y="5597"/>
                </a:lnTo>
                <a:lnTo>
                  <a:pt x="19321" y="5548"/>
                </a:lnTo>
                <a:lnTo>
                  <a:pt x="19321" y="5500"/>
                </a:lnTo>
                <a:lnTo>
                  <a:pt x="19296" y="5475"/>
                </a:lnTo>
                <a:lnTo>
                  <a:pt x="19248" y="5451"/>
                </a:lnTo>
                <a:lnTo>
                  <a:pt x="19150" y="5451"/>
                </a:lnTo>
                <a:lnTo>
                  <a:pt x="19053" y="5475"/>
                </a:lnTo>
                <a:lnTo>
                  <a:pt x="18858" y="5548"/>
                </a:lnTo>
                <a:lnTo>
                  <a:pt x="18688" y="5621"/>
                </a:lnTo>
                <a:lnTo>
                  <a:pt x="18493" y="5718"/>
                </a:lnTo>
                <a:lnTo>
                  <a:pt x="18226" y="5767"/>
                </a:lnTo>
                <a:lnTo>
                  <a:pt x="17958" y="5791"/>
                </a:lnTo>
                <a:lnTo>
                  <a:pt x="17496" y="5281"/>
                </a:lnTo>
                <a:lnTo>
                  <a:pt x="17690" y="5281"/>
                </a:lnTo>
                <a:lnTo>
                  <a:pt x="17885" y="5256"/>
                </a:lnTo>
                <a:lnTo>
                  <a:pt x="18080" y="5208"/>
                </a:lnTo>
                <a:lnTo>
                  <a:pt x="18274" y="5135"/>
                </a:lnTo>
                <a:lnTo>
                  <a:pt x="18591" y="4964"/>
                </a:lnTo>
                <a:lnTo>
                  <a:pt x="18761" y="4867"/>
                </a:lnTo>
                <a:lnTo>
                  <a:pt x="18931" y="4745"/>
                </a:lnTo>
                <a:lnTo>
                  <a:pt x="19077" y="4599"/>
                </a:lnTo>
                <a:lnTo>
                  <a:pt x="19199" y="4453"/>
                </a:lnTo>
                <a:lnTo>
                  <a:pt x="19272" y="4307"/>
                </a:lnTo>
                <a:lnTo>
                  <a:pt x="19296" y="4234"/>
                </a:lnTo>
                <a:lnTo>
                  <a:pt x="19296" y="4137"/>
                </a:lnTo>
                <a:lnTo>
                  <a:pt x="19296" y="4088"/>
                </a:lnTo>
                <a:lnTo>
                  <a:pt x="19272" y="4064"/>
                </a:lnTo>
                <a:lnTo>
                  <a:pt x="19199" y="4064"/>
                </a:lnTo>
                <a:lnTo>
                  <a:pt x="19077" y="4088"/>
                </a:lnTo>
                <a:lnTo>
                  <a:pt x="18956" y="4137"/>
                </a:lnTo>
                <a:lnTo>
                  <a:pt x="18737" y="4307"/>
                </a:lnTo>
                <a:lnTo>
                  <a:pt x="18518" y="4478"/>
                </a:lnTo>
                <a:lnTo>
                  <a:pt x="18323" y="4648"/>
                </a:lnTo>
                <a:lnTo>
                  <a:pt x="18031" y="4794"/>
                </a:lnTo>
                <a:lnTo>
                  <a:pt x="17763" y="4867"/>
                </a:lnTo>
                <a:lnTo>
                  <a:pt x="17447" y="4916"/>
                </a:lnTo>
                <a:lnTo>
                  <a:pt x="17155" y="4916"/>
                </a:lnTo>
                <a:lnTo>
                  <a:pt x="16620" y="4429"/>
                </a:lnTo>
                <a:lnTo>
                  <a:pt x="16839" y="4186"/>
                </a:lnTo>
                <a:lnTo>
                  <a:pt x="17058" y="3967"/>
                </a:lnTo>
                <a:lnTo>
                  <a:pt x="17277" y="3748"/>
                </a:lnTo>
                <a:lnTo>
                  <a:pt x="17593" y="3918"/>
                </a:lnTo>
                <a:lnTo>
                  <a:pt x="17909" y="4088"/>
                </a:lnTo>
                <a:lnTo>
                  <a:pt x="18031" y="4113"/>
                </a:lnTo>
                <a:lnTo>
                  <a:pt x="18128" y="4113"/>
                </a:lnTo>
                <a:lnTo>
                  <a:pt x="18201" y="4040"/>
                </a:lnTo>
                <a:lnTo>
                  <a:pt x="18274" y="3967"/>
                </a:lnTo>
                <a:lnTo>
                  <a:pt x="18299" y="3894"/>
                </a:lnTo>
                <a:lnTo>
                  <a:pt x="18299" y="3796"/>
                </a:lnTo>
                <a:lnTo>
                  <a:pt x="18250" y="3723"/>
                </a:lnTo>
                <a:lnTo>
                  <a:pt x="18177" y="3650"/>
                </a:lnTo>
                <a:lnTo>
                  <a:pt x="17885" y="3504"/>
                </a:lnTo>
                <a:lnTo>
                  <a:pt x="17593" y="3358"/>
                </a:lnTo>
                <a:lnTo>
                  <a:pt x="17690" y="3212"/>
                </a:lnTo>
                <a:lnTo>
                  <a:pt x="17763" y="3042"/>
                </a:lnTo>
                <a:lnTo>
                  <a:pt x="17763" y="3018"/>
                </a:lnTo>
                <a:lnTo>
                  <a:pt x="17739" y="2993"/>
                </a:lnTo>
                <a:lnTo>
                  <a:pt x="17690" y="2993"/>
                </a:lnTo>
                <a:lnTo>
                  <a:pt x="17423" y="3237"/>
                </a:lnTo>
                <a:lnTo>
                  <a:pt x="16376" y="2555"/>
                </a:lnTo>
                <a:lnTo>
                  <a:pt x="16693" y="2190"/>
                </a:lnTo>
                <a:lnTo>
                  <a:pt x="16717" y="2142"/>
                </a:lnTo>
                <a:lnTo>
                  <a:pt x="16693" y="2069"/>
                </a:lnTo>
                <a:lnTo>
                  <a:pt x="16668" y="2044"/>
                </a:lnTo>
                <a:lnTo>
                  <a:pt x="16595" y="2020"/>
                </a:lnTo>
                <a:lnTo>
                  <a:pt x="16449" y="2093"/>
                </a:lnTo>
                <a:lnTo>
                  <a:pt x="16303" y="2166"/>
                </a:lnTo>
                <a:lnTo>
                  <a:pt x="16036" y="2361"/>
                </a:lnTo>
                <a:lnTo>
                  <a:pt x="15914" y="2288"/>
                </a:lnTo>
                <a:lnTo>
                  <a:pt x="15354" y="2020"/>
                </a:lnTo>
                <a:lnTo>
                  <a:pt x="14795" y="1752"/>
                </a:lnTo>
                <a:lnTo>
                  <a:pt x="15087" y="1290"/>
                </a:lnTo>
                <a:lnTo>
                  <a:pt x="15087" y="1266"/>
                </a:lnTo>
                <a:lnTo>
                  <a:pt x="15063" y="1266"/>
                </a:lnTo>
                <a:lnTo>
                  <a:pt x="14795" y="1436"/>
                </a:lnTo>
                <a:lnTo>
                  <a:pt x="14552" y="1655"/>
                </a:lnTo>
                <a:lnTo>
                  <a:pt x="14089" y="1460"/>
                </a:lnTo>
                <a:lnTo>
                  <a:pt x="13603" y="1290"/>
                </a:lnTo>
                <a:lnTo>
                  <a:pt x="13140" y="1144"/>
                </a:lnTo>
                <a:lnTo>
                  <a:pt x="12702" y="1022"/>
                </a:lnTo>
                <a:lnTo>
                  <a:pt x="12775" y="706"/>
                </a:lnTo>
                <a:lnTo>
                  <a:pt x="12800" y="536"/>
                </a:lnTo>
                <a:lnTo>
                  <a:pt x="12800" y="365"/>
                </a:lnTo>
                <a:lnTo>
                  <a:pt x="12775" y="317"/>
                </a:lnTo>
                <a:lnTo>
                  <a:pt x="12751" y="292"/>
                </a:lnTo>
                <a:lnTo>
                  <a:pt x="12702" y="292"/>
                </a:lnTo>
                <a:lnTo>
                  <a:pt x="12654" y="341"/>
                </a:lnTo>
                <a:lnTo>
                  <a:pt x="12532" y="560"/>
                </a:lnTo>
                <a:lnTo>
                  <a:pt x="12337" y="925"/>
                </a:lnTo>
                <a:lnTo>
                  <a:pt x="11705" y="803"/>
                </a:lnTo>
                <a:lnTo>
                  <a:pt x="11072" y="706"/>
                </a:lnTo>
                <a:lnTo>
                  <a:pt x="11072" y="511"/>
                </a:lnTo>
                <a:lnTo>
                  <a:pt x="11072" y="317"/>
                </a:lnTo>
                <a:lnTo>
                  <a:pt x="11072" y="244"/>
                </a:lnTo>
                <a:lnTo>
                  <a:pt x="11048" y="146"/>
                </a:lnTo>
                <a:lnTo>
                  <a:pt x="10999" y="73"/>
                </a:lnTo>
                <a:lnTo>
                  <a:pt x="10950" y="25"/>
                </a:lnTo>
                <a:lnTo>
                  <a:pt x="10902" y="0"/>
                </a:ln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6D9EEB"/>
              </a:solidFill>
            </a:endParaRPr>
          </a:p>
        </p:txBody>
      </p:sp>
      <p:sp>
        <p:nvSpPr>
          <p:cNvPr id="635" name="Google Shape;635;p31"/>
          <p:cNvSpPr txBox="1"/>
          <p:nvPr>
            <p:ph idx="1" type="body"/>
          </p:nvPr>
        </p:nvSpPr>
        <p:spPr>
          <a:xfrm>
            <a:off x="205450" y="3747475"/>
            <a:ext cx="7274700" cy="927900"/>
          </a:xfrm>
          <a:prstGeom prst="rect">
            <a:avLst/>
          </a:prstGeom>
        </p:spPr>
        <p:txBody>
          <a:bodyPr anchorCtr="0" anchor="t" bIns="91425" lIns="91425" spcFirstLastPara="1" rIns="91425" wrap="square" tIns="91425">
            <a:noAutofit/>
          </a:bodyPr>
          <a:lstStyle/>
          <a:p>
            <a:pPr indent="0" lvl="0" marL="0" rtl="0" algn="ctr">
              <a:spcBef>
                <a:spcPts val="600"/>
              </a:spcBef>
              <a:spcAft>
                <a:spcPts val="0"/>
              </a:spcAft>
              <a:buNone/>
            </a:pPr>
            <a:r>
              <a:rPr b="1" lang="en" sz="2000">
                <a:latin typeface="Ubuntu"/>
                <a:ea typeface="Ubuntu"/>
                <a:cs typeface="Ubuntu"/>
                <a:sym typeface="Ubuntu"/>
              </a:rPr>
              <a:t>En utilisant, la simulation PhET “</a:t>
            </a:r>
            <a:r>
              <a:rPr b="1" lang="en" sz="2000" u="sng">
                <a:solidFill>
                  <a:schemeClr val="hlink"/>
                </a:solidFill>
                <a:latin typeface="Ubuntu"/>
                <a:ea typeface="Ubuntu"/>
                <a:cs typeface="Ubuntu"/>
                <a:sym typeface="Ubuntu"/>
                <a:hlinkClick r:id="rId3"/>
              </a:rPr>
              <a:t>Laboratoire pendulaire</a:t>
            </a:r>
            <a:r>
              <a:rPr b="1" lang="en" sz="2000">
                <a:latin typeface="Ubuntu"/>
                <a:ea typeface="Ubuntu"/>
                <a:cs typeface="Ubuntu"/>
                <a:sym typeface="Ubuntu"/>
              </a:rPr>
              <a:t>”, confrontez vos idées et changez-les si nécessaire!</a:t>
            </a:r>
            <a:endParaRPr b="1" sz="2000">
              <a:latin typeface="Ubuntu"/>
              <a:ea typeface="Ubuntu"/>
              <a:cs typeface="Ubuntu"/>
              <a:sym typeface="Ubuntu"/>
            </a:endParaRPr>
          </a:p>
        </p:txBody>
      </p:sp>
      <p:pic>
        <p:nvPicPr>
          <p:cNvPr id="636" name="Google Shape;636;p31"/>
          <p:cNvPicPr preferRelativeResize="0"/>
          <p:nvPr/>
        </p:nvPicPr>
        <p:blipFill>
          <a:blip r:embed="rId4">
            <a:alphaModFix/>
          </a:blip>
          <a:stretch>
            <a:fillRect/>
          </a:stretch>
        </p:blipFill>
        <p:spPr>
          <a:xfrm>
            <a:off x="2064687" y="1179650"/>
            <a:ext cx="3556224" cy="2370251"/>
          </a:xfrm>
          <a:prstGeom prst="rect">
            <a:avLst/>
          </a:prstGeom>
          <a:noFill/>
          <a:ln>
            <a:noFill/>
          </a:ln>
        </p:spPr>
      </p:pic>
      <p:sp>
        <p:nvSpPr>
          <p:cNvPr id="637" name="Google Shape;637;p31"/>
          <p:cNvSpPr txBox="1"/>
          <p:nvPr/>
        </p:nvSpPr>
        <p:spPr>
          <a:xfrm>
            <a:off x="4177775" y="3505175"/>
            <a:ext cx="2082000" cy="329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a:latin typeface="Ubuntu"/>
                <a:ea typeface="Ubuntu"/>
                <a:cs typeface="Ubuntu"/>
                <a:sym typeface="Ubuntu"/>
              </a:rPr>
              <a:t>Image : </a:t>
            </a:r>
            <a:r>
              <a:rPr lang="en" sz="800" u="sng">
                <a:solidFill>
                  <a:schemeClr val="hlink"/>
                </a:solidFill>
                <a:latin typeface="Ubuntu"/>
                <a:ea typeface="Ubuntu"/>
                <a:cs typeface="Ubuntu"/>
                <a:sym typeface="Ubuntu"/>
                <a:hlinkClick r:id="rId5"/>
              </a:rPr>
              <a:t>https://pixabay.com/fr</a:t>
            </a:r>
            <a:endParaRPr sz="800">
              <a:latin typeface="Ubuntu"/>
              <a:ea typeface="Ubuntu"/>
              <a:cs typeface="Ubuntu"/>
              <a:sym typeface="Ubuntu"/>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1" name="Shape 641"/>
        <p:cNvGrpSpPr/>
        <p:nvPr/>
      </p:nvGrpSpPr>
      <p:grpSpPr>
        <a:xfrm>
          <a:off x="0" y="0"/>
          <a:ext cx="0" cy="0"/>
          <a:chOff x="0" y="0"/>
          <a:chExt cx="0" cy="0"/>
        </a:xfrm>
      </p:grpSpPr>
      <p:sp>
        <p:nvSpPr>
          <p:cNvPr id="642" name="Google Shape;642;p32"/>
          <p:cNvSpPr txBox="1"/>
          <p:nvPr>
            <p:ph type="title"/>
          </p:nvPr>
        </p:nvSpPr>
        <p:spPr>
          <a:xfrm>
            <a:off x="747925" y="225025"/>
            <a:ext cx="4931400" cy="857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000">
                <a:latin typeface="Viga"/>
                <a:ea typeface="Viga"/>
                <a:cs typeface="Viga"/>
                <a:sym typeface="Viga"/>
              </a:rPr>
              <a:t>Plus haut papa, plus haut !</a:t>
            </a:r>
            <a:endParaRPr sz="3000">
              <a:latin typeface="Viga"/>
              <a:ea typeface="Viga"/>
              <a:cs typeface="Viga"/>
              <a:sym typeface="Viga"/>
            </a:endParaRPr>
          </a:p>
        </p:txBody>
      </p:sp>
      <p:sp>
        <p:nvSpPr>
          <p:cNvPr id="643" name="Google Shape;643;p32"/>
          <p:cNvSpPr txBox="1"/>
          <p:nvPr>
            <p:ph idx="1" type="body"/>
          </p:nvPr>
        </p:nvSpPr>
        <p:spPr>
          <a:xfrm>
            <a:off x="639325" y="2107800"/>
            <a:ext cx="6676800" cy="927900"/>
          </a:xfrm>
          <a:prstGeom prst="rect">
            <a:avLst/>
          </a:prstGeom>
        </p:spPr>
        <p:txBody>
          <a:bodyPr anchorCtr="0" anchor="ctr" bIns="91425" lIns="91425" spcFirstLastPara="1" rIns="91425" wrap="square" tIns="91425">
            <a:noAutofit/>
          </a:bodyPr>
          <a:lstStyle/>
          <a:p>
            <a:pPr indent="0" lvl="0" marL="0" rtl="0" algn="ctr">
              <a:spcBef>
                <a:spcPts val="600"/>
              </a:spcBef>
              <a:spcAft>
                <a:spcPts val="0"/>
              </a:spcAft>
              <a:buNone/>
            </a:pPr>
            <a:r>
              <a:rPr b="1" lang="en" sz="2000">
                <a:latin typeface="Ubuntu"/>
                <a:ea typeface="Ubuntu"/>
                <a:cs typeface="Ubuntu"/>
                <a:sym typeface="Ubuntu"/>
              </a:rPr>
              <a:t>Retour sur l’activité</a:t>
            </a:r>
            <a:endParaRPr b="1" sz="2000">
              <a:latin typeface="Ubuntu"/>
              <a:ea typeface="Ubuntu"/>
              <a:cs typeface="Ubuntu"/>
              <a:sym typeface="Ubuntu"/>
            </a:endParaRPr>
          </a:p>
        </p:txBody>
      </p:sp>
      <p:sp>
        <p:nvSpPr>
          <p:cNvPr id="644" name="Google Shape;644;p32"/>
          <p:cNvSpPr txBox="1"/>
          <p:nvPr>
            <p:ph idx="12" type="sldNum"/>
          </p:nvPr>
        </p:nvSpPr>
        <p:spPr>
          <a:xfrm>
            <a:off x="90619" y="4722737"/>
            <a:ext cx="548700" cy="393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fld id="{00000000-1234-1234-1234-123412341234}" type="slidenum">
              <a:rPr lang="en"/>
              <a:t>‹#›</a:t>
            </a:fld>
            <a:endParaRPr/>
          </a:p>
        </p:txBody>
      </p:sp>
      <p:sp>
        <p:nvSpPr>
          <p:cNvPr id="645" name="Google Shape;645;p32"/>
          <p:cNvSpPr/>
          <p:nvPr/>
        </p:nvSpPr>
        <p:spPr>
          <a:xfrm>
            <a:off x="3632358" y="2050394"/>
            <a:ext cx="5581" cy="3946"/>
          </a:xfrm>
          <a:custGeom>
            <a:rect b="b" l="l" r="r" t="t"/>
            <a:pathLst>
              <a:path extrusionOk="0" h="11959" w="16911">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646" name="Google Shape;646;p32"/>
          <p:cNvSpPr/>
          <p:nvPr/>
        </p:nvSpPr>
        <p:spPr>
          <a:xfrm>
            <a:off x="5679325" y="308702"/>
            <a:ext cx="928668" cy="631316"/>
          </a:xfrm>
          <a:custGeom>
            <a:rect b="b" l="l" r="r" t="t"/>
            <a:pathLst>
              <a:path extrusionOk="0" h="11959" w="16911">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0" name="Shape 650"/>
        <p:cNvGrpSpPr/>
        <p:nvPr/>
      </p:nvGrpSpPr>
      <p:grpSpPr>
        <a:xfrm>
          <a:off x="0" y="0"/>
          <a:ext cx="0" cy="0"/>
          <a:chOff x="0" y="0"/>
          <a:chExt cx="0" cy="0"/>
        </a:xfrm>
      </p:grpSpPr>
      <p:sp>
        <p:nvSpPr>
          <p:cNvPr id="651" name="Google Shape;651;p33"/>
          <p:cNvSpPr txBox="1"/>
          <p:nvPr>
            <p:ph idx="12" type="sldNum"/>
          </p:nvPr>
        </p:nvSpPr>
        <p:spPr>
          <a:xfrm>
            <a:off x="4297650" y="4853299"/>
            <a:ext cx="548700" cy="2901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652" name="Google Shape;652;p33"/>
          <p:cNvSpPr txBox="1"/>
          <p:nvPr>
            <p:ph idx="4294967295" type="title"/>
          </p:nvPr>
        </p:nvSpPr>
        <p:spPr>
          <a:xfrm>
            <a:off x="1357525" y="72625"/>
            <a:ext cx="4931400" cy="857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000">
                <a:latin typeface="Viga"/>
                <a:ea typeface="Viga"/>
                <a:cs typeface="Viga"/>
                <a:sym typeface="Viga"/>
              </a:rPr>
              <a:t>Plus haut papa, plus haut !</a:t>
            </a:r>
            <a:endParaRPr sz="3000">
              <a:latin typeface="Viga"/>
              <a:ea typeface="Viga"/>
              <a:cs typeface="Viga"/>
              <a:sym typeface="Viga"/>
            </a:endParaRPr>
          </a:p>
        </p:txBody>
      </p:sp>
      <p:sp>
        <p:nvSpPr>
          <p:cNvPr id="653" name="Google Shape;653;p33"/>
          <p:cNvSpPr txBox="1"/>
          <p:nvPr>
            <p:ph idx="4294967295" type="body"/>
          </p:nvPr>
        </p:nvSpPr>
        <p:spPr>
          <a:xfrm>
            <a:off x="747925" y="750200"/>
            <a:ext cx="2592600" cy="4581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b="1" lang="en" sz="1400">
                <a:latin typeface="Ubuntu"/>
                <a:ea typeface="Ubuntu"/>
                <a:cs typeface="Ubuntu"/>
                <a:sym typeface="Ubuntu"/>
              </a:rPr>
              <a:t>Comparons avec la théorie</a:t>
            </a:r>
            <a:endParaRPr b="1" sz="1400">
              <a:latin typeface="Ubuntu"/>
              <a:ea typeface="Ubuntu"/>
              <a:cs typeface="Ubuntu"/>
              <a:sym typeface="Ubuntu"/>
            </a:endParaRPr>
          </a:p>
        </p:txBody>
      </p:sp>
      <p:sp>
        <p:nvSpPr>
          <p:cNvPr id="654" name="Google Shape;654;p33"/>
          <p:cNvSpPr/>
          <p:nvPr/>
        </p:nvSpPr>
        <p:spPr>
          <a:xfrm>
            <a:off x="3632358" y="2050394"/>
            <a:ext cx="5581" cy="3946"/>
          </a:xfrm>
          <a:custGeom>
            <a:rect b="b" l="l" r="r" t="t"/>
            <a:pathLst>
              <a:path extrusionOk="0" h="11959" w="16911">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655" name="Google Shape;655;p33"/>
          <p:cNvSpPr/>
          <p:nvPr/>
        </p:nvSpPr>
        <p:spPr>
          <a:xfrm>
            <a:off x="6288925" y="156302"/>
            <a:ext cx="928668" cy="631316"/>
          </a:xfrm>
          <a:custGeom>
            <a:rect b="b" l="l" r="r" t="t"/>
            <a:pathLst>
              <a:path extrusionOk="0" h="11959" w="16911">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pic>
        <p:nvPicPr>
          <p:cNvPr descr="Cette expérience montre que la période d'oscillation d'un pendule simple ne dépend pas de la masse accrochée au fil, mais varie comme la racine carrée de sa longueur." id="656" name="Google Shape;656;p33" title="Période d'un pendule simple">
            <a:hlinkClick r:id="rId3"/>
          </p:cNvPr>
          <p:cNvPicPr preferRelativeResize="0"/>
          <p:nvPr/>
        </p:nvPicPr>
        <p:blipFill>
          <a:blip r:embed="rId4">
            <a:alphaModFix/>
          </a:blip>
          <a:stretch>
            <a:fillRect/>
          </a:stretch>
        </p:blipFill>
        <p:spPr>
          <a:xfrm>
            <a:off x="704550" y="1208300"/>
            <a:ext cx="3728924" cy="2796673"/>
          </a:xfrm>
          <a:prstGeom prst="rect">
            <a:avLst/>
          </a:prstGeom>
          <a:noFill/>
          <a:ln>
            <a:noFill/>
          </a:ln>
        </p:spPr>
      </p:pic>
      <p:sp>
        <p:nvSpPr>
          <p:cNvPr id="657" name="Google Shape;657;p33"/>
          <p:cNvSpPr txBox="1"/>
          <p:nvPr/>
        </p:nvSpPr>
        <p:spPr>
          <a:xfrm>
            <a:off x="4559900" y="1208288"/>
            <a:ext cx="4078800" cy="2730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Ubuntu"/>
                <a:ea typeface="Ubuntu"/>
                <a:cs typeface="Ubuntu"/>
                <a:sym typeface="Ubuntu"/>
              </a:rPr>
              <a:t>La période d’oscillation d’un pendule simple est donnée par la formule suivante:</a:t>
            </a:r>
            <a:endParaRPr>
              <a:latin typeface="Ubuntu"/>
              <a:ea typeface="Ubuntu"/>
              <a:cs typeface="Ubuntu"/>
              <a:sym typeface="Ubuntu"/>
            </a:endParaRPr>
          </a:p>
          <a:p>
            <a:pPr indent="0" lvl="0" marL="0" rtl="0" algn="l">
              <a:spcBef>
                <a:spcPts val="0"/>
              </a:spcBef>
              <a:spcAft>
                <a:spcPts val="0"/>
              </a:spcAft>
              <a:buNone/>
            </a:pPr>
            <a:r>
              <a:t/>
            </a:r>
            <a:endParaRPr>
              <a:latin typeface="Ubuntu"/>
              <a:ea typeface="Ubuntu"/>
              <a:cs typeface="Ubuntu"/>
              <a:sym typeface="Ubuntu"/>
            </a:endParaRPr>
          </a:p>
          <a:p>
            <a:pPr indent="0" lvl="0" marL="0" rtl="0" algn="l">
              <a:spcBef>
                <a:spcPts val="0"/>
              </a:spcBef>
              <a:spcAft>
                <a:spcPts val="0"/>
              </a:spcAft>
              <a:buNone/>
            </a:pPr>
            <a:r>
              <a:t/>
            </a:r>
            <a:endParaRPr>
              <a:latin typeface="Ubuntu"/>
              <a:ea typeface="Ubuntu"/>
              <a:cs typeface="Ubuntu"/>
              <a:sym typeface="Ubuntu"/>
            </a:endParaRPr>
          </a:p>
          <a:p>
            <a:pPr indent="0" lvl="0" marL="0" rtl="0" algn="l">
              <a:spcBef>
                <a:spcPts val="0"/>
              </a:spcBef>
              <a:spcAft>
                <a:spcPts val="0"/>
              </a:spcAft>
              <a:buNone/>
            </a:pPr>
            <a:r>
              <a:t/>
            </a:r>
            <a:endParaRPr>
              <a:latin typeface="Ubuntu"/>
              <a:ea typeface="Ubuntu"/>
              <a:cs typeface="Ubuntu"/>
              <a:sym typeface="Ubuntu"/>
            </a:endParaRPr>
          </a:p>
          <a:p>
            <a:pPr indent="0" lvl="0" marL="0" rtl="0" algn="l">
              <a:spcBef>
                <a:spcPts val="0"/>
              </a:spcBef>
              <a:spcAft>
                <a:spcPts val="0"/>
              </a:spcAft>
              <a:buNone/>
            </a:pPr>
            <a:r>
              <a:t/>
            </a:r>
            <a:endParaRPr>
              <a:latin typeface="Ubuntu"/>
              <a:ea typeface="Ubuntu"/>
              <a:cs typeface="Ubuntu"/>
              <a:sym typeface="Ubuntu"/>
            </a:endParaRPr>
          </a:p>
          <a:p>
            <a:pPr indent="0" lvl="0" marL="0" rtl="0" algn="l">
              <a:spcBef>
                <a:spcPts val="0"/>
              </a:spcBef>
              <a:spcAft>
                <a:spcPts val="0"/>
              </a:spcAft>
              <a:buNone/>
            </a:pPr>
            <a:r>
              <a:t/>
            </a:r>
            <a:endParaRPr>
              <a:latin typeface="Ubuntu"/>
              <a:ea typeface="Ubuntu"/>
              <a:cs typeface="Ubuntu"/>
              <a:sym typeface="Ubuntu"/>
            </a:endParaRPr>
          </a:p>
          <a:p>
            <a:pPr indent="0" lvl="0" marL="0" rtl="0" algn="l">
              <a:spcBef>
                <a:spcPts val="0"/>
              </a:spcBef>
              <a:spcAft>
                <a:spcPts val="0"/>
              </a:spcAft>
              <a:buNone/>
            </a:pPr>
            <a:r>
              <a:t/>
            </a:r>
            <a:endParaRPr>
              <a:latin typeface="Ubuntu"/>
              <a:ea typeface="Ubuntu"/>
              <a:cs typeface="Ubuntu"/>
              <a:sym typeface="Ubuntu"/>
            </a:endParaRPr>
          </a:p>
          <a:p>
            <a:pPr indent="0" lvl="0" marL="0" rtl="0" algn="l">
              <a:spcBef>
                <a:spcPts val="0"/>
              </a:spcBef>
              <a:spcAft>
                <a:spcPts val="0"/>
              </a:spcAft>
              <a:buNone/>
            </a:pPr>
            <a:r>
              <a:rPr lang="en">
                <a:latin typeface="Ubuntu"/>
                <a:ea typeface="Ubuntu"/>
                <a:cs typeface="Ubuntu"/>
                <a:sym typeface="Ubuntu"/>
              </a:rPr>
              <a:t>l : longueur du fil (m)</a:t>
            </a:r>
            <a:endParaRPr>
              <a:latin typeface="Ubuntu"/>
              <a:ea typeface="Ubuntu"/>
              <a:cs typeface="Ubuntu"/>
              <a:sym typeface="Ubuntu"/>
            </a:endParaRPr>
          </a:p>
          <a:p>
            <a:pPr indent="0" lvl="0" marL="0" rtl="0" algn="l">
              <a:spcBef>
                <a:spcPts val="0"/>
              </a:spcBef>
              <a:spcAft>
                <a:spcPts val="0"/>
              </a:spcAft>
              <a:buNone/>
            </a:pPr>
            <a:r>
              <a:rPr lang="en">
                <a:latin typeface="Ubuntu"/>
                <a:ea typeface="Ubuntu"/>
                <a:cs typeface="Ubuntu"/>
                <a:sym typeface="Ubuntu"/>
              </a:rPr>
              <a:t>g : accélération gravitationnelle (m/s</a:t>
            </a:r>
            <a:r>
              <a:rPr baseline="30000" lang="en">
                <a:latin typeface="Ubuntu"/>
                <a:ea typeface="Ubuntu"/>
                <a:cs typeface="Ubuntu"/>
                <a:sym typeface="Ubuntu"/>
              </a:rPr>
              <a:t>2</a:t>
            </a:r>
            <a:r>
              <a:rPr lang="en">
                <a:latin typeface="Ubuntu"/>
                <a:ea typeface="Ubuntu"/>
                <a:cs typeface="Ubuntu"/>
                <a:sym typeface="Ubuntu"/>
              </a:rPr>
              <a:t>)</a:t>
            </a:r>
            <a:endParaRPr>
              <a:latin typeface="Ubuntu"/>
              <a:ea typeface="Ubuntu"/>
              <a:cs typeface="Ubuntu"/>
              <a:sym typeface="Ubuntu"/>
            </a:endParaRPr>
          </a:p>
          <a:p>
            <a:pPr indent="0" lvl="0" marL="0" rtl="0" algn="l">
              <a:spcBef>
                <a:spcPts val="0"/>
              </a:spcBef>
              <a:spcAft>
                <a:spcPts val="0"/>
              </a:spcAft>
              <a:buNone/>
            </a:pPr>
            <a:r>
              <a:t/>
            </a:r>
            <a:endParaRPr>
              <a:latin typeface="Ubuntu"/>
              <a:ea typeface="Ubuntu"/>
              <a:cs typeface="Ubuntu"/>
              <a:sym typeface="Ubuntu"/>
            </a:endParaRPr>
          </a:p>
          <a:p>
            <a:pPr indent="0" lvl="0" marL="0" rtl="0" algn="l">
              <a:spcBef>
                <a:spcPts val="0"/>
              </a:spcBef>
              <a:spcAft>
                <a:spcPts val="0"/>
              </a:spcAft>
              <a:buNone/>
            </a:pPr>
            <a:r>
              <a:rPr lang="en">
                <a:latin typeface="Ubuntu"/>
                <a:ea typeface="Ubuntu"/>
                <a:cs typeface="Ubuntu"/>
                <a:sym typeface="Ubuntu"/>
              </a:rPr>
              <a:t>La période ne dépend donc pas de la masse accrochée mais seulement de la longueur du fil.</a:t>
            </a:r>
            <a:endParaRPr>
              <a:latin typeface="Ubuntu"/>
              <a:ea typeface="Ubuntu"/>
              <a:cs typeface="Ubuntu"/>
              <a:sym typeface="Ubuntu"/>
            </a:endParaRPr>
          </a:p>
        </p:txBody>
      </p:sp>
      <p:sp>
        <p:nvSpPr>
          <p:cNvPr id="658" name="Google Shape;658;p33"/>
          <p:cNvSpPr txBox="1"/>
          <p:nvPr/>
        </p:nvSpPr>
        <p:spPr>
          <a:xfrm>
            <a:off x="1096263" y="4203225"/>
            <a:ext cx="3337200" cy="576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Dosis"/>
                <a:ea typeface="Dosis"/>
                <a:cs typeface="Dosis"/>
                <a:sym typeface="Dosis"/>
              </a:rPr>
              <a:t>Autre </a:t>
            </a:r>
            <a:r>
              <a:rPr lang="en" u="sng">
                <a:solidFill>
                  <a:schemeClr val="hlink"/>
                </a:solidFill>
                <a:latin typeface="Dosis"/>
                <a:ea typeface="Dosis"/>
                <a:cs typeface="Dosis"/>
                <a:sym typeface="Dosis"/>
                <a:hlinkClick r:id="rId5"/>
              </a:rPr>
              <a:t>vidéo</a:t>
            </a:r>
            <a:r>
              <a:rPr lang="en">
                <a:latin typeface="Dosis"/>
                <a:ea typeface="Dosis"/>
                <a:cs typeface="Dosis"/>
                <a:sym typeface="Dosis"/>
              </a:rPr>
              <a:t> fort intéressante de Walter Lewin faisant une démonstration</a:t>
            </a:r>
            <a:endParaRPr>
              <a:latin typeface="Dosis"/>
              <a:ea typeface="Dosis"/>
              <a:cs typeface="Dosis"/>
              <a:sym typeface="Dosis"/>
            </a:endParaRPr>
          </a:p>
        </p:txBody>
      </p:sp>
      <p:pic>
        <p:nvPicPr>
          <p:cNvPr id="659" name="Google Shape;659;p33"/>
          <p:cNvPicPr preferRelativeResize="0"/>
          <p:nvPr/>
        </p:nvPicPr>
        <p:blipFill>
          <a:blip r:embed="rId6">
            <a:alphaModFix/>
          </a:blip>
          <a:stretch>
            <a:fillRect/>
          </a:stretch>
        </p:blipFill>
        <p:spPr>
          <a:xfrm>
            <a:off x="5876118" y="1797575"/>
            <a:ext cx="1446350" cy="1095025"/>
          </a:xfrm>
          <a:prstGeom prst="rect">
            <a:avLst/>
          </a:prstGeom>
          <a:noFill/>
          <a:ln>
            <a:noFill/>
          </a:ln>
        </p:spPr>
      </p:pic>
      <p:sp>
        <p:nvSpPr>
          <p:cNvPr id="660" name="Google Shape;660;p33"/>
          <p:cNvSpPr txBox="1"/>
          <p:nvPr/>
        </p:nvSpPr>
        <p:spPr>
          <a:xfrm>
            <a:off x="4559900" y="4156750"/>
            <a:ext cx="4946100" cy="576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a:latin typeface="Dosis"/>
                <a:ea typeface="Dosis"/>
                <a:cs typeface="Dosis"/>
                <a:sym typeface="Dosis"/>
              </a:rPr>
              <a:t>Référence : </a:t>
            </a:r>
            <a:r>
              <a:rPr lang="en" sz="800" u="sng">
                <a:solidFill>
                  <a:schemeClr val="hlink"/>
                </a:solidFill>
                <a:hlinkClick r:id="rId7"/>
              </a:rPr>
              <a:t>http://phymain.unisciel.fr/periode-dun-pendule-simple/</a:t>
            </a:r>
            <a:endParaRPr sz="800">
              <a:latin typeface="Dosis"/>
              <a:ea typeface="Dosis"/>
              <a:cs typeface="Dosis"/>
              <a:sym typeface="Dosis"/>
            </a:endParaRPr>
          </a:p>
        </p:txBody>
      </p:sp>
      <p:sp>
        <p:nvSpPr>
          <p:cNvPr id="661" name="Google Shape;661;p33"/>
          <p:cNvSpPr txBox="1"/>
          <p:nvPr/>
        </p:nvSpPr>
        <p:spPr>
          <a:xfrm>
            <a:off x="2746550" y="3928775"/>
            <a:ext cx="2082000" cy="329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a:latin typeface="Ubuntu"/>
                <a:ea typeface="Ubuntu"/>
                <a:cs typeface="Ubuntu"/>
                <a:sym typeface="Ubuntu"/>
              </a:rPr>
              <a:t>Vidéo</a:t>
            </a:r>
            <a:r>
              <a:rPr lang="en" sz="800">
                <a:latin typeface="Ubuntu"/>
                <a:ea typeface="Ubuntu"/>
                <a:cs typeface="Ubuntu"/>
                <a:sym typeface="Ubuntu"/>
              </a:rPr>
              <a:t> : </a:t>
            </a:r>
            <a:r>
              <a:rPr lang="en" sz="800">
                <a:latin typeface="Ubuntu"/>
                <a:ea typeface="Ubuntu"/>
                <a:cs typeface="Ubuntu"/>
                <a:sym typeface="Ubuntu"/>
              </a:rPr>
              <a:t> </a:t>
            </a:r>
            <a:r>
              <a:rPr lang="en" sz="800" u="sng">
                <a:solidFill>
                  <a:schemeClr val="hlink"/>
                </a:solidFill>
                <a:hlinkClick r:id="rId8"/>
              </a:rPr>
              <a:t>https://www.youtube.com/</a:t>
            </a:r>
            <a:endParaRPr sz="800">
              <a:latin typeface="Ubuntu"/>
              <a:ea typeface="Ubuntu"/>
              <a:cs typeface="Ubuntu"/>
              <a:sym typeface="Ubuntu"/>
            </a:endParaRPr>
          </a:p>
          <a:p>
            <a:pPr indent="0" lvl="0" marL="0" rtl="0" algn="l">
              <a:spcBef>
                <a:spcPts val="0"/>
              </a:spcBef>
              <a:spcAft>
                <a:spcPts val="0"/>
              </a:spcAft>
              <a:buNone/>
            </a:pPr>
            <a:r>
              <a:t/>
            </a:r>
            <a:endParaRPr sz="800">
              <a:latin typeface="Ubuntu"/>
              <a:ea typeface="Ubuntu"/>
              <a:cs typeface="Ubuntu"/>
              <a:sym typeface="Ubuntu"/>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Friar template">
  <a:themeElements>
    <a:clrScheme name="Custom 347">
      <a:dk1>
        <a:srgbClr val="3D4965"/>
      </a:dk1>
      <a:lt1>
        <a:srgbClr val="FFFFFF"/>
      </a:lt1>
      <a:dk2>
        <a:srgbClr val="1C4587"/>
      </a:dk2>
      <a:lt2>
        <a:srgbClr val="F3F3F3"/>
      </a:lt2>
      <a:accent1>
        <a:srgbClr val="3C78D8"/>
      </a:accent1>
      <a:accent2>
        <a:srgbClr val="89ABE6"/>
      </a:accent2>
      <a:accent3>
        <a:srgbClr val="8EA3C3"/>
      </a:accent3>
      <a:accent4>
        <a:srgbClr val="EFEFEF"/>
      </a:accent4>
      <a:accent5>
        <a:srgbClr val="D9D9D9"/>
      </a:accent5>
      <a:accent6>
        <a:srgbClr val="C9DAF8"/>
      </a:accent6>
      <a:hlink>
        <a:srgbClr val="3C78D8"/>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