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Dosis"/>
      <p:regular r:id="rId25"/>
      <p:bold r:id="rId26"/>
    </p:embeddedFont>
    <p:embeddedFont>
      <p:font typeface="Montserrat"/>
      <p:regular r:id="rId27"/>
      <p:bold r:id="rId28"/>
      <p:italic r:id="rId29"/>
      <p:boldItalic r:id="rId30"/>
    </p:embeddedFont>
    <p:embeddedFont>
      <p:font typeface="Titillium Web"/>
      <p:regular r:id="rId31"/>
      <p:bold r:id="rId32"/>
      <p:italic r:id="rId33"/>
      <p:boldItalic r:id="rId34"/>
    </p:embeddedFont>
    <p:embeddedFont>
      <p:font typeface="Short Stack"/>
      <p:regular r:id="rId35"/>
    </p:embeddedFont>
    <p:embeddedFont>
      <p:font typeface="Oswald"/>
      <p:regular r:id="rId36"/>
      <p:bold r:id="rId37"/>
    </p:embeddedFont>
    <p:embeddedFont>
      <p:font typeface="Titillium Web ExtraLight"/>
      <p:regular r:id="rId38"/>
      <p:bold r:id="rId39"/>
      <p:italic r:id="rId40"/>
      <p:boldItalic r:id="rId41"/>
    </p:embeddedFont>
    <p:embeddedFont>
      <p:font typeface="Comfortaa"/>
      <p:regular r:id="rId42"/>
      <p:bold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TitilliumWebExtraLight-italic.fntdata"/><Relationship Id="rId20" Type="http://schemas.openxmlformats.org/officeDocument/2006/relationships/slide" Target="slides/slide15.xml"/><Relationship Id="rId42" Type="http://schemas.openxmlformats.org/officeDocument/2006/relationships/font" Target="fonts/Comfortaa-regular.fntdata"/><Relationship Id="rId41" Type="http://schemas.openxmlformats.org/officeDocument/2006/relationships/font" Target="fonts/TitilliumWebExtraLight-boldItalic.fntdata"/><Relationship Id="rId22" Type="http://schemas.openxmlformats.org/officeDocument/2006/relationships/slide" Target="slides/slide17.xml"/><Relationship Id="rId44" Type="http://schemas.openxmlformats.org/officeDocument/2006/relationships/font" Target="fonts/CenturyGothic-regular.fntdata"/><Relationship Id="rId21" Type="http://schemas.openxmlformats.org/officeDocument/2006/relationships/slide" Target="slides/slide16.xml"/><Relationship Id="rId43" Type="http://schemas.openxmlformats.org/officeDocument/2006/relationships/font" Target="fonts/Comfortaa-bold.fntdata"/><Relationship Id="rId24" Type="http://schemas.openxmlformats.org/officeDocument/2006/relationships/slide" Target="slides/slide19.xml"/><Relationship Id="rId46" Type="http://schemas.openxmlformats.org/officeDocument/2006/relationships/font" Target="fonts/CenturyGothic-italic.fntdata"/><Relationship Id="rId23" Type="http://schemas.openxmlformats.org/officeDocument/2006/relationships/slide" Target="slides/slide18.xml"/><Relationship Id="rId45" Type="http://schemas.openxmlformats.org/officeDocument/2006/relationships/font" Target="fonts/CenturyGothic-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Dosis-bold.fntdata"/><Relationship Id="rId25" Type="http://schemas.openxmlformats.org/officeDocument/2006/relationships/font" Target="fonts/Dosis-regular.fntdata"/><Relationship Id="rId47" Type="http://schemas.openxmlformats.org/officeDocument/2006/relationships/font" Target="fonts/CenturyGothic-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TitilliumWeb-italic.fntdata"/><Relationship Id="rId10" Type="http://schemas.openxmlformats.org/officeDocument/2006/relationships/slide" Target="slides/slide5.xml"/><Relationship Id="rId32" Type="http://schemas.openxmlformats.org/officeDocument/2006/relationships/font" Target="fonts/TitilliumWeb-bold.fntdata"/><Relationship Id="rId13" Type="http://schemas.openxmlformats.org/officeDocument/2006/relationships/slide" Target="slides/slide8.xml"/><Relationship Id="rId35" Type="http://schemas.openxmlformats.org/officeDocument/2006/relationships/font" Target="fonts/ShortStack-regular.fntdata"/><Relationship Id="rId12" Type="http://schemas.openxmlformats.org/officeDocument/2006/relationships/slide" Target="slides/slide7.xml"/><Relationship Id="rId34" Type="http://schemas.openxmlformats.org/officeDocument/2006/relationships/font" Target="fonts/TitilliumWeb-boldItalic.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39" Type="http://schemas.openxmlformats.org/officeDocument/2006/relationships/font" Target="fonts/TitilliumWebExtraLight-bold.fntdata"/><Relationship Id="rId16" Type="http://schemas.openxmlformats.org/officeDocument/2006/relationships/slide" Target="slides/slide11.xml"/><Relationship Id="rId38" Type="http://schemas.openxmlformats.org/officeDocument/2006/relationships/font" Target="fonts/TitilliumWebExtraLigh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9033f7dab9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836" name="Google Shape;836;g29033f7dab9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9033f7dab9_1_3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29033f7dab9_1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9033f7dab9_1_4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9033f7dab9_1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9033f7dab9_1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29033f7dab9_1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29033f7dab9_1_4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29033f7dab9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29033f7dab9_1_2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g29033f7dab9_1_2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29033f7dab9_1_28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29033f7dab9_1_2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29033f7dab9_1_29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g29033f7dab9_1_2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7098520f4f_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7098520f4f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9033f7dab9_1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g29033f7dab9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9033f7dab9_1_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g29033f7dab9_1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29033f7dab9_1_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g29033f7dab9_1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9033f7dab9_1_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g29033f7dab9_1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9033f7dab9_1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29033f7dab9_1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29033f7dab9_1_3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29033f7dab9_1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696525" y="817291"/>
            <a:ext cx="7729200" cy="2081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p:nvPr/>
        </p:nvSpPr>
        <p:spPr>
          <a:xfrm>
            <a:off x="0" y="22299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2" name="Shape 662"/>
        <p:cNvGrpSpPr/>
        <p:nvPr/>
      </p:nvGrpSpPr>
      <p:grpSpPr>
        <a:xfrm>
          <a:off x="0" y="0"/>
          <a:ext cx="0" cy="0"/>
          <a:chOff x="0" y="0"/>
          <a:chExt cx="0" cy="0"/>
        </a:xfrm>
      </p:grpSpPr>
      <p:sp>
        <p:nvSpPr>
          <p:cNvPr id="663" name="Google Shape;663;p11"/>
          <p:cNvSpPr/>
          <p:nvPr/>
        </p:nvSpPr>
        <p:spPr>
          <a:xfrm>
            <a:off x="-25" y="4329000"/>
            <a:ext cx="9144000" cy="814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
          <p:cNvSpPr txBox="1"/>
          <p:nvPr>
            <p:ph idx="1" type="body"/>
          </p:nvPr>
        </p:nvSpPr>
        <p:spPr>
          <a:xfrm>
            <a:off x="553650" y="4496202"/>
            <a:ext cx="80367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65" name="Google Shape;665;p1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6" name="Shape 666"/>
        <p:cNvGrpSpPr/>
        <p:nvPr/>
      </p:nvGrpSpPr>
      <p:grpSpPr>
        <a:xfrm>
          <a:off x="0" y="0"/>
          <a:ext cx="0" cy="0"/>
          <a:chOff x="0" y="0"/>
          <a:chExt cx="0" cy="0"/>
        </a:xfrm>
      </p:grpSpPr>
      <p:sp>
        <p:nvSpPr>
          <p:cNvPr id="667" name="Google Shape;667;p1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aphs">
  <p:cSld name="BLANK_2">
    <p:spTree>
      <p:nvGrpSpPr>
        <p:cNvPr id="668" name="Shape 668"/>
        <p:cNvGrpSpPr/>
        <p:nvPr/>
      </p:nvGrpSpPr>
      <p:grpSpPr>
        <a:xfrm>
          <a:off x="0" y="0"/>
          <a:ext cx="0" cy="0"/>
          <a:chOff x="0" y="0"/>
          <a:chExt cx="0" cy="0"/>
        </a:xfrm>
      </p:grpSpPr>
      <p:sp>
        <p:nvSpPr>
          <p:cNvPr id="669" name="Google Shape;669;p1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670" name="Google Shape;670;p13"/>
          <p:cNvGrpSpPr/>
          <p:nvPr/>
        </p:nvGrpSpPr>
        <p:grpSpPr>
          <a:xfrm>
            <a:off x="28550" y="3850565"/>
            <a:ext cx="9094048" cy="1293104"/>
            <a:chOff x="28544" y="3514688"/>
            <a:chExt cx="9094048" cy="1628800"/>
          </a:xfrm>
        </p:grpSpPr>
        <p:sp>
          <p:nvSpPr>
            <p:cNvPr id="671" name="Google Shape;671;p1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4" name="Google Shape;704;p13"/>
          <p:cNvGrpSpPr/>
          <p:nvPr/>
        </p:nvGrpSpPr>
        <p:grpSpPr>
          <a:xfrm>
            <a:off x="28550" y="4360998"/>
            <a:ext cx="9094048" cy="782671"/>
            <a:chOff x="28544" y="4157632"/>
            <a:chExt cx="9094048" cy="985856"/>
          </a:xfrm>
        </p:grpSpPr>
        <p:sp>
          <p:nvSpPr>
            <p:cNvPr id="705" name="Google Shape;705;p1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13"/>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rame">
  <p:cSld name="BLANK_1">
    <p:spTree>
      <p:nvGrpSpPr>
        <p:cNvPr id="772" name="Shape 772"/>
        <p:cNvGrpSpPr/>
        <p:nvPr/>
      </p:nvGrpSpPr>
      <p:grpSpPr>
        <a:xfrm>
          <a:off x="0" y="0"/>
          <a:ext cx="0" cy="0"/>
          <a:chOff x="0" y="0"/>
          <a:chExt cx="0" cy="0"/>
        </a:xfrm>
      </p:grpSpPr>
      <p:sp>
        <p:nvSpPr>
          <p:cNvPr id="773" name="Google Shape;773;p14"/>
          <p:cNvSpPr/>
          <p:nvPr/>
        </p:nvSpPr>
        <p:spPr>
          <a:xfrm>
            <a:off x="-175" y="0"/>
            <a:ext cx="9144000" cy="5143500"/>
          </a:xfrm>
          <a:prstGeom prst="frame">
            <a:avLst>
              <a:gd fmla="val 5397" name="adj1"/>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775" name="Shape 775"/>
        <p:cNvGrpSpPr/>
        <p:nvPr/>
      </p:nvGrpSpPr>
      <p:grpSpPr>
        <a:xfrm>
          <a:off x="0" y="0"/>
          <a:ext cx="0" cy="0"/>
          <a:chOff x="0" y="0"/>
          <a:chExt cx="0" cy="0"/>
        </a:xfrm>
      </p:grpSpPr>
      <p:sp>
        <p:nvSpPr>
          <p:cNvPr id="776" name="Google Shape;776;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77" name="Google Shape;777;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78" name="Google Shape;77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79" name="Google Shape;77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0" name="Google Shape;78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781" name="Shape 781"/>
        <p:cNvGrpSpPr/>
        <p:nvPr/>
      </p:nvGrpSpPr>
      <p:grpSpPr>
        <a:xfrm>
          <a:off x="0" y="0"/>
          <a:ext cx="0" cy="0"/>
          <a:chOff x="0" y="0"/>
          <a:chExt cx="0" cy="0"/>
        </a:xfrm>
      </p:grpSpPr>
      <p:sp>
        <p:nvSpPr>
          <p:cNvPr id="782" name="Google Shape;78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3" name="Google Shape;78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4" name="Google Shape;78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9" name="Shape 789"/>
        <p:cNvGrpSpPr/>
        <p:nvPr/>
      </p:nvGrpSpPr>
      <p:grpSpPr>
        <a:xfrm>
          <a:off x="0" y="0"/>
          <a:ext cx="0" cy="0"/>
          <a:chOff x="0" y="0"/>
          <a:chExt cx="0" cy="0"/>
        </a:xfrm>
      </p:grpSpPr>
      <p:sp>
        <p:nvSpPr>
          <p:cNvPr id="790" name="Google Shape;790;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91" name="Google Shape;791;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2" name="Google Shape;79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3" name="Shape 793"/>
        <p:cNvGrpSpPr/>
        <p:nvPr/>
      </p:nvGrpSpPr>
      <p:grpSpPr>
        <a:xfrm>
          <a:off x="0" y="0"/>
          <a:ext cx="0" cy="0"/>
          <a:chOff x="0" y="0"/>
          <a:chExt cx="0" cy="0"/>
        </a:xfrm>
      </p:grpSpPr>
      <p:sp>
        <p:nvSpPr>
          <p:cNvPr id="794" name="Google Shape;794;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95" name="Google Shape;79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6" name="Shape 796"/>
        <p:cNvGrpSpPr/>
        <p:nvPr/>
      </p:nvGrpSpPr>
      <p:grpSpPr>
        <a:xfrm>
          <a:off x="0" y="0"/>
          <a:ext cx="0" cy="0"/>
          <a:chOff x="0" y="0"/>
          <a:chExt cx="0" cy="0"/>
        </a:xfrm>
      </p:grpSpPr>
      <p:sp>
        <p:nvSpPr>
          <p:cNvPr id="797" name="Google Shape;797;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8" name="Google Shape;79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99" name="Google Shape;79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0" name="Shape 800"/>
        <p:cNvGrpSpPr/>
        <p:nvPr/>
      </p:nvGrpSpPr>
      <p:grpSpPr>
        <a:xfrm>
          <a:off x="0" y="0"/>
          <a:ext cx="0" cy="0"/>
          <a:chOff x="0" y="0"/>
          <a:chExt cx="0" cy="0"/>
        </a:xfrm>
      </p:grpSpPr>
      <p:sp>
        <p:nvSpPr>
          <p:cNvPr id="801" name="Google Shape;801;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2" name="Google Shape;802;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3" name="Google Shape;803;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04" name="Google Shape;80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465573"/>
        </a:solidFill>
      </p:bgPr>
    </p:bg>
    <p:spTree>
      <p:nvGrpSpPr>
        <p:cNvPr id="114" name="Shape 114"/>
        <p:cNvGrpSpPr/>
        <p:nvPr/>
      </p:nvGrpSpPr>
      <p:grpSpPr>
        <a:xfrm>
          <a:off x="0" y="0"/>
          <a:ext cx="0" cy="0"/>
          <a:chOff x="0" y="0"/>
          <a:chExt cx="0" cy="0"/>
        </a:xfrm>
      </p:grpSpPr>
      <p:sp>
        <p:nvSpPr>
          <p:cNvPr id="115" name="Google Shape;115;p3"/>
          <p:cNvSpPr txBox="1"/>
          <p:nvPr>
            <p:ph type="ctrTitle"/>
          </p:nvPr>
        </p:nvSpPr>
        <p:spPr>
          <a:xfrm>
            <a:off x="448270" y="668942"/>
            <a:ext cx="77724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3"/>
          <p:cNvSpPr txBox="1"/>
          <p:nvPr>
            <p:ph idx="1" type="subTitle"/>
          </p:nvPr>
        </p:nvSpPr>
        <p:spPr>
          <a:xfrm>
            <a:off x="448270" y="1585135"/>
            <a:ext cx="7772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800"/>
              <a:buNone/>
              <a:defRPr sz="18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grpSp>
        <p:nvGrpSpPr>
          <p:cNvPr id="117" name="Google Shape;117;p3"/>
          <p:cNvGrpSpPr/>
          <p:nvPr/>
        </p:nvGrpSpPr>
        <p:grpSpPr>
          <a:xfrm>
            <a:off x="28550" y="2196764"/>
            <a:ext cx="9094048" cy="2946825"/>
            <a:chOff x="28544" y="3514688"/>
            <a:chExt cx="9094048" cy="1628800"/>
          </a:xfrm>
        </p:grpSpPr>
        <p:sp>
          <p:nvSpPr>
            <p:cNvPr id="118" name="Google Shape;118;p3"/>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3"/>
          <p:cNvGrpSpPr/>
          <p:nvPr/>
        </p:nvGrpSpPr>
        <p:grpSpPr>
          <a:xfrm>
            <a:off x="28550" y="3359978"/>
            <a:ext cx="9094048" cy="1783611"/>
            <a:chOff x="28544" y="4157632"/>
            <a:chExt cx="9094048" cy="985856"/>
          </a:xfrm>
        </p:grpSpPr>
        <p:sp>
          <p:nvSpPr>
            <p:cNvPr id="152" name="Google Shape;152;p3"/>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5" name="Shape 805"/>
        <p:cNvGrpSpPr/>
        <p:nvPr/>
      </p:nvGrpSpPr>
      <p:grpSpPr>
        <a:xfrm>
          <a:off x="0" y="0"/>
          <a:ext cx="0" cy="0"/>
          <a:chOff x="0" y="0"/>
          <a:chExt cx="0" cy="0"/>
        </a:xfrm>
      </p:grpSpPr>
      <p:sp>
        <p:nvSpPr>
          <p:cNvPr id="806" name="Google Shape;806;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7" name="Google Shape;80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8" name="Shape 808"/>
        <p:cNvGrpSpPr/>
        <p:nvPr/>
      </p:nvGrpSpPr>
      <p:grpSpPr>
        <a:xfrm>
          <a:off x="0" y="0"/>
          <a:ext cx="0" cy="0"/>
          <a:chOff x="0" y="0"/>
          <a:chExt cx="0" cy="0"/>
        </a:xfrm>
      </p:grpSpPr>
      <p:sp>
        <p:nvSpPr>
          <p:cNvPr id="809" name="Google Shape;809;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0" name="Google Shape;810;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1" name="Google Shape;81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2" name="Shape 812"/>
        <p:cNvGrpSpPr/>
        <p:nvPr/>
      </p:nvGrpSpPr>
      <p:grpSpPr>
        <a:xfrm>
          <a:off x="0" y="0"/>
          <a:ext cx="0" cy="0"/>
          <a:chOff x="0" y="0"/>
          <a:chExt cx="0" cy="0"/>
        </a:xfrm>
      </p:grpSpPr>
      <p:sp>
        <p:nvSpPr>
          <p:cNvPr id="813" name="Google Shape;813;p2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4" name="Google Shape;81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5" name="Shape 815"/>
        <p:cNvGrpSpPr/>
        <p:nvPr/>
      </p:nvGrpSpPr>
      <p:grpSpPr>
        <a:xfrm>
          <a:off x="0" y="0"/>
          <a:ext cx="0" cy="0"/>
          <a:chOff x="0" y="0"/>
          <a:chExt cx="0" cy="0"/>
        </a:xfrm>
      </p:grpSpPr>
      <p:sp>
        <p:nvSpPr>
          <p:cNvPr id="816" name="Google Shape;816;p25"/>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18" name="Google Shape;818;p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9" name="Google Shape;819;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820" name="Google Shape;82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1" name="Shape 821"/>
        <p:cNvGrpSpPr/>
        <p:nvPr/>
      </p:nvGrpSpPr>
      <p:grpSpPr>
        <a:xfrm>
          <a:off x="0" y="0"/>
          <a:ext cx="0" cy="0"/>
          <a:chOff x="0" y="0"/>
          <a:chExt cx="0" cy="0"/>
        </a:xfrm>
      </p:grpSpPr>
      <p:sp>
        <p:nvSpPr>
          <p:cNvPr id="822" name="Google Shape;822;p2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23" name="Google Shape;82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4" name="Shape 824"/>
        <p:cNvGrpSpPr/>
        <p:nvPr/>
      </p:nvGrpSpPr>
      <p:grpSpPr>
        <a:xfrm>
          <a:off x="0" y="0"/>
          <a:ext cx="0" cy="0"/>
          <a:chOff x="0" y="0"/>
          <a:chExt cx="0" cy="0"/>
        </a:xfrm>
      </p:grpSpPr>
      <p:sp>
        <p:nvSpPr>
          <p:cNvPr id="825" name="Google Shape;825;p2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26" name="Google Shape;826;p2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827" name="Google Shape;82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8" name="Shape 828"/>
        <p:cNvGrpSpPr/>
        <p:nvPr/>
      </p:nvGrpSpPr>
      <p:grpSpPr>
        <a:xfrm>
          <a:off x="0" y="0"/>
          <a:ext cx="0" cy="0"/>
          <a:chOff x="0" y="0"/>
          <a:chExt cx="0" cy="0"/>
        </a:xfrm>
      </p:grpSpPr>
      <p:sp>
        <p:nvSpPr>
          <p:cNvPr id="829" name="Google Shape;82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ianne_triangles 1">
  <p:cSld name="TITLE_AND_BODY_1">
    <p:spTree>
      <p:nvGrpSpPr>
        <p:cNvPr id="830" name="Shape 830"/>
        <p:cNvGrpSpPr/>
        <p:nvPr/>
      </p:nvGrpSpPr>
      <p:grpSpPr>
        <a:xfrm>
          <a:off x="0" y="0"/>
          <a:ext cx="0" cy="0"/>
          <a:chOff x="0" y="0"/>
          <a:chExt cx="0" cy="0"/>
        </a:xfrm>
      </p:grpSpPr>
      <p:sp>
        <p:nvSpPr>
          <p:cNvPr id="831" name="Google Shape;831;p2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2" name="Google Shape;832;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33" name="Google Shape;83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8" name="Shape 218"/>
        <p:cNvGrpSpPr/>
        <p:nvPr/>
      </p:nvGrpSpPr>
      <p:grpSpPr>
        <a:xfrm>
          <a:off x="0" y="0"/>
          <a:ext cx="0" cy="0"/>
          <a:chOff x="0" y="0"/>
          <a:chExt cx="0" cy="0"/>
        </a:xfrm>
      </p:grpSpPr>
      <p:sp>
        <p:nvSpPr>
          <p:cNvPr id="219" name="Google Shape;219;p4"/>
          <p:cNvSpPr/>
          <p:nvPr/>
        </p:nvSpPr>
        <p:spPr>
          <a:xfrm flipH="1" rot="10800000">
            <a:off x="-25" y="1079400"/>
            <a:ext cx="9144000" cy="40641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ph idx="1" type="body"/>
          </p:nvPr>
        </p:nvSpPr>
        <p:spPr>
          <a:xfrm>
            <a:off x="1669850" y="1857000"/>
            <a:ext cx="5804400" cy="27417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indent="-419100" lvl="1" marL="914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indent="-419100" lvl="2" marL="1371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indent="-419100" lvl="3" marL="18288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indent="-419100" lvl="4" marL="22860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indent="-419100" lvl="5" marL="27432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indent="-419100" lvl="6" marL="32004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indent="-419100" lvl="7" marL="3657600" rtl="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indent="-419100" lvl="8" marL="41148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p:txBody>
      </p:sp>
      <p:sp>
        <p:nvSpPr>
          <p:cNvPr id="221" name="Google Shape;221;p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22" name="Google Shape;222;p4"/>
          <p:cNvSpPr/>
          <p:nvPr/>
        </p:nvSpPr>
        <p:spPr>
          <a:xfrm>
            <a:off x="0" y="401188"/>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3" name="Shape 223"/>
        <p:cNvGrpSpPr/>
        <p:nvPr/>
      </p:nvGrpSpPr>
      <p:grpSpPr>
        <a:xfrm>
          <a:off x="0" y="0"/>
          <a:ext cx="0" cy="0"/>
          <a:chOff x="0" y="0"/>
          <a:chExt cx="0" cy="0"/>
        </a:xfrm>
      </p:grpSpPr>
      <p:sp>
        <p:nvSpPr>
          <p:cNvPr id="224" name="Google Shape;224;p5"/>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grpSp>
        <p:nvGrpSpPr>
          <p:cNvPr id="226" name="Google Shape;226;p5"/>
          <p:cNvGrpSpPr/>
          <p:nvPr/>
        </p:nvGrpSpPr>
        <p:grpSpPr>
          <a:xfrm>
            <a:off x="28550" y="3850565"/>
            <a:ext cx="9094048" cy="1293104"/>
            <a:chOff x="28544" y="3514688"/>
            <a:chExt cx="9094048" cy="1628800"/>
          </a:xfrm>
        </p:grpSpPr>
        <p:sp>
          <p:nvSpPr>
            <p:cNvPr id="227" name="Google Shape;227;p5"/>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5"/>
          <p:cNvGrpSpPr/>
          <p:nvPr/>
        </p:nvGrpSpPr>
        <p:grpSpPr>
          <a:xfrm>
            <a:off x="28550" y="4360998"/>
            <a:ext cx="9094048" cy="782671"/>
            <a:chOff x="28544" y="4157632"/>
            <a:chExt cx="9094048" cy="985856"/>
          </a:xfrm>
        </p:grpSpPr>
        <p:sp>
          <p:nvSpPr>
            <p:cNvPr id="261" name="Google Shape;261;p5"/>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5"/>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Clr>
                <a:schemeClr val="lt1"/>
              </a:buClr>
              <a:buSzPts val="3000"/>
              <a:buNone/>
              <a:defRPr>
                <a:solidFill>
                  <a:schemeClr val="lt1"/>
                </a:solidFill>
              </a:defRPr>
            </a:lvl2pPr>
            <a:lvl3pPr lvl="2">
              <a:spcBef>
                <a:spcPts val="0"/>
              </a:spcBef>
              <a:spcAft>
                <a:spcPts val="0"/>
              </a:spcAft>
              <a:buClr>
                <a:schemeClr val="lt1"/>
              </a:buClr>
              <a:buSzPts val="3000"/>
              <a:buNone/>
              <a:defRPr>
                <a:solidFill>
                  <a:schemeClr val="lt1"/>
                </a:solidFill>
              </a:defRPr>
            </a:lvl3pPr>
            <a:lvl4pPr lvl="3">
              <a:spcBef>
                <a:spcPts val="0"/>
              </a:spcBef>
              <a:spcAft>
                <a:spcPts val="0"/>
              </a:spcAft>
              <a:buClr>
                <a:schemeClr val="lt1"/>
              </a:buClr>
              <a:buSzPts val="3000"/>
              <a:buNone/>
              <a:defRPr>
                <a:solidFill>
                  <a:schemeClr val="lt1"/>
                </a:solidFill>
              </a:defRPr>
            </a:lvl4pPr>
            <a:lvl5pPr lvl="4">
              <a:spcBef>
                <a:spcPts val="0"/>
              </a:spcBef>
              <a:spcAft>
                <a:spcPts val="0"/>
              </a:spcAft>
              <a:buClr>
                <a:schemeClr val="lt1"/>
              </a:buClr>
              <a:buSzPts val="3000"/>
              <a:buNone/>
              <a:defRPr>
                <a:solidFill>
                  <a:schemeClr val="lt1"/>
                </a:solidFill>
              </a:defRPr>
            </a:lvl5pPr>
            <a:lvl6pPr lvl="5">
              <a:spcBef>
                <a:spcPts val="0"/>
              </a:spcBef>
              <a:spcAft>
                <a:spcPts val="0"/>
              </a:spcAft>
              <a:buClr>
                <a:schemeClr val="lt1"/>
              </a:buClr>
              <a:buSzPts val="3000"/>
              <a:buNone/>
              <a:defRPr>
                <a:solidFill>
                  <a:schemeClr val="lt1"/>
                </a:solidFill>
              </a:defRPr>
            </a:lvl6pPr>
            <a:lvl7pPr lvl="6">
              <a:spcBef>
                <a:spcPts val="0"/>
              </a:spcBef>
              <a:spcAft>
                <a:spcPts val="0"/>
              </a:spcAft>
              <a:buClr>
                <a:schemeClr val="lt1"/>
              </a:buClr>
              <a:buSzPts val="3000"/>
              <a:buNone/>
              <a:defRPr>
                <a:solidFill>
                  <a:schemeClr val="lt1"/>
                </a:solidFill>
              </a:defRPr>
            </a:lvl7pPr>
            <a:lvl8pPr lvl="7">
              <a:spcBef>
                <a:spcPts val="0"/>
              </a:spcBef>
              <a:spcAft>
                <a:spcPts val="0"/>
              </a:spcAft>
              <a:buClr>
                <a:schemeClr val="lt1"/>
              </a:buClr>
              <a:buSzPts val="3000"/>
              <a:buNone/>
              <a:defRPr>
                <a:solidFill>
                  <a:schemeClr val="lt1"/>
                </a:solidFill>
              </a:defRPr>
            </a:lvl8pPr>
            <a:lvl9pPr lvl="8">
              <a:spcBef>
                <a:spcPts val="0"/>
              </a:spcBef>
              <a:spcAft>
                <a:spcPts val="0"/>
              </a:spcAft>
              <a:buClr>
                <a:schemeClr val="lt1"/>
              </a:buClr>
              <a:buSzPts val="3000"/>
              <a:buNone/>
              <a:defRPr>
                <a:solidFill>
                  <a:schemeClr val="lt1"/>
                </a:solidFill>
              </a:defRPr>
            </a:lvl9pPr>
          </a:lstStyle>
          <a:p/>
        </p:txBody>
      </p:sp>
      <p:sp>
        <p:nvSpPr>
          <p:cNvPr id="329" name="Google Shape;329;p5"/>
          <p:cNvSpPr txBox="1"/>
          <p:nvPr>
            <p:ph idx="1" type="body"/>
          </p:nvPr>
        </p:nvSpPr>
        <p:spPr>
          <a:xfrm>
            <a:off x="739680" y="1152528"/>
            <a:ext cx="7686000" cy="30984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solidFill>
                  <a:schemeClr val="lt1"/>
                </a:solidFill>
              </a:defRPr>
            </a:lvl1pPr>
            <a:lvl2pPr indent="-381000" lvl="1" marL="914400">
              <a:spcBef>
                <a:spcPts val="0"/>
              </a:spcBef>
              <a:spcAft>
                <a:spcPts val="0"/>
              </a:spcAft>
              <a:buSzPts val="2400"/>
              <a:buChar char="-"/>
              <a:defRPr>
                <a:solidFill>
                  <a:schemeClr val="lt1"/>
                </a:solidFill>
              </a:defRPr>
            </a:lvl2pPr>
            <a:lvl3pPr indent="-381000" lvl="2" marL="1371600">
              <a:spcBef>
                <a:spcPts val="0"/>
              </a:spcBef>
              <a:spcAft>
                <a:spcPts val="0"/>
              </a:spcAft>
              <a:buSzPts val="2400"/>
              <a:buChar char="-"/>
              <a:defRPr>
                <a:solidFill>
                  <a:schemeClr val="lt1"/>
                </a:solidFill>
              </a:defRPr>
            </a:lvl3pPr>
            <a:lvl4pPr indent="-381000" lvl="3" marL="1828800">
              <a:spcBef>
                <a:spcPts val="0"/>
              </a:spcBef>
              <a:spcAft>
                <a:spcPts val="0"/>
              </a:spcAft>
              <a:buSzPts val="2400"/>
              <a:buChar char="-"/>
              <a:defRPr>
                <a:solidFill>
                  <a:schemeClr val="lt1"/>
                </a:solidFill>
              </a:defRPr>
            </a:lvl4pPr>
            <a:lvl5pPr indent="-381000" lvl="4" marL="2286000">
              <a:spcBef>
                <a:spcPts val="0"/>
              </a:spcBef>
              <a:spcAft>
                <a:spcPts val="0"/>
              </a:spcAft>
              <a:buSzPts val="2400"/>
              <a:buChar char="-"/>
              <a:defRPr>
                <a:solidFill>
                  <a:schemeClr val="lt1"/>
                </a:solidFill>
              </a:defRPr>
            </a:lvl5pPr>
            <a:lvl6pPr indent="-381000" lvl="5" marL="2743200">
              <a:spcBef>
                <a:spcPts val="0"/>
              </a:spcBef>
              <a:spcAft>
                <a:spcPts val="0"/>
              </a:spcAft>
              <a:buSzPts val="2400"/>
              <a:buChar char="-"/>
              <a:defRPr>
                <a:solidFill>
                  <a:schemeClr val="lt1"/>
                </a:solidFill>
              </a:defRPr>
            </a:lvl6pPr>
            <a:lvl7pPr indent="-381000" lvl="6" marL="3200400">
              <a:spcBef>
                <a:spcPts val="0"/>
              </a:spcBef>
              <a:spcAft>
                <a:spcPts val="0"/>
              </a:spcAft>
              <a:buSzPts val="2400"/>
              <a:buChar char="●"/>
              <a:defRPr>
                <a:solidFill>
                  <a:schemeClr val="lt1"/>
                </a:solidFill>
              </a:defRPr>
            </a:lvl7pPr>
            <a:lvl8pPr indent="-381000" lvl="7" marL="3657600">
              <a:spcBef>
                <a:spcPts val="0"/>
              </a:spcBef>
              <a:spcAft>
                <a:spcPts val="0"/>
              </a:spcAft>
              <a:buSzPts val="2400"/>
              <a:buChar char="○"/>
              <a:defRPr>
                <a:solidFill>
                  <a:schemeClr val="lt1"/>
                </a:solidFill>
              </a:defRPr>
            </a:lvl8pPr>
            <a:lvl9pPr indent="-381000" lvl="8" marL="411480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30" name="Shape 330"/>
        <p:cNvGrpSpPr/>
        <p:nvPr/>
      </p:nvGrpSpPr>
      <p:grpSpPr>
        <a:xfrm>
          <a:off x="0" y="0"/>
          <a:ext cx="0" cy="0"/>
          <a:chOff x="0" y="0"/>
          <a:chExt cx="0" cy="0"/>
        </a:xfrm>
      </p:grpSpPr>
      <p:sp>
        <p:nvSpPr>
          <p:cNvPr id="331" name="Google Shape;331;p6"/>
          <p:cNvSpPr/>
          <p:nvPr/>
        </p:nvSpPr>
        <p:spPr>
          <a:xfrm>
            <a:off x="4985150" y="150"/>
            <a:ext cx="4158900" cy="51435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33" name="Google Shape;333;p6"/>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p:txBody>
      </p:sp>
      <p:sp>
        <p:nvSpPr>
          <p:cNvPr id="334" name="Google Shape;334;p6"/>
          <p:cNvSpPr txBox="1"/>
          <p:nvPr>
            <p:ph idx="1" type="body"/>
          </p:nvPr>
        </p:nvSpPr>
        <p:spPr>
          <a:xfrm>
            <a:off x="452727" y="1412678"/>
            <a:ext cx="3985200" cy="3098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solidFill>
                  <a:schemeClr val="lt1"/>
                </a:solidFill>
              </a:defRPr>
            </a:lvl1pPr>
            <a:lvl2pPr indent="-381000" lvl="1" marL="914400" rtl="0">
              <a:spcBef>
                <a:spcPts val="0"/>
              </a:spcBef>
              <a:spcAft>
                <a:spcPts val="0"/>
              </a:spcAft>
              <a:buSzPts val="2400"/>
              <a:buChar char="-"/>
              <a:defRPr>
                <a:solidFill>
                  <a:schemeClr val="lt1"/>
                </a:solidFill>
              </a:defRPr>
            </a:lvl2pPr>
            <a:lvl3pPr indent="-381000" lvl="2" marL="1371600" rtl="0">
              <a:spcBef>
                <a:spcPts val="0"/>
              </a:spcBef>
              <a:spcAft>
                <a:spcPts val="0"/>
              </a:spcAft>
              <a:buSzPts val="2400"/>
              <a:buChar char="-"/>
              <a:defRPr>
                <a:solidFill>
                  <a:schemeClr val="lt1"/>
                </a:solidFill>
              </a:defRPr>
            </a:lvl3pPr>
            <a:lvl4pPr indent="-381000" lvl="3" marL="1828800" rtl="0">
              <a:spcBef>
                <a:spcPts val="0"/>
              </a:spcBef>
              <a:spcAft>
                <a:spcPts val="0"/>
              </a:spcAft>
              <a:buSzPts val="2400"/>
              <a:buChar char="-"/>
              <a:defRPr>
                <a:solidFill>
                  <a:schemeClr val="lt1"/>
                </a:solidFill>
              </a:defRPr>
            </a:lvl4pPr>
            <a:lvl5pPr indent="-381000" lvl="4" marL="2286000" rtl="0">
              <a:spcBef>
                <a:spcPts val="0"/>
              </a:spcBef>
              <a:spcAft>
                <a:spcPts val="0"/>
              </a:spcAft>
              <a:buSzPts val="2400"/>
              <a:buChar char="-"/>
              <a:defRPr>
                <a:solidFill>
                  <a:schemeClr val="lt1"/>
                </a:solidFill>
              </a:defRPr>
            </a:lvl5pPr>
            <a:lvl6pPr indent="-381000" lvl="5" marL="2743200" rtl="0">
              <a:spcBef>
                <a:spcPts val="0"/>
              </a:spcBef>
              <a:spcAft>
                <a:spcPts val="0"/>
              </a:spcAft>
              <a:buSzPts val="2400"/>
              <a:buChar char="-"/>
              <a:defRPr>
                <a:solidFill>
                  <a:schemeClr val="lt1"/>
                </a:solidFill>
              </a:defRPr>
            </a:lvl6pPr>
            <a:lvl7pPr indent="-381000" lvl="6" marL="3200400" rtl="0">
              <a:spcBef>
                <a:spcPts val="0"/>
              </a:spcBef>
              <a:spcAft>
                <a:spcPts val="0"/>
              </a:spcAft>
              <a:buSzPts val="2400"/>
              <a:buChar char="●"/>
              <a:defRPr>
                <a:solidFill>
                  <a:schemeClr val="lt1"/>
                </a:solidFill>
              </a:defRPr>
            </a:lvl7pPr>
            <a:lvl8pPr indent="-381000" lvl="7" marL="3657600" rtl="0">
              <a:spcBef>
                <a:spcPts val="0"/>
              </a:spcBef>
              <a:spcAft>
                <a:spcPts val="0"/>
              </a:spcAft>
              <a:buSzPts val="2400"/>
              <a:buChar char="○"/>
              <a:defRPr>
                <a:solidFill>
                  <a:schemeClr val="lt1"/>
                </a:solidFill>
              </a:defRPr>
            </a:lvl8pPr>
            <a:lvl9pPr indent="-381000" lvl="8" marL="4114800" rtl="0">
              <a:spcBef>
                <a:spcPts val="0"/>
              </a:spcBef>
              <a:spcAft>
                <a:spcPts val="0"/>
              </a:spcAft>
              <a:buSzPts val="2400"/>
              <a:buChar char="■"/>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35" name="Shape 335"/>
        <p:cNvGrpSpPr/>
        <p:nvPr/>
      </p:nvGrpSpPr>
      <p:grpSpPr>
        <a:xfrm>
          <a:off x="0" y="0"/>
          <a:ext cx="0" cy="0"/>
          <a:chOff x="0" y="0"/>
          <a:chExt cx="0" cy="0"/>
        </a:xfrm>
      </p:grpSpPr>
      <p:sp>
        <p:nvSpPr>
          <p:cNvPr id="336" name="Google Shape;336;p7"/>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7"/>
          <p:cNvGrpSpPr/>
          <p:nvPr/>
        </p:nvGrpSpPr>
        <p:grpSpPr>
          <a:xfrm>
            <a:off x="28550" y="3850565"/>
            <a:ext cx="9094048" cy="1293104"/>
            <a:chOff x="28544" y="3514688"/>
            <a:chExt cx="9094048" cy="1628800"/>
          </a:xfrm>
        </p:grpSpPr>
        <p:sp>
          <p:nvSpPr>
            <p:cNvPr id="338" name="Google Shape;338;p7"/>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7"/>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7"/>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7"/>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7"/>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7"/>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7"/>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7"/>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7"/>
          <p:cNvGrpSpPr/>
          <p:nvPr/>
        </p:nvGrpSpPr>
        <p:grpSpPr>
          <a:xfrm>
            <a:off x="28550" y="4360998"/>
            <a:ext cx="9094048" cy="782671"/>
            <a:chOff x="28544" y="4157632"/>
            <a:chExt cx="9094048" cy="985856"/>
          </a:xfrm>
        </p:grpSpPr>
        <p:sp>
          <p:nvSpPr>
            <p:cNvPr id="372" name="Google Shape;372;p7"/>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7"/>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7"/>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7"/>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7"/>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7"/>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7"/>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7"/>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7"/>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7"/>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7"/>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7"/>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7"/>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7"/>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7"/>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7"/>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7"/>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7"/>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7"/>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7"/>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7"/>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7"/>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7"/>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7"/>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7"/>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40" name="Google Shape;440;p7"/>
          <p:cNvSpPr txBox="1"/>
          <p:nvPr>
            <p:ph idx="1" type="body"/>
          </p:nvPr>
        </p:nvSpPr>
        <p:spPr>
          <a:xfrm>
            <a:off x="739675"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1" name="Google Shape;441;p7"/>
          <p:cNvSpPr txBox="1"/>
          <p:nvPr>
            <p:ph idx="2" type="body"/>
          </p:nvPr>
        </p:nvSpPr>
        <p:spPr>
          <a:xfrm>
            <a:off x="4694997" y="1218009"/>
            <a:ext cx="3730800" cy="28539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42" name="Google Shape;442;p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43" name="Shape 443"/>
        <p:cNvGrpSpPr/>
        <p:nvPr/>
      </p:nvGrpSpPr>
      <p:grpSpPr>
        <a:xfrm>
          <a:off x="0" y="0"/>
          <a:ext cx="0" cy="0"/>
          <a:chOff x="0" y="0"/>
          <a:chExt cx="0" cy="0"/>
        </a:xfrm>
      </p:grpSpPr>
      <p:sp>
        <p:nvSpPr>
          <p:cNvPr id="444" name="Google Shape;444;p8"/>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8"/>
          <p:cNvGrpSpPr/>
          <p:nvPr/>
        </p:nvGrpSpPr>
        <p:grpSpPr>
          <a:xfrm>
            <a:off x="28550" y="3850565"/>
            <a:ext cx="9094048" cy="1293104"/>
            <a:chOff x="28544" y="3514688"/>
            <a:chExt cx="9094048" cy="1628800"/>
          </a:xfrm>
        </p:grpSpPr>
        <p:sp>
          <p:nvSpPr>
            <p:cNvPr id="446" name="Google Shape;446;p8"/>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8"/>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8"/>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8"/>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8"/>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8"/>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8"/>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8"/>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8"/>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8550" y="4360998"/>
            <a:ext cx="9094048" cy="782671"/>
            <a:chOff x="28544" y="4157632"/>
            <a:chExt cx="9094048" cy="985856"/>
          </a:xfrm>
        </p:grpSpPr>
        <p:sp>
          <p:nvSpPr>
            <p:cNvPr id="480" name="Google Shape;480;p8"/>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8"/>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8"/>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8"/>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8"/>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8"/>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48" name="Google Shape;548;p8"/>
          <p:cNvSpPr txBox="1"/>
          <p:nvPr>
            <p:ph idx="1" type="body"/>
          </p:nvPr>
        </p:nvSpPr>
        <p:spPr>
          <a:xfrm>
            <a:off x="739675"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9" name="Google Shape;549;p8"/>
          <p:cNvSpPr txBox="1"/>
          <p:nvPr>
            <p:ph idx="2" type="body"/>
          </p:nvPr>
        </p:nvSpPr>
        <p:spPr>
          <a:xfrm>
            <a:off x="3344038"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0" name="Google Shape;550;p8"/>
          <p:cNvSpPr txBox="1"/>
          <p:nvPr>
            <p:ph idx="3" type="body"/>
          </p:nvPr>
        </p:nvSpPr>
        <p:spPr>
          <a:xfrm>
            <a:off x="5948402" y="1235873"/>
            <a:ext cx="2477400" cy="2818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1" name="Google Shape;551;p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2"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rect b="b" l="l" r="r" t="t"/>
              <a:pathLst>
                <a:path extrusionOk="0" h="20371" w="7144">
                  <a:moveTo>
                    <a:pt x="0" y="0"/>
                  </a:moveTo>
                  <a:lnTo>
                    <a:pt x="0" y="20371"/>
                  </a:lnTo>
                  <a:lnTo>
                    <a:pt x="7144" y="20371"/>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28544" y="4220160"/>
              <a:ext cx="228640" cy="923328"/>
            </a:xfrm>
            <a:custGeom>
              <a:rect b="b" l="l" r="r" t="t"/>
              <a:pathLst>
                <a:path extrusionOk="0" h="28854" w="7145">
                  <a:moveTo>
                    <a:pt x="1" y="0"/>
                  </a:moveTo>
                  <a:lnTo>
                    <a:pt x="1" y="28854"/>
                  </a:lnTo>
                  <a:lnTo>
                    <a:pt x="7145" y="28854"/>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576832"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853664" y="4120128"/>
              <a:ext cx="230400" cy="1023360"/>
            </a:xfrm>
            <a:custGeom>
              <a:rect b="b" l="l" r="r" t="t"/>
              <a:pathLst>
                <a:path extrusionOk="0" h="31980" w="7200">
                  <a:moveTo>
                    <a:pt x="0" y="1"/>
                  </a:moveTo>
                  <a:lnTo>
                    <a:pt x="0" y="31980"/>
                  </a:lnTo>
                  <a:lnTo>
                    <a:pt x="7200" y="3198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130496" y="4627328"/>
              <a:ext cx="230400" cy="516160"/>
            </a:xfrm>
            <a:custGeom>
              <a:rect b="b" l="l" r="r" t="t"/>
              <a:pathLst>
                <a:path extrusionOk="0" h="16130" w="7200">
                  <a:moveTo>
                    <a:pt x="0" y="1"/>
                  </a:moveTo>
                  <a:lnTo>
                    <a:pt x="0" y="16130"/>
                  </a:lnTo>
                  <a:lnTo>
                    <a:pt x="7200" y="1613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409088" y="3821888"/>
              <a:ext cx="228640" cy="1321600"/>
            </a:xfrm>
            <a:custGeom>
              <a:rect b="b" l="l" r="r" t="t"/>
              <a:pathLst>
                <a:path extrusionOk="0" h="41300" w="7145">
                  <a:moveTo>
                    <a:pt x="1" y="0"/>
                  </a:moveTo>
                  <a:lnTo>
                    <a:pt x="1" y="41300"/>
                  </a:lnTo>
                  <a:lnTo>
                    <a:pt x="7144" y="41300"/>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685920" y="4175488"/>
              <a:ext cx="230400" cy="968000"/>
            </a:xfrm>
            <a:custGeom>
              <a:rect b="b" l="l" r="r" t="t"/>
              <a:pathLst>
                <a:path extrusionOk="0" h="30250" w="7200">
                  <a:moveTo>
                    <a:pt x="0" y="1"/>
                  </a:moveTo>
                  <a:lnTo>
                    <a:pt x="0" y="30250"/>
                  </a:lnTo>
                  <a:lnTo>
                    <a:pt x="7200" y="3025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1962720" y="3939744"/>
              <a:ext cx="230432" cy="1203744"/>
            </a:xfrm>
            <a:custGeom>
              <a:rect b="b" l="l" r="r" t="t"/>
              <a:pathLst>
                <a:path extrusionOk="0" h="37617" w="7201">
                  <a:moveTo>
                    <a:pt x="1" y="1"/>
                  </a:moveTo>
                  <a:lnTo>
                    <a:pt x="1"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239552" y="4355872"/>
              <a:ext cx="230400" cy="787616"/>
            </a:xfrm>
            <a:custGeom>
              <a:rect b="b" l="l" r="r" t="t"/>
              <a:pathLst>
                <a:path extrusionOk="0" h="24613" w="7200">
                  <a:moveTo>
                    <a:pt x="0" y="1"/>
                  </a:moveTo>
                  <a:lnTo>
                    <a:pt x="0" y="24613"/>
                  </a:lnTo>
                  <a:lnTo>
                    <a:pt x="7200" y="24613"/>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5163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2794976" y="4175488"/>
              <a:ext cx="228640" cy="968000"/>
            </a:xfrm>
            <a:custGeom>
              <a:rect b="b" l="l" r="r" t="t"/>
              <a:pathLst>
                <a:path extrusionOk="0" h="30250" w="7145">
                  <a:moveTo>
                    <a:pt x="1" y="1"/>
                  </a:moveTo>
                  <a:lnTo>
                    <a:pt x="1" y="30250"/>
                  </a:lnTo>
                  <a:lnTo>
                    <a:pt x="7144" y="3025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071808" y="3659360"/>
              <a:ext cx="230400" cy="1484128"/>
            </a:xfrm>
            <a:custGeom>
              <a:rect b="b" l="l" r="r" t="t"/>
              <a:pathLst>
                <a:path extrusionOk="0" h="46379" w="7200">
                  <a:moveTo>
                    <a:pt x="0" y="1"/>
                  </a:moveTo>
                  <a:lnTo>
                    <a:pt x="0" y="46379"/>
                  </a:lnTo>
                  <a:lnTo>
                    <a:pt x="7200" y="46379"/>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3348608"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3625440"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3904032" y="4491616"/>
              <a:ext cx="228640" cy="651872"/>
            </a:xfrm>
            <a:custGeom>
              <a:rect b="b" l="l" r="r" t="t"/>
              <a:pathLst>
                <a:path extrusionOk="0" h="20371" w="7145">
                  <a:moveTo>
                    <a:pt x="1" y="0"/>
                  </a:moveTo>
                  <a:lnTo>
                    <a:pt x="1" y="20371"/>
                  </a:lnTo>
                  <a:lnTo>
                    <a:pt x="7145" y="20371"/>
                  </a:lnTo>
                  <a:lnTo>
                    <a:pt x="7145"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80864" y="4284448"/>
              <a:ext cx="230432" cy="859040"/>
            </a:xfrm>
            <a:custGeom>
              <a:rect b="b" l="l" r="r" t="t"/>
              <a:pathLst>
                <a:path extrusionOk="0" h="26845" w="7201">
                  <a:moveTo>
                    <a:pt x="0" y="0"/>
                  </a:moveTo>
                  <a:lnTo>
                    <a:pt x="0" y="26845"/>
                  </a:lnTo>
                  <a:lnTo>
                    <a:pt x="7200" y="26845"/>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57696" y="4004032"/>
              <a:ext cx="230400" cy="1139456"/>
            </a:xfrm>
            <a:custGeom>
              <a:rect b="b" l="l" r="r" t="t"/>
              <a:pathLst>
                <a:path extrusionOk="0" h="35608" w="7200">
                  <a:moveTo>
                    <a:pt x="0" y="1"/>
                  </a:moveTo>
                  <a:lnTo>
                    <a:pt x="0" y="35608"/>
                  </a:lnTo>
                  <a:lnTo>
                    <a:pt x="7200" y="35608"/>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734496" y="3821888"/>
              <a:ext cx="230432" cy="1321600"/>
            </a:xfrm>
            <a:custGeom>
              <a:rect b="b" l="l" r="r" t="t"/>
              <a:pathLst>
                <a:path extrusionOk="0" h="41300" w="7201">
                  <a:moveTo>
                    <a:pt x="1" y="0"/>
                  </a:moveTo>
                  <a:lnTo>
                    <a:pt x="1"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50113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5289920" y="3939744"/>
              <a:ext cx="228640" cy="1203744"/>
            </a:xfrm>
            <a:custGeom>
              <a:rect b="b" l="l" r="r" t="t"/>
              <a:pathLst>
                <a:path extrusionOk="0" h="37617" w="7145">
                  <a:moveTo>
                    <a:pt x="1" y="1"/>
                  </a:moveTo>
                  <a:lnTo>
                    <a:pt x="1" y="37617"/>
                  </a:lnTo>
                  <a:lnTo>
                    <a:pt x="7145" y="37617"/>
                  </a:lnTo>
                  <a:lnTo>
                    <a:pt x="7145"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5566752" y="3704000"/>
              <a:ext cx="230432" cy="1439488"/>
            </a:xfrm>
            <a:custGeom>
              <a:rect b="b" l="l" r="r" t="t"/>
              <a:pathLst>
                <a:path extrusionOk="0" h="44984" w="7201">
                  <a:moveTo>
                    <a:pt x="0" y="1"/>
                  </a:moveTo>
                  <a:lnTo>
                    <a:pt x="0" y="44984"/>
                  </a:lnTo>
                  <a:lnTo>
                    <a:pt x="7200" y="44984"/>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5843584" y="3821888"/>
              <a:ext cx="230400" cy="1321600"/>
            </a:xfrm>
            <a:custGeom>
              <a:rect b="b" l="l" r="r" t="t"/>
              <a:pathLst>
                <a:path extrusionOk="0" h="41300" w="7200">
                  <a:moveTo>
                    <a:pt x="0" y="0"/>
                  </a:moveTo>
                  <a:lnTo>
                    <a:pt x="0" y="41300"/>
                  </a:lnTo>
                  <a:lnTo>
                    <a:pt x="7200" y="4130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
            <p:cNvSpPr/>
            <p:nvPr/>
          </p:nvSpPr>
          <p:spPr>
            <a:xfrm>
              <a:off x="6120384" y="4329088"/>
              <a:ext cx="230432" cy="814400"/>
            </a:xfrm>
            <a:custGeom>
              <a:rect b="b" l="l" r="r" t="t"/>
              <a:pathLst>
                <a:path extrusionOk="0" h="25450" w="7201">
                  <a:moveTo>
                    <a:pt x="1" y="0"/>
                  </a:moveTo>
                  <a:lnTo>
                    <a:pt x="1" y="25450"/>
                  </a:lnTo>
                  <a:lnTo>
                    <a:pt x="7200" y="2545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9"/>
            <p:cNvSpPr/>
            <p:nvPr/>
          </p:nvSpPr>
          <p:spPr>
            <a:xfrm>
              <a:off x="6399008" y="4120128"/>
              <a:ext cx="228608" cy="1023360"/>
            </a:xfrm>
            <a:custGeom>
              <a:rect b="b" l="l" r="r" t="t"/>
              <a:pathLst>
                <a:path extrusionOk="0" h="31980" w="7144">
                  <a:moveTo>
                    <a:pt x="0" y="1"/>
                  </a:moveTo>
                  <a:lnTo>
                    <a:pt x="0" y="31980"/>
                  </a:lnTo>
                  <a:lnTo>
                    <a:pt x="7144" y="31980"/>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6675808" y="4538048"/>
              <a:ext cx="230432" cy="605440"/>
            </a:xfrm>
            <a:custGeom>
              <a:rect b="b" l="l" r="r" t="t"/>
              <a:pathLst>
                <a:path extrusionOk="0" h="18920" w="7201">
                  <a:moveTo>
                    <a:pt x="1" y="0"/>
                  </a:moveTo>
                  <a:lnTo>
                    <a:pt x="1" y="18920"/>
                  </a:lnTo>
                  <a:lnTo>
                    <a:pt x="7200" y="18920"/>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6952640" y="3939744"/>
              <a:ext cx="230432" cy="1203744"/>
            </a:xfrm>
            <a:custGeom>
              <a:rect b="b" l="l" r="r" t="t"/>
              <a:pathLst>
                <a:path extrusionOk="0" h="37617" w="7201">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7229472" y="4220160"/>
              <a:ext cx="230400" cy="923328"/>
            </a:xfrm>
            <a:custGeom>
              <a:rect b="b" l="l" r="r" t="t"/>
              <a:pathLst>
                <a:path extrusionOk="0" h="28854" w="7200">
                  <a:moveTo>
                    <a:pt x="0" y="0"/>
                  </a:moveTo>
                  <a:lnTo>
                    <a:pt x="0" y="28854"/>
                  </a:lnTo>
                  <a:lnTo>
                    <a:pt x="7200" y="28854"/>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7506272" y="3768288"/>
              <a:ext cx="230432" cy="1375200"/>
            </a:xfrm>
            <a:custGeom>
              <a:rect b="b" l="l" r="r" t="t"/>
              <a:pathLst>
                <a:path extrusionOk="0" h="42975" w="7201">
                  <a:moveTo>
                    <a:pt x="1" y="1"/>
                  </a:moveTo>
                  <a:lnTo>
                    <a:pt x="1" y="42975"/>
                  </a:lnTo>
                  <a:lnTo>
                    <a:pt x="7200" y="42975"/>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7784896" y="4004032"/>
              <a:ext cx="228608" cy="1139456"/>
            </a:xfrm>
            <a:custGeom>
              <a:rect b="b" l="l" r="r" t="t"/>
              <a:pathLst>
                <a:path extrusionOk="0" h="35608" w="7144">
                  <a:moveTo>
                    <a:pt x="0" y="1"/>
                  </a:moveTo>
                  <a:lnTo>
                    <a:pt x="0" y="35608"/>
                  </a:lnTo>
                  <a:lnTo>
                    <a:pt x="7144" y="35608"/>
                  </a:lnTo>
                  <a:lnTo>
                    <a:pt x="7144"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8061696" y="3596864"/>
              <a:ext cx="230432" cy="1546624"/>
            </a:xfrm>
            <a:custGeom>
              <a:rect b="b" l="l" r="r" t="t"/>
              <a:pathLst>
                <a:path extrusionOk="0" h="48332" w="7201">
                  <a:moveTo>
                    <a:pt x="1" y="0"/>
                  </a:moveTo>
                  <a:lnTo>
                    <a:pt x="1" y="48332"/>
                  </a:lnTo>
                  <a:lnTo>
                    <a:pt x="7200" y="48332"/>
                  </a:lnTo>
                  <a:lnTo>
                    <a:pt x="7200"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8338528" y="3514688"/>
              <a:ext cx="230400" cy="1628800"/>
            </a:xfrm>
            <a:custGeom>
              <a:rect b="b" l="l" r="r" t="t"/>
              <a:pathLst>
                <a:path extrusionOk="0" h="50900" w="7200">
                  <a:moveTo>
                    <a:pt x="0" y="1"/>
                  </a:moveTo>
                  <a:lnTo>
                    <a:pt x="0" y="50900"/>
                  </a:lnTo>
                  <a:lnTo>
                    <a:pt x="7200" y="50900"/>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8615360" y="3939744"/>
              <a:ext cx="230400" cy="1203744"/>
            </a:xfrm>
            <a:custGeom>
              <a:rect b="b" l="l" r="r" t="t"/>
              <a:pathLst>
                <a:path extrusionOk="0" h="37617" w="7200">
                  <a:moveTo>
                    <a:pt x="0" y="1"/>
                  </a:moveTo>
                  <a:lnTo>
                    <a:pt x="0" y="37617"/>
                  </a:lnTo>
                  <a:lnTo>
                    <a:pt x="7200" y="37617"/>
                  </a:lnTo>
                  <a:lnTo>
                    <a:pt x="7200"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8893952" y="3596864"/>
              <a:ext cx="228640" cy="1546624"/>
            </a:xfrm>
            <a:custGeom>
              <a:rect b="b" l="l" r="r" t="t"/>
              <a:pathLst>
                <a:path extrusionOk="0" h="48332" w="7145">
                  <a:moveTo>
                    <a:pt x="1" y="0"/>
                  </a:moveTo>
                  <a:lnTo>
                    <a:pt x="1" y="48332"/>
                  </a:lnTo>
                  <a:lnTo>
                    <a:pt x="7144" y="48332"/>
                  </a:lnTo>
                  <a:lnTo>
                    <a:pt x="7144"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rect b="b" l="l" r="r" t="t"/>
              <a:pathLst>
                <a:path extrusionOk="0" h="11274" w="2903">
                  <a:moveTo>
                    <a:pt x="1" y="0"/>
                  </a:moveTo>
                  <a:lnTo>
                    <a:pt x="1" y="11274"/>
                  </a:lnTo>
                  <a:lnTo>
                    <a:pt x="2903" y="11274"/>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300032" y="4638048"/>
              <a:ext cx="92896" cy="505440"/>
            </a:xfrm>
            <a:custGeom>
              <a:rect b="b" l="l" r="r" t="t"/>
              <a:pathLst>
                <a:path extrusionOk="0" h="15795" w="2903">
                  <a:moveTo>
                    <a:pt x="0" y="1"/>
                  </a:moveTo>
                  <a:lnTo>
                    <a:pt x="0" y="15795"/>
                  </a:lnTo>
                  <a:lnTo>
                    <a:pt x="2902" y="15795"/>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
            <p:cNvSpPr/>
            <p:nvPr/>
          </p:nvSpPr>
          <p:spPr>
            <a:xfrm>
              <a:off x="164288" y="4571968"/>
              <a:ext cx="92896" cy="571520"/>
            </a:xfrm>
            <a:custGeom>
              <a:rect b="b" l="l" r="r" t="t"/>
              <a:pathLst>
                <a:path extrusionOk="0" h="17860" w="2903">
                  <a:moveTo>
                    <a:pt x="1" y="1"/>
                  </a:moveTo>
                  <a:lnTo>
                    <a:pt x="1" y="17860"/>
                  </a:lnTo>
                  <a:lnTo>
                    <a:pt x="2903" y="17860"/>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
            <p:cNvSpPr/>
            <p:nvPr/>
          </p:nvSpPr>
          <p:spPr>
            <a:xfrm>
              <a:off x="28544" y="4739840"/>
              <a:ext cx="92928" cy="403648"/>
            </a:xfrm>
            <a:custGeom>
              <a:rect b="b" l="l" r="r" t="t"/>
              <a:pathLst>
                <a:path extrusionOk="0" h="12614" w="2904">
                  <a:moveTo>
                    <a:pt x="1" y="1"/>
                  </a:moveTo>
                  <a:lnTo>
                    <a:pt x="1" y="12614"/>
                  </a:lnTo>
                  <a:lnTo>
                    <a:pt x="2903" y="12614"/>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
            <p:cNvSpPr/>
            <p:nvPr/>
          </p:nvSpPr>
          <p:spPr>
            <a:xfrm>
              <a:off x="712576"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
            <p:cNvSpPr/>
            <p:nvPr/>
          </p:nvSpPr>
          <p:spPr>
            <a:xfrm>
              <a:off x="576832" y="4752352"/>
              <a:ext cx="94688" cy="391136"/>
            </a:xfrm>
            <a:custGeom>
              <a:rect b="b" l="l" r="r" t="t"/>
              <a:pathLst>
                <a:path extrusionOk="0" h="12223" w="2959">
                  <a:moveTo>
                    <a:pt x="1" y="1"/>
                  </a:moveTo>
                  <a:lnTo>
                    <a:pt x="1" y="12223"/>
                  </a:lnTo>
                  <a:lnTo>
                    <a:pt x="2959" y="12223"/>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
            <p:cNvSpPr/>
            <p:nvPr/>
          </p:nvSpPr>
          <p:spPr>
            <a:xfrm>
              <a:off x="989408" y="4386240"/>
              <a:ext cx="94656" cy="757248"/>
            </a:xfrm>
            <a:custGeom>
              <a:rect b="b" l="l" r="r" t="t"/>
              <a:pathLst>
                <a:path extrusionOk="0" h="23664" w="2958">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9"/>
            <p:cNvSpPr/>
            <p:nvPr/>
          </p:nvSpPr>
          <p:spPr>
            <a:xfrm>
              <a:off x="853664" y="4500544"/>
              <a:ext cx="94688" cy="642944"/>
            </a:xfrm>
            <a:custGeom>
              <a:rect b="b" l="l" r="r" t="t"/>
              <a:pathLst>
                <a:path extrusionOk="0" h="20092" w="2959">
                  <a:moveTo>
                    <a:pt x="0" y="0"/>
                  </a:moveTo>
                  <a:lnTo>
                    <a:pt x="0" y="20092"/>
                  </a:lnTo>
                  <a:lnTo>
                    <a:pt x="2958" y="2009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9"/>
            <p:cNvSpPr/>
            <p:nvPr/>
          </p:nvSpPr>
          <p:spPr>
            <a:xfrm>
              <a:off x="1266208"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9"/>
            <p:cNvSpPr/>
            <p:nvPr/>
          </p:nvSpPr>
          <p:spPr>
            <a:xfrm>
              <a:off x="1130496" y="4518400"/>
              <a:ext cx="94688" cy="625088"/>
            </a:xfrm>
            <a:custGeom>
              <a:rect b="b" l="l" r="r" t="t"/>
              <a:pathLst>
                <a:path extrusionOk="0" h="19534" w="2959">
                  <a:moveTo>
                    <a:pt x="0" y="0"/>
                  </a:moveTo>
                  <a:lnTo>
                    <a:pt x="0" y="19534"/>
                  </a:lnTo>
                  <a:lnTo>
                    <a:pt x="2958" y="1953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
            <p:cNvSpPr/>
            <p:nvPr/>
          </p:nvSpPr>
          <p:spPr>
            <a:xfrm>
              <a:off x="15430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9"/>
            <p:cNvSpPr/>
            <p:nvPr/>
          </p:nvSpPr>
          <p:spPr>
            <a:xfrm>
              <a:off x="1407296" y="4721984"/>
              <a:ext cx="94688" cy="421504"/>
            </a:xfrm>
            <a:custGeom>
              <a:rect b="b" l="l" r="r" t="t"/>
              <a:pathLst>
                <a:path extrusionOk="0" h="13172" w="2959">
                  <a:moveTo>
                    <a:pt x="1" y="1"/>
                  </a:moveTo>
                  <a:lnTo>
                    <a:pt x="1" y="13172"/>
                  </a:lnTo>
                  <a:lnTo>
                    <a:pt x="2959" y="1317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9"/>
            <p:cNvSpPr/>
            <p:nvPr/>
          </p:nvSpPr>
          <p:spPr>
            <a:xfrm>
              <a:off x="1821632" y="4457664"/>
              <a:ext cx="92896" cy="685824"/>
            </a:xfrm>
            <a:custGeom>
              <a:rect b="b" l="l" r="r" t="t"/>
              <a:pathLst>
                <a:path extrusionOk="0" h="21432" w="2903">
                  <a:moveTo>
                    <a:pt x="1" y="1"/>
                  </a:moveTo>
                  <a:lnTo>
                    <a:pt x="1" y="21432"/>
                  </a:lnTo>
                  <a:lnTo>
                    <a:pt x="2903" y="21432"/>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
            <p:cNvSpPr/>
            <p:nvPr/>
          </p:nvSpPr>
          <p:spPr>
            <a:xfrm>
              <a:off x="1685920"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9"/>
            <p:cNvSpPr/>
            <p:nvPr/>
          </p:nvSpPr>
          <p:spPr>
            <a:xfrm>
              <a:off x="2098464"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
            <p:cNvSpPr/>
            <p:nvPr/>
          </p:nvSpPr>
          <p:spPr>
            <a:xfrm>
              <a:off x="1962720"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
            <p:cNvSpPr/>
            <p:nvPr/>
          </p:nvSpPr>
          <p:spPr>
            <a:xfrm>
              <a:off x="2375296" y="4711264"/>
              <a:ext cx="94656" cy="432224"/>
            </a:xfrm>
            <a:custGeom>
              <a:rect b="b" l="l" r="r" t="t"/>
              <a:pathLst>
                <a:path extrusionOk="0" h="13507" w="2958">
                  <a:moveTo>
                    <a:pt x="0" y="1"/>
                  </a:moveTo>
                  <a:lnTo>
                    <a:pt x="0" y="13507"/>
                  </a:lnTo>
                  <a:lnTo>
                    <a:pt x="2958" y="1350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9"/>
            <p:cNvSpPr/>
            <p:nvPr/>
          </p:nvSpPr>
          <p:spPr>
            <a:xfrm>
              <a:off x="2239552" y="4536256"/>
              <a:ext cx="94688" cy="607232"/>
            </a:xfrm>
            <a:custGeom>
              <a:rect b="b" l="l" r="r" t="t"/>
              <a:pathLst>
                <a:path extrusionOk="0" h="18976" w="2959">
                  <a:moveTo>
                    <a:pt x="0" y="0"/>
                  </a:moveTo>
                  <a:lnTo>
                    <a:pt x="0" y="18976"/>
                  </a:lnTo>
                  <a:lnTo>
                    <a:pt x="2958" y="18976"/>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9"/>
            <p:cNvSpPr/>
            <p:nvPr/>
          </p:nvSpPr>
          <p:spPr>
            <a:xfrm>
              <a:off x="2652096" y="4704128"/>
              <a:ext cx="94688" cy="439360"/>
            </a:xfrm>
            <a:custGeom>
              <a:rect b="b" l="l" r="r" t="t"/>
              <a:pathLst>
                <a:path extrusionOk="0" h="13730" w="2959">
                  <a:moveTo>
                    <a:pt x="1" y="1"/>
                  </a:moveTo>
                  <a:lnTo>
                    <a:pt x="1" y="13730"/>
                  </a:lnTo>
                  <a:lnTo>
                    <a:pt x="2959" y="1373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
            <p:cNvSpPr/>
            <p:nvPr/>
          </p:nvSpPr>
          <p:spPr>
            <a:xfrm>
              <a:off x="2516384" y="4764864"/>
              <a:ext cx="94688" cy="378624"/>
            </a:xfrm>
            <a:custGeom>
              <a:rect b="b" l="l" r="r" t="t"/>
              <a:pathLst>
                <a:path extrusionOk="0" h="11832" w="2959">
                  <a:moveTo>
                    <a:pt x="0" y="0"/>
                  </a:moveTo>
                  <a:lnTo>
                    <a:pt x="0" y="11832"/>
                  </a:lnTo>
                  <a:lnTo>
                    <a:pt x="2958" y="11832"/>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9"/>
            <p:cNvSpPr/>
            <p:nvPr/>
          </p:nvSpPr>
          <p:spPr>
            <a:xfrm>
              <a:off x="2930720" y="4421952"/>
              <a:ext cx="92896" cy="721536"/>
            </a:xfrm>
            <a:custGeom>
              <a:rect b="b" l="l" r="r" t="t"/>
              <a:pathLst>
                <a:path extrusionOk="0" h="22548" w="2903">
                  <a:moveTo>
                    <a:pt x="0" y="1"/>
                  </a:moveTo>
                  <a:lnTo>
                    <a:pt x="0" y="22548"/>
                  </a:lnTo>
                  <a:lnTo>
                    <a:pt x="2902" y="22548"/>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
            <p:cNvSpPr/>
            <p:nvPr/>
          </p:nvSpPr>
          <p:spPr>
            <a:xfrm>
              <a:off x="2794976" y="4638048"/>
              <a:ext cx="92896" cy="505440"/>
            </a:xfrm>
            <a:custGeom>
              <a:rect b="b" l="l" r="r" t="t"/>
              <a:pathLst>
                <a:path extrusionOk="0" h="15795" w="2903">
                  <a:moveTo>
                    <a:pt x="1" y="1"/>
                  </a:moveTo>
                  <a:lnTo>
                    <a:pt x="1" y="15795"/>
                  </a:lnTo>
                  <a:lnTo>
                    <a:pt x="2903" y="1579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
            <p:cNvSpPr/>
            <p:nvPr/>
          </p:nvSpPr>
          <p:spPr>
            <a:xfrm>
              <a:off x="3207520" y="4386240"/>
              <a:ext cx="94688" cy="757248"/>
            </a:xfrm>
            <a:custGeom>
              <a:rect b="b" l="l" r="r" t="t"/>
              <a:pathLst>
                <a:path extrusionOk="0" h="23664" w="2959">
                  <a:moveTo>
                    <a:pt x="1" y="0"/>
                  </a:moveTo>
                  <a:lnTo>
                    <a:pt x="1" y="23664"/>
                  </a:lnTo>
                  <a:lnTo>
                    <a:pt x="2959" y="23664"/>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9"/>
            <p:cNvSpPr/>
            <p:nvPr/>
          </p:nvSpPr>
          <p:spPr>
            <a:xfrm>
              <a:off x="3071808" y="4314784"/>
              <a:ext cx="94688" cy="828704"/>
            </a:xfrm>
            <a:custGeom>
              <a:rect b="b" l="l" r="r" t="t"/>
              <a:pathLst>
                <a:path extrusionOk="0" h="25897" w="2959">
                  <a:moveTo>
                    <a:pt x="0" y="1"/>
                  </a:moveTo>
                  <a:lnTo>
                    <a:pt x="0" y="25897"/>
                  </a:lnTo>
                  <a:lnTo>
                    <a:pt x="2958" y="25897"/>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9"/>
            <p:cNvSpPr/>
            <p:nvPr/>
          </p:nvSpPr>
          <p:spPr>
            <a:xfrm>
              <a:off x="3484352"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
            <p:cNvSpPr/>
            <p:nvPr/>
          </p:nvSpPr>
          <p:spPr>
            <a:xfrm>
              <a:off x="3348608" y="4314784"/>
              <a:ext cx="94688" cy="828704"/>
            </a:xfrm>
            <a:custGeom>
              <a:rect b="b" l="l" r="r" t="t"/>
              <a:pathLst>
                <a:path extrusionOk="0" h="25897" w="2959">
                  <a:moveTo>
                    <a:pt x="1" y="1"/>
                  </a:moveTo>
                  <a:lnTo>
                    <a:pt x="1" y="25897"/>
                  </a:lnTo>
                  <a:lnTo>
                    <a:pt x="2959" y="25897"/>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9"/>
            <p:cNvSpPr/>
            <p:nvPr/>
          </p:nvSpPr>
          <p:spPr>
            <a:xfrm>
              <a:off x="3761184" y="4739840"/>
              <a:ext cx="94656" cy="403648"/>
            </a:xfrm>
            <a:custGeom>
              <a:rect b="b" l="l" r="r" t="t"/>
              <a:pathLst>
                <a:path extrusionOk="0" h="12614" w="2958">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9"/>
            <p:cNvSpPr/>
            <p:nvPr/>
          </p:nvSpPr>
          <p:spPr>
            <a:xfrm>
              <a:off x="3625440" y="4457664"/>
              <a:ext cx="94688" cy="685824"/>
            </a:xfrm>
            <a:custGeom>
              <a:rect b="b" l="l" r="r" t="t"/>
              <a:pathLst>
                <a:path extrusionOk="0" h="21432" w="2959">
                  <a:moveTo>
                    <a:pt x="0" y="1"/>
                  </a:moveTo>
                  <a:lnTo>
                    <a:pt x="0" y="21432"/>
                  </a:lnTo>
                  <a:lnTo>
                    <a:pt x="2958" y="2143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
            <p:cNvSpPr/>
            <p:nvPr/>
          </p:nvSpPr>
          <p:spPr>
            <a:xfrm>
              <a:off x="4037984" y="4638048"/>
              <a:ext cx="94688" cy="505440"/>
            </a:xfrm>
            <a:custGeom>
              <a:rect b="b" l="l" r="r" t="t"/>
              <a:pathLst>
                <a:path extrusionOk="0" h="15795" w="2959">
                  <a:moveTo>
                    <a:pt x="1" y="1"/>
                  </a:moveTo>
                  <a:lnTo>
                    <a:pt x="1" y="15795"/>
                  </a:lnTo>
                  <a:lnTo>
                    <a:pt x="2959" y="15795"/>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9"/>
            <p:cNvSpPr/>
            <p:nvPr/>
          </p:nvSpPr>
          <p:spPr>
            <a:xfrm>
              <a:off x="3902272" y="4836288"/>
              <a:ext cx="94656" cy="307200"/>
            </a:xfrm>
            <a:custGeom>
              <a:rect b="b" l="l" r="r" t="t"/>
              <a:pathLst>
                <a:path extrusionOk="0" h="9600" w="2958">
                  <a:moveTo>
                    <a:pt x="0" y="1"/>
                  </a:moveTo>
                  <a:lnTo>
                    <a:pt x="0" y="9600"/>
                  </a:lnTo>
                  <a:lnTo>
                    <a:pt x="2958" y="960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9"/>
            <p:cNvSpPr/>
            <p:nvPr/>
          </p:nvSpPr>
          <p:spPr>
            <a:xfrm>
              <a:off x="4316608" y="4638048"/>
              <a:ext cx="94688" cy="505440"/>
            </a:xfrm>
            <a:custGeom>
              <a:rect b="b" l="l" r="r" t="t"/>
              <a:pathLst>
                <a:path extrusionOk="0" h="15795" w="2959">
                  <a:moveTo>
                    <a:pt x="0" y="1"/>
                  </a:moveTo>
                  <a:lnTo>
                    <a:pt x="0" y="15795"/>
                  </a:lnTo>
                  <a:lnTo>
                    <a:pt x="2958" y="1579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9"/>
            <p:cNvSpPr/>
            <p:nvPr/>
          </p:nvSpPr>
          <p:spPr>
            <a:xfrm>
              <a:off x="418086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
            <p:cNvSpPr/>
            <p:nvPr/>
          </p:nvSpPr>
          <p:spPr>
            <a:xfrm>
              <a:off x="4593408"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9"/>
            <p:cNvSpPr/>
            <p:nvPr/>
          </p:nvSpPr>
          <p:spPr>
            <a:xfrm>
              <a:off x="4457696"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
            <p:cNvSpPr/>
            <p:nvPr/>
          </p:nvSpPr>
          <p:spPr>
            <a:xfrm>
              <a:off x="4870240" y="4386240"/>
              <a:ext cx="94688" cy="757248"/>
            </a:xfrm>
            <a:custGeom>
              <a:rect b="b" l="l" r="r" t="t"/>
              <a:pathLst>
                <a:path extrusionOk="0" h="23664" w="2959">
                  <a:moveTo>
                    <a:pt x="0" y="0"/>
                  </a:moveTo>
                  <a:lnTo>
                    <a:pt x="0" y="23664"/>
                  </a:lnTo>
                  <a:lnTo>
                    <a:pt x="2958" y="23664"/>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
            <p:cNvSpPr/>
            <p:nvPr/>
          </p:nvSpPr>
          <p:spPr>
            <a:xfrm>
              <a:off x="4734496" y="4457664"/>
              <a:ext cx="94688" cy="685824"/>
            </a:xfrm>
            <a:custGeom>
              <a:rect b="b" l="l" r="r" t="t"/>
              <a:pathLst>
                <a:path extrusionOk="0" h="21432" w="2959">
                  <a:moveTo>
                    <a:pt x="1" y="1"/>
                  </a:moveTo>
                  <a:lnTo>
                    <a:pt x="1" y="21432"/>
                  </a:lnTo>
                  <a:lnTo>
                    <a:pt x="2959" y="2143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
            <p:cNvSpPr/>
            <p:nvPr/>
          </p:nvSpPr>
          <p:spPr>
            <a:xfrm>
              <a:off x="5147072" y="4157632"/>
              <a:ext cx="94656" cy="985856"/>
            </a:xfrm>
            <a:custGeom>
              <a:rect b="b" l="l" r="r" t="t"/>
              <a:pathLst>
                <a:path extrusionOk="0" h="30808" w="2958">
                  <a:moveTo>
                    <a:pt x="0" y="1"/>
                  </a:moveTo>
                  <a:lnTo>
                    <a:pt x="0" y="30808"/>
                  </a:lnTo>
                  <a:lnTo>
                    <a:pt x="2958" y="30808"/>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9"/>
            <p:cNvSpPr/>
            <p:nvPr/>
          </p:nvSpPr>
          <p:spPr>
            <a:xfrm>
              <a:off x="5011328" y="4229088"/>
              <a:ext cx="94688" cy="914400"/>
            </a:xfrm>
            <a:custGeom>
              <a:rect b="b" l="l" r="r" t="t"/>
              <a:pathLst>
                <a:path extrusionOk="0" h="28575" w="2959">
                  <a:moveTo>
                    <a:pt x="0" y="0"/>
                  </a:moveTo>
                  <a:lnTo>
                    <a:pt x="0" y="28575"/>
                  </a:lnTo>
                  <a:lnTo>
                    <a:pt x="2958" y="2857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
            <p:cNvSpPr/>
            <p:nvPr/>
          </p:nvSpPr>
          <p:spPr>
            <a:xfrm>
              <a:off x="5425664"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9"/>
            <p:cNvSpPr/>
            <p:nvPr/>
          </p:nvSpPr>
          <p:spPr>
            <a:xfrm>
              <a:off x="5289920" y="4277280"/>
              <a:ext cx="94688" cy="866208"/>
            </a:xfrm>
            <a:custGeom>
              <a:rect b="b" l="l" r="r" t="t"/>
              <a:pathLst>
                <a:path extrusionOk="0" h="27069" w="2959">
                  <a:moveTo>
                    <a:pt x="1" y="1"/>
                  </a:moveTo>
                  <a:lnTo>
                    <a:pt x="1" y="27069"/>
                  </a:lnTo>
                  <a:lnTo>
                    <a:pt x="2959" y="2706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
            <p:cNvSpPr/>
            <p:nvPr/>
          </p:nvSpPr>
          <p:spPr>
            <a:xfrm>
              <a:off x="5702496" y="4721984"/>
              <a:ext cx="94688" cy="421504"/>
            </a:xfrm>
            <a:custGeom>
              <a:rect b="b" l="l" r="r" t="t"/>
              <a:pathLst>
                <a:path extrusionOk="0" h="13172" w="2959">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9"/>
            <p:cNvSpPr/>
            <p:nvPr/>
          </p:nvSpPr>
          <p:spPr>
            <a:xfrm>
              <a:off x="5566752" y="4416608"/>
              <a:ext cx="94688" cy="726880"/>
            </a:xfrm>
            <a:custGeom>
              <a:rect b="b" l="l" r="r" t="t"/>
              <a:pathLst>
                <a:path extrusionOk="0" h="22715" w="2959">
                  <a:moveTo>
                    <a:pt x="0" y="0"/>
                  </a:moveTo>
                  <a:lnTo>
                    <a:pt x="0" y="22715"/>
                  </a:lnTo>
                  <a:lnTo>
                    <a:pt x="2958" y="2271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
            <p:cNvSpPr/>
            <p:nvPr/>
          </p:nvSpPr>
          <p:spPr>
            <a:xfrm>
              <a:off x="5979296" y="4571968"/>
              <a:ext cx="94688" cy="571520"/>
            </a:xfrm>
            <a:custGeom>
              <a:rect b="b" l="l" r="r" t="t"/>
              <a:pathLst>
                <a:path extrusionOk="0" h="17860" w="2959">
                  <a:moveTo>
                    <a:pt x="1" y="1"/>
                  </a:moveTo>
                  <a:lnTo>
                    <a:pt x="1" y="17860"/>
                  </a:lnTo>
                  <a:lnTo>
                    <a:pt x="2959" y="17860"/>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
            <p:cNvSpPr/>
            <p:nvPr/>
          </p:nvSpPr>
          <p:spPr>
            <a:xfrm>
              <a:off x="5843584" y="4813088"/>
              <a:ext cx="94688" cy="330400"/>
            </a:xfrm>
            <a:custGeom>
              <a:rect b="b" l="l" r="r" t="t"/>
              <a:pathLst>
                <a:path extrusionOk="0" h="10325" w="2959">
                  <a:moveTo>
                    <a:pt x="0" y="0"/>
                  </a:moveTo>
                  <a:lnTo>
                    <a:pt x="0" y="10325"/>
                  </a:lnTo>
                  <a:lnTo>
                    <a:pt x="2958" y="10325"/>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
            <p:cNvSpPr/>
            <p:nvPr/>
          </p:nvSpPr>
          <p:spPr>
            <a:xfrm>
              <a:off x="6256128"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9"/>
            <p:cNvSpPr/>
            <p:nvPr/>
          </p:nvSpPr>
          <p:spPr>
            <a:xfrm>
              <a:off x="61203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
            <p:cNvSpPr/>
            <p:nvPr/>
          </p:nvSpPr>
          <p:spPr>
            <a:xfrm>
              <a:off x="6534720" y="4505888"/>
              <a:ext cx="92896" cy="637600"/>
            </a:xfrm>
            <a:custGeom>
              <a:rect b="b" l="l" r="r" t="t"/>
              <a:pathLst>
                <a:path extrusionOk="0" h="19925" w="2903">
                  <a:moveTo>
                    <a:pt x="1" y="1"/>
                  </a:moveTo>
                  <a:lnTo>
                    <a:pt x="1" y="19925"/>
                  </a:lnTo>
                  <a:lnTo>
                    <a:pt x="2903" y="19925"/>
                  </a:lnTo>
                  <a:lnTo>
                    <a:pt x="2903"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9"/>
            <p:cNvSpPr/>
            <p:nvPr/>
          </p:nvSpPr>
          <p:spPr>
            <a:xfrm>
              <a:off x="6399008" y="4739840"/>
              <a:ext cx="92896" cy="403648"/>
            </a:xfrm>
            <a:custGeom>
              <a:rect b="b" l="l" r="r" t="t"/>
              <a:pathLst>
                <a:path extrusionOk="0" h="12614" w="2903">
                  <a:moveTo>
                    <a:pt x="0" y="1"/>
                  </a:moveTo>
                  <a:lnTo>
                    <a:pt x="0" y="12614"/>
                  </a:lnTo>
                  <a:lnTo>
                    <a:pt x="2902" y="12614"/>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
            <p:cNvSpPr/>
            <p:nvPr/>
          </p:nvSpPr>
          <p:spPr>
            <a:xfrm>
              <a:off x="6811552" y="4807712"/>
              <a:ext cx="94688" cy="335776"/>
            </a:xfrm>
            <a:custGeom>
              <a:rect b="b" l="l" r="r" t="t"/>
              <a:pathLst>
                <a:path extrusionOk="0" h="10493" w="2959">
                  <a:moveTo>
                    <a:pt x="0" y="1"/>
                  </a:moveTo>
                  <a:lnTo>
                    <a:pt x="0" y="10493"/>
                  </a:lnTo>
                  <a:lnTo>
                    <a:pt x="2958" y="1049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9"/>
            <p:cNvSpPr/>
            <p:nvPr/>
          </p:nvSpPr>
          <p:spPr>
            <a:xfrm>
              <a:off x="6675808" y="4614848"/>
              <a:ext cx="94688" cy="528640"/>
            </a:xfrm>
            <a:custGeom>
              <a:rect b="b" l="l" r="r" t="t"/>
              <a:pathLst>
                <a:path extrusionOk="0" h="16520" w="2959">
                  <a:moveTo>
                    <a:pt x="1" y="0"/>
                  </a:moveTo>
                  <a:lnTo>
                    <a:pt x="1" y="16520"/>
                  </a:lnTo>
                  <a:lnTo>
                    <a:pt x="2959" y="16520"/>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9"/>
            <p:cNvSpPr/>
            <p:nvPr/>
          </p:nvSpPr>
          <p:spPr>
            <a:xfrm>
              <a:off x="7088384" y="4739840"/>
              <a:ext cx="94688" cy="403648"/>
            </a:xfrm>
            <a:custGeom>
              <a:rect b="b" l="l" r="r" t="t"/>
              <a:pathLst>
                <a:path extrusionOk="0" h="12614" w="2959">
                  <a:moveTo>
                    <a:pt x="0" y="1"/>
                  </a:moveTo>
                  <a:lnTo>
                    <a:pt x="0" y="12614"/>
                  </a:lnTo>
                  <a:lnTo>
                    <a:pt x="2958" y="12614"/>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9"/>
            <p:cNvSpPr/>
            <p:nvPr/>
          </p:nvSpPr>
          <p:spPr>
            <a:xfrm>
              <a:off x="6952640" y="4530912"/>
              <a:ext cx="94688" cy="612576"/>
            </a:xfrm>
            <a:custGeom>
              <a:rect b="b" l="l" r="r" t="t"/>
              <a:pathLst>
                <a:path extrusionOk="0" h="19143" w="2959">
                  <a:moveTo>
                    <a:pt x="0" y="0"/>
                  </a:moveTo>
                  <a:lnTo>
                    <a:pt x="0" y="19143"/>
                  </a:lnTo>
                  <a:lnTo>
                    <a:pt x="2958" y="19143"/>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9"/>
            <p:cNvSpPr/>
            <p:nvPr/>
          </p:nvSpPr>
          <p:spPr>
            <a:xfrm>
              <a:off x="7365184" y="4739840"/>
              <a:ext cx="94688" cy="403648"/>
            </a:xfrm>
            <a:custGeom>
              <a:rect b="b" l="l" r="r" t="t"/>
              <a:pathLst>
                <a:path extrusionOk="0" h="12614" w="2959">
                  <a:moveTo>
                    <a:pt x="1" y="1"/>
                  </a:moveTo>
                  <a:lnTo>
                    <a:pt x="1" y="12614"/>
                  </a:lnTo>
                  <a:lnTo>
                    <a:pt x="2959" y="12614"/>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9"/>
            <p:cNvSpPr/>
            <p:nvPr/>
          </p:nvSpPr>
          <p:spPr>
            <a:xfrm>
              <a:off x="7229472" y="4825568"/>
              <a:ext cx="94688" cy="317920"/>
            </a:xfrm>
            <a:custGeom>
              <a:rect b="b" l="l" r="r" t="t"/>
              <a:pathLst>
                <a:path extrusionOk="0" h="9935" w="2959">
                  <a:moveTo>
                    <a:pt x="0" y="1"/>
                  </a:moveTo>
                  <a:lnTo>
                    <a:pt x="0" y="9935"/>
                  </a:lnTo>
                  <a:lnTo>
                    <a:pt x="2958" y="9935"/>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
            <p:cNvSpPr/>
            <p:nvPr/>
          </p:nvSpPr>
          <p:spPr>
            <a:xfrm>
              <a:off x="7643808" y="4632704"/>
              <a:ext cx="92896" cy="510784"/>
            </a:xfrm>
            <a:custGeom>
              <a:rect b="b" l="l" r="r" t="t"/>
              <a:pathLst>
                <a:path extrusionOk="0" h="15962" w="2903">
                  <a:moveTo>
                    <a:pt x="0" y="0"/>
                  </a:moveTo>
                  <a:lnTo>
                    <a:pt x="0" y="15962"/>
                  </a:lnTo>
                  <a:lnTo>
                    <a:pt x="2902" y="15962"/>
                  </a:lnTo>
                  <a:lnTo>
                    <a:pt x="2902"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9"/>
            <p:cNvSpPr/>
            <p:nvPr/>
          </p:nvSpPr>
          <p:spPr>
            <a:xfrm>
              <a:off x="7506272" y="4963104"/>
              <a:ext cx="94688" cy="180384"/>
            </a:xfrm>
            <a:custGeom>
              <a:rect b="b" l="l" r="r" t="t"/>
              <a:pathLst>
                <a:path extrusionOk="0" h="5637" w="2959">
                  <a:moveTo>
                    <a:pt x="1" y="0"/>
                  </a:moveTo>
                  <a:lnTo>
                    <a:pt x="1" y="5637"/>
                  </a:lnTo>
                  <a:lnTo>
                    <a:pt x="2959" y="5637"/>
                  </a:lnTo>
                  <a:lnTo>
                    <a:pt x="2959"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
            <p:cNvSpPr/>
            <p:nvPr/>
          </p:nvSpPr>
          <p:spPr>
            <a:xfrm>
              <a:off x="7920608" y="4909504"/>
              <a:ext cx="94688" cy="233984"/>
            </a:xfrm>
            <a:custGeom>
              <a:rect b="b" l="l" r="r" t="t"/>
              <a:pathLst>
                <a:path extrusionOk="0" h="7312" w="2959">
                  <a:moveTo>
                    <a:pt x="1" y="1"/>
                  </a:moveTo>
                  <a:lnTo>
                    <a:pt x="1" y="7312"/>
                  </a:lnTo>
                  <a:lnTo>
                    <a:pt x="2959" y="731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
            <p:cNvSpPr/>
            <p:nvPr/>
          </p:nvSpPr>
          <p:spPr>
            <a:xfrm>
              <a:off x="7784896" y="4777344"/>
              <a:ext cx="94688" cy="366144"/>
            </a:xfrm>
            <a:custGeom>
              <a:rect b="b" l="l" r="r" t="t"/>
              <a:pathLst>
                <a:path extrusionOk="0" h="11442" w="2959">
                  <a:moveTo>
                    <a:pt x="0" y="1"/>
                  </a:moveTo>
                  <a:lnTo>
                    <a:pt x="0" y="11442"/>
                  </a:lnTo>
                  <a:lnTo>
                    <a:pt x="2958" y="1144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9"/>
            <p:cNvSpPr/>
            <p:nvPr/>
          </p:nvSpPr>
          <p:spPr>
            <a:xfrm>
              <a:off x="8197440" y="4571968"/>
              <a:ext cx="94688" cy="571520"/>
            </a:xfrm>
            <a:custGeom>
              <a:rect b="b" l="l" r="r" t="t"/>
              <a:pathLst>
                <a:path extrusionOk="0" h="17860" w="2959">
                  <a:moveTo>
                    <a:pt x="0" y="1"/>
                  </a:moveTo>
                  <a:lnTo>
                    <a:pt x="0" y="17860"/>
                  </a:lnTo>
                  <a:lnTo>
                    <a:pt x="2958" y="17860"/>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
            <p:cNvSpPr/>
            <p:nvPr/>
          </p:nvSpPr>
          <p:spPr>
            <a:xfrm>
              <a:off x="8061696" y="4777344"/>
              <a:ext cx="94688" cy="366144"/>
            </a:xfrm>
            <a:custGeom>
              <a:rect b="b" l="l" r="r" t="t"/>
              <a:pathLst>
                <a:path extrusionOk="0" h="11442" w="2959">
                  <a:moveTo>
                    <a:pt x="1" y="1"/>
                  </a:moveTo>
                  <a:lnTo>
                    <a:pt x="1" y="11442"/>
                  </a:lnTo>
                  <a:lnTo>
                    <a:pt x="2959" y="11442"/>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9"/>
            <p:cNvSpPr/>
            <p:nvPr/>
          </p:nvSpPr>
          <p:spPr>
            <a:xfrm>
              <a:off x="8474272" y="4721984"/>
              <a:ext cx="94656" cy="421504"/>
            </a:xfrm>
            <a:custGeom>
              <a:rect b="b" l="l" r="r" t="t"/>
              <a:pathLst>
                <a:path extrusionOk="0" h="13172" w="2958">
                  <a:moveTo>
                    <a:pt x="0" y="1"/>
                  </a:moveTo>
                  <a:lnTo>
                    <a:pt x="0" y="13172"/>
                  </a:lnTo>
                  <a:lnTo>
                    <a:pt x="2958" y="13172"/>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
            <p:cNvSpPr/>
            <p:nvPr/>
          </p:nvSpPr>
          <p:spPr>
            <a:xfrm>
              <a:off x="8338528" y="4488032"/>
              <a:ext cx="94688" cy="655456"/>
            </a:xfrm>
            <a:custGeom>
              <a:rect b="b" l="l" r="r" t="t"/>
              <a:pathLst>
                <a:path extrusionOk="0" h="20483" w="2959">
                  <a:moveTo>
                    <a:pt x="0" y="1"/>
                  </a:moveTo>
                  <a:lnTo>
                    <a:pt x="0" y="20483"/>
                  </a:lnTo>
                  <a:lnTo>
                    <a:pt x="2958" y="20483"/>
                  </a:lnTo>
                  <a:lnTo>
                    <a:pt x="2958"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
            <p:cNvSpPr/>
            <p:nvPr/>
          </p:nvSpPr>
          <p:spPr>
            <a:xfrm>
              <a:off x="8751072" y="4409440"/>
              <a:ext cx="94688" cy="734048"/>
            </a:xfrm>
            <a:custGeom>
              <a:rect b="b" l="l" r="r" t="t"/>
              <a:pathLst>
                <a:path extrusionOk="0" h="22939" w="2959">
                  <a:moveTo>
                    <a:pt x="1" y="1"/>
                  </a:moveTo>
                  <a:lnTo>
                    <a:pt x="1" y="22939"/>
                  </a:lnTo>
                  <a:lnTo>
                    <a:pt x="2959" y="22939"/>
                  </a:lnTo>
                  <a:lnTo>
                    <a:pt x="2959"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
            <p:cNvSpPr/>
            <p:nvPr/>
          </p:nvSpPr>
          <p:spPr>
            <a:xfrm>
              <a:off x="8615360" y="4295168"/>
              <a:ext cx="94688" cy="848320"/>
            </a:xfrm>
            <a:custGeom>
              <a:rect b="b" l="l" r="r" t="t"/>
              <a:pathLst>
                <a:path extrusionOk="0" h="26510" w="2959">
                  <a:moveTo>
                    <a:pt x="0" y="0"/>
                  </a:moveTo>
                  <a:lnTo>
                    <a:pt x="0" y="26510"/>
                  </a:lnTo>
                  <a:lnTo>
                    <a:pt x="2958" y="26510"/>
                  </a:lnTo>
                  <a:lnTo>
                    <a:pt x="2958"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9"/>
            <p:cNvSpPr/>
            <p:nvPr/>
          </p:nvSpPr>
          <p:spPr>
            <a:xfrm>
              <a:off x="9029696" y="4409440"/>
              <a:ext cx="92896" cy="734048"/>
            </a:xfrm>
            <a:custGeom>
              <a:rect b="b" l="l" r="r" t="t"/>
              <a:pathLst>
                <a:path extrusionOk="0" h="22939" w="2903">
                  <a:moveTo>
                    <a:pt x="0" y="1"/>
                  </a:moveTo>
                  <a:lnTo>
                    <a:pt x="0" y="22939"/>
                  </a:lnTo>
                  <a:lnTo>
                    <a:pt x="2902" y="22939"/>
                  </a:lnTo>
                  <a:lnTo>
                    <a:pt x="2902" y="1"/>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
            <p:cNvSpPr/>
            <p:nvPr/>
          </p:nvSpPr>
          <p:spPr>
            <a:xfrm>
              <a:off x="8893952" y="4180864"/>
              <a:ext cx="92896" cy="962624"/>
            </a:xfrm>
            <a:custGeom>
              <a:rect b="b" l="l" r="r" t="t"/>
              <a:pathLst>
                <a:path extrusionOk="0" h="30082" w="2903">
                  <a:moveTo>
                    <a:pt x="1" y="0"/>
                  </a:moveTo>
                  <a:lnTo>
                    <a:pt x="1" y="30082"/>
                  </a:lnTo>
                  <a:lnTo>
                    <a:pt x="2903" y="30082"/>
                  </a:lnTo>
                  <a:lnTo>
                    <a:pt x="2903" y="0"/>
                  </a:lnTo>
                  <a:close/>
                </a:path>
              </a:pathLst>
            </a:custGeom>
            <a:solidFill>
              <a:srgbClr val="FFFFFF">
                <a:alpha val="1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9"/>
          <p:cNvSpPr/>
          <p:nvPr/>
        </p:nvSpPr>
        <p:spPr>
          <a:xfrm>
            <a:off x="0" y="3579000"/>
            <a:ext cx="9144000" cy="1293056"/>
          </a:xfrm>
          <a:custGeom>
            <a:rect b="b" l="l" r="r" t="t"/>
            <a:pathLst>
              <a:path extrusionOk="0" h="40408" w="28575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
          <p:cNvSpPr txBox="1"/>
          <p:nvPr>
            <p:ph type="title"/>
          </p:nvPr>
        </p:nvSpPr>
        <p:spPr>
          <a:xfrm>
            <a:off x="739675" y="401250"/>
            <a:ext cx="7686000" cy="8574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7" name="Google Shape;657;p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graph">
  <p:cSld name="TITLE_ONLY_1">
    <p:spTree>
      <p:nvGrpSpPr>
        <p:cNvPr id="658" name="Shape 658"/>
        <p:cNvGrpSpPr/>
        <p:nvPr/>
      </p:nvGrpSpPr>
      <p:grpSpPr>
        <a:xfrm>
          <a:off x="0" y="0"/>
          <a:ext cx="0" cy="0"/>
          <a:chOff x="0" y="0"/>
          <a:chExt cx="0" cy="0"/>
        </a:xfrm>
      </p:grpSpPr>
      <p:sp>
        <p:nvSpPr>
          <p:cNvPr id="659" name="Google Shape;659;p10"/>
          <p:cNvSpPr/>
          <p:nvPr/>
        </p:nvSpPr>
        <p:spPr>
          <a:xfrm>
            <a:off x="-25" y="-11875"/>
            <a:ext cx="9144000" cy="823200"/>
          </a:xfrm>
          <a:prstGeom prst="rect">
            <a:avLst/>
          </a:pr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
          <p:cNvSpPr txBox="1"/>
          <p:nvPr>
            <p:ph type="title"/>
          </p:nvPr>
        </p:nvSpPr>
        <p:spPr>
          <a:xfrm>
            <a:off x="739675" y="-1"/>
            <a:ext cx="7686000" cy="716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1" name="Google Shape;661;p1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1.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5143488"/>
          </a:xfrm>
          <a:custGeom>
            <a:rect b="b" l="l" r="r" t="t"/>
            <a:pathLst>
              <a:path extrusionOk="0" h="160734" w="28575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39675" y="401250"/>
            <a:ext cx="76860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1pPr>
            <a:lvl2pPr lvl="1">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2pPr>
            <a:lvl3pPr lvl="2">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3pPr>
            <a:lvl4pPr lvl="3">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4pPr>
            <a:lvl5pPr lvl="4">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5pPr>
            <a:lvl6pPr lvl="5">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6pPr>
            <a:lvl7pPr lvl="6">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7pPr>
            <a:lvl8pPr lvl="7">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8pPr>
            <a:lvl9pPr lvl="8">
              <a:spcBef>
                <a:spcPts val="0"/>
              </a:spcBef>
              <a:spcAft>
                <a:spcPts val="0"/>
              </a:spcAft>
              <a:buClr>
                <a:schemeClr val="lt1"/>
              </a:buClr>
              <a:buSzPts val="3000"/>
              <a:buFont typeface="Titillium Web ExtraLight"/>
              <a:buNone/>
              <a:defRPr sz="3000">
                <a:solidFill>
                  <a:schemeClr val="lt1"/>
                </a:solidFill>
                <a:latin typeface="Titillium Web ExtraLight"/>
                <a:ea typeface="Titillium Web ExtraLight"/>
                <a:cs typeface="Titillium Web ExtraLight"/>
                <a:sym typeface="Titillium Web ExtraLight"/>
              </a:defRPr>
            </a:lvl9pPr>
          </a:lstStyle>
          <a:p/>
        </p:txBody>
      </p:sp>
      <p:sp>
        <p:nvSpPr>
          <p:cNvPr id="8" name="Google Shape;8;p1"/>
          <p:cNvSpPr txBox="1"/>
          <p:nvPr>
            <p:ph idx="1" type="body"/>
          </p:nvPr>
        </p:nvSpPr>
        <p:spPr>
          <a:xfrm>
            <a:off x="739680" y="1152528"/>
            <a:ext cx="7686000" cy="30984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indent="-381000" lvl="1" marL="914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indent="-381000" lvl="2" marL="1371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indent="-381000" lvl="3" marL="1828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indent="-381000" lvl="4" marL="2286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indent="-381000" lvl="5" marL="27432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indent="-381000" lvl="6" marL="32004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indent="-381000" lvl="7" marL="36576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indent="-381000" lvl="8" marL="41148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p:txBody>
      </p:sp>
      <p:sp>
        <p:nvSpPr>
          <p:cNvPr id="9" name="Google Shape;9;p1"/>
          <p:cNvSpPr txBox="1"/>
          <p:nvPr>
            <p:ph idx="12" type="sldNum"/>
          </p:nvPr>
        </p:nvSpPr>
        <p:spPr>
          <a:xfrm>
            <a:off x="8586575" y="-11875"/>
            <a:ext cx="557400" cy="5478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785" name="Shape 785"/>
        <p:cNvGrpSpPr/>
        <p:nvPr/>
      </p:nvGrpSpPr>
      <p:grpSpPr>
        <a:xfrm>
          <a:off x="0" y="0"/>
          <a:ext cx="0" cy="0"/>
          <a:chOff x="0" y="0"/>
          <a:chExt cx="0" cy="0"/>
        </a:xfrm>
      </p:grpSpPr>
      <p:sp>
        <p:nvSpPr>
          <p:cNvPr id="786" name="Google Shape;78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87" name="Google Shape;78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sz="1400">
                <a:solidFill>
                  <a:schemeClr val="lt2"/>
                </a:solidFill>
              </a:defRPr>
            </a:lvl2pPr>
            <a:lvl3pPr indent="-317500" lvl="2" marL="1371600" rtl="0">
              <a:lnSpc>
                <a:spcPct val="115000"/>
              </a:lnSpc>
              <a:spcBef>
                <a:spcPts val="0"/>
              </a:spcBef>
              <a:spcAft>
                <a:spcPts val="0"/>
              </a:spcAft>
              <a:buClr>
                <a:schemeClr val="lt2"/>
              </a:buClr>
              <a:buSzPts val="1400"/>
              <a:buChar char="■"/>
              <a:defRPr sz="1400">
                <a:solidFill>
                  <a:schemeClr val="lt2"/>
                </a:solidFill>
              </a:defRPr>
            </a:lvl3pPr>
            <a:lvl4pPr indent="-317500" lvl="3" marL="1828800" rtl="0">
              <a:lnSpc>
                <a:spcPct val="115000"/>
              </a:lnSpc>
              <a:spcBef>
                <a:spcPts val="0"/>
              </a:spcBef>
              <a:spcAft>
                <a:spcPts val="0"/>
              </a:spcAft>
              <a:buClr>
                <a:schemeClr val="lt2"/>
              </a:buClr>
              <a:buSzPts val="1400"/>
              <a:buChar char="●"/>
              <a:defRPr sz="1400">
                <a:solidFill>
                  <a:schemeClr val="lt2"/>
                </a:solidFill>
              </a:defRPr>
            </a:lvl4pPr>
            <a:lvl5pPr indent="-317500" lvl="4" marL="2286000" rtl="0">
              <a:lnSpc>
                <a:spcPct val="115000"/>
              </a:lnSpc>
              <a:spcBef>
                <a:spcPts val="0"/>
              </a:spcBef>
              <a:spcAft>
                <a:spcPts val="0"/>
              </a:spcAft>
              <a:buClr>
                <a:schemeClr val="lt2"/>
              </a:buClr>
              <a:buSzPts val="1400"/>
              <a:buChar char="○"/>
              <a:defRPr sz="1400">
                <a:solidFill>
                  <a:schemeClr val="lt2"/>
                </a:solidFill>
              </a:defRPr>
            </a:lvl5pPr>
            <a:lvl6pPr indent="-317500" lvl="5" marL="2743200" rtl="0">
              <a:lnSpc>
                <a:spcPct val="115000"/>
              </a:lnSpc>
              <a:spcBef>
                <a:spcPts val="0"/>
              </a:spcBef>
              <a:spcAft>
                <a:spcPts val="0"/>
              </a:spcAft>
              <a:buClr>
                <a:schemeClr val="lt2"/>
              </a:buClr>
              <a:buSzPts val="1400"/>
              <a:buChar char="■"/>
              <a:defRPr sz="1400">
                <a:solidFill>
                  <a:schemeClr val="lt2"/>
                </a:solidFill>
              </a:defRPr>
            </a:lvl6pPr>
            <a:lvl7pPr indent="-317500" lvl="6" marL="3200400" rtl="0">
              <a:lnSpc>
                <a:spcPct val="115000"/>
              </a:lnSpc>
              <a:spcBef>
                <a:spcPts val="0"/>
              </a:spcBef>
              <a:spcAft>
                <a:spcPts val="0"/>
              </a:spcAft>
              <a:buClr>
                <a:schemeClr val="lt2"/>
              </a:buClr>
              <a:buSzPts val="1400"/>
              <a:buChar char="●"/>
              <a:defRPr sz="1400">
                <a:solidFill>
                  <a:schemeClr val="lt2"/>
                </a:solidFill>
              </a:defRPr>
            </a:lvl7pPr>
            <a:lvl8pPr indent="-317500" lvl="7" marL="3657600" rtl="0">
              <a:lnSpc>
                <a:spcPct val="115000"/>
              </a:lnSpc>
              <a:spcBef>
                <a:spcPts val="0"/>
              </a:spcBef>
              <a:spcAft>
                <a:spcPts val="0"/>
              </a:spcAft>
              <a:buClr>
                <a:schemeClr val="lt2"/>
              </a:buClr>
              <a:buSzPts val="1400"/>
              <a:buChar char="○"/>
              <a:defRPr sz="1400">
                <a:solidFill>
                  <a:schemeClr val="lt2"/>
                </a:solidFill>
              </a:defRPr>
            </a:lvl8pPr>
            <a:lvl9pPr indent="-317500" lvl="8" marL="4114800" rtl="0">
              <a:lnSpc>
                <a:spcPct val="115000"/>
              </a:lnSpc>
              <a:spcBef>
                <a:spcPts val="0"/>
              </a:spcBef>
              <a:spcAft>
                <a:spcPts val="0"/>
              </a:spcAft>
              <a:buClr>
                <a:schemeClr val="lt2"/>
              </a:buClr>
              <a:buSzPts val="1400"/>
              <a:buChar char="■"/>
              <a:defRPr sz="1400">
                <a:solidFill>
                  <a:schemeClr val="lt2"/>
                </a:solidFill>
              </a:defRPr>
            </a:lvl9pPr>
          </a:lstStyle>
          <a:p/>
        </p:txBody>
      </p:sp>
      <p:sp>
        <p:nvSpPr>
          <p:cNvPr id="788" name="Google Shape;78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recitmst.qc.ca/tableurs27102023" TargetMode="External"/><Relationship Id="rId4" Type="http://schemas.openxmlformats.org/officeDocument/2006/relationships/image" Target="../media/image2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campus.recit.qc.ca/course/view.php?id=524#section-0"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enrol/index.php?id=524" TargetMode="External"/><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hyperlink" Target="https://campus.recit.qc.ca/enrol/index.php?id=263" TargetMode="External"/><Relationship Id="rId8" Type="http://schemas.openxmlformats.org/officeDocument/2006/relationships/hyperlink" Target="https://campus.recit.qc.ca/enrol/index.php?id=5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cs.google.com/spreadsheets/d/1hkKZWfT-1v0Lh1cnhc240faSlDeIlv48uPjyoJr8uck/edit?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campus.recit.qc.ca/mod/page/view.php?id=21503"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stephanie.rioux@recit.qc.ca" TargetMode="External"/><Relationship Id="rId4" Type="http://schemas.openxmlformats.org/officeDocument/2006/relationships/hyperlink" Target="mailto:sonya.fiset@recit.qc.ca" TargetMode="External"/><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2.png"/><Relationship Id="rId1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hyperlink" Target="https://bit.ly/ateliers_GRMS50" TargetMode="External"/><Relationship Id="rId5" Type="http://schemas.openxmlformats.org/officeDocument/2006/relationships/image" Target="../media/image1.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slidescarnival.com/?utm_source=template"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1" Type="http://schemas.openxmlformats.org/officeDocument/2006/relationships/image" Target="../media/image8.jpg"/><Relationship Id="rId10"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2.png"/><Relationship Id="rId1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16.png"/><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7.png"/><Relationship Id="rId7" Type="http://schemas.openxmlformats.org/officeDocument/2006/relationships/hyperlink" Target="https://bit.ly/WipebookGRMS5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recitmst.qc.ca/tableurs2710202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mailto:stephanie.rioux@recit.qc.ca" TargetMode="External"/><Relationship Id="rId4" Type="http://schemas.openxmlformats.org/officeDocument/2006/relationships/hyperlink" Target="mailto:sonya.fiset@recit.qc.ca" TargetMode="External"/><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837" name="Shape 837"/>
        <p:cNvGrpSpPr/>
        <p:nvPr/>
      </p:nvGrpSpPr>
      <p:grpSpPr>
        <a:xfrm>
          <a:off x="0" y="0"/>
          <a:ext cx="0" cy="0"/>
          <a:chOff x="0" y="0"/>
          <a:chExt cx="0" cy="0"/>
        </a:xfrm>
      </p:grpSpPr>
      <p:sp>
        <p:nvSpPr>
          <p:cNvPr id="838" name="Google Shape;838;p30"/>
          <p:cNvSpPr txBox="1"/>
          <p:nvPr>
            <p:ph type="ctrTitle"/>
          </p:nvPr>
        </p:nvSpPr>
        <p:spPr>
          <a:xfrm>
            <a:off x="342200" y="2414875"/>
            <a:ext cx="8739000" cy="2543700"/>
          </a:xfrm>
          <a:prstGeom prst="rect">
            <a:avLst/>
          </a:prstGeom>
          <a:noFill/>
          <a:ln>
            <a:noFill/>
          </a:ln>
          <a:effectLst>
            <a:outerShdw blurRad="57150" rotWithShape="0" algn="bl" dir="5400000" dist="19050">
              <a:srgbClr val="000000">
                <a:alpha val="50000"/>
              </a:srgbClr>
            </a:outerShdw>
          </a:effectLst>
        </p:spPr>
        <p:txBody>
          <a:bodyPr anchorCtr="0" anchor="b" bIns="19050" lIns="19050" spcFirstLastPara="1" rIns="19050" wrap="square" tIns="19050">
            <a:normAutofit/>
          </a:bodyPr>
          <a:lstStyle/>
          <a:p>
            <a:pPr indent="0" lvl="0" marL="0" marR="0" rtl="0" algn="l">
              <a:lnSpc>
                <a:spcPct val="100000"/>
              </a:lnSpc>
              <a:spcBef>
                <a:spcPts val="0"/>
              </a:spcBef>
              <a:spcAft>
                <a:spcPts val="0"/>
              </a:spcAft>
              <a:buClr>
                <a:srgbClr val="FFFFFF"/>
              </a:buClr>
              <a:buSzPts val="3800"/>
              <a:buFont typeface="Short Stack"/>
              <a:buNone/>
            </a:pPr>
            <a:r>
              <a:rPr lang="en" sz="2500">
                <a:solidFill>
                  <a:schemeClr val="lt1"/>
                </a:solidFill>
                <a:latin typeface="Comfortaa"/>
                <a:ea typeface="Comfortaa"/>
                <a:cs typeface="Comfortaa"/>
                <a:sym typeface="Comfortaa"/>
              </a:rPr>
              <a:t>Atelier # </a:t>
            </a:r>
            <a:r>
              <a:rPr lang="en" sz="2500">
                <a:latin typeface="Comfortaa"/>
                <a:ea typeface="Comfortaa"/>
                <a:cs typeface="Comfortaa"/>
                <a:sym typeface="Comfortaa"/>
              </a:rPr>
              <a:t>604</a:t>
            </a:r>
            <a:endParaRPr b="1" i="1" sz="2500">
              <a:solidFill>
                <a:schemeClr val="lt1"/>
              </a:solidFill>
              <a:highlight>
                <a:srgbClr val="F1C232"/>
              </a:highlight>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800"/>
              <a:buFont typeface="Arial"/>
              <a:buNone/>
            </a:pPr>
            <a:r>
              <a:rPr b="1" lang="en" sz="2500">
                <a:latin typeface="Comfortaa"/>
                <a:ea typeface="Comfortaa"/>
                <a:cs typeface="Comfortaa"/>
                <a:sym typeface="Comfortaa"/>
              </a:rPr>
              <a:t>LES TABLEURS ET LEURS USAGES PÉDAGOGIQUES</a:t>
            </a:r>
            <a:endParaRPr b="1" sz="2500">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800"/>
              <a:buFont typeface="Arial"/>
              <a:buNone/>
            </a:pPr>
            <a:r>
              <a:t/>
            </a:r>
            <a:endParaRPr b="1" sz="1700">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rgbClr val="FFFFFF"/>
              </a:buClr>
              <a:buSzPts val="3800"/>
              <a:buFont typeface="Short Stack"/>
              <a:buNone/>
            </a:pPr>
            <a:r>
              <a:rPr lang="en" sz="2500">
                <a:solidFill>
                  <a:schemeClr val="lt1"/>
                </a:solidFill>
                <a:latin typeface="Comfortaa"/>
                <a:ea typeface="Comfortaa"/>
                <a:cs typeface="Comfortaa"/>
                <a:sym typeface="Comfortaa"/>
              </a:rPr>
              <a:t>Animation : Stéphanie Rioux et Sonya Fiset</a:t>
            </a:r>
            <a:endParaRPr sz="2500">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rgbClr val="FFFFFF"/>
              </a:buClr>
              <a:buSzPts val="3800"/>
              <a:buFont typeface="Short Stack"/>
              <a:buNone/>
            </a:pPr>
            <a:r>
              <a:t/>
            </a:r>
            <a:endParaRPr sz="1700">
              <a:solidFill>
                <a:schemeClr val="lt1"/>
              </a:solidFill>
              <a:latin typeface="Comfortaa"/>
              <a:ea typeface="Comfortaa"/>
              <a:cs typeface="Comfortaa"/>
              <a:sym typeface="Comfortaa"/>
            </a:endParaRPr>
          </a:p>
          <a:p>
            <a:pPr indent="0" lvl="0" marL="0" marR="0" rtl="0" algn="l">
              <a:lnSpc>
                <a:spcPct val="100000"/>
              </a:lnSpc>
              <a:spcBef>
                <a:spcPts val="0"/>
              </a:spcBef>
              <a:spcAft>
                <a:spcPts val="0"/>
              </a:spcAft>
              <a:buClr>
                <a:srgbClr val="FFFFFF"/>
              </a:buClr>
              <a:buSzPts val="3800"/>
              <a:buFont typeface="Short Stack"/>
              <a:buNone/>
            </a:pPr>
            <a:r>
              <a:rPr lang="en" sz="2500">
                <a:solidFill>
                  <a:schemeClr val="lt1"/>
                </a:solidFill>
                <a:latin typeface="Comfortaa"/>
                <a:ea typeface="Comfortaa"/>
                <a:cs typeface="Comfortaa"/>
                <a:sym typeface="Comfortaa"/>
              </a:rPr>
              <a:t>Pour accéder au diaporama : </a:t>
            </a:r>
            <a:r>
              <a:rPr lang="en" sz="2100" u="sng">
                <a:solidFill>
                  <a:srgbClr val="FFFF00"/>
                </a:solidFill>
                <a:latin typeface="Comfortaa"/>
                <a:ea typeface="Comfortaa"/>
                <a:cs typeface="Comfortaa"/>
                <a:sym typeface="Comfortaa"/>
                <a:hlinkClick r:id="rId3">
                  <a:extLst>
                    <a:ext uri="{A12FA001-AC4F-418D-AE19-62706E023703}">
                      <ahyp:hlinkClr val="tx"/>
                    </a:ext>
                  </a:extLst>
                </a:hlinkClick>
              </a:rPr>
              <a:t>recitmst.qc.ca/tableurs27102023</a:t>
            </a:r>
            <a:endParaRPr sz="2100">
              <a:solidFill>
                <a:srgbClr val="FFFF00"/>
              </a:solidFill>
            </a:endParaRPr>
          </a:p>
        </p:txBody>
      </p:sp>
      <p:pic>
        <p:nvPicPr>
          <p:cNvPr id="839" name="Google Shape;839;p30"/>
          <p:cNvPicPr preferRelativeResize="0"/>
          <p:nvPr/>
        </p:nvPicPr>
        <p:blipFill>
          <a:blip r:embed="rId4">
            <a:alphaModFix/>
          </a:blip>
          <a:stretch>
            <a:fillRect/>
          </a:stretch>
        </p:blipFill>
        <p:spPr>
          <a:xfrm>
            <a:off x="94126" y="67250"/>
            <a:ext cx="1423148" cy="835975"/>
          </a:xfrm>
          <a:prstGeom prst="rect">
            <a:avLst/>
          </a:prstGeom>
          <a:noFill/>
          <a:ln>
            <a:noFill/>
          </a:ln>
        </p:spPr>
      </p:pic>
      <p:sp>
        <p:nvSpPr>
          <p:cNvPr id="840" name="Google Shape;840;p30"/>
          <p:cNvSpPr txBox="1"/>
          <p:nvPr/>
        </p:nvSpPr>
        <p:spPr>
          <a:xfrm>
            <a:off x="94125" y="1012725"/>
            <a:ext cx="6393900" cy="939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lt1"/>
                </a:solidFill>
                <a:latin typeface="Comfortaa"/>
                <a:ea typeface="Comfortaa"/>
                <a:cs typeface="Comfortaa"/>
                <a:sym typeface="Comfortaa"/>
              </a:rPr>
              <a:t>#GRMS50 à Victoriaville</a:t>
            </a:r>
            <a:endParaRPr b="1" sz="2800">
              <a:solidFill>
                <a:schemeClr val="lt1"/>
              </a:solidFill>
              <a:latin typeface="Comfortaa"/>
              <a:ea typeface="Comfortaa"/>
              <a:cs typeface="Comfortaa"/>
              <a:sym typeface="Comfortaa"/>
            </a:endParaRPr>
          </a:p>
          <a:p>
            <a:pPr indent="0" lvl="0" marL="0" rtl="0" algn="l">
              <a:spcBef>
                <a:spcPts val="0"/>
              </a:spcBef>
              <a:spcAft>
                <a:spcPts val="0"/>
              </a:spcAft>
              <a:buNone/>
            </a:pPr>
            <a:r>
              <a:rPr b="1" lang="en" sz="2100">
                <a:solidFill>
                  <a:schemeClr val="lt1"/>
                </a:solidFill>
                <a:latin typeface="Comfortaa"/>
                <a:ea typeface="Comfortaa"/>
                <a:cs typeface="Comfortaa"/>
                <a:sym typeface="Comfortaa"/>
              </a:rPr>
              <a:t>27 octobre 2023</a:t>
            </a:r>
            <a:endParaRPr b="1" sz="2100">
              <a:solidFill>
                <a:schemeClr val="lt1"/>
              </a:solidFill>
              <a:latin typeface="Comfortaa"/>
              <a:ea typeface="Comfortaa"/>
              <a:cs typeface="Comfortaa"/>
              <a:sym typeface="Comfortaa"/>
            </a:endParaRPr>
          </a:p>
        </p:txBody>
      </p:sp>
      <p:pic>
        <p:nvPicPr>
          <p:cNvPr id="841" name="Google Shape;841;p30"/>
          <p:cNvPicPr preferRelativeResize="0"/>
          <p:nvPr/>
        </p:nvPicPr>
        <p:blipFill>
          <a:blip r:embed="rId5">
            <a:alphaModFix/>
          </a:blip>
          <a:stretch>
            <a:fillRect/>
          </a:stretch>
        </p:blipFill>
        <p:spPr>
          <a:xfrm>
            <a:off x="6137006" y="191831"/>
            <a:ext cx="2410181" cy="270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39"/>
          <p:cNvSpPr txBox="1"/>
          <p:nvPr>
            <p:ph idx="1" type="body"/>
          </p:nvPr>
        </p:nvSpPr>
        <p:spPr>
          <a:xfrm>
            <a:off x="754675" y="222200"/>
            <a:ext cx="7659000" cy="1718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4400">
                <a:solidFill>
                  <a:srgbClr val="FFFF00"/>
                </a:solidFill>
              </a:rPr>
              <a:t>“</a:t>
            </a:r>
            <a:r>
              <a:rPr lang="en" sz="4400">
                <a:solidFill>
                  <a:srgbClr val="FFFF00"/>
                </a:solidFill>
              </a:rPr>
              <a:t>Pourquoi intégrer les tableurs en classe de mathématique ?</a:t>
            </a:r>
            <a:r>
              <a:rPr lang="en" sz="4400">
                <a:solidFill>
                  <a:srgbClr val="FFFF00"/>
                </a:solidFill>
              </a:rPr>
              <a:t>”</a:t>
            </a:r>
            <a:endParaRPr sz="4400">
              <a:solidFill>
                <a:srgbClr val="FFFF00"/>
              </a:solidFill>
            </a:endParaRPr>
          </a:p>
        </p:txBody>
      </p:sp>
      <p:sp>
        <p:nvSpPr>
          <p:cNvPr id="935" name="Google Shape;935;p39"/>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36" name="Google Shape;936;p39"/>
          <p:cNvPicPr preferRelativeResize="0"/>
          <p:nvPr/>
        </p:nvPicPr>
        <p:blipFill>
          <a:blip r:embed="rId3">
            <a:alphaModFix/>
          </a:blip>
          <a:stretch>
            <a:fillRect/>
          </a:stretch>
        </p:blipFill>
        <p:spPr>
          <a:xfrm>
            <a:off x="279825" y="2273000"/>
            <a:ext cx="2032700" cy="2032700"/>
          </a:xfrm>
          <a:prstGeom prst="rect">
            <a:avLst/>
          </a:prstGeom>
          <a:noFill/>
          <a:ln>
            <a:noFill/>
          </a:ln>
        </p:spPr>
      </p:pic>
      <p:pic>
        <p:nvPicPr>
          <p:cNvPr id="937" name="Google Shape;937;p39"/>
          <p:cNvPicPr preferRelativeResize="0"/>
          <p:nvPr/>
        </p:nvPicPr>
        <p:blipFill>
          <a:blip r:embed="rId4">
            <a:alphaModFix/>
          </a:blip>
          <a:stretch>
            <a:fillRect/>
          </a:stretch>
        </p:blipFill>
        <p:spPr>
          <a:xfrm>
            <a:off x="2574000" y="2389737"/>
            <a:ext cx="6333925" cy="179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40"/>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43" name="Google Shape;943;p40"/>
          <p:cNvSpPr txBox="1"/>
          <p:nvPr>
            <p:ph idx="4294967295" type="body"/>
          </p:nvPr>
        </p:nvSpPr>
        <p:spPr>
          <a:xfrm>
            <a:off x="457275" y="238275"/>
            <a:ext cx="7932900" cy="11697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4300">
                <a:solidFill>
                  <a:schemeClr val="lt1"/>
                </a:solidFill>
                <a:latin typeface="Titillium Web ExtraLight"/>
                <a:ea typeface="Titillium Web ExtraLight"/>
                <a:cs typeface="Titillium Web ExtraLight"/>
                <a:sym typeface="Titillium Web ExtraLight"/>
              </a:rPr>
              <a:t>CAMPUS RÉCIT</a:t>
            </a:r>
            <a:r>
              <a:rPr lang="en" sz="3100"/>
              <a:t> </a:t>
            </a:r>
            <a:r>
              <a:rPr lang="en" sz="2600"/>
              <a:t> </a:t>
            </a:r>
            <a:endParaRPr sz="2600"/>
          </a:p>
          <a:p>
            <a:pPr indent="0" lvl="0" marL="0" rtl="0" algn="ctr">
              <a:spcBef>
                <a:spcPts val="0"/>
              </a:spcBef>
              <a:spcAft>
                <a:spcPts val="0"/>
              </a:spcAft>
              <a:buNone/>
            </a:pPr>
            <a:r>
              <a:rPr lang="en" sz="2100" u="sng">
                <a:solidFill>
                  <a:srgbClr val="FFFF00"/>
                </a:solidFill>
                <a:hlinkClick r:id="rId3">
                  <a:extLst>
                    <a:ext uri="{A12FA001-AC4F-418D-AE19-62706E023703}">
                      <ahyp:hlinkClr val="tx"/>
                    </a:ext>
                  </a:extLst>
                </a:hlinkClick>
              </a:rPr>
              <a:t>Les tableurs en classe de mathématique</a:t>
            </a:r>
            <a:endParaRPr sz="2100">
              <a:solidFill>
                <a:srgbClr val="FFFF00"/>
              </a:solidFill>
            </a:endParaRPr>
          </a:p>
        </p:txBody>
      </p:sp>
      <p:grpSp>
        <p:nvGrpSpPr>
          <p:cNvPr id="944" name="Google Shape;944;p40"/>
          <p:cNvGrpSpPr/>
          <p:nvPr/>
        </p:nvGrpSpPr>
        <p:grpSpPr>
          <a:xfrm>
            <a:off x="1622969" y="1557643"/>
            <a:ext cx="5601518" cy="3281862"/>
            <a:chOff x="1177450" y="241631"/>
            <a:chExt cx="6173152" cy="3616776"/>
          </a:xfrm>
        </p:grpSpPr>
        <p:sp>
          <p:nvSpPr>
            <p:cNvPr id="945" name="Google Shape;945;p40"/>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40"/>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40"/>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40"/>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949" name="Google Shape;949;p40"/>
          <p:cNvPicPr preferRelativeResize="0"/>
          <p:nvPr/>
        </p:nvPicPr>
        <p:blipFill>
          <a:blip r:embed="rId4">
            <a:alphaModFix/>
          </a:blip>
          <a:stretch>
            <a:fillRect/>
          </a:stretch>
        </p:blipFill>
        <p:spPr>
          <a:xfrm>
            <a:off x="2255000" y="1741100"/>
            <a:ext cx="4351524" cy="2436975"/>
          </a:xfrm>
          <a:prstGeom prst="rect">
            <a:avLst/>
          </a:prstGeom>
          <a:noFill/>
          <a:ln>
            <a:noFill/>
          </a:ln>
        </p:spPr>
      </p:pic>
      <p:sp>
        <p:nvSpPr>
          <p:cNvPr id="950" name="Google Shape;950;p40"/>
          <p:cNvSpPr/>
          <p:nvPr/>
        </p:nvSpPr>
        <p:spPr>
          <a:xfrm>
            <a:off x="2253050" y="4173600"/>
            <a:ext cx="4351500" cy="336300"/>
          </a:xfrm>
          <a:prstGeom prst="rect">
            <a:avLst/>
          </a:prstGeom>
          <a:solidFill>
            <a:srgbClr val="0B6CBB"/>
          </a:solidFill>
          <a:ln cap="flat" cmpd="sng" w="9525">
            <a:solidFill>
              <a:srgbClr val="0B6CB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41"/>
          <p:cNvSpPr txBox="1"/>
          <p:nvPr>
            <p:ph type="title"/>
          </p:nvPr>
        </p:nvSpPr>
        <p:spPr>
          <a:xfrm>
            <a:off x="729000" y="294050"/>
            <a:ext cx="7686000" cy="754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700"/>
              <a:t>AUTOFORMATION </a:t>
            </a:r>
            <a:r>
              <a:rPr lang="en" sz="3700"/>
              <a:t>-</a:t>
            </a:r>
            <a:r>
              <a:rPr lang="en" sz="3700"/>
              <a:t> 2 ÉTAPES</a:t>
            </a:r>
            <a:endParaRPr sz="3700"/>
          </a:p>
        </p:txBody>
      </p:sp>
      <p:sp>
        <p:nvSpPr>
          <p:cNvPr id="956" name="Google Shape;956;p41"/>
          <p:cNvSpPr txBox="1"/>
          <p:nvPr>
            <p:ph idx="1" type="body"/>
          </p:nvPr>
        </p:nvSpPr>
        <p:spPr>
          <a:xfrm>
            <a:off x="1180425" y="1616875"/>
            <a:ext cx="2973000" cy="10314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Création d’un compte gratuit ou ses connecter</a:t>
            </a:r>
            <a:endParaRPr b="1"/>
          </a:p>
          <a:p>
            <a:pPr indent="0" lvl="0" marL="0" rtl="0" algn="l">
              <a:spcBef>
                <a:spcPts val="600"/>
              </a:spcBef>
              <a:spcAft>
                <a:spcPts val="0"/>
              </a:spcAft>
              <a:buNone/>
            </a:pPr>
            <a:r>
              <a:rPr lang="en" sz="1400">
                <a:solidFill>
                  <a:srgbClr val="FFFF00"/>
                </a:solidFill>
              </a:rPr>
              <a:t>Si nouveau compte → Valider courriel</a:t>
            </a:r>
            <a:endParaRPr sz="1400">
              <a:solidFill>
                <a:srgbClr val="FFFF00"/>
              </a:solidFill>
            </a:endParaRPr>
          </a:p>
        </p:txBody>
      </p:sp>
      <p:sp>
        <p:nvSpPr>
          <p:cNvPr id="957" name="Google Shape;957;p41"/>
          <p:cNvSpPr txBox="1"/>
          <p:nvPr>
            <p:ph idx="2" type="body"/>
          </p:nvPr>
        </p:nvSpPr>
        <p:spPr>
          <a:xfrm>
            <a:off x="5187527" y="1616875"/>
            <a:ext cx="2775600" cy="738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a:t>Inscription à l’autoformation</a:t>
            </a:r>
            <a:endParaRPr/>
          </a:p>
        </p:txBody>
      </p:sp>
      <p:sp>
        <p:nvSpPr>
          <p:cNvPr id="958" name="Google Shape;958;p41"/>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59" name="Google Shape;959;p41">
            <a:hlinkClick r:id="rId3"/>
          </p:cNvPr>
          <p:cNvSpPr/>
          <p:nvPr/>
        </p:nvSpPr>
        <p:spPr>
          <a:xfrm>
            <a:off x="1606240"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60" name="Google Shape;960;p41">
            <a:hlinkClick r:id="rId4"/>
          </p:cNvPr>
          <p:cNvPicPr preferRelativeResize="0"/>
          <p:nvPr/>
        </p:nvPicPr>
        <p:blipFill>
          <a:blip r:embed="rId5">
            <a:alphaModFix/>
          </a:blip>
          <a:stretch>
            <a:fillRect/>
          </a:stretch>
        </p:blipFill>
        <p:spPr>
          <a:xfrm>
            <a:off x="1826764" y="2940615"/>
            <a:ext cx="1439048" cy="618750"/>
          </a:xfrm>
          <a:prstGeom prst="rect">
            <a:avLst/>
          </a:prstGeom>
          <a:noFill/>
          <a:ln>
            <a:noFill/>
          </a:ln>
        </p:spPr>
      </p:pic>
      <p:pic>
        <p:nvPicPr>
          <p:cNvPr id="961" name="Google Shape;961;p41"/>
          <p:cNvPicPr preferRelativeResize="0"/>
          <p:nvPr/>
        </p:nvPicPr>
        <p:blipFill>
          <a:blip r:embed="rId6">
            <a:alphaModFix/>
          </a:blip>
          <a:stretch>
            <a:fillRect/>
          </a:stretch>
        </p:blipFill>
        <p:spPr>
          <a:xfrm rot="-1286681">
            <a:off x="3355222" y="3347237"/>
            <a:ext cx="567505" cy="567505"/>
          </a:xfrm>
          <a:prstGeom prst="rect">
            <a:avLst/>
          </a:prstGeom>
          <a:noFill/>
          <a:ln>
            <a:noFill/>
          </a:ln>
        </p:spPr>
      </p:pic>
      <p:sp>
        <p:nvSpPr>
          <p:cNvPr id="962" name="Google Shape;962;p41"/>
          <p:cNvSpPr/>
          <p:nvPr/>
        </p:nvSpPr>
        <p:spPr>
          <a:xfrm>
            <a:off x="3756563"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1</a:t>
            </a:r>
            <a:endParaRPr b="1" sz="1700">
              <a:latin typeface="Dosis"/>
              <a:ea typeface="Dosis"/>
              <a:cs typeface="Dosis"/>
              <a:sym typeface="Dosis"/>
            </a:endParaRPr>
          </a:p>
        </p:txBody>
      </p:sp>
      <p:sp>
        <p:nvSpPr>
          <p:cNvPr id="963" name="Google Shape;963;p41">
            <a:hlinkClick r:id="rId7"/>
          </p:cNvPr>
          <p:cNvSpPr/>
          <p:nvPr/>
        </p:nvSpPr>
        <p:spPr>
          <a:xfrm>
            <a:off x="5624355" y="2882040"/>
            <a:ext cx="1981500" cy="735900"/>
          </a:xfrm>
          <a:prstGeom prst="roundRect">
            <a:avLst>
              <a:gd fmla="val 16667" name="adj"/>
            </a:avLst>
          </a:prstGeom>
          <a:solidFill>
            <a:srgbClr val="CED5D8"/>
          </a:solidFill>
          <a:ln cap="flat" cmpd="sng" w="9525">
            <a:solidFill>
              <a:srgbClr val="5F6C70"/>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u="sng">
                <a:solidFill>
                  <a:srgbClr val="0069BF"/>
                </a:solidFill>
                <a:latin typeface="Century Gothic"/>
                <a:ea typeface="Century Gothic"/>
                <a:cs typeface="Century Gothic"/>
                <a:sym typeface="Century Gothic"/>
                <a:hlinkClick r:id="rId8">
                  <a:extLst>
                    <a:ext uri="{A12FA001-AC4F-418D-AE19-62706E023703}">
                      <ahyp:hlinkClr val="tx"/>
                    </a:ext>
                  </a:extLst>
                </a:hlinkClick>
              </a:rPr>
              <a:t>Inscription</a:t>
            </a:r>
            <a:endParaRPr b="1" sz="1400">
              <a:solidFill>
                <a:srgbClr val="0069BF"/>
              </a:solidFill>
              <a:latin typeface="Century Gothic"/>
              <a:ea typeface="Century Gothic"/>
              <a:cs typeface="Century Gothic"/>
              <a:sym typeface="Century Gothic"/>
            </a:endParaRPr>
          </a:p>
          <a:p>
            <a:pPr indent="0" lvl="0" marL="0" rtl="0" algn="ctr">
              <a:spcBef>
                <a:spcPts val="0"/>
              </a:spcBef>
              <a:spcAft>
                <a:spcPts val="0"/>
              </a:spcAft>
              <a:buNone/>
            </a:pPr>
            <a:r>
              <a:rPr b="1" lang="en" u="sng">
                <a:solidFill>
                  <a:srgbClr val="0069BF"/>
                </a:solidFill>
                <a:latin typeface="Century Gothic"/>
                <a:ea typeface="Century Gothic"/>
                <a:cs typeface="Century Gothic"/>
                <a:sym typeface="Century Gothic"/>
                <a:hlinkClick r:id="rId9">
                  <a:extLst>
                    <a:ext uri="{A12FA001-AC4F-418D-AE19-62706E023703}">
                      <ahyp:hlinkClr val="tx"/>
                    </a:ext>
                  </a:extLst>
                </a:hlinkClick>
              </a:rPr>
              <a:t>Tableurs en mathématique</a:t>
            </a:r>
            <a:endParaRPr b="1" sz="1400">
              <a:solidFill>
                <a:srgbClr val="0069BF"/>
              </a:solidFill>
              <a:latin typeface="Century Gothic"/>
              <a:ea typeface="Century Gothic"/>
              <a:cs typeface="Century Gothic"/>
              <a:sym typeface="Century Gothic"/>
            </a:endParaRPr>
          </a:p>
        </p:txBody>
      </p:sp>
      <p:pic>
        <p:nvPicPr>
          <p:cNvPr id="964" name="Google Shape;964;p41"/>
          <p:cNvPicPr preferRelativeResize="0"/>
          <p:nvPr/>
        </p:nvPicPr>
        <p:blipFill>
          <a:blip r:embed="rId6">
            <a:alphaModFix/>
          </a:blip>
          <a:stretch>
            <a:fillRect/>
          </a:stretch>
        </p:blipFill>
        <p:spPr>
          <a:xfrm rot="-1286681">
            <a:off x="7373413" y="3347237"/>
            <a:ext cx="567505" cy="567505"/>
          </a:xfrm>
          <a:prstGeom prst="rect">
            <a:avLst/>
          </a:prstGeom>
          <a:noFill/>
          <a:ln>
            <a:noFill/>
          </a:ln>
        </p:spPr>
      </p:pic>
      <p:sp>
        <p:nvSpPr>
          <p:cNvPr id="965" name="Google Shape;965;p41"/>
          <p:cNvSpPr/>
          <p:nvPr/>
        </p:nvSpPr>
        <p:spPr>
          <a:xfrm>
            <a:off x="7752131" y="3495990"/>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1700">
                <a:latin typeface="Dosis"/>
                <a:ea typeface="Dosis"/>
                <a:cs typeface="Dosis"/>
                <a:sym typeface="Dosis"/>
              </a:rPr>
              <a:t>2</a:t>
            </a:r>
            <a:endParaRPr b="1" sz="1700">
              <a:latin typeface="Dosis"/>
              <a:ea typeface="Dosis"/>
              <a:cs typeface="Dosis"/>
              <a:sym typeface="Dosi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2"/>
          <p:cNvSpPr txBox="1"/>
          <p:nvPr>
            <p:ph idx="4294967295" type="ctrTitle"/>
          </p:nvPr>
        </p:nvSpPr>
        <p:spPr>
          <a:xfrm>
            <a:off x="564850" y="1859150"/>
            <a:ext cx="61521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D’AUTRES IDÉES</a:t>
            </a:r>
            <a:endParaRPr sz="6300"/>
          </a:p>
        </p:txBody>
      </p:sp>
      <p:sp>
        <p:nvSpPr>
          <p:cNvPr id="971" name="Google Shape;971;p42"/>
          <p:cNvSpPr txBox="1"/>
          <p:nvPr>
            <p:ph idx="1" type="body"/>
          </p:nvPr>
        </p:nvSpPr>
        <p:spPr>
          <a:xfrm>
            <a:off x="564850" y="3281350"/>
            <a:ext cx="5804400" cy="9852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2600" u="sng">
                <a:solidFill>
                  <a:schemeClr val="hlink"/>
                </a:solidFill>
                <a:hlinkClick r:id="rId3"/>
              </a:rPr>
              <a:t>Géométrie, algèbre, probabilités, mathématiques financières</a:t>
            </a:r>
            <a:endParaRPr sz="2600"/>
          </a:p>
        </p:txBody>
      </p:sp>
      <p:sp>
        <p:nvSpPr>
          <p:cNvPr id="972" name="Google Shape;972;p42"/>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73" name="Google Shape;973;p42"/>
          <p:cNvGrpSpPr/>
          <p:nvPr/>
        </p:nvGrpSpPr>
        <p:grpSpPr>
          <a:xfrm>
            <a:off x="7071014" y="2234795"/>
            <a:ext cx="1160951" cy="1771470"/>
            <a:chOff x="6718575" y="2318625"/>
            <a:chExt cx="256950" cy="407375"/>
          </a:xfrm>
        </p:grpSpPr>
        <p:sp>
          <p:nvSpPr>
            <p:cNvPr id="974" name="Google Shape;974;p4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43"/>
          <p:cNvSpPr txBox="1"/>
          <p:nvPr>
            <p:ph idx="4294967295" type="ctrTitle"/>
          </p:nvPr>
        </p:nvSpPr>
        <p:spPr>
          <a:xfrm>
            <a:off x="561150" y="1276000"/>
            <a:ext cx="80217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BADGE DÉCOUVERTE</a:t>
            </a:r>
            <a:endParaRPr sz="6300"/>
          </a:p>
        </p:txBody>
      </p:sp>
      <p:sp>
        <p:nvSpPr>
          <p:cNvPr id="987" name="Google Shape;987;p43"/>
          <p:cNvSpPr txBox="1"/>
          <p:nvPr>
            <p:ph idx="1" type="body"/>
          </p:nvPr>
        </p:nvSpPr>
        <p:spPr>
          <a:xfrm>
            <a:off x="564850" y="3281350"/>
            <a:ext cx="5804400" cy="585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2600"/>
              <a:t>Visitez </a:t>
            </a:r>
            <a:r>
              <a:rPr lang="en" sz="2600" u="sng">
                <a:solidFill>
                  <a:srgbClr val="FFFF00"/>
                </a:solidFill>
                <a:hlinkClick r:id="rId3">
                  <a:extLst>
                    <a:ext uri="{A12FA001-AC4F-418D-AE19-62706E023703}">
                      <ahyp:hlinkClr val="tx"/>
                    </a:ext>
                  </a:extLst>
                </a:hlinkClick>
              </a:rPr>
              <a:t>cette page</a:t>
            </a:r>
            <a:endParaRPr sz="2600">
              <a:solidFill>
                <a:srgbClr val="FFFF00"/>
              </a:solidFill>
            </a:endParaRPr>
          </a:p>
        </p:txBody>
      </p:sp>
      <p:sp>
        <p:nvSpPr>
          <p:cNvPr id="988" name="Google Shape;988;p43"/>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89" name="Google Shape;989;p43"/>
          <p:cNvPicPr preferRelativeResize="0"/>
          <p:nvPr/>
        </p:nvPicPr>
        <p:blipFill>
          <a:blip r:embed="rId4">
            <a:alphaModFix/>
          </a:blip>
          <a:stretch>
            <a:fillRect/>
          </a:stretch>
        </p:blipFill>
        <p:spPr>
          <a:xfrm>
            <a:off x="5412025" y="2565175"/>
            <a:ext cx="2671075" cy="231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44"/>
          <p:cNvSpPr txBox="1"/>
          <p:nvPr>
            <p:ph idx="4294967295" type="ctrTitle"/>
          </p:nvPr>
        </p:nvSpPr>
        <p:spPr>
          <a:xfrm>
            <a:off x="412450" y="1706750"/>
            <a:ext cx="8021700" cy="1154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6300"/>
              <a:t>MERCI!</a:t>
            </a:r>
            <a:endParaRPr sz="6300"/>
          </a:p>
        </p:txBody>
      </p:sp>
      <p:sp>
        <p:nvSpPr>
          <p:cNvPr id="995" name="Google Shape;995;p44"/>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96" name="Google Shape;996;p44"/>
          <p:cNvSpPr txBox="1"/>
          <p:nvPr>
            <p:ph idx="1" type="body"/>
          </p:nvPr>
        </p:nvSpPr>
        <p:spPr>
          <a:xfrm>
            <a:off x="901952" y="2839100"/>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3"/>
              </a:rPr>
              <a:t>stephanie.rioux@recit.qc.ca</a:t>
            </a:r>
            <a:endParaRPr sz="1900"/>
          </a:p>
        </p:txBody>
      </p:sp>
      <p:sp>
        <p:nvSpPr>
          <p:cNvPr id="997" name="Google Shape;997;p44"/>
          <p:cNvSpPr txBox="1"/>
          <p:nvPr>
            <p:ph idx="1" type="body"/>
          </p:nvPr>
        </p:nvSpPr>
        <p:spPr>
          <a:xfrm>
            <a:off x="901952" y="353197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4"/>
              </a:rPr>
              <a:t>sonya.fiset@recit.qc.ca</a:t>
            </a:r>
            <a:endParaRPr sz="1900"/>
          </a:p>
        </p:txBody>
      </p:sp>
      <p:grpSp>
        <p:nvGrpSpPr>
          <p:cNvPr id="998" name="Google Shape;998;p44"/>
          <p:cNvGrpSpPr/>
          <p:nvPr/>
        </p:nvGrpSpPr>
        <p:grpSpPr>
          <a:xfrm>
            <a:off x="509801" y="3000945"/>
            <a:ext cx="391001" cy="264085"/>
            <a:chOff x="564675" y="1700625"/>
            <a:chExt cx="465200" cy="314200"/>
          </a:xfrm>
        </p:grpSpPr>
        <p:sp>
          <p:nvSpPr>
            <p:cNvPr id="999" name="Google Shape;999;p44"/>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1000" name="Google Shape;1000;p44"/>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1001" name="Google Shape;1001;p44"/>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grpSp>
      <p:grpSp>
        <p:nvGrpSpPr>
          <p:cNvPr id="1002" name="Google Shape;1002;p44"/>
          <p:cNvGrpSpPr/>
          <p:nvPr/>
        </p:nvGrpSpPr>
        <p:grpSpPr>
          <a:xfrm>
            <a:off x="509801" y="3638432"/>
            <a:ext cx="391001" cy="264085"/>
            <a:chOff x="564675" y="1700625"/>
            <a:chExt cx="465200" cy="314200"/>
          </a:xfrm>
        </p:grpSpPr>
        <p:sp>
          <p:nvSpPr>
            <p:cNvPr id="1003" name="Google Shape;1003;p44"/>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1004" name="Google Shape;1004;p44"/>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sp>
          <p:nvSpPr>
            <p:cNvPr id="1005" name="Google Shape;1005;p44"/>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00"/>
                </a:solidFill>
              </a:endParaRPr>
            </a:p>
          </p:txBody>
        </p:sp>
      </p:grpSp>
      <p:pic>
        <p:nvPicPr>
          <p:cNvPr id="1006" name="Google Shape;1006;p44"/>
          <p:cNvPicPr preferRelativeResize="0"/>
          <p:nvPr/>
        </p:nvPicPr>
        <p:blipFill>
          <a:blip r:embed="rId5">
            <a:alphaModFix/>
          </a:blip>
          <a:stretch>
            <a:fillRect/>
          </a:stretch>
        </p:blipFill>
        <p:spPr>
          <a:xfrm>
            <a:off x="5733634" y="1531536"/>
            <a:ext cx="1677800" cy="270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1010" name="Shape 1010"/>
        <p:cNvGrpSpPr/>
        <p:nvPr/>
      </p:nvGrpSpPr>
      <p:grpSpPr>
        <a:xfrm>
          <a:off x="0" y="0"/>
          <a:ext cx="0" cy="0"/>
          <a:chOff x="0" y="0"/>
          <a:chExt cx="0" cy="0"/>
        </a:xfrm>
      </p:grpSpPr>
      <p:pic>
        <p:nvPicPr>
          <p:cNvPr id="1011" name="Google Shape;1011;p45"/>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1012" name="Google Shape;1012;p45"/>
          <p:cNvSpPr txBox="1"/>
          <p:nvPr/>
        </p:nvSpPr>
        <p:spPr>
          <a:xfrm>
            <a:off x="0" y="244000"/>
            <a:ext cx="9144000" cy="10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Comfortaa"/>
                <a:ea typeface="Comfortaa"/>
                <a:cs typeface="Comfortaa"/>
                <a:sym typeface="Comfortaa"/>
              </a:rPr>
              <a:t>Merci aux commanditaires</a:t>
            </a:r>
            <a:endParaRPr b="1" sz="28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2800">
              <a:solidFill>
                <a:schemeClr val="dk1"/>
              </a:solidFill>
              <a:latin typeface="Comfortaa"/>
              <a:ea typeface="Comfortaa"/>
              <a:cs typeface="Comfortaa"/>
              <a:sym typeface="Comfortaa"/>
            </a:endParaRPr>
          </a:p>
        </p:txBody>
      </p:sp>
      <p:pic>
        <p:nvPicPr>
          <p:cNvPr id="1013" name="Google Shape;1013;p45"/>
          <p:cNvPicPr preferRelativeResize="0"/>
          <p:nvPr/>
        </p:nvPicPr>
        <p:blipFill>
          <a:blip r:embed="rId4">
            <a:alphaModFix/>
          </a:blip>
          <a:stretch>
            <a:fillRect/>
          </a:stretch>
        </p:blipFill>
        <p:spPr>
          <a:xfrm>
            <a:off x="6657075" y="1911206"/>
            <a:ext cx="2119444" cy="919032"/>
          </a:xfrm>
          <a:prstGeom prst="rect">
            <a:avLst/>
          </a:prstGeom>
          <a:noFill/>
          <a:ln>
            <a:noFill/>
          </a:ln>
        </p:spPr>
      </p:pic>
      <p:pic>
        <p:nvPicPr>
          <p:cNvPr id="1014" name="Google Shape;1014;p45"/>
          <p:cNvPicPr preferRelativeResize="0"/>
          <p:nvPr/>
        </p:nvPicPr>
        <p:blipFill rotWithShape="1">
          <a:blip r:embed="rId5">
            <a:alphaModFix/>
          </a:blip>
          <a:srcRect b="0" l="2317" r="2308" t="6375"/>
          <a:stretch/>
        </p:blipFill>
        <p:spPr>
          <a:xfrm>
            <a:off x="333448" y="1889271"/>
            <a:ext cx="2439187" cy="919032"/>
          </a:xfrm>
          <a:prstGeom prst="rect">
            <a:avLst/>
          </a:prstGeom>
          <a:noFill/>
          <a:ln>
            <a:noFill/>
          </a:ln>
        </p:spPr>
      </p:pic>
      <p:pic>
        <p:nvPicPr>
          <p:cNvPr id="1015" name="Google Shape;1015;p45"/>
          <p:cNvPicPr preferRelativeResize="0"/>
          <p:nvPr/>
        </p:nvPicPr>
        <p:blipFill>
          <a:blip r:embed="rId6">
            <a:alphaModFix/>
          </a:blip>
          <a:stretch>
            <a:fillRect/>
          </a:stretch>
        </p:blipFill>
        <p:spPr>
          <a:xfrm>
            <a:off x="3621868" y="4216276"/>
            <a:ext cx="1542848" cy="698969"/>
          </a:xfrm>
          <a:prstGeom prst="rect">
            <a:avLst/>
          </a:prstGeom>
          <a:noFill/>
          <a:ln>
            <a:noFill/>
          </a:ln>
        </p:spPr>
      </p:pic>
      <p:pic>
        <p:nvPicPr>
          <p:cNvPr id="1016" name="Google Shape;1016;p45"/>
          <p:cNvPicPr preferRelativeResize="0"/>
          <p:nvPr/>
        </p:nvPicPr>
        <p:blipFill>
          <a:blip r:embed="rId7">
            <a:alphaModFix/>
          </a:blip>
          <a:stretch>
            <a:fillRect/>
          </a:stretch>
        </p:blipFill>
        <p:spPr>
          <a:xfrm>
            <a:off x="3289576" y="3316726"/>
            <a:ext cx="2889458" cy="611775"/>
          </a:xfrm>
          <a:prstGeom prst="rect">
            <a:avLst/>
          </a:prstGeom>
          <a:noFill/>
          <a:ln>
            <a:noFill/>
          </a:ln>
        </p:spPr>
      </p:pic>
      <p:pic>
        <p:nvPicPr>
          <p:cNvPr id="1017" name="Google Shape;1017;p45"/>
          <p:cNvPicPr preferRelativeResize="0"/>
          <p:nvPr/>
        </p:nvPicPr>
        <p:blipFill>
          <a:blip r:embed="rId8">
            <a:alphaModFix/>
          </a:blip>
          <a:stretch>
            <a:fillRect/>
          </a:stretch>
        </p:blipFill>
        <p:spPr>
          <a:xfrm>
            <a:off x="181126" y="2990268"/>
            <a:ext cx="2836596" cy="661406"/>
          </a:xfrm>
          <a:prstGeom prst="rect">
            <a:avLst/>
          </a:prstGeom>
          <a:noFill/>
          <a:ln>
            <a:noFill/>
          </a:ln>
        </p:spPr>
      </p:pic>
      <p:pic>
        <p:nvPicPr>
          <p:cNvPr id="1018" name="Google Shape;1018;p45"/>
          <p:cNvPicPr preferRelativeResize="0"/>
          <p:nvPr/>
        </p:nvPicPr>
        <p:blipFill>
          <a:blip r:embed="rId9">
            <a:alphaModFix/>
          </a:blip>
          <a:stretch>
            <a:fillRect/>
          </a:stretch>
        </p:blipFill>
        <p:spPr>
          <a:xfrm>
            <a:off x="6313801" y="3618924"/>
            <a:ext cx="2559887" cy="698975"/>
          </a:xfrm>
          <a:prstGeom prst="rect">
            <a:avLst/>
          </a:prstGeom>
          <a:noFill/>
          <a:ln>
            <a:noFill/>
          </a:ln>
        </p:spPr>
      </p:pic>
      <p:pic>
        <p:nvPicPr>
          <p:cNvPr id="1019" name="Google Shape;1019;p45"/>
          <p:cNvPicPr preferRelativeResize="0"/>
          <p:nvPr/>
        </p:nvPicPr>
        <p:blipFill>
          <a:blip r:embed="rId10">
            <a:alphaModFix/>
          </a:blip>
          <a:stretch>
            <a:fillRect/>
          </a:stretch>
        </p:blipFill>
        <p:spPr>
          <a:xfrm>
            <a:off x="2932744" y="1840112"/>
            <a:ext cx="1542844" cy="1017345"/>
          </a:xfrm>
          <a:prstGeom prst="rect">
            <a:avLst/>
          </a:prstGeom>
          <a:noFill/>
          <a:ln>
            <a:noFill/>
          </a:ln>
        </p:spPr>
      </p:pic>
      <p:pic>
        <p:nvPicPr>
          <p:cNvPr id="1020" name="Google Shape;1020;p45"/>
          <p:cNvPicPr preferRelativeResize="0"/>
          <p:nvPr/>
        </p:nvPicPr>
        <p:blipFill>
          <a:blip r:embed="rId11">
            <a:alphaModFix/>
          </a:blip>
          <a:stretch>
            <a:fillRect/>
          </a:stretch>
        </p:blipFill>
        <p:spPr>
          <a:xfrm>
            <a:off x="4575223" y="1897708"/>
            <a:ext cx="1874176" cy="919031"/>
          </a:xfrm>
          <a:prstGeom prst="rect">
            <a:avLst/>
          </a:prstGeom>
          <a:noFill/>
          <a:ln>
            <a:noFill/>
          </a:ln>
        </p:spPr>
      </p:pic>
      <p:pic>
        <p:nvPicPr>
          <p:cNvPr id="1021" name="Google Shape;1021;p45"/>
          <p:cNvPicPr preferRelativeResize="0"/>
          <p:nvPr/>
        </p:nvPicPr>
        <p:blipFill>
          <a:blip r:embed="rId12">
            <a:alphaModFix/>
          </a:blip>
          <a:stretch>
            <a:fillRect/>
          </a:stretch>
        </p:blipFill>
        <p:spPr>
          <a:xfrm>
            <a:off x="7781606" y="174807"/>
            <a:ext cx="1120800" cy="1258611"/>
          </a:xfrm>
          <a:prstGeom prst="rect">
            <a:avLst/>
          </a:prstGeom>
          <a:noFill/>
          <a:ln>
            <a:noFill/>
          </a:ln>
        </p:spPr>
      </p:pic>
      <p:pic>
        <p:nvPicPr>
          <p:cNvPr id="1022" name="Google Shape;1022;p45"/>
          <p:cNvPicPr preferRelativeResize="0"/>
          <p:nvPr/>
        </p:nvPicPr>
        <p:blipFill>
          <a:blip r:embed="rId13">
            <a:alphaModFix/>
          </a:blip>
          <a:stretch>
            <a:fillRect/>
          </a:stretch>
        </p:blipFill>
        <p:spPr>
          <a:xfrm>
            <a:off x="5564768" y="4375049"/>
            <a:ext cx="1926405" cy="597001"/>
          </a:xfrm>
          <a:prstGeom prst="rect">
            <a:avLst/>
          </a:prstGeom>
          <a:noFill/>
          <a:ln>
            <a:noFill/>
          </a:ln>
        </p:spPr>
      </p:pic>
      <p:pic>
        <p:nvPicPr>
          <p:cNvPr id="1023" name="Google Shape;1023;p45"/>
          <p:cNvPicPr preferRelativeResize="0"/>
          <p:nvPr/>
        </p:nvPicPr>
        <p:blipFill>
          <a:blip r:embed="rId14">
            <a:alphaModFix/>
          </a:blip>
          <a:stretch>
            <a:fillRect/>
          </a:stretch>
        </p:blipFill>
        <p:spPr>
          <a:xfrm>
            <a:off x="539700" y="3883791"/>
            <a:ext cx="2119444" cy="7550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1027" name="Shape 1027"/>
        <p:cNvGrpSpPr/>
        <p:nvPr/>
      </p:nvGrpSpPr>
      <p:grpSpPr>
        <a:xfrm>
          <a:off x="0" y="0"/>
          <a:ext cx="0" cy="0"/>
          <a:chOff x="0" y="0"/>
          <a:chExt cx="0" cy="0"/>
        </a:xfrm>
      </p:grpSpPr>
      <p:pic>
        <p:nvPicPr>
          <p:cNvPr id="1028" name="Google Shape;1028;p46"/>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1029" name="Google Shape;1029;p46"/>
          <p:cNvSpPr txBox="1"/>
          <p:nvPr/>
        </p:nvSpPr>
        <p:spPr>
          <a:xfrm>
            <a:off x="0" y="1234600"/>
            <a:ext cx="91440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Comfortaa"/>
                <a:ea typeface="Comfortaa"/>
                <a:cs typeface="Comfortaa"/>
                <a:sym typeface="Comfortaa"/>
              </a:rPr>
              <a:t>Invitation à l’assemblée générale</a:t>
            </a:r>
            <a:endParaRPr b="1" sz="2800">
              <a:solidFill>
                <a:schemeClr val="dk1"/>
              </a:solidFill>
              <a:latin typeface="Comfortaa"/>
              <a:ea typeface="Comfortaa"/>
              <a:cs typeface="Comfortaa"/>
              <a:sym typeface="Comfortaa"/>
            </a:endParaRPr>
          </a:p>
        </p:txBody>
      </p:sp>
      <p:sp>
        <p:nvSpPr>
          <p:cNvPr id="1030" name="Google Shape;1030;p46"/>
          <p:cNvSpPr txBox="1"/>
          <p:nvPr/>
        </p:nvSpPr>
        <p:spPr>
          <a:xfrm>
            <a:off x="392200" y="2005850"/>
            <a:ext cx="8382000" cy="287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Comfortaa"/>
                <a:ea typeface="Comfortaa"/>
                <a:cs typeface="Comfortaa"/>
                <a:sym typeface="Comfortaa"/>
              </a:rPr>
              <a:t>Assemblée générale du GRMS</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En virtuel </a:t>
            </a:r>
            <a:r>
              <a:rPr b="1" lang="en" sz="2000">
                <a:solidFill>
                  <a:schemeClr val="dk1"/>
                </a:solidFill>
                <a:latin typeface="Comfortaa"/>
                <a:ea typeface="Comfortaa"/>
                <a:cs typeface="Comfortaa"/>
                <a:sym typeface="Comfortaa"/>
              </a:rPr>
              <a:t>(un lien vous sera envoyé la semaine précédente)</a:t>
            </a:r>
            <a:endParaRPr b="1" i="1" sz="20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Date : le lundi 6 novembre 2023</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Heure : 19h</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400">
              <a:latin typeface="Short Stack"/>
              <a:ea typeface="Short Stack"/>
              <a:cs typeface="Short Stack"/>
              <a:sym typeface="Short Stack"/>
            </a:endParaRPr>
          </a:p>
        </p:txBody>
      </p:sp>
      <p:pic>
        <p:nvPicPr>
          <p:cNvPr id="1031" name="Google Shape;1031;p46"/>
          <p:cNvPicPr preferRelativeResize="0"/>
          <p:nvPr/>
        </p:nvPicPr>
        <p:blipFill>
          <a:blip r:embed="rId4">
            <a:alphaModFix/>
          </a:blip>
          <a:stretch>
            <a:fillRect/>
          </a:stretch>
        </p:blipFill>
        <p:spPr>
          <a:xfrm>
            <a:off x="7781606" y="174807"/>
            <a:ext cx="1120800" cy="12586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1035" name="Shape 1035"/>
        <p:cNvGrpSpPr/>
        <p:nvPr/>
      </p:nvGrpSpPr>
      <p:grpSpPr>
        <a:xfrm>
          <a:off x="0" y="0"/>
          <a:ext cx="0" cy="0"/>
          <a:chOff x="0" y="0"/>
          <a:chExt cx="0" cy="0"/>
        </a:xfrm>
      </p:grpSpPr>
      <p:pic>
        <p:nvPicPr>
          <p:cNvPr id="1036" name="Google Shape;1036;p47"/>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1037" name="Google Shape;1037;p47"/>
          <p:cNvSpPr txBox="1"/>
          <p:nvPr/>
        </p:nvSpPr>
        <p:spPr>
          <a:xfrm>
            <a:off x="0" y="377350"/>
            <a:ext cx="9144000" cy="3771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dk1"/>
                </a:solidFill>
                <a:latin typeface="Oswald"/>
                <a:ea typeface="Oswald"/>
                <a:cs typeface="Oswald"/>
                <a:sym typeface="Oswald"/>
              </a:rPr>
              <a:t>C’est IMPORTANT pour nous…</a:t>
            </a:r>
            <a:endParaRPr sz="3800">
              <a:solidFill>
                <a:schemeClr val="dk1"/>
              </a:solidFill>
              <a:latin typeface="Oswald"/>
              <a:ea typeface="Oswald"/>
              <a:cs typeface="Oswald"/>
              <a:sym typeface="Oswald"/>
            </a:endParaRPr>
          </a:p>
          <a:p>
            <a:pPr indent="0" lvl="0" marL="0" rtl="0" algn="ctr">
              <a:spcBef>
                <a:spcPts val="0"/>
              </a:spcBef>
              <a:spcAft>
                <a:spcPts val="0"/>
              </a:spcAft>
              <a:buNone/>
            </a:pPr>
            <a:r>
              <a:t/>
            </a:r>
            <a:endParaRPr sz="2700">
              <a:solidFill>
                <a:schemeClr val="dk1"/>
              </a:solidFill>
              <a:latin typeface="Oswald"/>
              <a:ea typeface="Oswald"/>
              <a:cs typeface="Oswald"/>
              <a:sym typeface="Oswald"/>
            </a:endParaRPr>
          </a:p>
          <a:p>
            <a:pPr indent="0" lvl="0" marL="0" rtl="0" algn="ctr">
              <a:spcBef>
                <a:spcPts val="0"/>
              </a:spcBef>
              <a:spcAft>
                <a:spcPts val="0"/>
              </a:spcAft>
              <a:buNone/>
            </a:pPr>
            <a:r>
              <a:rPr lang="en" sz="2700">
                <a:solidFill>
                  <a:schemeClr val="dk1"/>
                </a:solidFill>
                <a:latin typeface="Oswald"/>
                <a:ea typeface="Oswald"/>
                <a:cs typeface="Oswald"/>
                <a:sym typeface="Oswald"/>
              </a:rPr>
              <a:t>Pour évaluer les ateliers auxquels </a:t>
            </a:r>
            <a:endParaRPr sz="2700">
              <a:solidFill>
                <a:schemeClr val="dk1"/>
              </a:solidFill>
              <a:latin typeface="Oswald"/>
              <a:ea typeface="Oswald"/>
              <a:cs typeface="Oswald"/>
              <a:sym typeface="Oswald"/>
            </a:endParaRPr>
          </a:p>
          <a:p>
            <a:pPr indent="0" lvl="0" marL="0" rtl="0" algn="ctr">
              <a:spcBef>
                <a:spcPts val="0"/>
              </a:spcBef>
              <a:spcAft>
                <a:spcPts val="0"/>
              </a:spcAft>
              <a:buNone/>
            </a:pPr>
            <a:r>
              <a:rPr lang="en" sz="2700">
                <a:solidFill>
                  <a:schemeClr val="dk1"/>
                </a:solidFill>
                <a:latin typeface="Oswald"/>
                <a:ea typeface="Oswald"/>
                <a:cs typeface="Oswald"/>
                <a:sym typeface="Oswald"/>
              </a:rPr>
              <a:t>vous avez assisté durant le congrès, </a:t>
            </a:r>
            <a:endParaRPr sz="2700">
              <a:solidFill>
                <a:schemeClr val="dk1"/>
              </a:solidFill>
              <a:latin typeface="Oswald"/>
              <a:ea typeface="Oswald"/>
              <a:cs typeface="Oswald"/>
              <a:sym typeface="Oswald"/>
            </a:endParaRPr>
          </a:p>
          <a:p>
            <a:pPr indent="0" lvl="0" marL="0" rtl="0" algn="ctr">
              <a:spcBef>
                <a:spcPts val="0"/>
              </a:spcBef>
              <a:spcAft>
                <a:spcPts val="0"/>
              </a:spcAft>
              <a:buNone/>
            </a:pPr>
            <a:r>
              <a:rPr lang="en" sz="2700">
                <a:solidFill>
                  <a:schemeClr val="dk1"/>
                </a:solidFill>
                <a:latin typeface="Oswald"/>
                <a:ea typeface="Oswald"/>
                <a:cs typeface="Oswald"/>
                <a:sym typeface="Oswald"/>
              </a:rPr>
              <a:t>merci de cliquer sur le lien ci-dessous </a:t>
            </a:r>
            <a:endParaRPr sz="2700">
              <a:solidFill>
                <a:schemeClr val="dk1"/>
              </a:solidFill>
              <a:latin typeface="Oswald"/>
              <a:ea typeface="Oswald"/>
              <a:cs typeface="Oswald"/>
              <a:sym typeface="Oswald"/>
            </a:endParaRPr>
          </a:p>
          <a:p>
            <a:pPr indent="0" lvl="0" marL="0" rtl="0" algn="ctr">
              <a:spcBef>
                <a:spcPts val="0"/>
              </a:spcBef>
              <a:spcAft>
                <a:spcPts val="0"/>
              </a:spcAft>
              <a:buClr>
                <a:schemeClr val="dk1"/>
              </a:buClr>
              <a:buSzPts val="800"/>
              <a:buFont typeface="Arial"/>
              <a:buNone/>
            </a:pPr>
            <a:r>
              <a:rPr lang="en" sz="2700">
                <a:solidFill>
                  <a:schemeClr val="dk1"/>
                </a:solidFill>
                <a:latin typeface="Oswald"/>
                <a:ea typeface="Oswald"/>
                <a:cs typeface="Oswald"/>
                <a:sym typeface="Oswald"/>
              </a:rPr>
              <a:t>ou de prendre l’adresse en note:</a:t>
            </a:r>
            <a:endParaRPr sz="2700">
              <a:solidFill>
                <a:schemeClr val="dk1"/>
              </a:solidFill>
              <a:latin typeface="Oswald"/>
              <a:ea typeface="Oswald"/>
              <a:cs typeface="Oswald"/>
              <a:sym typeface="Oswald"/>
            </a:endParaRPr>
          </a:p>
          <a:p>
            <a:pPr indent="0" lvl="0" marL="0" rtl="0" algn="ctr">
              <a:spcBef>
                <a:spcPts val="0"/>
              </a:spcBef>
              <a:spcAft>
                <a:spcPts val="0"/>
              </a:spcAft>
              <a:buClr>
                <a:schemeClr val="dk1"/>
              </a:buClr>
              <a:buSzPts val="800"/>
              <a:buFont typeface="Arial"/>
              <a:buNone/>
            </a:pPr>
            <a:r>
              <a:t/>
            </a:r>
            <a:endParaRPr sz="2700">
              <a:solidFill>
                <a:schemeClr val="dk1"/>
              </a:solidFill>
              <a:latin typeface="Oswald"/>
              <a:ea typeface="Oswald"/>
              <a:cs typeface="Oswald"/>
              <a:sym typeface="Oswald"/>
            </a:endParaRPr>
          </a:p>
          <a:p>
            <a:pPr indent="0" lvl="0" marL="0" rtl="0" algn="l">
              <a:spcBef>
                <a:spcPts val="0"/>
              </a:spcBef>
              <a:spcAft>
                <a:spcPts val="0"/>
              </a:spcAft>
              <a:buClr>
                <a:schemeClr val="dk1"/>
              </a:buClr>
              <a:buSzPts val="800"/>
              <a:buFont typeface="Arial"/>
              <a:buNone/>
            </a:pPr>
            <a:r>
              <a:rPr b="1" lang="en" sz="3300">
                <a:solidFill>
                  <a:schemeClr val="dk1"/>
                </a:solidFill>
                <a:latin typeface="Comfortaa"/>
                <a:ea typeface="Comfortaa"/>
                <a:cs typeface="Comfortaa"/>
                <a:sym typeface="Comfortaa"/>
              </a:rPr>
              <a:t>  </a:t>
            </a:r>
            <a:r>
              <a:rPr b="1" lang="en" sz="3300" u="sng">
                <a:solidFill>
                  <a:schemeClr val="hlink"/>
                </a:solidFill>
                <a:latin typeface="Comfortaa"/>
                <a:ea typeface="Comfortaa"/>
                <a:cs typeface="Comfortaa"/>
                <a:sym typeface="Comfortaa"/>
                <a:hlinkClick r:id="rId4"/>
              </a:rPr>
              <a:t>https://bit.ly/ateliers_GRMS50</a:t>
            </a:r>
            <a:r>
              <a:rPr b="1" lang="en" sz="3300">
                <a:solidFill>
                  <a:schemeClr val="dk1"/>
                </a:solidFill>
                <a:latin typeface="Comfortaa"/>
                <a:ea typeface="Comfortaa"/>
                <a:cs typeface="Comfortaa"/>
                <a:sym typeface="Comfortaa"/>
              </a:rPr>
              <a:t> </a:t>
            </a:r>
            <a:endParaRPr b="1" sz="3900">
              <a:solidFill>
                <a:schemeClr val="dk1"/>
              </a:solidFill>
              <a:latin typeface="Comfortaa"/>
              <a:ea typeface="Comfortaa"/>
              <a:cs typeface="Comfortaa"/>
              <a:sym typeface="Comfortaa"/>
            </a:endParaRPr>
          </a:p>
        </p:txBody>
      </p:sp>
      <p:pic>
        <p:nvPicPr>
          <p:cNvPr id="1038" name="Google Shape;1038;p47"/>
          <p:cNvPicPr preferRelativeResize="0"/>
          <p:nvPr/>
        </p:nvPicPr>
        <p:blipFill>
          <a:blip r:embed="rId5">
            <a:alphaModFix/>
          </a:blip>
          <a:stretch>
            <a:fillRect/>
          </a:stretch>
        </p:blipFill>
        <p:spPr>
          <a:xfrm>
            <a:off x="7781606" y="174807"/>
            <a:ext cx="1120800" cy="1258611"/>
          </a:xfrm>
          <a:prstGeom prst="rect">
            <a:avLst/>
          </a:prstGeom>
          <a:noFill/>
          <a:ln>
            <a:noFill/>
          </a:ln>
        </p:spPr>
      </p:pic>
      <p:pic>
        <p:nvPicPr>
          <p:cNvPr id="1039" name="Google Shape;1039;p47"/>
          <p:cNvPicPr preferRelativeResize="0"/>
          <p:nvPr/>
        </p:nvPicPr>
        <p:blipFill>
          <a:blip r:embed="rId6">
            <a:alphaModFix/>
          </a:blip>
          <a:stretch>
            <a:fillRect/>
          </a:stretch>
        </p:blipFill>
        <p:spPr>
          <a:xfrm>
            <a:off x="6992175" y="3114975"/>
            <a:ext cx="1870969" cy="18709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1043" name="Shape 1043"/>
        <p:cNvGrpSpPr/>
        <p:nvPr/>
      </p:nvGrpSpPr>
      <p:grpSpPr>
        <a:xfrm>
          <a:off x="0" y="0"/>
          <a:ext cx="0" cy="0"/>
          <a:chOff x="0" y="0"/>
          <a:chExt cx="0" cy="0"/>
        </a:xfrm>
      </p:grpSpPr>
      <p:pic>
        <p:nvPicPr>
          <p:cNvPr id="1044" name="Google Shape;1044;p48">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045" name="Google Shape;1045;p48"/>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046" name="Google Shape;1046;p48"/>
          <p:cNvGrpSpPr/>
          <p:nvPr/>
        </p:nvGrpSpPr>
        <p:grpSpPr>
          <a:xfrm>
            <a:off x="690575" y="3290132"/>
            <a:ext cx="7762851" cy="892418"/>
            <a:chOff x="801125" y="3213932"/>
            <a:chExt cx="7762851" cy="892418"/>
          </a:xfrm>
        </p:grpSpPr>
        <p:grpSp>
          <p:nvGrpSpPr>
            <p:cNvPr id="1047" name="Google Shape;1047;p48"/>
            <p:cNvGrpSpPr/>
            <p:nvPr/>
          </p:nvGrpSpPr>
          <p:grpSpPr>
            <a:xfrm>
              <a:off x="4845759" y="3213932"/>
              <a:ext cx="1695900" cy="892418"/>
              <a:chOff x="4845759" y="3213932"/>
              <a:chExt cx="1695900" cy="892418"/>
            </a:xfrm>
          </p:grpSpPr>
          <p:sp>
            <p:nvSpPr>
              <p:cNvPr id="1048" name="Google Shape;1048;p48"/>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049" name="Google Shape;1049;p48"/>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050" name="Google Shape;1050;p48"/>
            <p:cNvGrpSpPr/>
            <p:nvPr/>
          </p:nvGrpSpPr>
          <p:grpSpPr>
            <a:xfrm>
              <a:off x="2823442" y="3214222"/>
              <a:ext cx="1695900" cy="892128"/>
              <a:chOff x="2823442" y="3214222"/>
              <a:chExt cx="1695900" cy="892128"/>
            </a:xfrm>
          </p:grpSpPr>
          <p:sp>
            <p:nvSpPr>
              <p:cNvPr id="1051" name="Google Shape;1051;p48"/>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052" name="Google Shape;1052;p48"/>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053" name="Google Shape;1053;p48"/>
            <p:cNvGrpSpPr/>
            <p:nvPr/>
          </p:nvGrpSpPr>
          <p:grpSpPr>
            <a:xfrm>
              <a:off x="6868076" y="3213932"/>
              <a:ext cx="1695900" cy="892418"/>
              <a:chOff x="6868076" y="3213932"/>
              <a:chExt cx="1695900" cy="892418"/>
            </a:xfrm>
          </p:grpSpPr>
          <p:sp>
            <p:nvSpPr>
              <p:cNvPr id="1054" name="Google Shape;1054;p48"/>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055" name="Google Shape;1055;p48"/>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056" name="Google Shape;1056;p48"/>
            <p:cNvGrpSpPr/>
            <p:nvPr/>
          </p:nvGrpSpPr>
          <p:grpSpPr>
            <a:xfrm>
              <a:off x="801125" y="3214206"/>
              <a:ext cx="1695900" cy="892144"/>
              <a:chOff x="801125" y="3214206"/>
              <a:chExt cx="1695900" cy="892144"/>
            </a:xfrm>
          </p:grpSpPr>
          <p:sp>
            <p:nvSpPr>
              <p:cNvPr id="1057" name="Google Shape;1057;p48"/>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058" name="Google Shape;1058;p48"/>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845" name="Shape 845"/>
        <p:cNvGrpSpPr/>
        <p:nvPr/>
      </p:nvGrpSpPr>
      <p:grpSpPr>
        <a:xfrm>
          <a:off x="0" y="0"/>
          <a:ext cx="0" cy="0"/>
          <a:chOff x="0" y="0"/>
          <a:chExt cx="0" cy="0"/>
        </a:xfrm>
      </p:grpSpPr>
      <p:pic>
        <p:nvPicPr>
          <p:cNvPr id="846" name="Google Shape;846;p31"/>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847" name="Google Shape;847;p31"/>
          <p:cNvSpPr txBox="1"/>
          <p:nvPr/>
        </p:nvSpPr>
        <p:spPr>
          <a:xfrm>
            <a:off x="0" y="244000"/>
            <a:ext cx="9144000" cy="10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Comfortaa"/>
                <a:ea typeface="Comfortaa"/>
                <a:cs typeface="Comfortaa"/>
                <a:sym typeface="Comfortaa"/>
              </a:rPr>
              <a:t>Merci aux commanditaires</a:t>
            </a:r>
            <a:endParaRPr b="1" sz="28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2800">
              <a:solidFill>
                <a:schemeClr val="dk1"/>
              </a:solidFill>
              <a:latin typeface="Comfortaa"/>
              <a:ea typeface="Comfortaa"/>
              <a:cs typeface="Comfortaa"/>
              <a:sym typeface="Comfortaa"/>
            </a:endParaRPr>
          </a:p>
        </p:txBody>
      </p:sp>
      <p:pic>
        <p:nvPicPr>
          <p:cNvPr id="848" name="Google Shape;848;p31"/>
          <p:cNvPicPr preferRelativeResize="0"/>
          <p:nvPr/>
        </p:nvPicPr>
        <p:blipFill>
          <a:blip r:embed="rId4">
            <a:alphaModFix/>
          </a:blip>
          <a:stretch>
            <a:fillRect/>
          </a:stretch>
        </p:blipFill>
        <p:spPr>
          <a:xfrm>
            <a:off x="6657075" y="1911206"/>
            <a:ext cx="2119444" cy="919032"/>
          </a:xfrm>
          <a:prstGeom prst="rect">
            <a:avLst/>
          </a:prstGeom>
          <a:noFill/>
          <a:ln>
            <a:noFill/>
          </a:ln>
        </p:spPr>
      </p:pic>
      <p:pic>
        <p:nvPicPr>
          <p:cNvPr id="849" name="Google Shape;849;p31"/>
          <p:cNvPicPr preferRelativeResize="0"/>
          <p:nvPr/>
        </p:nvPicPr>
        <p:blipFill rotWithShape="1">
          <a:blip r:embed="rId5">
            <a:alphaModFix/>
          </a:blip>
          <a:srcRect b="0" l="2317" r="2308" t="6375"/>
          <a:stretch/>
        </p:blipFill>
        <p:spPr>
          <a:xfrm>
            <a:off x="333448" y="1889271"/>
            <a:ext cx="2439187" cy="919032"/>
          </a:xfrm>
          <a:prstGeom prst="rect">
            <a:avLst/>
          </a:prstGeom>
          <a:noFill/>
          <a:ln>
            <a:noFill/>
          </a:ln>
        </p:spPr>
      </p:pic>
      <p:pic>
        <p:nvPicPr>
          <p:cNvPr id="850" name="Google Shape;850;p31"/>
          <p:cNvPicPr preferRelativeResize="0"/>
          <p:nvPr/>
        </p:nvPicPr>
        <p:blipFill>
          <a:blip r:embed="rId6">
            <a:alphaModFix/>
          </a:blip>
          <a:stretch>
            <a:fillRect/>
          </a:stretch>
        </p:blipFill>
        <p:spPr>
          <a:xfrm>
            <a:off x="3621868" y="4216276"/>
            <a:ext cx="1542848" cy="698969"/>
          </a:xfrm>
          <a:prstGeom prst="rect">
            <a:avLst/>
          </a:prstGeom>
          <a:noFill/>
          <a:ln>
            <a:noFill/>
          </a:ln>
        </p:spPr>
      </p:pic>
      <p:pic>
        <p:nvPicPr>
          <p:cNvPr id="851" name="Google Shape;851;p31"/>
          <p:cNvPicPr preferRelativeResize="0"/>
          <p:nvPr/>
        </p:nvPicPr>
        <p:blipFill>
          <a:blip r:embed="rId7">
            <a:alphaModFix/>
          </a:blip>
          <a:stretch>
            <a:fillRect/>
          </a:stretch>
        </p:blipFill>
        <p:spPr>
          <a:xfrm>
            <a:off x="3289576" y="3316726"/>
            <a:ext cx="2889458" cy="611775"/>
          </a:xfrm>
          <a:prstGeom prst="rect">
            <a:avLst/>
          </a:prstGeom>
          <a:noFill/>
          <a:ln>
            <a:noFill/>
          </a:ln>
        </p:spPr>
      </p:pic>
      <p:pic>
        <p:nvPicPr>
          <p:cNvPr id="852" name="Google Shape;852;p31"/>
          <p:cNvPicPr preferRelativeResize="0"/>
          <p:nvPr/>
        </p:nvPicPr>
        <p:blipFill>
          <a:blip r:embed="rId8">
            <a:alphaModFix/>
          </a:blip>
          <a:stretch>
            <a:fillRect/>
          </a:stretch>
        </p:blipFill>
        <p:spPr>
          <a:xfrm>
            <a:off x="181126" y="2990268"/>
            <a:ext cx="2836596" cy="661406"/>
          </a:xfrm>
          <a:prstGeom prst="rect">
            <a:avLst/>
          </a:prstGeom>
          <a:noFill/>
          <a:ln>
            <a:noFill/>
          </a:ln>
        </p:spPr>
      </p:pic>
      <p:pic>
        <p:nvPicPr>
          <p:cNvPr id="853" name="Google Shape;853;p31"/>
          <p:cNvPicPr preferRelativeResize="0"/>
          <p:nvPr/>
        </p:nvPicPr>
        <p:blipFill>
          <a:blip r:embed="rId9">
            <a:alphaModFix/>
          </a:blip>
          <a:stretch>
            <a:fillRect/>
          </a:stretch>
        </p:blipFill>
        <p:spPr>
          <a:xfrm>
            <a:off x="6313801" y="3618924"/>
            <a:ext cx="2559887" cy="698975"/>
          </a:xfrm>
          <a:prstGeom prst="rect">
            <a:avLst/>
          </a:prstGeom>
          <a:noFill/>
          <a:ln>
            <a:noFill/>
          </a:ln>
        </p:spPr>
      </p:pic>
      <p:pic>
        <p:nvPicPr>
          <p:cNvPr id="854" name="Google Shape;854;p31"/>
          <p:cNvPicPr preferRelativeResize="0"/>
          <p:nvPr/>
        </p:nvPicPr>
        <p:blipFill>
          <a:blip r:embed="rId10">
            <a:alphaModFix/>
          </a:blip>
          <a:stretch>
            <a:fillRect/>
          </a:stretch>
        </p:blipFill>
        <p:spPr>
          <a:xfrm>
            <a:off x="2932744" y="1840112"/>
            <a:ext cx="1542844" cy="1017345"/>
          </a:xfrm>
          <a:prstGeom prst="rect">
            <a:avLst/>
          </a:prstGeom>
          <a:noFill/>
          <a:ln>
            <a:noFill/>
          </a:ln>
        </p:spPr>
      </p:pic>
      <p:pic>
        <p:nvPicPr>
          <p:cNvPr id="855" name="Google Shape;855;p31"/>
          <p:cNvPicPr preferRelativeResize="0"/>
          <p:nvPr/>
        </p:nvPicPr>
        <p:blipFill>
          <a:blip r:embed="rId11">
            <a:alphaModFix/>
          </a:blip>
          <a:stretch>
            <a:fillRect/>
          </a:stretch>
        </p:blipFill>
        <p:spPr>
          <a:xfrm>
            <a:off x="4575223" y="1897708"/>
            <a:ext cx="1874176" cy="919031"/>
          </a:xfrm>
          <a:prstGeom prst="rect">
            <a:avLst/>
          </a:prstGeom>
          <a:noFill/>
          <a:ln>
            <a:noFill/>
          </a:ln>
        </p:spPr>
      </p:pic>
      <p:pic>
        <p:nvPicPr>
          <p:cNvPr id="856" name="Google Shape;856;p31"/>
          <p:cNvPicPr preferRelativeResize="0"/>
          <p:nvPr/>
        </p:nvPicPr>
        <p:blipFill>
          <a:blip r:embed="rId12">
            <a:alphaModFix/>
          </a:blip>
          <a:stretch>
            <a:fillRect/>
          </a:stretch>
        </p:blipFill>
        <p:spPr>
          <a:xfrm>
            <a:off x="7781606" y="174807"/>
            <a:ext cx="1120800" cy="1258611"/>
          </a:xfrm>
          <a:prstGeom prst="rect">
            <a:avLst/>
          </a:prstGeom>
          <a:noFill/>
          <a:ln>
            <a:noFill/>
          </a:ln>
        </p:spPr>
      </p:pic>
      <p:pic>
        <p:nvPicPr>
          <p:cNvPr id="857" name="Google Shape;857;p31"/>
          <p:cNvPicPr preferRelativeResize="0"/>
          <p:nvPr/>
        </p:nvPicPr>
        <p:blipFill>
          <a:blip r:embed="rId13">
            <a:alphaModFix/>
          </a:blip>
          <a:stretch>
            <a:fillRect/>
          </a:stretch>
        </p:blipFill>
        <p:spPr>
          <a:xfrm>
            <a:off x="5564768" y="4375049"/>
            <a:ext cx="1926405" cy="597001"/>
          </a:xfrm>
          <a:prstGeom prst="rect">
            <a:avLst/>
          </a:prstGeom>
          <a:noFill/>
          <a:ln>
            <a:noFill/>
          </a:ln>
        </p:spPr>
      </p:pic>
      <p:pic>
        <p:nvPicPr>
          <p:cNvPr id="858" name="Google Shape;858;p31"/>
          <p:cNvPicPr preferRelativeResize="0"/>
          <p:nvPr/>
        </p:nvPicPr>
        <p:blipFill>
          <a:blip r:embed="rId14">
            <a:alphaModFix/>
          </a:blip>
          <a:stretch>
            <a:fillRect/>
          </a:stretch>
        </p:blipFill>
        <p:spPr>
          <a:xfrm>
            <a:off x="539700" y="3883791"/>
            <a:ext cx="2119444" cy="7550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862" name="Shape 862"/>
        <p:cNvGrpSpPr/>
        <p:nvPr/>
      </p:nvGrpSpPr>
      <p:grpSpPr>
        <a:xfrm>
          <a:off x="0" y="0"/>
          <a:ext cx="0" cy="0"/>
          <a:chOff x="0" y="0"/>
          <a:chExt cx="0" cy="0"/>
        </a:xfrm>
      </p:grpSpPr>
      <p:pic>
        <p:nvPicPr>
          <p:cNvPr id="863" name="Google Shape;863;p32"/>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864" name="Google Shape;864;p32"/>
          <p:cNvSpPr txBox="1"/>
          <p:nvPr/>
        </p:nvSpPr>
        <p:spPr>
          <a:xfrm>
            <a:off x="-1314450" y="472600"/>
            <a:ext cx="9144000" cy="104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Comfortaa"/>
                <a:ea typeface="Comfortaa"/>
                <a:cs typeface="Comfortaa"/>
                <a:sym typeface="Comfortaa"/>
              </a:rPr>
              <a:t>Concours </a:t>
            </a:r>
            <a:endParaRPr b="1" sz="28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2800">
              <a:solidFill>
                <a:schemeClr val="dk1"/>
              </a:solidFill>
              <a:latin typeface="Comfortaa"/>
              <a:ea typeface="Comfortaa"/>
              <a:cs typeface="Comfortaa"/>
              <a:sym typeface="Comfortaa"/>
            </a:endParaRPr>
          </a:p>
        </p:txBody>
      </p:sp>
      <p:pic>
        <p:nvPicPr>
          <p:cNvPr id="865" name="Google Shape;865;p32"/>
          <p:cNvPicPr preferRelativeResize="0"/>
          <p:nvPr/>
        </p:nvPicPr>
        <p:blipFill>
          <a:blip r:embed="rId4">
            <a:alphaModFix/>
          </a:blip>
          <a:stretch>
            <a:fillRect/>
          </a:stretch>
        </p:blipFill>
        <p:spPr>
          <a:xfrm>
            <a:off x="7781606" y="174807"/>
            <a:ext cx="1120800" cy="1258611"/>
          </a:xfrm>
          <a:prstGeom prst="rect">
            <a:avLst/>
          </a:prstGeom>
          <a:noFill/>
          <a:ln>
            <a:noFill/>
          </a:ln>
        </p:spPr>
      </p:pic>
      <p:pic>
        <p:nvPicPr>
          <p:cNvPr id="866" name="Google Shape;866;p32"/>
          <p:cNvPicPr preferRelativeResize="0"/>
          <p:nvPr/>
        </p:nvPicPr>
        <p:blipFill rotWithShape="1">
          <a:blip r:embed="rId5">
            <a:alphaModFix/>
          </a:blip>
          <a:srcRect b="8372" l="0" r="0" t="8488"/>
          <a:stretch/>
        </p:blipFill>
        <p:spPr>
          <a:xfrm>
            <a:off x="5575331" y="1848075"/>
            <a:ext cx="3228320" cy="2688506"/>
          </a:xfrm>
          <a:prstGeom prst="rect">
            <a:avLst/>
          </a:prstGeom>
          <a:noFill/>
          <a:ln>
            <a:noFill/>
          </a:ln>
        </p:spPr>
      </p:pic>
      <p:pic>
        <p:nvPicPr>
          <p:cNvPr id="867" name="Google Shape;867;p32"/>
          <p:cNvPicPr preferRelativeResize="0"/>
          <p:nvPr/>
        </p:nvPicPr>
        <p:blipFill>
          <a:blip r:embed="rId6">
            <a:alphaModFix/>
          </a:blip>
          <a:stretch>
            <a:fillRect/>
          </a:stretch>
        </p:blipFill>
        <p:spPr>
          <a:xfrm>
            <a:off x="4480332" y="472593"/>
            <a:ext cx="2836596" cy="661406"/>
          </a:xfrm>
          <a:prstGeom prst="rect">
            <a:avLst/>
          </a:prstGeom>
          <a:noFill/>
          <a:ln>
            <a:noFill/>
          </a:ln>
        </p:spPr>
      </p:pic>
      <p:sp>
        <p:nvSpPr>
          <p:cNvPr id="868" name="Google Shape;868;p32"/>
          <p:cNvSpPr txBox="1"/>
          <p:nvPr/>
        </p:nvSpPr>
        <p:spPr>
          <a:xfrm>
            <a:off x="0" y="2068106"/>
            <a:ext cx="5687100" cy="2124600"/>
          </a:xfrm>
          <a:prstGeom prst="rect">
            <a:avLst/>
          </a:prstGeom>
          <a:noFill/>
          <a:ln>
            <a:noFill/>
          </a:ln>
        </p:spPr>
        <p:txBody>
          <a:bodyPr anchorCtr="0" anchor="t" bIns="68575" lIns="68575" spcFirstLastPara="1" rIns="68575" wrap="square" tIns="68575">
            <a:spAutoFit/>
          </a:bodyPr>
          <a:lstStyle/>
          <a:p>
            <a:pPr indent="0" lvl="0" marL="0" rtl="0" algn="ctr">
              <a:lnSpc>
                <a:spcPct val="115000"/>
              </a:lnSpc>
              <a:spcBef>
                <a:spcPts val="0"/>
              </a:spcBef>
              <a:spcAft>
                <a:spcPts val="0"/>
              </a:spcAft>
              <a:buNone/>
            </a:pPr>
            <a:r>
              <a:rPr lang="en" sz="2600">
                <a:solidFill>
                  <a:schemeClr val="dk1"/>
                </a:solidFill>
                <a:latin typeface="Comfortaa"/>
                <a:ea typeface="Comfortaa"/>
                <a:cs typeface="Comfortaa"/>
                <a:sym typeface="Comfortaa"/>
              </a:rPr>
              <a:t>Pour un tirage de tableau Wipebook:</a:t>
            </a:r>
            <a:endParaRPr sz="2600">
              <a:solidFill>
                <a:schemeClr val="dk1"/>
              </a:solidFill>
              <a:latin typeface="Comfortaa"/>
              <a:ea typeface="Comfortaa"/>
              <a:cs typeface="Comfortaa"/>
              <a:sym typeface="Comfortaa"/>
            </a:endParaRPr>
          </a:p>
          <a:p>
            <a:pPr indent="0" lvl="0" marL="0" rtl="0" algn="ctr">
              <a:lnSpc>
                <a:spcPct val="115000"/>
              </a:lnSpc>
              <a:spcBef>
                <a:spcPts val="800"/>
              </a:spcBef>
              <a:spcAft>
                <a:spcPts val="0"/>
              </a:spcAft>
              <a:buNone/>
            </a:pPr>
            <a:r>
              <a:t/>
            </a:r>
            <a:endParaRPr sz="2600">
              <a:solidFill>
                <a:schemeClr val="dk1"/>
              </a:solidFill>
              <a:latin typeface="Comfortaa"/>
              <a:ea typeface="Comfortaa"/>
              <a:cs typeface="Comfortaa"/>
              <a:sym typeface="Comfortaa"/>
            </a:endParaRPr>
          </a:p>
          <a:p>
            <a:pPr indent="0" lvl="0" marL="0" rtl="0" algn="ctr">
              <a:lnSpc>
                <a:spcPct val="115000"/>
              </a:lnSpc>
              <a:spcBef>
                <a:spcPts val="800"/>
              </a:spcBef>
              <a:spcAft>
                <a:spcPts val="800"/>
              </a:spcAft>
              <a:buNone/>
            </a:pPr>
            <a:r>
              <a:rPr lang="en" sz="2600" u="sng">
                <a:solidFill>
                  <a:schemeClr val="hlink"/>
                </a:solidFill>
                <a:latin typeface="Comfortaa"/>
                <a:ea typeface="Comfortaa"/>
                <a:cs typeface="Comfortaa"/>
                <a:sym typeface="Comfortaa"/>
                <a:hlinkClick r:id="rId7"/>
              </a:rPr>
              <a:t>https://bit.ly/WipebookGRMS50</a:t>
            </a:r>
            <a:r>
              <a:rPr lang="en" sz="2600">
                <a:solidFill>
                  <a:schemeClr val="dk1"/>
                </a:solidFill>
                <a:latin typeface="Comfortaa"/>
                <a:ea typeface="Comfortaa"/>
                <a:cs typeface="Comfortaa"/>
                <a:sym typeface="Comfortaa"/>
              </a:rPr>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872" name="Shape 872"/>
        <p:cNvGrpSpPr/>
        <p:nvPr/>
      </p:nvGrpSpPr>
      <p:grpSpPr>
        <a:xfrm>
          <a:off x="0" y="0"/>
          <a:ext cx="0" cy="0"/>
          <a:chOff x="0" y="0"/>
          <a:chExt cx="0" cy="0"/>
        </a:xfrm>
      </p:grpSpPr>
      <p:pic>
        <p:nvPicPr>
          <p:cNvPr id="873" name="Google Shape;873;p33"/>
          <p:cNvPicPr preferRelativeResize="0"/>
          <p:nvPr/>
        </p:nvPicPr>
        <p:blipFill>
          <a:blip r:embed="rId3">
            <a:alphaModFix/>
          </a:blip>
          <a:stretch>
            <a:fillRect/>
          </a:stretch>
        </p:blipFill>
        <p:spPr>
          <a:xfrm>
            <a:off x="94126" y="67250"/>
            <a:ext cx="1423148" cy="835975"/>
          </a:xfrm>
          <a:prstGeom prst="rect">
            <a:avLst/>
          </a:prstGeom>
          <a:noFill/>
          <a:ln>
            <a:noFill/>
          </a:ln>
        </p:spPr>
      </p:pic>
      <p:pic>
        <p:nvPicPr>
          <p:cNvPr id="874" name="Google Shape;874;p33"/>
          <p:cNvPicPr preferRelativeResize="0"/>
          <p:nvPr/>
        </p:nvPicPr>
        <p:blipFill>
          <a:blip r:embed="rId4">
            <a:alphaModFix/>
          </a:blip>
          <a:stretch>
            <a:fillRect/>
          </a:stretch>
        </p:blipFill>
        <p:spPr>
          <a:xfrm>
            <a:off x="7781606" y="174807"/>
            <a:ext cx="1120800" cy="1258611"/>
          </a:xfrm>
          <a:prstGeom prst="rect">
            <a:avLst/>
          </a:prstGeom>
          <a:noFill/>
          <a:ln>
            <a:noFill/>
          </a:ln>
        </p:spPr>
      </p:pic>
      <p:pic>
        <p:nvPicPr>
          <p:cNvPr id="875" name="Google Shape;875;p33"/>
          <p:cNvPicPr preferRelativeResize="0"/>
          <p:nvPr/>
        </p:nvPicPr>
        <p:blipFill>
          <a:blip r:embed="rId5">
            <a:alphaModFix/>
          </a:blip>
          <a:stretch>
            <a:fillRect/>
          </a:stretch>
        </p:blipFill>
        <p:spPr>
          <a:xfrm>
            <a:off x="3378263" y="382010"/>
            <a:ext cx="3770269" cy="4545357"/>
          </a:xfrm>
          <a:prstGeom prst="rect">
            <a:avLst/>
          </a:prstGeom>
          <a:noFill/>
          <a:ln>
            <a:noFill/>
          </a:ln>
        </p:spPr>
      </p:pic>
      <p:sp>
        <p:nvSpPr>
          <p:cNvPr id="876" name="Google Shape;876;p33"/>
          <p:cNvSpPr txBox="1"/>
          <p:nvPr/>
        </p:nvSpPr>
        <p:spPr>
          <a:xfrm>
            <a:off x="478463" y="2359706"/>
            <a:ext cx="6263700" cy="692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3600"/>
              <a:t>RAPPEL:</a:t>
            </a:r>
            <a:endParaRPr b="1"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AFC"/>
        </a:solidFill>
      </p:bgPr>
    </p:bg>
    <p:spTree>
      <p:nvGrpSpPr>
        <p:cNvPr id="880" name="Shape 880"/>
        <p:cNvGrpSpPr/>
        <p:nvPr/>
      </p:nvGrpSpPr>
      <p:grpSpPr>
        <a:xfrm>
          <a:off x="0" y="0"/>
          <a:ext cx="0" cy="0"/>
          <a:chOff x="0" y="0"/>
          <a:chExt cx="0" cy="0"/>
        </a:xfrm>
      </p:grpSpPr>
      <p:pic>
        <p:nvPicPr>
          <p:cNvPr id="881" name="Google Shape;881;p34"/>
          <p:cNvPicPr preferRelativeResize="0"/>
          <p:nvPr/>
        </p:nvPicPr>
        <p:blipFill>
          <a:blip r:embed="rId3">
            <a:alphaModFix/>
          </a:blip>
          <a:stretch>
            <a:fillRect/>
          </a:stretch>
        </p:blipFill>
        <p:spPr>
          <a:xfrm>
            <a:off x="94126" y="67250"/>
            <a:ext cx="1423148" cy="835975"/>
          </a:xfrm>
          <a:prstGeom prst="rect">
            <a:avLst/>
          </a:prstGeom>
          <a:noFill/>
          <a:ln>
            <a:noFill/>
          </a:ln>
        </p:spPr>
      </p:pic>
      <p:sp>
        <p:nvSpPr>
          <p:cNvPr id="882" name="Google Shape;882;p34"/>
          <p:cNvSpPr txBox="1"/>
          <p:nvPr/>
        </p:nvSpPr>
        <p:spPr>
          <a:xfrm>
            <a:off x="0" y="1234600"/>
            <a:ext cx="91440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Comfortaa"/>
                <a:ea typeface="Comfortaa"/>
                <a:cs typeface="Comfortaa"/>
                <a:sym typeface="Comfortaa"/>
              </a:rPr>
              <a:t>Invitation à l’assemblée générale</a:t>
            </a:r>
            <a:endParaRPr b="1" sz="2800">
              <a:solidFill>
                <a:schemeClr val="dk1"/>
              </a:solidFill>
              <a:latin typeface="Comfortaa"/>
              <a:ea typeface="Comfortaa"/>
              <a:cs typeface="Comfortaa"/>
              <a:sym typeface="Comfortaa"/>
            </a:endParaRPr>
          </a:p>
        </p:txBody>
      </p:sp>
      <p:sp>
        <p:nvSpPr>
          <p:cNvPr id="883" name="Google Shape;883;p34"/>
          <p:cNvSpPr txBox="1"/>
          <p:nvPr/>
        </p:nvSpPr>
        <p:spPr>
          <a:xfrm>
            <a:off x="392200" y="2005850"/>
            <a:ext cx="8382000" cy="287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chemeClr val="dk1"/>
                </a:solidFill>
                <a:latin typeface="Comfortaa"/>
                <a:ea typeface="Comfortaa"/>
                <a:cs typeface="Comfortaa"/>
                <a:sym typeface="Comfortaa"/>
              </a:rPr>
              <a:t>Assemblée générale du GRMS</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En virtuel </a:t>
            </a:r>
            <a:r>
              <a:rPr b="1" lang="en" sz="2000">
                <a:solidFill>
                  <a:schemeClr val="dk1"/>
                </a:solidFill>
                <a:latin typeface="Comfortaa"/>
                <a:ea typeface="Comfortaa"/>
                <a:cs typeface="Comfortaa"/>
                <a:sym typeface="Comfortaa"/>
              </a:rPr>
              <a:t>(un lien vous sera envoyé la semaine précédente)</a:t>
            </a:r>
            <a:endParaRPr b="1" i="1" sz="20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Date : le lundi 6 novembre 2023</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rPr b="1" lang="en" sz="2300">
                <a:solidFill>
                  <a:schemeClr val="dk1"/>
                </a:solidFill>
                <a:latin typeface="Comfortaa"/>
                <a:ea typeface="Comfortaa"/>
                <a:cs typeface="Comfortaa"/>
                <a:sym typeface="Comfortaa"/>
              </a:rPr>
              <a:t>Heure : 19h</a:t>
            </a:r>
            <a:endParaRPr b="1" sz="23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400">
              <a:latin typeface="Short Stack"/>
              <a:ea typeface="Short Stack"/>
              <a:cs typeface="Short Stack"/>
              <a:sym typeface="Short Stack"/>
            </a:endParaRPr>
          </a:p>
        </p:txBody>
      </p:sp>
      <p:pic>
        <p:nvPicPr>
          <p:cNvPr id="884" name="Google Shape;884;p34"/>
          <p:cNvPicPr preferRelativeResize="0"/>
          <p:nvPr/>
        </p:nvPicPr>
        <p:blipFill>
          <a:blip r:embed="rId4">
            <a:alphaModFix/>
          </a:blip>
          <a:stretch>
            <a:fillRect/>
          </a:stretch>
        </p:blipFill>
        <p:spPr>
          <a:xfrm>
            <a:off x="7781606" y="174807"/>
            <a:ext cx="1120800" cy="12586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35"/>
          <p:cNvSpPr txBox="1"/>
          <p:nvPr>
            <p:ph type="ctrTitle"/>
          </p:nvPr>
        </p:nvSpPr>
        <p:spPr>
          <a:xfrm>
            <a:off x="696525" y="436291"/>
            <a:ext cx="7729200" cy="1877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5500">
                <a:solidFill>
                  <a:srgbClr val="FFFF00"/>
                </a:solidFill>
              </a:rPr>
              <a:t>LES TABLEURS ET LEURS USAGES PÉDAGOGIQUES</a:t>
            </a:r>
            <a:endParaRPr sz="4800">
              <a:solidFill>
                <a:srgbClr val="FFFF00"/>
              </a:solidFill>
            </a:endParaRPr>
          </a:p>
        </p:txBody>
      </p:sp>
      <p:pic>
        <p:nvPicPr>
          <p:cNvPr id="890" name="Google Shape;890;p35"/>
          <p:cNvPicPr preferRelativeResize="0"/>
          <p:nvPr/>
        </p:nvPicPr>
        <p:blipFill>
          <a:blip r:embed="rId3">
            <a:alphaModFix/>
          </a:blip>
          <a:stretch>
            <a:fillRect/>
          </a:stretch>
        </p:blipFill>
        <p:spPr>
          <a:xfrm>
            <a:off x="7294900" y="3387296"/>
            <a:ext cx="1568100" cy="1568100"/>
          </a:xfrm>
          <a:prstGeom prst="rect">
            <a:avLst/>
          </a:prstGeom>
          <a:noFill/>
          <a:ln>
            <a:noFill/>
          </a:ln>
        </p:spPr>
      </p:pic>
      <p:sp>
        <p:nvSpPr>
          <p:cNvPr id="891" name="Google Shape;891;p35"/>
          <p:cNvSpPr txBox="1"/>
          <p:nvPr>
            <p:ph type="ctrTitle"/>
          </p:nvPr>
        </p:nvSpPr>
        <p:spPr>
          <a:xfrm>
            <a:off x="2408200" y="4437366"/>
            <a:ext cx="7729200" cy="569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rgbClr val="FFFF00"/>
                </a:solidFill>
                <a:latin typeface="Titillium Web"/>
                <a:ea typeface="Titillium Web"/>
                <a:cs typeface="Titillium Web"/>
                <a:sym typeface="Titillium Web"/>
                <a:hlinkClick r:id="rId4">
                  <a:extLst>
                    <a:ext uri="{A12FA001-AC4F-418D-AE19-62706E023703}">
                      <ahyp:hlinkClr val="tx"/>
                    </a:ext>
                  </a:extLst>
                </a:hlinkClick>
              </a:rPr>
              <a:t>recitmst.qc.ca/tableurs27102023</a:t>
            </a:r>
            <a:endParaRPr b="1" sz="1800">
              <a:solidFill>
                <a:srgbClr val="FFFF00"/>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36"/>
          <p:cNvSpPr txBox="1"/>
          <p:nvPr>
            <p:ph idx="1" type="body"/>
          </p:nvPr>
        </p:nvSpPr>
        <p:spPr>
          <a:xfrm>
            <a:off x="352700" y="1670000"/>
            <a:ext cx="8625300" cy="3063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700">
                <a:solidFill>
                  <a:schemeClr val="lt1"/>
                </a:solidFill>
                <a:latin typeface="Titillium Web"/>
                <a:ea typeface="Titillium Web"/>
                <a:cs typeface="Titillium Web"/>
                <a:sym typeface="Titillium Web"/>
              </a:rPr>
              <a:t>Les tableurs sont largement utilisés sur le marché du travail, et ce, dans des domaines d'emploi très variés. À l'école, ils pourraient être davantage utilisés en plaçant les élèves face à des tâches signifiantes tout en permettant de développer leur compétence numérique. Dans cet atelier, nous vous proposons différentes pistes d'exploitation des tableurs en classe de mathématiques au secondaire. Nous vous proposerons des exemples qui touchent différents domaines de la mathématique comme l'arithmétique, la statistique, la géométrie, l'algèbre, les probabilités et les mathématiques financières. Pas besoin d’être expert en tableurs… l’usage des ceux-ci en classe de mathématique nécessite seulement une connaissance des fonctionnalités de base. Microsoft Excel, Google Sheets ou Numbers? Là n’est pas le débat! Ils s’équivalent pour les fonctionnalités de base. À travers cet atelier, nous tenterons de redonner les lettres de noblesse aux tableurs, parfois mal-aimés!</a:t>
            </a:r>
            <a:endParaRPr sz="4600">
              <a:solidFill>
                <a:schemeClr val="lt1"/>
              </a:solidFill>
              <a:latin typeface="Titillium Web"/>
              <a:ea typeface="Titillium Web"/>
              <a:cs typeface="Titillium Web"/>
              <a:sym typeface="Titillium Web"/>
            </a:endParaRPr>
          </a:p>
        </p:txBody>
      </p:sp>
      <p:sp>
        <p:nvSpPr>
          <p:cNvPr id="897" name="Google Shape;897;p36"/>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98" name="Google Shape;898;p36"/>
          <p:cNvSpPr txBox="1"/>
          <p:nvPr>
            <p:ph idx="1" type="body"/>
          </p:nvPr>
        </p:nvSpPr>
        <p:spPr>
          <a:xfrm>
            <a:off x="754675" y="374600"/>
            <a:ext cx="7659000" cy="8619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lang="en" sz="4400">
                <a:solidFill>
                  <a:srgbClr val="FFFF00"/>
                </a:solidFill>
              </a:rPr>
              <a:t>DESCRIPTION DE L’ATELIER</a:t>
            </a:r>
            <a:endParaRPr sz="440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37"/>
          <p:cNvSpPr txBox="1"/>
          <p:nvPr>
            <p:ph type="title"/>
          </p:nvPr>
        </p:nvSpPr>
        <p:spPr>
          <a:xfrm>
            <a:off x="368649" y="836250"/>
            <a:ext cx="4361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STÉPHANIE RIOUX</a:t>
            </a:r>
            <a:endParaRPr sz="3900"/>
          </a:p>
        </p:txBody>
      </p:sp>
      <p:sp>
        <p:nvSpPr>
          <p:cNvPr id="904" name="Google Shape;904;p37"/>
          <p:cNvSpPr txBox="1"/>
          <p:nvPr>
            <p:ph idx="1" type="body"/>
          </p:nvPr>
        </p:nvSpPr>
        <p:spPr>
          <a:xfrm>
            <a:off x="901952" y="1619900"/>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3"/>
              </a:rPr>
              <a:t>stephanie.rioux@recit.qc.ca</a:t>
            </a:r>
            <a:endParaRPr sz="1900"/>
          </a:p>
        </p:txBody>
      </p:sp>
      <p:sp>
        <p:nvSpPr>
          <p:cNvPr id="905" name="Google Shape;905;p37"/>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06" name="Google Shape;906;p37"/>
          <p:cNvSpPr txBox="1"/>
          <p:nvPr>
            <p:ph type="title"/>
          </p:nvPr>
        </p:nvSpPr>
        <p:spPr>
          <a:xfrm>
            <a:off x="368649" y="2628263"/>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SONYA FISET</a:t>
            </a:r>
            <a:endParaRPr sz="3900"/>
          </a:p>
        </p:txBody>
      </p:sp>
      <p:sp>
        <p:nvSpPr>
          <p:cNvPr id="907" name="Google Shape;907;p37"/>
          <p:cNvSpPr txBox="1"/>
          <p:nvPr>
            <p:ph idx="1" type="body"/>
          </p:nvPr>
        </p:nvSpPr>
        <p:spPr>
          <a:xfrm>
            <a:off x="901952" y="3455775"/>
            <a:ext cx="3985200" cy="477000"/>
          </a:xfrm>
          <a:prstGeom prst="rect">
            <a:avLst/>
          </a:prstGeom>
        </p:spPr>
        <p:txBody>
          <a:bodyPr anchorCtr="0" anchor="t" bIns="91425" lIns="91425" spcFirstLastPara="1" rIns="91425" wrap="square" tIns="91425">
            <a:spAutoFit/>
          </a:bodyPr>
          <a:lstStyle/>
          <a:p>
            <a:pPr indent="0" lvl="0" marL="0" rtl="0" algn="l">
              <a:spcBef>
                <a:spcPts val="600"/>
              </a:spcBef>
              <a:spcAft>
                <a:spcPts val="0"/>
              </a:spcAft>
              <a:buNone/>
            </a:pPr>
            <a:r>
              <a:rPr lang="en" sz="1900" u="sng">
                <a:solidFill>
                  <a:schemeClr val="hlink"/>
                </a:solidFill>
                <a:hlinkClick r:id="rId4"/>
              </a:rPr>
              <a:t>sonya.fiset@recit.qc.ca</a:t>
            </a:r>
            <a:endParaRPr sz="1900"/>
          </a:p>
        </p:txBody>
      </p:sp>
      <p:grpSp>
        <p:nvGrpSpPr>
          <p:cNvPr id="908" name="Google Shape;908;p37"/>
          <p:cNvGrpSpPr/>
          <p:nvPr/>
        </p:nvGrpSpPr>
        <p:grpSpPr>
          <a:xfrm>
            <a:off x="509801" y="1781745"/>
            <a:ext cx="391001" cy="264085"/>
            <a:chOff x="564675" y="1700625"/>
            <a:chExt cx="465200" cy="314200"/>
          </a:xfrm>
        </p:grpSpPr>
        <p:sp>
          <p:nvSpPr>
            <p:cNvPr id="909" name="Google Shape;909;p3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2" name="Google Shape;912;p37"/>
          <p:cNvGrpSpPr/>
          <p:nvPr/>
        </p:nvGrpSpPr>
        <p:grpSpPr>
          <a:xfrm>
            <a:off x="509801" y="3562232"/>
            <a:ext cx="391001" cy="264085"/>
            <a:chOff x="564675" y="1700625"/>
            <a:chExt cx="465200" cy="314200"/>
          </a:xfrm>
        </p:grpSpPr>
        <p:sp>
          <p:nvSpPr>
            <p:cNvPr id="913" name="Google Shape;913;p37"/>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37"/>
          <p:cNvGrpSpPr/>
          <p:nvPr/>
        </p:nvGrpSpPr>
        <p:grpSpPr>
          <a:xfrm>
            <a:off x="5081786" y="1352114"/>
            <a:ext cx="3985387" cy="2302078"/>
            <a:chOff x="1177450" y="241631"/>
            <a:chExt cx="6173152" cy="3616776"/>
          </a:xfrm>
        </p:grpSpPr>
        <p:sp>
          <p:nvSpPr>
            <p:cNvPr id="917" name="Google Shape;917;p37"/>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37"/>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37"/>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37"/>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21" name="Google Shape;921;p37"/>
          <p:cNvSpPr/>
          <p:nvPr/>
        </p:nvSpPr>
        <p:spPr>
          <a:xfrm>
            <a:off x="5536825" y="1470200"/>
            <a:ext cx="3080400" cy="1944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tillium Web"/>
              <a:ea typeface="Titillium Web"/>
              <a:cs typeface="Titillium Web"/>
              <a:sym typeface="Titillium Web"/>
            </a:endParaRPr>
          </a:p>
        </p:txBody>
      </p:sp>
      <p:pic>
        <p:nvPicPr>
          <p:cNvPr id="922" name="Google Shape;922;p37"/>
          <p:cNvPicPr preferRelativeResize="0"/>
          <p:nvPr/>
        </p:nvPicPr>
        <p:blipFill>
          <a:blip r:embed="rId5">
            <a:alphaModFix/>
          </a:blip>
          <a:stretch>
            <a:fillRect/>
          </a:stretch>
        </p:blipFill>
        <p:spPr>
          <a:xfrm>
            <a:off x="5587250" y="1828825"/>
            <a:ext cx="2999325" cy="112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38"/>
          <p:cNvSpPr txBox="1"/>
          <p:nvPr>
            <p:ph type="title"/>
          </p:nvPr>
        </p:nvSpPr>
        <p:spPr>
          <a:xfrm>
            <a:off x="452724" y="620920"/>
            <a:ext cx="39852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PLAN DE L’ATELIER</a:t>
            </a:r>
            <a:endParaRPr sz="3500"/>
          </a:p>
        </p:txBody>
      </p:sp>
      <p:sp>
        <p:nvSpPr>
          <p:cNvPr id="928" name="Google Shape;928;p38"/>
          <p:cNvSpPr txBox="1"/>
          <p:nvPr>
            <p:ph idx="1" type="body"/>
          </p:nvPr>
        </p:nvSpPr>
        <p:spPr>
          <a:xfrm>
            <a:off x="913174" y="1318375"/>
            <a:ext cx="7152600" cy="3324600"/>
          </a:xfrm>
          <a:prstGeom prst="rect">
            <a:avLst/>
          </a:prstGeom>
        </p:spPr>
        <p:txBody>
          <a:bodyPr anchorCtr="0" anchor="t" bIns="91425" lIns="91425" spcFirstLastPara="1" rIns="91425" wrap="square" tIns="91425">
            <a:spAutoFit/>
          </a:bodyPr>
          <a:lstStyle/>
          <a:p>
            <a:pPr indent="-381000" lvl="0" marL="457200" rtl="0" algn="l">
              <a:lnSpc>
                <a:spcPct val="150000"/>
              </a:lnSpc>
              <a:spcBef>
                <a:spcPts val="600"/>
              </a:spcBef>
              <a:spcAft>
                <a:spcPts val="0"/>
              </a:spcAft>
              <a:buClr>
                <a:srgbClr val="FFFF00"/>
              </a:buClr>
              <a:buSzPts val="2400"/>
              <a:buChar char="■"/>
            </a:pPr>
            <a:r>
              <a:rPr lang="en"/>
              <a:t>Pourquoi les tableurs?</a:t>
            </a:r>
            <a:endParaRPr/>
          </a:p>
          <a:p>
            <a:pPr indent="-381000" lvl="0" marL="457200" rtl="0" algn="l">
              <a:lnSpc>
                <a:spcPct val="150000"/>
              </a:lnSpc>
              <a:spcBef>
                <a:spcPts val="0"/>
              </a:spcBef>
              <a:spcAft>
                <a:spcPts val="0"/>
              </a:spcAft>
              <a:buClr>
                <a:srgbClr val="FFFF00"/>
              </a:buClr>
              <a:buSzPts val="2400"/>
              <a:buChar char="■"/>
            </a:pPr>
            <a:r>
              <a:rPr lang="en"/>
              <a:t>L’autoformation du Campus RÉCIT</a:t>
            </a:r>
            <a:endParaRPr/>
          </a:p>
          <a:p>
            <a:pPr indent="-381000" lvl="0" marL="457200" rtl="0" algn="l">
              <a:lnSpc>
                <a:spcPct val="150000"/>
              </a:lnSpc>
              <a:spcBef>
                <a:spcPts val="0"/>
              </a:spcBef>
              <a:spcAft>
                <a:spcPts val="0"/>
              </a:spcAft>
              <a:buClr>
                <a:srgbClr val="FFFF00"/>
              </a:buClr>
              <a:buSzPts val="2400"/>
              <a:buChar char="■"/>
            </a:pPr>
            <a:r>
              <a:rPr lang="en"/>
              <a:t>Les bases essentielles</a:t>
            </a:r>
            <a:endParaRPr/>
          </a:p>
          <a:p>
            <a:pPr indent="-381000" lvl="0" marL="457200" rtl="0" algn="l">
              <a:lnSpc>
                <a:spcPct val="150000"/>
              </a:lnSpc>
              <a:spcBef>
                <a:spcPts val="0"/>
              </a:spcBef>
              <a:spcAft>
                <a:spcPts val="0"/>
              </a:spcAft>
              <a:buClr>
                <a:srgbClr val="FFFF00"/>
              </a:buClr>
              <a:buSzPts val="2400"/>
              <a:buChar char="■"/>
            </a:pPr>
            <a:r>
              <a:rPr lang="en"/>
              <a:t>Quelques idées</a:t>
            </a:r>
            <a:endParaRPr/>
          </a:p>
          <a:p>
            <a:pPr indent="-381000" lvl="0" marL="457200" rtl="0" algn="l">
              <a:lnSpc>
                <a:spcPct val="150000"/>
              </a:lnSpc>
              <a:spcBef>
                <a:spcPts val="0"/>
              </a:spcBef>
              <a:spcAft>
                <a:spcPts val="0"/>
              </a:spcAft>
              <a:buClr>
                <a:srgbClr val="FFFF00"/>
              </a:buClr>
              <a:buSzPts val="2400"/>
              <a:buChar char="■"/>
            </a:pPr>
            <a:r>
              <a:rPr lang="en"/>
              <a:t>Expérimentation </a:t>
            </a:r>
            <a:endParaRPr/>
          </a:p>
          <a:p>
            <a:pPr indent="-381000" lvl="0" marL="457200" rtl="0" algn="l">
              <a:lnSpc>
                <a:spcPct val="150000"/>
              </a:lnSpc>
              <a:spcBef>
                <a:spcPts val="0"/>
              </a:spcBef>
              <a:spcAft>
                <a:spcPts val="0"/>
              </a:spcAft>
              <a:buClr>
                <a:srgbClr val="FFFF00"/>
              </a:buClr>
              <a:buSzPts val="2400"/>
              <a:buChar char="■"/>
            </a:pPr>
            <a:r>
              <a:rPr lang="en"/>
              <a:t>Retour</a:t>
            </a:r>
            <a:endParaRPr/>
          </a:p>
        </p:txBody>
      </p:sp>
      <p:sp>
        <p:nvSpPr>
          <p:cNvPr id="929" name="Google Shape;929;p38"/>
          <p:cNvSpPr txBox="1"/>
          <p:nvPr>
            <p:ph idx="12" type="sldNum"/>
          </p:nvPr>
        </p:nvSpPr>
        <p:spPr>
          <a:xfrm>
            <a:off x="8586575" y="-11875"/>
            <a:ext cx="557400" cy="5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aliard template">
  <a:themeElements>
    <a:clrScheme name="Custom 347">
      <a:dk1>
        <a:srgbClr val="34373D"/>
      </a:dk1>
      <a:lt1>
        <a:srgbClr val="FFFFFF"/>
      </a:lt1>
      <a:dk2>
        <a:srgbClr val="CDD2DB"/>
      </a:dk2>
      <a:lt2>
        <a:srgbClr val="6A7486"/>
      </a:lt2>
      <a:accent1>
        <a:srgbClr val="465573"/>
      </a:accent1>
      <a:accent2>
        <a:srgbClr val="6E86B6"/>
      </a:accent2>
      <a:accent3>
        <a:srgbClr val="ACBFE6"/>
      </a:accent3>
      <a:accent4>
        <a:srgbClr val="91C05E"/>
      </a:accent4>
      <a:accent5>
        <a:srgbClr val="ACCC88"/>
      </a:accent5>
      <a:accent6>
        <a:srgbClr val="E2F8C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