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Sniglet"/>
      <p:regular r:id="rId28"/>
    </p:embeddedFont>
    <p:embeddedFont>
      <p:font typeface="Dosis"/>
      <p:regular r:id="rId29"/>
      <p:bold r:id="rId30"/>
    </p:embeddedFont>
    <p:embeddedFont>
      <p:font typeface="Ubuntu"/>
      <p:regular r:id="rId31"/>
      <p:bold r:id="rId32"/>
      <p:italic r:id="rId33"/>
      <p:boldItalic r:id="rId34"/>
    </p:embeddedFont>
    <p:embeddedFont>
      <p:font typeface="Raleway"/>
      <p:regular r:id="rId35"/>
      <p:bold r:id="rId36"/>
      <p:italic r:id="rId37"/>
      <p:boldItalic r:id="rId38"/>
    </p:embeddedFont>
    <p:embeddedFont>
      <p:font typeface="Viga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4AA057-75F9-48A4-8601-327724054917}">
  <a:tblStyle styleId="{104AA057-75F9-48A4-8601-3277240549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Sniglet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Dosi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regular.fntdata"/><Relationship Id="rId30" Type="http://schemas.openxmlformats.org/officeDocument/2006/relationships/font" Target="fonts/Dosis-bold.fntdata"/><Relationship Id="rId11" Type="http://schemas.openxmlformats.org/officeDocument/2006/relationships/slide" Target="slides/slide5.xml"/><Relationship Id="rId33" Type="http://schemas.openxmlformats.org/officeDocument/2006/relationships/font" Target="fonts/Ubuntu-italic.fntdata"/><Relationship Id="rId10" Type="http://schemas.openxmlformats.org/officeDocument/2006/relationships/slide" Target="slides/slide4.xml"/><Relationship Id="rId32" Type="http://schemas.openxmlformats.org/officeDocument/2006/relationships/font" Target="fonts/Ubuntu-bold.fntdata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9.xml"/><Relationship Id="rId37" Type="http://schemas.openxmlformats.org/officeDocument/2006/relationships/font" Target="fonts/Raleway-italic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Viga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_qTxOiVrX63wyNFhw3Y5FVQ1m0dAHgckfbkUhI9Emc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012YUwUcX0iiB6fth2cT0OzJ9vSXQKxaxwqrNRh9pk/edit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-E7sBOhBXOn_QyiOBozOz1IIL0dIbevl/view?usp=sharing" TargetMode="External"/><Relationship Id="rId3" Type="http://schemas.openxmlformats.org/officeDocument/2006/relationships/hyperlink" Target="https://recitmst.qc.ca/Projet-Pieces-d-echecs-et-maths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lockscad3d.com/community/projects/82923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h0dxwacm7e6J0CPcEAHzHikwrplmCmg834U8xPvmalM/copy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sseUaoNc50ktGWhKMd4rT0A0wwgNi-9ud4xsWykzKdY/viewer?f=2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sseUaoNc50ktGWhKMd4rT0A0wwgNi-9ud4xsWykzKdY/viewer?f=3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playlist?list=PLbE85KlaADWnbTMYlCBj12Hju4758r4FZ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onurl.ca/block2411202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a2b70cce0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a2b70cce0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http://monurl.ca/block24112020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https://docs.google.com/document/d/1j_qTxOiVrX63wyNFhw3Y5FVQ1m0dAHgckfbkUhI9Emc/edit?usp=sharing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https://docs.google.com/document/d/1I012YUwUcX0iiB6fth2cT0OzJ9vSXQKxaxwqrNRh9pk/edit?usp=sharing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https://drive.google.com/file/d/1-E7sBOhBXOn_QyiOBozOz1IIL0dIbevl/view?usp=sharing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Article: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https://recitmst.qc.ca/Projet-Pieces-d-echecs-et-maths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Conception: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https://www.blockscad3d.com/community/projects/829232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Détails: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https://docs.google.com/presentation/d/1h0dxwacm7e6J0CPcEAHzHikwrplmCmg834U8xPvmalM/copy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2935e3ce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2935e3c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Jamboard: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https://jamboard.google.com/d/1sseUaoNc50ktGWhKMd4rT0A0wwgNi-9ud4xsWykzKdY/viewer?f=2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ad191e056b_0_6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ad191e056b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Jamboard: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https://jamboard.google.com/d/1sseUaoNc50ktGWhKMd4rT0A0wwgNi-9ud4xsWykzKdY/viewer?f=3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191e05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ad191e05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2b70cce0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a2b70cce0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a2b70cce02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a2b70cce0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2b70cce02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a2b70cce0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http://monurl.ca/block24112020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d191e056b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ad191e056b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Jamboard: https://jamboard.google.com/d/1sseUaoNc50ktGWhKMd4rT0A0wwgNi-9ud4xsWykzKdY/viewer?f=0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Jamboard: https://jamboard.google.com/d/1sseUaoNc50ktGWhKMd4rT0A0wwgNi-9ud4xsWykzKdY/viewer?f=1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a2935e3c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a2935e3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6" name="Google Shape;5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9" name="Google Shape;5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3" name="Google Shape;5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7" name="Google Shape;54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8" name="Google Shape;5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4" name="Google Shape;55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5" name="Google Shape;55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8" name="Google Shape;55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2" name="Google Shape;56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3" name="Google Shape;56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4" name="Google Shape;56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7" name="Google Shape;5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0" name="Google Shape;57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1" name="Google Shape;57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monurl.ca/block2411202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hyperlink" Target="https://jamboard.google.com/d/1sseUaoNc50ktGWhKMd4rT0A0wwgNi-9ud4xsWykzKdY/viewer?f=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jamboard.google.com/d/1sseUaoNc50ktGWhKMd4rT0A0wwgNi-9ud4xsWykzKdY/viewer?f=3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drive.google.com/file/d/1hqrHvLZ61ZyzDEvaOEP-fG47t8bWGaqe/view?usp=sharing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hyperlink" Target="https://drive.google.com/file/d/1VFscFXOSElGqr6WJ5Zuqz-0otmi6v07y/view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hyperlink" Target="http://monurl.ca/block24112020" TargetMode="External"/><Relationship Id="rId6" Type="http://schemas.openxmlformats.org/officeDocument/2006/relationships/hyperlink" Target="https://recitmst.qc.c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jamboard.google.com/d/1sseUaoNc50ktGWhKMd4rT0A0wwgNi-9ud4xsWykzKdY/viewer?f=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jamboard.google.com/d/1sseUaoNc50ktGWhKMd4rT0A0wwgNi-9ud4xsWykzKdY/viewer?f=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6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26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0" y="0"/>
            <a:ext cx="9144001" cy="54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6"/>
          <p:cNvSpPr txBox="1"/>
          <p:nvPr/>
        </p:nvSpPr>
        <p:spPr>
          <a:xfrm>
            <a:off x="288600" y="1417225"/>
            <a:ext cx="29964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Arial"/>
              <a:buNone/>
            </a:pPr>
            <a:r>
              <a:rPr b="1" i="0" lang="en" sz="11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47</a:t>
            </a:r>
            <a:r>
              <a:rPr b="1" baseline="30000" i="0" lang="en" sz="10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b="1" baseline="30000" i="0" sz="10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0" name="Google Shape;580;p26"/>
          <p:cNvSpPr txBox="1"/>
          <p:nvPr/>
        </p:nvSpPr>
        <p:spPr>
          <a:xfrm>
            <a:off x="212400" y="64725"/>
            <a:ext cx="89316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Atelier 401</a:t>
            </a:r>
            <a:endParaRPr b="1"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2900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Blockscad</a:t>
            </a:r>
            <a:r>
              <a:rPr b="1" lang="en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: Modélisation 3D et programmation</a:t>
            </a:r>
            <a:endParaRPr b="1"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Stéphanie Rioux</a:t>
            </a:r>
            <a:endParaRPr b="1"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monurl.ca/block24112020</a:t>
            </a:r>
            <a:endParaRPr b="1" sz="3300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1" name="Google Shape;581;p26"/>
          <p:cNvSpPr txBox="1"/>
          <p:nvPr/>
        </p:nvSpPr>
        <p:spPr>
          <a:xfrm>
            <a:off x="6602400" y="1096550"/>
            <a:ext cx="2541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24 novembre 2020</a:t>
            </a:r>
            <a:endParaRPr b="1"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9h à 10h30</a:t>
            </a:r>
            <a:endParaRPr b="1"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5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1" name="Google Shape;651;p35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2" name="Google Shape;6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6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59" name="Google Shape;65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7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6" name="Google Shape;6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7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8" name="Google Shape;668;p3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8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4" name="Google Shape;674;p38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5" name="Google Shape;6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7" name="Google Shape;6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9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3" name="Google Shape;683;p39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4" name="Google Shape;684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5" name="Google Shape;685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0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1" name="Google Shape;691;p40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2" name="Google Shape;692;p4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3" name="Google Shape;6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0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1"/>
          <p:cNvSpPr txBox="1"/>
          <p:nvPr>
            <p:ph idx="4294967295" type="subTitle"/>
          </p:nvPr>
        </p:nvSpPr>
        <p:spPr>
          <a:xfrm>
            <a:off x="67809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Temps de création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2" name="Google Shape;702;p4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3" name="Google Shape;7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00" y="1083825"/>
            <a:ext cx="5197005" cy="34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1"/>
          <p:cNvSpPr txBox="1"/>
          <p:nvPr/>
        </p:nvSpPr>
        <p:spPr>
          <a:xfrm>
            <a:off x="6178450" y="1136450"/>
            <a:ext cx="2772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Partagez vos créations dans 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0" name="Google Shape;710;p42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1" name="Google Shape;711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950" y="1018200"/>
            <a:ext cx="4086125" cy="382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2" name="Google Shape;712;p42"/>
          <p:cNvSpPr txBox="1"/>
          <p:nvPr/>
        </p:nvSpPr>
        <p:spPr>
          <a:xfrm>
            <a:off x="6755475" y="44041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AF8"/>
                </a:solidFill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solidFill>
                <a:srgbClr val="C9DAF8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3" name="Google Shape;713;p42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714" name="Google Shape;714;p42"/>
          <p:cNvSpPr txBox="1"/>
          <p:nvPr/>
        </p:nvSpPr>
        <p:spPr>
          <a:xfrm>
            <a:off x="-49850" y="1269250"/>
            <a:ext cx="25788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0" name="Google Shape;720;p4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1" name="Google Shape;721;p43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7" name="Google Shape;7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4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29" name="Google Shape;729;p44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0" name="Google Shape;730;p44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1" name="Google Shape;731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0" y="0"/>
            <a:ext cx="9144001" cy="54320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587" name="Google Shape;587;p27"/>
          <p:cNvSpPr txBox="1"/>
          <p:nvPr/>
        </p:nvSpPr>
        <p:spPr>
          <a:xfrm>
            <a:off x="373500" y="128400"/>
            <a:ext cx="83970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Merci à nos exposants!</a:t>
            </a:r>
            <a:endParaRPr b="1" baseline="30000" i="0" sz="4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8" name="Google Shape;5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500" y="1291650"/>
            <a:ext cx="1428750" cy="95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589" name="Google Shape;5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950" y="3389750"/>
            <a:ext cx="2857500" cy="86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590" name="Google Shape;59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7450" y="1291650"/>
            <a:ext cx="2472451" cy="1084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591" name="Google Shape;59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75325" y="3389750"/>
            <a:ext cx="1031201" cy="1031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592" name="Google Shape;59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2259" y="3274445"/>
            <a:ext cx="1477336" cy="98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593" name="Google Shape;593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241" y="1291653"/>
            <a:ext cx="1663450" cy="670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0" y="0"/>
            <a:ext cx="9144001" cy="54320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737" name="Google Shape;737;p45"/>
          <p:cNvSpPr txBox="1"/>
          <p:nvPr/>
        </p:nvSpPr>
        <p:spPr>
          <a:xfrm>
            <a:off x="373500" y="128400"/>
            <a:ext cx="83970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Merci à nos exposants!</a:t>
            </a:r>
            <a:endParaRPr b="1" baseline="30000" i="0" sz="4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8" name="Google Shape;73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500" y="1291650"/>
            <a:ext cx="1428750" cy="95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39" name="Google Shape;73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950" y="3389750"/>
            <a:ext cx="2857500" cy="86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40" name="Google Shape;74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7450" y="1291650"/>
            <a:ext cx="2472451" cy="1084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75325" y="3389750"/>
            <a:ext cx="1031201" cy="1031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2259" y="3274445"/>
            <a:ext cx="1477336" cy="98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43" name="Google Shape;743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241" y="1291653"/>
            <a:ext cx="1663450" cy="670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46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0" y="0"/>
            <a:ext cx="9144001" cy="54320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749" name="Google Shape;749;p46"/>
          <p:cNvSpPr txBox="1"/>
          <p:nvPr/>
        </p:nvSpPr>
        <p:spPr>
          <a:xfrm>
            <a:off x="373500" y="128400"/>
            <a:ext cx="83970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Assemblée générale du GRMS</a:t>
            </a:r>
            <a:endParaRPr b="1" baseline="30000" i="0" sz="4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p46"/>
          <p:cNvSpPr txBox="1"/>
          <p:nvPr/>
        </p:nvSpPr>
        <p:spPr>
          <a:xfrm>
            <a:off x="6046150" y="921500"/>
            <a:ext cx="2661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1er décembre 2020 en ligne!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6"/>
          <p:cNvSpPr txBox="1"/>
          <p:nvPr/>
        </p:nvSpPr>
        <p:spPr>
          <a:xfrm>
            <a:off x="290875" y="799188"/>
            <a:ext cx="4200600" cy="3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Ordre du jour</a:t>
            </a:r>
            <a:endParaRPr b="1" i="0" sz="11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Ouverture de l’assemblée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Nomination d’une présidente ou d’un président d’élections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Adoption de l’ordre du jour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Adoption du procès-verbal de l’assemblée générale tenue à Victoriaville, le 25 octobre 2019</a:t>
            </a: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Suivis au procès-verbal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Rapport du conseil d’administration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Rapport de la trésorerie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Modifications aux règlements généraux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Prix du GRMS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Élections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Résolutions venant de la salle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Autres points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Dates et lieu de la prochaine session de perfectionnement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Levée de l’assemblée ;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Guy Gervais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Président du GRMS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8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0" name="Google Shape;600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1" name="Google Shape;6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28"/>
          <p:cNvSpPr txBox="1"/>
          <p:nvPr/>
        </p:nvSpPr>
        <p:spPr>
          <a:xfrm>
            <a:off x="2194650" y="3922725"/>
            <a:ext cx="5018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monurl.ca/block24112020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"/>
          <p:cNvSpPr txBox="1"/>
          <p:nvPr>
            <p:ph type="title"/>
          </p:nvPr>
        </p:nvSpPr>
        <p:spPr>
          <a:xfrm>
            <a:off x="560951" y="168775"/>
            <a:ext cx="5165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2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ateliers offerts par le RÉCIT MST</a:t>
            </a:r>
            <a:endParaRPr sz="2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8" name="Google Shape;608;p29"/>
          <p:cNvSpPr txBox="1"/>
          <p:nvPr>
            <p:ph idx="1" type="body"/>
          </p:nvPr>
        </p:nvSpPr>
        <p:spPr>
          <a:xfrm>
            <a:off x="747919" y="1302844"/>
            <a:ext cx="65454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101 ► Initiation à Graspable Math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202 ► Enseignement et apprentissage en mode hybride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302 ► Initiation à Minecraft pour les maths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401 ► Initiation à BlocksCAD: Modélisation 3D et programmation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502 ► Création d’une séquence d’apprentissage en ligne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603 ► Scratch: Dessin géométrique avancé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749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749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749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4" name="Google Shape;614;p30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Temps de création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1" name="Google Shape;621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2" name="Google Shape;622;p31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{104AA057-75F9-48A4-8601-327724054917}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la panique!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J’en dors plus la nuit… 😱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J’apprivoise… lentement mais sûrement! 😕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commence à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vraiment m’amuser! 😊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suis comme un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poisson dans l’eau! 😀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3" name="Google Shape;623;p31"/>
          <p:cNvSpPr txBox="1"/>
          <p:nvPr/>
        </p:nvSpPr>
        <p:spPr>
          <a:xfrm>
            <a:off x="3794850" y="1998150"/>
            <a:ext cx="25788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/>
          <p:cNvSpPr txBox="1"/>
          <p:nvPr>
            <p:ph type="title"/>
          </p:nvPr>
        </p:nvSpPr>
        <p:spPr>
          <a:xfrm>
            <a:off x="747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la modélisation 3D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9" name="Google Shape;629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0" name="Google Shape;630;p32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{104AA057-75F9-48A4-8601-327724054917}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modélisation 3D?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Sketchup, Tinkercad, GeoGebra,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modélisation 3D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1" name="Google Shape;631;p32"/>
          <p:cNvSpPr txBox="1"/>
          <p:nvPr/>
        </p:nvSpPr>
        <p:spPr>
          <a:xfrm>
            <a:off x="4023625" y="2073625"/>
            <a:ext cx="25788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33"/>
          <p:cNvSpPr txBox="1"/>
          <p:nvPr>
            <p:ph idx="4294967295" type="body"/>
          </p:nvPr>
        </p:nvSpPr>
        <p:spPr>
          <a:xfrm>
            <a:off x="681425" y="1136550"/>
            <a:ext cx="81867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approche par projet,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ou STEAM;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8" name="Google Shape;638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4" name="Google Shape;644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5" name="Google Shape;6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25" y="1115025"/>
            <a:ext cx="6427347" cy="3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