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8" r:id="rId4"/>
  </p:sldMasterIdLst>
  <p:notesMasterIdLst>
    <p:notesMasterId r:id="rId5"/>
  </p:notesMasterIdLst>
  <p:sldIdLst>
    <p:sldId id="256" r:id="rId6"/>
    <p:sldId id="257" r:id="rId7"/>
  </p:sldIdLst>
  <p:sldSz cy="7772400" cx="1005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210565"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Google Shape;513;g643c30d5e4_0_3:notes"/>
          <p:cNvSpPr/>
          <p:nvPr>
            <p:ph idx="2" type="sldImg"/>
          </p:nvPr>
        </p:nvSpPr>
        <p:spPr>
          <a:xfrm>
            <a:off x="121024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g643c30d5e4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6" name="Shape 526"/>
        <p:cNvGrpSpPr/>
        <p:nvPr/>
      </p:nvGrpSpPr>
      <p:grpSpPr>
        <a:xfrm>
          <a:off x="0" y="0"/>
          <a:ext cx="0" cy="0"/>
          <a:chOff x="0" y="0"/>
          <a:chExt cx="0" cy="0"/>
        </a:xfrm>
      </p:grpSpPr>
      <p:sp>
        <p:nvSpPr>
          <p:cNvPr id="527" name="Google Shape;527;g752e4aa87a_1_4:notes"/>
          <p:cNvSpPr/>
          <p:nvPr>
            <p:ph idx="2" type="sldImg"/>
          </p:nvPr>
        </p:nvSpPr>
        <p:spPr>
          <a:xfrm>
            <a:off x="121024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8" name="Google Shape;528;g752e4aa87a_1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160" name="Shape 160"/>
        <p:cNvGrpSpPr/>
        <p:nvPr/>
      </p:nvGrpSpPr>
      <p:grpSpPr>
        <a:xfrm>
          <a:off x="0" y="0"/>
          <a:ext cx="0" cy="0"/>
          <a:chOff x="0" y="0"/>
          <a:chExt cx="0" cy="0"/>
        </a:xfrm>
      </p:grpSpPr>
      <p:sp>
        <p:nvSpPr>
          <p:cNvPr id="161" name="Google Shape;161;p2"/>
          <p:cNvSpPr txBox="1"/>
          <p:nvPr>
            <p:ph type="ctrTitle"/>
          </p:nvPr>
        </p:nvSpPr>
        <p:spPr>
          <a:xfrm>
            <a:off x="2535610" y="1754476"/>
            <a:ext cx="6768600" cy="1752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1C4587"/>
              </a:buClr>
              <a:buSzPts val="1400"/>
              <a:buFont typeface="Sniglet"/>
              <a:buNone/>
              <a:defRPr b="0" i="0" sz="4800" u="none" cap="none" strike="noStrike">
                <a:solidFill>
                  <a:srgbClr val="1C4587"/>
                </a:solidFill>
                <a:latin typeface="Sniglet"/>
                <a:ea typeface="Sniglet"/>
                <a:cs typeface="Sniglet"/>
                <a:sym typeface="Sniglet"/>
              </a:defRPr>
            </a:lvl1pPr>
            <a:lvl2pPr indent="0" lvl="1"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2pPr>
            <a:lvl3pPr indent="0" lvl="2"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3pPr>
            <a:lvl4pPr indent="0" lvl="3"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4pPr>
            <a:lvl5pPr indent="0" lvl="4"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5pPr>
            <a:lvl6pPr indent="0" lvl="5"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6pPr>
            <a:lvl7pPr indent="0" lvl="6"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7pPr>
            <a:lvl8pPr indent="0" lvl="7"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8pPr>
            <a:lvl9pPr indent="0" lvl="8"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9pPr>
          </a:lstStyle>
          <a:p/>
        </p:txBody>
      </p:sp>
      <p:sp>
        <p:nvSpPr>
          <p:cNvPr id="162" name="Google Shape;162;p2"/>
          <p:cNvSpPr/>
          <p:nvPr/>
        </p:nvSpPr>
        <p:spPr>
          <a:xfrm>
            <a:off x="796061" y="6377025"/>
            <a:ext cx="874800" cy="14898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63" name="Google Shape;163;p2"/>
          <p:cNvSpPr/>
          <p:nvPr/>
        </p:nvSpPr>
        <p:spPr>
          <a:xfrm>
            <a:off x="-64150" y="4613854"/>
            <a:ext cx="860400" cy="13455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64" name="Google Shape;164;p2"/>
          <p:cNvSpPr/>
          <p:nvPr/>
        </p:nvSpPr>
        <p:spPr>
          <a:xfrm>
            <a:off x="4427611" y="5171657"/>
            <a:ext cx="408000" cy="1223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65" name="Google Shape;165;p2"/>
          <p:cNvSpPr/>
          <p:nvPr/>
        </p:nvSpPr>
        <p:spPr>
          <a:xfrm>
            <a:off x="3385849" y="4727289"/>
            <a:ext cx="804000" cy="1353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66" name="Google Shape;166;p2"/>
          <p:cNvSpPr/>
          <p:nvPr/>
        </p:nvSpPr>
        <p:spPr>
          <a:xfrm>
            <a:off x="5941812" y="4965076"/>
            <a:ext cx="886200" cy="11346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67" name="Google Shape;167;p2"/>
          <p:cNvSpPr/>
          <p:nvPr/>
        </p:nvSpPr>
        <p:spPr>
          <a:xfrm>
            <a:off x="9200905" y="5057450"/>
            <a:ext cx="961200" cy="907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68" name="Google Shape;168;p2"/>
          <p:cNvSpPr/>
          <p:nvPr/>
        </p:nvSpPr>
        <p:spPr>
          <a:xfrm>
            <a:off x="5006228" y="4723038"/>
            <a:ext cx="723000" cy="1026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69" name="Google Shape;169;p2"/>
          <p:cNvSpPr/>
          <p:nvPr/>
        </p:nvSpPr>
        <p:spPr>
          <a:xfrm>
            <a:off x="4861869" y="6036638"/>
            <a:ext cx="1011600" cy="14370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0" name="Google Shape;170;p2"/>
          <p:cNvSpPr/>
          <p:nvPr/>
        </p:nvSpPr>
        <p:spPr>
          <a:xfrm>
            <a:off x="2909402" y="6099656"/>
            <a:ext cx="979500" cy="10680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1" name="Google Shape;171;p2"/>
          <p:cNvSpPr/>
          <p:nvPr/>
        </p:nvSpPr>
        <p:spPr>
          <a:xfrm>
            <a:off x="2328195" y="4814636"/>
            <a:ext cx="912600" cy="11790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2" name="Google Shape;172;p2"/>
          <p:cNvSpPr/>
          <p:nvPr/>
        </p:nvSpPr>
        <p:spPr>
          <a:xfrm>
            <a:off x="1482096" y="4814621"/>
            <a:ext cx="658800" cy="10680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3" name="Google Shape;173;p2"/>
          <p:cNvSpPr/>
          <p:nvPr/>
        </p:nvSpPr>
        <p:spPr>
          <a:xfrm>
            <a:off x="2949775" y="7273821"/>
            <a:ext cx="898800" cy="4746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4" name="Google Shape;174;p2"/>
          <p:cNvSpPr/>
          <p:nvPr/>
        </p:nvSpPr>
        <p:spPr>
          <a:xfrm>
            <a:off x="7861063" y="6813243"/>
            <a:ext cx="1144800" cy="11040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5" name="Google Shape;175;p2"/>
          <p:cNvSpPr/>
          <p:nvPr/>
        </p:nvSpPr>
        <p:spPr>
          <a:xfrm>
            <a:off x="7861073" y="4691140"/>
            <a:ext cx="753300" cy="10902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6" name="Google Shape;176;p2"/>
          <p:cNvSpPr/>
          <p:nvPr/>
        </p:nvSpPr>
        <p:spPr>
          <a:xfrm>
            <a:off x="5788428" y="7146824"/>
            <a:ext cx="577200" cy="5631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7" name="Google Shape;177;p2"/>
          <p:cNvSpPr/>
          <p:nvPr/>
        </p:nvSpPr>
        <p:spPr>
          <a:xfrm>
            <a:off x="9214008" y="7146137"/>
            <a:ext cx="559500" cy="4911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8" name="Google Shape;178;p2"/>
          <p:cNvSpPr/>
          <p:nvPr/>
        </p:nvSpPr>
        <p:spPr>
          <a:xfrm>
            <a:off x="4189588" y="6693204"/>
            <a:ext cx="628200" cy="8574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9" name="Google Shape;179;p2"/>
          <p:cNvSpPr/>
          <p:nvPr/>
        </p:nvSpPr>
        <p:spPr>
          <a:xfrm>
            <a:off x="8772929" y="4613832"/>
            <a:ext cx="595500" cy="1026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0" name="Google Shape;180;p2"/>
          <p:cNvSpPr/>
          <p:nvPr/>
        </p:nvSpPr>
        <p:spPr>
          <a:xfrm>
            <a:off x="1727862" y="6087200"/>
            <a:ext cx="807900" cy="10929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1" name="Google Shape;181;p2"/>
          <p:cNvSpPr/>
          <p:nvPr/>
        </p:nvSpPr>
        <p:spPr>
          <a:xfrm>
            <a:off x="271766" y="6187811"/>
            <a:ext cx="302700" cy="3690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2" name="Google Shape;182;p2"/>
          <p:cNvSpPr/>
          <p:nvPr/>
        </p:nvSpPr>
        <p:spPr>
          <a:xfrm>
            <a:off x="9368637" y="6169690"/>
            <a:ext cx="759300" cy="771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3" name="Google Shape;183;p2"/>
          <p:cNvSpPr/>
          <p:nvPr/>
        </p:nvSpPr>
        <p:spPr>
          <a:xfrm>
            <a:off x="945684" y="5164135"/>
            <a:ext cx="349500" cy="9960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4" name="Google Shape;184;p2"/>
          <p:cNvSpPr/>
          <p:nvPr/>
        </p:nvSpPr>
        <p:spPr>
          <a:xfrm rot="2438957">
            <a:off x="6220419" y="6406487"/>
            <a:ext cx="1087766" cy="1057109"/>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5" name="Google Shape;185;p2"/>
          <p:cNvSpPr/>
          <p:nvPr/>
        </p:nvSpPr>
        <p:spPr>
          <a:xfrm rot="-3944847">
            <a:off x="44270" y="6880456"/>
            <a:ext cx="758108" cy="569969"/>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6" name="Google Shape;186;p2"/>
          <p:cNvSpPr/>
          <p:nvPr/>
        </p:nvSpPr>
        <p:spPr>
          <a:xfrm>
            <a:off x="8270001" y="5993564"/>
            <a:ext cx="930900" cy="9042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7" name="Google Shape;187;p2"/>
          <p:cNvSpPr/>
          <p:nvPr/>
        </p:nvSpPr>
        <p:spPr>
          <a:xfrm rot="-5400000">
            <a:off x="7044929" y="4695700"/>
            <a:ext cx="746100" cy="6945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8" name="Google Shape;188;p2"/>
          <p:cNvSpPr/>
          <p:nvPr/>
        </p:nvSpPr>
        <p:spPr>
          <a:xfrm>
            <a:off x="7098526" y="5600036"/>
            <a:ext cx="732900" cy="11373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9" name="Google Shape;189;p2"/>
          <p:cNvSpPr/>
          <p:nvPr/>
        </p:nvSpPr>
        <p:spPr>
          <a:xfrm>
            <a:off x="2052612" y="7167016"/>
            <a:ext cx="749400" cy="6882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90" name="Google Shape;190;p2"/>
          <p:cNvSpPr/>
          <p:nvPr/>
        </p:nvSpPr>
        <p:spPr>
          <a:xfrm>
            <a:off x="7336785" y="6972862"/>
            <a:ext cx="339300" cy="4995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letely blank">
  <p:cSld name="Completely blank">
    <p:spTree>
      <p:nvGrpSpPr>
        <p:cNvPr id="511" name="Shape 5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191" name="Shape 191"/>
        <p:cNvGrpSpPr/>
        <p:nvPr/>
      </p:nvGrpSpPr>
      <p:grpSpPr>
        <a:xfrm>
          <a:off x="0" y="0"/>
          <a:ext cx="0" cy="0"/>
          <a:chOff x="0" y="0"/>
          <a:chExt cx="0" cy="0"/>
        </a:xfrm>
      </p:grpSpPr>
      <p:sp>
        <p:nvSpPr>
          <p:cNvPr id="192" name="Google Shape;192;p3"/>
          <p:cNvSpPr txBox="1"/>
          <p:nvPr>
            <p:ph idx="1" type="body"/>
          </p:nvPr>
        </p:nvSpPr>
        <p:spPr>
          <a:xfrm>
            <a:off x="2375257" y="3266720"/>
            <a:ext cx="5307900" cy="1239000"/>
          </a:xfrm>
          <a:prstGeom prst="rect">
            <a:avLst/>
          </a:prstGeom>
          <a:noFill/>
          <a:ln>
            <a:noFill/>
          </a:ln>
        </p:spPr>
        <p:txBody>
          <a:bodyPr anchorCtr="0" anchor="ctr" bIns="91425" lIns="91425" spcFirstLastPara="1" rIns="91425" wrap="square" tIns="91425">
            <a:noAutofit/>
          </a:bodyPr>
          <a:lstStyle>
            <a:lvl1pPr indent="-387350" lvl="0" marL="457200" marR="0" rtl="0" algn="ctr">
              <a:lnSpc>
                <a:spcPct val="100000"/>
              </a:lnSpc>
              <a:spcBef>
                <a:spcPts val="0"/>
              </a:spcBef>
              <a:spcAft>
                <a:spcPts val="0"/>
              </a:spcAft>
              <a:buClr>
                <a:srgbClr val="1C4587"/>
              </a:buClr>
              <a:buSzPts val="2500"/>
              <a:buFont typeface="Dosis"/>
              <a:buChar char="✘"/>
              <a:defRPr b="1" i="0" sz="2500" u="none" cap="none" strike="noStrike">
                <a:solidFill>
                  <a:srgbClr val="1C4587"/>
                </a:solidFill>
                <a:latin typeface="Dosis"/>
                <a:ea typeface="Dosis"/>
                <a:cs typeface="Dosis"/>
                <a:sym typeface="Dosis"/>
              </a:defRPr>
            </a:lvl1pPr>
            <a:lvl2pPr indent="-387350" lvl="1" marL="914400" marR="0" rtl="0" algn="ctr">
              <a:lnSpc>
                <a:spcPct val="100000"/>
              </a:lnSpc>
              <a:spcBef>
                <a:spcPts val="0"/>
              </a:spcBef>
              <a:spcAft>
                <a:spcPts val="0"/>
              </a:spcAft>
              <a:buClr>
                <a:srgbClr val="1C4587"/>
              </a:buClr>
              <a:buSzPts val="2500"/>
              <a:buFont typeface="Dosis"/>
              <a:buChar char="✗"/>
              <a:defRPr b="1" i="0" sz="2500" u="none" cap="none" strike="noStrike">
                <a:solidFill>
                  <a:srgbClr val="1C4587"/>
                </a:solidFill>
                <a:latin typeface="Dosis"/>
                <a:ea typeface="Dosis"/>
                <a:cs typeface="Dosis"/>
                <a:sym typeface="Dosis"/>
              </a:defRPr>
            </a:lvl2pPr>
            <a:lvl3pPr indent="-228600" lvl="2" marL="13716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3pPr>
            <a:lvl4pPr indent="-228600" lvl="3" marL="18288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4pPr>
            <a:lvl5pPr indent="-228600" lvl="4" marL="22860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5pPr>
            <a:lvl6pPr indent="-228600" lvl="5" marL="27432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6pPr>
            <a:lvl7pPr indent="-228600" lvl="6" marL="32004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7pPr>
            <a:lvl8pPr indent="-228600" lvl="7" marL="36576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8pPr>
            <a:lvl9pPr indent="-228600" lvl="8" marL="41148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9pPr>
          </a:lstStyle>
          <a:p/>
        </p:txBody>
      </p:sp>
      <p:sp>
        <p:nvSpPr>
          <p:cNvPr id="193" name="Google Shape;193;p3"/>
          <p:cNvSpPr/>
          <p:nvPr/>
        </p:nvSpPr>
        <p:spPr>
          <a:xfrm>
            <a:off x="8033168" y="-444812"/>
            <a:ext cx="495900" cy="8439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94" name="Google Shape;194;p3"/>
          <p:cNvSpPr/>
          <p:nvPr/>
        </p:nvSpPr>
        <p:spPr>
          <a:xfrm>
            <a:off x="-38911" y="5087854"/>
            <a:ext cx="487500" cy="7623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95" name="Google Shape;195;p3"/>
          <p:cNvSpPr/>
          <p:nvPr/>
        </p:nvSpPr>
        <p:spPr>
          <a:xfrm>
            <a:off x="9699742" y="5197709"/>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96" name="Google Shape;196;p3"/>
          <p:cNvSpPr/>
          <p:nvPr/>
        </p:nvSpPr>
        <p:spPr>
          <a:xfrm>
            <a:off x="9617270" y="6296311"/>
            <a:ext cx="544800" cy="514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97" name="Google Shape;197;p3"/>
          <p:cNvSpPr/>
          <p:nvPr/>
        </p:nvSpPr>
        <p:spPr>
          <a:xfrm>
            <a:off x="9197049" y="6810451"/>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98" name="Google Shape;198;p3"/>
          <p:cNvSpPr/>
          <p:nvPr/>
        </p:nvSpPr>
        <p:spPr>
          <a:xfrm>
            <a:off x="-84786" y="2248560"/>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99" name="Google Shape;199;p3"/>
          <p:cNvSpPr/>
          <p:nvPr/>
        </p:nvSpPr>
        <p:spPr>
          <a:xfrm>
            <a:off x="8857828"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0" name="Google Shape;200;p3"/>
          <p:cNvSpPr/>
          <p:nvPr/>
        </p:nvSpPr>
        <p:spPr>
          <a:xfrm>
            <a:off x="8857835" y="624440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1" name="Google Shape;201;p3"/>
          <p:cNvSpPr/>
          <p:nvPr/>
        </p:nvSpPr>
        <p:spPr>
          <a:xfrm>
            <a:off x="8173987" y="73639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2" name="Google Shape;202;p3"/>
          <p:cNvSpPr/>
          <p:nvPr/>
        </p:nvSpPr>
        <p:spPr>
          <a:xfrm>
            <a:off x="962469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3" name="Google Shape;203;p3"/>
          <p:cNvSpPr/>
          <p:nvPr/>
        </p:nvSpPr>
        <p:spPr>
          <a:xfrm>
            <a:off x="937468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4" name="Google Shape;204;p3"/>
          <p:cNvSpPr/>
          <p:nvPr/>
        </p:nvSpPr>
        <p:spPr>
          <a:xfrm>
            <a:off x="971234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5" name="Google Shape;205;p3"/>
          <p:cNvSpPr/>
          <p:nvPr/>
        </p:nvSpPr>
        <p:spPr>
          <a:xfrm>
            <a:off x="9860376" y="202295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6" name="Google Shape;206;p3"/>
          <p:cNvSpPr/>
          <p:nvPr/>
        </p:nvSpPr>
        <p:spPr>
          <a:xfrm rot="-2971370">
            <a:off x="7794783" y="7397925"/>
            <a:ext cx="360474" cy="484506"/>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7" name="Google Shape;207;p3"/>
          <p:cNvSpPr/>
          <p:nvPr/>
        </p:nvSpPr>
        <p:spPr>
          <a:xfrm>
            <a:off x="842561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8" name="Google Shape;208;p3"/>
          <p:cNvSpPr/>
          <p:nvPr/>
        </p:nvSpPr>
        <p:spPr>
          <a:xfrm>
            <a:off x="9677345" y="4652306"/>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9" name="Google Shape;209;p3"/>
          <p:cNvSpPr/>
          <p:nvPr/>
        </p:nvSpPr>
        <p:spPr>
          <a:xfrm>
            <a:off x="8560662"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0" name="Google Shape;210;p3"/>
          <p:cNvSpPr/>
          <p:nvPr/>
        </p:nvSpPr>
        <p:spPr>
          <a:xfrm>
            <a:off x="381565" y="91968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1" name="Google Shape;211;p3"/>
          <p:cNvSpPr/>
          <p:nvPr/>
        </p:nvSpPr>
        <p:spPr>
          <a:xfrm>
            <a:off x="709511" y="537897"/>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2" name="Google Shape;212;p3"/>
          <p:cNvSpPr/>
          <p:nvPr/>
        </p:nvSpPr>
        <p:spPr>
          <a:xfrm>
            <a:off x="9150691" y="-45064"/>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3" name="Google Shape;213;p3"/>
          <p:cNvSpPr/>
          <p:nvPr/>
        </p:nvSpPr>
        <p:spPr>
          <a:xfrm>
            <a:off x="-8" y="1531309"/>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4" name="Google Shape;214;p3"/>
          <p:cNvSpPr/>
          <p:nvPr/>
        </p:nvSpPr>
        <p:spPr>
          <a:xfrm>
            <a:off x="9569292" y="270657"/>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5" name="Google Shape;215;p3"/>
          <p:cNvSpPr/>
          <p:nvPr/>
        </p:nvSpPr>
        <p:spPr>
          <a:xfrm>
            <a:off x="770499"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6" name="Google Shape;216;p3"/>
          <p:cNvSpPr/>
          <p:nvPr/>
        </p:nvSpPr>
        <p:spPr>
          <a:xfrm>
            <a:off x="284863" y="-130335"/>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7" name="Google Shape;217;p3"/>
          <p:cNvSpPr/>
          <p:nvPr/>
        </p:nvSpPr>
        <p:spPr>
          <a:xfrm>
            <a:off x="-38516"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8" name="Google Shape;218;p3"/>
          <p:cNvSpPr/>
          <p:nvPr/>
        </p:nvSpPr>
        <p:spPr>
          <a:xfrm>
            <a:off x="79338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9" name="Google Shape;219;p3"/>
          <p:cNvSpPr/>
          <p:nvPr/>
        </p:nvSpPr>
        <p:spPr>
          <a:xfrm>
            <a:off x="-267440" y="81916"/>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0" name="Google Shape;220;p3"/>
          <p:cNvSpPr/>
          <p:nvPr/>
        </p:nvSpPr>
        <p:spPr>
          <a:xfrm>
            <a:off x="8626258" y="-152430"/>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1" name="Google Shape;221;p3"/>
          <p:cNvSpPr/>
          <p:nvPr/>
        </p:nvSpPr>
        <p:spPr>
          <a:xfrm>
            <a:off x="-42489" y="8750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2" name="Google Shape;222;p3"/>
          <p:cNvSpPr/>
          <p:nvPr/>
        </p:nvSpPr>
        <p:spPr>
          <a:xfrm>
            <a:off x="1544153" y="17378"/>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3" name="Google Shape;223;p3"/>
          <p:cNvSpPr/>
          <p:nvPr/>
        </p:nvSpPr>
        <p:spPr>
          <a:xfrm>
            <a:off x="1051588" y="-86384"/>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4" name="Google Shape;224;p3"/>
          <p:cNvSpPr/>
          <p:nvPr/>
        </p:nvSpPr>
        <p:spPr>
          <a:xfrm>
            <a:off x="1466622" y="7069664"/>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5" name="Google Shape;225;p3"/>
          <p:cNvSpPr/>
          <p:nvPr/>
        </p:nvSpPr>
        <p:spPr>
          <a:xfrm>
            <a:off x="10078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6" name="Google Shape;226;p3"/>
          <p:cNvSpPr/>
          <p:nvPr/>
        </p:nvSpPr>
        <p:spPr>
          <a:xfrm>
            <a:off x="1678246" y="7421585"/>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7" name="Google Shape;227;p3"/>
          <p:cNvSpPr/>
          <p:nvPr/>
        </p:nvSpPr>
        <p:spPr>
          <a:xfrm>
            <a:off x="2973" y="740479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8" name="Google Shape;228;p3"/>
          <p:cNvSpPr/>
          <p:nvPr/>
        </p:nvSpPr>
        <p:spPr>
          <a:xfrm rot="2439525">
            <a:off x="9015641" y="96685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9" name="Google Shape;229;p3"/>
          <p:cNvSpPr/>
          <p:nvPr/>
        </p:nvSpPr>
        <p:spPr>
          <a:xfrm>
            <a:off x="381554" y="6141370"/>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0" name="Google Shape;230;p3"/>
          <p:cNvSpPr/>
          <p:nvPr/>
        </p:nvSpPr>
        <p:spPr>
          <a:xfrm rot="-5400000">
            <a:off x="8738274" y="552562"/>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1" name="Google Shape;231;p3"/>
          <p:cNvSpPr/>
          <p:nvPr/>
        </p:nvSpPr>
        <p:spPr>
          <a:xfrm>
            <a:off x="9681936" y="1194186"/>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2" name="Google Shape;232;p3"/>
          <p:cNvSpPr/>
          <p:nvPr/>
        </p:nvSpPr>
        <p:spPr>
          <a:xfrm>
            <a:off x="28485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3" name="Google Shape;233;p3"/>
          <p:cNvSpPr/>
          <p:nvPr/>
        </p:nvSpPr>
        <p:spPr>
          <a:xfrm>
            <a:off x="9569280" y="1739902"/>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34" name="Shape 234"/>
        <p:cNvGrpSpPr/>
        <p:nvPr/>
      </p:nvGrpSpPr>
      <p:grpSpPr>
        <a:xfrm>
          <a:off x="0" y="0"/>
          <a:ext cx="0" cy="0"/>
          <a:chOff x="0" y="0"/>
          <a:chExt cx="0" cy="0"/>
        </a:xfrm>
      </p:grpSpPr>
      <p:sp>
        <p:nvSpPr>
          <p:cNvPr id="235" name="Google Shape;235;p4"/>
          <p:cNvSpPr/>
          <p:nvPr/>
        </p:nvSpPr>
        <p:spPr>
          <a:xfrm>
            <a:off x="8033168" y="-444812"/>
            <a:ext cx="495900" cy="8439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6" name="Google Shape;236;p4"/>
          <p:cNvSpPr/>
          <p:nvPr/>
        </p:nvSpPr>
        <p:spPr>
          <a:xfrm>
            <a:off x="-38911" y="5087854"/>
            <a:ext cx="487500" cy="7623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7" name="Google Shape;237;p4"/>
          <p:cNvSpPr/>
          <p:nvPr/>
        </p:nvSpPr>
        <p:spPr>
          <a:xfrm>
            <a:off x="9699742" y="5197709"/>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8" name="Google Shape;238;p4"/>
          <p:cNvSpPr/>
          <p:nvPr/>
        </p:nvSpPr>
        <p:spPr>
          <a:xfrm>
            <a:off x="9617270" y="6296311"/>
            <a:ext cx="544800" cy="514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9" name="Google Shape;239;p4"/>
          <p:cNvSpPr/>
          <p:nvPr/>
        </p:nvSpPr>
        <p:spPr>
          <a:xfrm>
            <a:off x="9197049" y="6810451"/>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0" name="Google Shape;240;p4"/>
          <p:cNvSpPr/>
          <p:nvPr/>
        </p:nvSpPr>
        <p:spPr>
          <a:xfrm>
            <a:off x="-84786" y="2248560"/>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1" name="Google Shape;241;p4"/>
          <p:cNvSpPr/>
          <p:nvPr/>
        </p:nvSpPr>
        <p:spPr>
          <a:xfrm>
            <a:off x="8857828"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2" name="Google Shape;242;p4"/>
          <p:cNvSpPr/>
          <p:nvPr/>
        </p:nvSpPr>
        <p:spPr>
          <a:xfrm>
            <a:off x="8857835" y="624440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3" name="Google Shape;243;p4"/>
          <p:cNvSpPr/>
          <p:nvPr/>
        </p:nvSpPr>
        <p:spPr>
          <a:xfrm>
            <a:off x="8173987" y="73639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4" name="Google Shape;244;p4"/>
          <p:cNvSpPr/>
          <p:nvPr/>
        </p:nvSpPr>
        <p:spPr>
          <a:xfrm>
            <a:off x="962469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5" name="Google Shape;245;p4"/>
          <p:cNvSpPr/>
          <p:nvPr/>
        </p:nvSpPr>
        <p:spPr>
          <a:xfrm>
            <a:off x="937468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6" name="Google Shape;246;p4"/>
          <p:cNvSpPr/>
          <p:nvPr/>
        </p:nvSpPr>
        <p:spPr>
          <a:xfrm>
            <a:off x="971234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7" name="Google Shape;247;p4"/>
          <p:cNvSpPr/>
          <p:nvPr/>
        </p:nvSpPr>
        <p:spPr>
          <a:xfrm>
            <a:off x="9860376" y="202295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8" name="Google Shape;248;p4"/>
          <p:cNvSpPr/>
          <p:nvPr/>
        </p:nvSpPr>
        <p:spPr>
          <a:xfrm rot="-2971370">
            <a:off x="7794783" y="7397925"/>
            <a:ext cx="360474" cy="484506"/>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9" name="Google Shape;249;p4"/>
          <p:cNvSpPr/>
          <p:nvPr/>
        </p:nvSpPr>
        <p:spPr>
          <a:xfrm>
            <a:off x="842561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0" name="Google Shape;250;p4"/>
          <p:cNvSpPr/>
          <p:nvPr/>
        </p:nvSpPr>
        <p:spPr>
          <a:xfrm>
            <a:off x="9677345" y="4652306"/>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1" name="Google Shape;251;p4"/>
          <p:cNvSpPr/>
          <p:nvPr/>
        </p:nvSpPr>
        <p:spPr>
          <a:xfrm>
            <a:off x="8560662"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2" name="Google Shape;252;p4"/>
          <p:cNvSpPr/>
          <p:nvPr/>
        </p:nvSpPr>
        <p:spPr>
          <a:xfrm>
            <a:off x="381565" y="91968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3" name="Google Shape;253;p4"/>
          <p:cNvSpPr/>
          <p:nvPr/>
        </p:nvSpPr>
        <p:spPr>
          <a:xfrm>
            <a:off x="709511" y="537897"/>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4" name="Google Shape;254;p4"/>
          <p:cNvSpPr/>
          <p:nvPr/>
        </p:nvSpPr>
        <p:spPr>
          <a:xfrm>
            <a:off x="9150691" y="-45064"/>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5" name="Google Shape;255;p4"/>
          <p:cNvSpPr/>
          <p:nvPr/>
        </p:nvSpPr>
        <p:spPr>
          <a:xfrm>
            <a:off x="-8" y="1531309"/>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6" name="Google Shape;256;p4"/>
          <p:cNvSpPr/>
          <p:nvPr/>
        </p:nvSpPr>
        <p:spPr>
          <a:xfrm>
            <a:off x="9569292" y="270657"/>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7" name="Google Shape;257;p4"/>
          <p:cNvSpPr/>
          <p:nvPr/>
        </p:nvSpPr>
        <p:spPr>
          <a:xfrm>
            <a:off x="770499"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8" name="Google Shape;258;p4"/>
          <p:cNvSpPr/>
          <p:nvPr/>
        </p:nvSpPr>
        <p:spPr>
          <a:xfrm>
            <a:off x="284863" y="-130335"/>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9" name="Google Shape;259;p4"/>
          <p:cNvSpPr/>
          <p:nvPr/>
        </p:nvSpPr>
        <p:spPr>
          <a:xfrm>
            <a:off x="-38516"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0" name="Google Shape;260;p4"/>
          <p:cNvSpPr/>
          <p:nvPr/>
        </p:nvSpPr>
        <p:spPr>
          <a:xfrm>
            <a:off x="79338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1" name="Google Shape;261;p4"/>
          <p:cNvSpPr/>
          <p:nvPr/>
        </p:nvSpPr>
        <p:spPr>
          <a:xfrm>
            <a:off x="-267440" y="81916"/>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2" name="Google Shape;262;p4"/>
          <p:cNvSpPr/>
          <p:nvPr/>
        </p:nvSpPr>
        <p:spPr>
          <a:xfrm>
            <a:off x="8626258" y="-152430"/>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3" name="Google Shape;263;p4"/>
          <p:cNvSpPr/>
          <p:nvPr/>
        </p:nvSpPr>
        <p:spPr>
          <a:xfrm>
            <a:off x="-42489" y="8750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4" name="Google Shape;264;p4"/>
          <p:cNvSpPr/>
          <p:nvPr/>
        </p:nvSpPr>
        <p:spPr>
          <a:xfrm>
            <a:off x="1544153" y="17378"/>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5" name="Google Shape;265;p4"/>
          <p:cNvSpPr/>
          <p:nvPr/>
        </p:nvSpPr>
        <p:spPr>
          <a:xfrm>
            <a:off x="1051588" y="-86384"/>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6" name="Google Shape;266;p4"/>
          <p:cNvSpPr/>
          <p:nvPr/>
        </p:nvSpPr>
        <p:spPr>
          <a:xfrm>
            <a:off x="1466622" y="7069664"/>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7" name="Google Shape;267;p4"/>
          <p:cNvSpPr/>
          <p:nvPr/>
        </p:nvSpPr>
        <p:spPr>
          <a:xfrm>
            <a:off x="10078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8" name="Google Shape;268;p4"/>
          <p:cNvSpPr/>
          <p:nvPr/>
        </p:nvSpPr>
        <p:spPr>
          <a:xfrm>
            <a:off x="1678246" y="7421585"/>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9" name="Google Shape;269;p4"/>
          <p:cNvSpPr/>
          <p:nvPr/>
        </p:nvSpPr>
        <p:spPr>
          <a:xfrm>
            <a:off x="2973" y="740479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0" name="Google Shape;270;p4"/>
          <p:cNvSpPr/>
          <p:nvPr/>
        </p:nvSpPr>
        <p:spPr>
          <a:xfrm rot="2439525">
            <a:off x="9015641" y="96685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1" name="Google Shape;271;p4"/>
          <p:cNvSpPr/>
          <p:nvPr/>
        </p:nvSpPr>
        <p:spPr>
          <a:xfrm>
            <a:off x="381554" y="6141370"/>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2" name="Google Shape;272;p4"/>
          <p:cNvSpPr/>
          <p:nvPr/>
        </p:nvSpPr>
        <p:spPr>
          <a:xfrm rot="-5400000">
            <a:off x="8738274" y="552562"/>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3" name="Google Shape;273;p4"/>
          <p:cNvSpPr/>
          <p:nvPr/>
        </p:nvSpPr>
        <p:spPr>
          <a:xfrm>
            <a:off x="9681936" y="1194186"/>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4" name="Google Shape;274;p4"/>
          <p:cNvSpPr/>
          <p:nvPr/>
        </p:nvSpPr>
        <p:spPr>
          <a:xfrm>
            <a:off x="28485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5" name="Google Shape;275;p4"/>
          <p:cNvSpPr/>
          <p:nvPr/>
        </p:nvSpPr>
        <p:spPr>
          <a:xfrm>
            <a:off x="9569280" y="1739902"/>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276" name="Shape 276"/>
        <p:cNvGrpSpPr/>
        <p:nvPr/>
      </p:nvGrpSpPr>
      <p:grpSpPr>
        <a:xfrm>
          <a:off x="0" y="0"/>
          <a:ext cx="0" cy="0"/>
          <a:chOff x="0" y="0"/>
          <a:chExt cx="0" cy="0"/>
        </a:xfrm>
      </p:grpSpPr>
      <p:sp>
        <p:nvSpPr>
          <p:cNvPr id="277" name="Google Shape;277;p5"/>
          <p:cNvSpPr txBox="1"/>
          <p:nvPr>
            <p:ph idx="1" type="body"/>
          </p:nvPr>
        </p:nvSpPr>
        <p:spPr>
          <a:xfrm>
            <a:off x="502920" y="6658422"/>
            <a:ext cx="9052500" cy="7851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360"/>
              </a:spcBef>
              <a:spcAft>
                <a:spcPts val="0"/>
              </a:spcAft>
              <a:buClr>
                <a:srgbClr val="3D4965"/>
              </a:buClr>
              <a:buSzPts val="2600"/>
              <a:buFont typeface="Dosis"/>
              <a:buNone/>
              <a:defRPr b="0" i="0" sz="1800" u="none" cap="none" strike="noStrike">
                <a:solidFill>
                  <a:srgbClr val="3D4965"/>
                </a:solidFill>
                <a:latin typeface="Dosis"/>
                <a:ea typeface="Dosis"/>
                <a:cs typeface="Dosis"/>
                <a:sym typeface="Dosis"/>
              </a:defRPr>
            </a:lvl1pPr>
            <a:lvl2pPr indent="-355600" lvl="1" marL="914400" marR="0" rtl="0" algn="l">
              <a:lnSpc>
                <a:spcPct val="100000"/>
              </a:lnSpc>
              <a:spcBef>
                <a:spcPts val="480"/>
              </a:spcBef>
              <a:spcAft>
                <a:spcPts val="0"/>
              </a:spcAft>
              <a:buClr>
                <a:srgbClr val="3D4965"/>
              </a:buClr>
              <a:buSzPts val="2000"/>
              <a:buFont typeface="Dosis"/>
              <a:buChar char="✗"/>
              <a:defRPr b="0" i="0" sz="2000" u="none" cap="none" strike="noStrike">
                <a:solidFill>
                  <a:srgbClr val="3D4965"/>
                </a:solidFill>
                <a:latin typeface="Dosis"/>
                <a:ea typeface="Dosis"/>
                <a:cs typeface="Dosis"/>
                <a:sym typeface="Dosis"/>
              </a:defRPr>
            </a:lvl2pPr>
            <a:lvl3pPr indent="-228600" lvl="2" marL="1371600" marR="0" rtl="0" algn="l">
              <a:lnSpc>
                <a:spcPct val="100000"/>
              </a:lnSpc>
              <a:spcBef>
                <a:spcPts val="480"/>
              </a:spcBef>
              <a:spcAft>
                <a:spcPts val="0"/>
              </a:spcAft>
              <a:buClr>
                <a:srgbClr val="3D4965"/>
              </a:buClr>
              <a:buSzPts val="1400"/>
              <a:buFont typeface="Dosis"/>
              <a:buNone/>
              <a:defRPr b="0" i="0" sz="2000" u="none" cap="none" strike="noStrike">
                <a:solidFill>
                  <a:srgbClr val="3D4965"/>
                </a:solidFill>
                <a:latin typeface="Dosis"/>
                <a:ea typeface="Dosis"/>
                <a:cs typeface="Dosis"/>
                <a:sym typeface="Dosis"/>
              </a:defRPr>
            </a:lvl3pPr>
            <a:lvl4pPr indent="-228600" lvl="3" marL="18288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sp>
        <p:nvSpPr>
          <p:cNvPr id="278" name="Google Shape;278;p5"/>
          <p:cNvSpPr/>
          <p:nvPr/>
        </p:nvSpPr>
        <p:spPr>
          <a:xfrm>
            <a:off x="8033168" y="-444812"/>
            <a:ext cx="495900" cy="8439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9" name="Google Shape;279;p5"/>
          <p:cNvSpPr/>
          <p:nvPr/>
        </p:nvSpPr>
        <p:spPr>
          <a:xfrm>
            <a:off x="-38911" y="5087854"/>
            <a:ext cx="487500" cy="7623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0" name="Google Shape;280;p5"/>
          <p:cNvSpPr/>
          <p:nvPr/>
        </p:nvSpPr>
        <p:spPr>
          <a:xfrm>
            <a:off x="9699742" y="5197709"/>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1" name="Google Shape;281;p5"/>
          <p:cNvSpPr/>
          <p:nvPr/>
        </p:nvSpPr>
        <p:spPr>
          <a:xfrm>
            <a:off x="9617270" y="6296311"/>
            <a:ext cx="544800" cy="514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2" name="Google Shape;282;p5"/>
          <p:cNvSpPr/>
          <p:nvPr/>
        </p:nvSpPr>
        <p:spPr>
          <a:xfrm>
            <a:off x="9197049" y="6810451"/>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3" name="Google Shape;283;p5"/>
          <p:cNvSpPr/>
          <p:nvPr/>
        </p:nvSpPr>
        <p:spPr>
          <a:xfrm>
            <a:off x="-84786" y="2248560"/>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4" name="Google Shape;284;p5"/>
          <p:cNvSpPr/>
          <p:nvPr/>
        </p:nvSpPr>
        <p:spPr>
          <a:xfrm>
            <a:off x="8857828"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5" name="Google Shape;285;p5"/>
          <p:cNvSpPr/>
          <p:nvPr/>
        </p:nvSpPr>
        <p:spPr>
          <a:xfrm>
            <a:off x="8857835" y="624440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6" name="Google Shape;286;p5"/>
          <p:cNvSpPr/>
          <p:nvPr/>
        </p:nvSpPr>
        <p:spPr>
          <a:xfrm>
            <a:off x="8173987" y="73639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7" name="Google Shape;287;p5"/>
          <p:cNvSpPr/>
          <p:nvPr/>
        </p:nvSpPr>
        <p:spPr>
          <a:xfrm>
            <a:off x="962469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8" name="Google Shape;288;p5"/>
          <p:cNvSpPr/>
          <p:nvPr/>
        </p:nvSpPr>
        <p:spPr>
          <a:xfrm>
            <a:off x="937468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9" name="Google Shape;289;p5"/>
          <p:cNvSpPr/>
          <p:nvPr/>
        </p:nvSpPr>
        <p:spPr>
          <a:xfrm>
            <a:off x="971234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0" name="Google Shape;290;p5"/>
          <p:cNvSpPr/>
          <p:nvPr/>
        </p:nvSpPr>
        <p:spPr>
          <a:xfrm>
            <a:off x="9860376" y="202295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1" name="Google Shape;291;p5"/>
          <p:cNvSpPr/>
          <p:nvPr/>
        </p:nvSpPr>
        <p:spPr>
          <a:xfrm rot="-2971370">
            <a:off x="7794783" y="7397925"/>
            <a:ext cx="360474" cy="484506"/>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2" name="Google Shape;292;p5"/>
          <p:cNvSpPr/>
          <p:nvPr/>
        </p:nvSpPr>
        <p:spPr>
          <a:xfrm>
            <a:off x="842561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3" name="Google Shape;293;p5"/>
          <p:cNvSpPr/>
          <p:nvPr/>
        </p:nvSpPr>
        <p:spPr>
          <a:xfrm>
            <a:off x="9677345" y="4652306"/>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4" name="Google Shape;294;p5"/>
          <p:cNvSpPr/>
          <p:nvPr/>
        </p:nvSpPr>
        <p:spPr>
          <a:xfrm>
            <a:off x="8560662"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5" name="Google Shape;295;p5"/>
          <p:cNvSpPr/>
          <p:nvPr/>
        </p:nvSpPr>
        <p:spPr>
          <a:xfrm>
            <a:off x="381565" y="91968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6" name="Google Shape;296;p5"/>
          <p:cNvSpPr/>
          <p:nvPr/>
        </p:nvSpPr>
        <p:spPr>
          <a:xfrm>
            <a:off x="709511" y="537897"/>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7" name="Google Shape;297;p5"/>
          <p:cNvSpPr/>
          <p:nvPr/>
        </p:nvSpPr>
        <p:spPr>
          <a:xfrm>
            <a:off x="9150691" y="-45064"/>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8" name="Google Shape;298;p5"/>
          <p:cNvSpPr/>
          <p:nvPr/>
        </p:nvSpPr>
        <p:spPr>
          <a:xfrm>
            <a:off x="-8" y="1531309"/>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9" name="Google Shape;299;p5"/>
          <p:cNvSpPr/>
          <p:nvPr/>
        </p:nvSpPr>
        <p:spPr>
          <a:xfrm>
            <a:off x="9569292" y="270657"/>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0" name="Google Shape;300;p5"/>
          <p:cNvSpPr/>
          <p:nvPr/>
        </p:nvSpPr>
        <p:spPr>
          <a:xfrm>
            <a:off x="770499"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1" name="Google Shape;301;p5"/>
          <p:cNvSpPr/>
          <p:nvPr/>
        </p:nvSpPr>
        <p:spPr>
          <a:xfrm>
            <a:off x="284863" y="-130335"/>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2" name="Google Shape;302;p5"/>
          <p:cNvSpPr/>
          <p:nvPr/>
        </p:nvSpPr>
        <p:spPr>
          <a:xfrm>
            <a:off x="-38516"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3" name="Google Shape;303;p5"/>
          <p:cNvSpPr/>
          <p:nvPr/>
        </p:nvSpPr>
        <p:spPr>
          <a:xfrm>
            <a:off x="79338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4" name="Google Shape;304;p5"/>
          <p:cNvSpPr/>
          <p:nvPr/>
        </p:nvSpPr>
        <p:spPr>
          <a:xfrm>
            <a:off x="-267440" y="81916"/>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5" name="Google Shape;305;p5"/>
          <p:cNvSpPr/>
          <p:nvPr/>
        </p:nvSpPr>
        <p:spPr>
          <a:xfrm>
            <a:off x="8626258" y="-152430"/>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6" name="Google Shape;306;p5"/>
          <p:cNvSpPr/>
          <p:nvPr/>
        </p:nvSpPr>
        <p:spPr>
          <a:xfrm>
            <a:off x="-42489" y="8750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7" name="Google Shape;307;p5"/>
          <p:cNvSpPr/>
          <p:nvPr/>
        </p:nvSpPr>
        <p:spPr>
          <a:xfrm>
            <a:off x="1544153" y="17378"/>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8" name="Google Shape;308;p5"/>
          <p:cNvSpPr/>
          <p:nvPr/>
        </p:nvSpPr>
        <p:spPr>
          <a:xfrm>
            <a:off x="1051588" y="-86384"/>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9" name="Google Shape;309;p5"/>
          <p:cNvSpPr/>
          <p:nvPr/>
        </p:nvSpPr>
        <p:spPr>
          <a:xfrm>
            <a:off x="1466622" y="7069664"/>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0" name="Google Shape;310;p5"/>
          <p:cNvSpPr/>
          <p:nvPr/>
        </p:nvSpPr>
        <p:spPr>
          <a:xfrm>
            <a:off x="10078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1" name="Google Shape;311;p5"/>
          <p:cNvSpPr/>
          <p:nvPr/>
        </p:nvSpPr>
        <p:spPr>
          <a:xfrm>
            <a:off x="1678246" y="7421585"/>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2" name="Google Shape;312;p5"/>
          <p:cNvSpPr/>
          <p:nvPr/>
        </p:nvSpPr>
        <p:spPr>
          <a:xfrm>
            <a:off x="2973" y="740479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3" name="Google Shape;313;p5"/>
          <p:cNvSpPr/>
          <p:nvPr/>
        </p:nvSpPr>
        <p:spPr>
          <a:xfrm rot="2439525">
            <a:off x="9015641" y="96685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4" name="Google Shape;314;p5"/>
          <p:cNvSpPr/>
          <p:nvPr/>
        </p:nvSpPr>
        <p:spPr>
          <a:xfrm>
            <a:off x="381554" y="6141370"/>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5" name="Google Shape;315;p5"/>
          <p:cNvSpPr/>
          <p:nvPr/>
        </p:nvSpPr>
        <p:spPr>
          <a:xfrm rot="-5400000">
            <a:off x="8738274" y="552562"/>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6" name="Google Shape;316;p5"/>
          <p:cNvSpPr/>
          <p:nvPr/>
        </p:nvSpPr>
        <p:spPr>
          <a:xfrm>
            <a:off x="9681936" y="1194186"/>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7" name="Google Shape;317;p5"/>
          <p:cNvSpPr/>
          <p:nvPr/>
        </p:nvSpPr>
        <p:spPr>
          <a:xfrm>
            <a:off x="28485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8" name="Google Shape;318;p5"/>
          <p:cNvSpPr/>
          <p:nvPr/>
        </p:nvSpPr>
        <p:spPr>
          <a:xfrm>
            <a:off x="9569280" y="1739902"/>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9" name="Shape 319"/>
        <p:cNvGrpSpPr/>
        <p:nvPr/>
      </p:nvGrpSpPr>
      <p:grpSpPr>
        <a:xfrm>
          <a:off x="0" y="0"/>
          <a:ext cx="0" cy="0"/>
          <a:chOff x="0" y="0"/>
          <a:chExt cx="0" cy="0"/>
        </a:xfrm>
      </p:grpSpPr>
      <p:sp>
        <p:nvSpPr>
          <p:cNvPr id="320" name="Google Shape;320;p6"/>
          <p:cNvSpPr txBox="1"/>
          <p:nvPr>
            <p:ph type="title"/>
          </p:nvPr>
        </p:nvSpPr>
        <p:spPr>
          <a:xfrm>
            <a:off x="822718" y="340038"/>
            <a:ext cx="67545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grpSp>
        <p:nvGrpSpPr>
          <p:cNvPr id="321" name="Google Shape;321;p6"/>
          <p:cNvGrpSpPr/>
          <p:nvPr/>
        </p:nvGrpSpPr>
        <p:grpSpPr>
          <a:xfrm>
            <a:off x="8186832" y="-137739"/>
            <a:ext cx="1975728" cy="8055307"/>
            <a:chOff x="6023725" y="842300"/>
            <a:chExt cx="1358075" cy="4030475"/>
          </a:xfrm>
        </p:grpSpPr>
        <p:sp>
          <p:nvSpPr>
            <p:cNvPr id="322" name="Google Shape;322;p6"/>
            <p:cNvSpPr/>
            <p:nvPr/>
          </p:nvSpPr>
          <p:spPr>
            <a:xfrm>
              <a:off x="6371275" y="842300"/>
              <a:ext cx="397200" cy="4923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6"/>
            <p:cNvSpPr/>
            <p:nvPr/>
          </p:nvSpPr>
          <p:spPr>
            <a:xfrm>
              <a:off x="6991200" y="2879025"/>
              <a:ext cx="390600" cy="4449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6"/>
            <p:cNvSpPr/>
            <p:nvPr/>
          </p:nvSpPr>
          <p:spPr>
            <a:xfrm>
              <a:off x="6244725" y="2547975"/>
              <a:ext cx="185400" cy="404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6"/>
            <p:cNvSpPr/>
            <p:nvPr/>
          </p:nvSpPr>
          <p:spPr>
            <a:xfrm>
              <a:off x="6823375" y="1978500"/>
              <a:ext cx="365100" cy="447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6"/>
            <p:cNvSpPr/>
            <p:nvPr/>
          </p:nvSpPr>
          <p:spPr>
            <a:xfrm>
              <a:off x="6071400" y="1791425"/>
              <a:ext cx="402600" cy="3750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6"/>
            <p:cNvSpPr/>
            <p:nvPr/>
          </p:nvSpPr>
          <p:spPr>
            <a:xfrm>
              <a:off x="6902250" y="3951050"/>
              <a:ext cx="436500" cy="3000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6"/>
            <p:cNvSpPr/>
            <p:nvPr/>
          </p:nvSpPr>
          <p:spPr>
            <a:xfrm>
              <a:off x="6405225" y="2154575"/>
              <a:ext cx="328200" cy="339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6"/>
            <p:cNvSpPr/>
            <p:nvPr/>
          </p:nvSpPr>
          <p:spPr>
            <a:xfrm>
              <a:off x="6537275" y="2750650"/>
              <a:ext cx="459600" cy="4752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6"/>
            <p:cNvSpPr/>
            <p:nvPr/>
          </p:nvSpPr>
          <p:spPr>
            <a:xfrm>
              <a:off x="6855475" y="1544725"/>
              <a:ext cx="444900" cy="3531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6"/>
            <p:cNvSpPr/>
            <p:nvPr/>
          </p:nvSpPr>
          <p:spPr>
            <a:xfrm>
              <a:off x="6844475" y="1037625"/>
              <a:ext cx="414600" cy="3897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6"/>
            <p:cNvSpPr/>
            <p:nvPr/>
          </p:nvSpPr>
          <p:spPr>
            <a:xfrm>
              <a:off x="6553775" y="1840025"/>
              <a:ext cx="234900" cy="2769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6"/>
            <p:cNvSpPr/>
            <p:nvPr/>
          </p:nvSpPr>
          <p:spPr>
            <a:xfrm>
              <a:off x="6618875" y="2550725"/>
              <a:ext cx="408000" cy="1569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6"/>
            <p:cNvSpPr/>
            <p:nvPr/>
          </p:nvSpPr>
          <p:spPr>
            <a:xfrm>
              <a:off x="6336425" y="4507675"/>
              <a:ext cx="519900" cy="3651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6"/>
            <p:cNvSpPr/>
            <p:nvPr/>
          </p:nvSpPr>
          <p:spPr>
            <a:xfrm>
              <a:off x="6425400" y="3728200"/>
              <a:ext cx="342000" cy="360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6"/>
            <p:cNvSpPr/>
            <p:nvPr/>
          </p:nvSpPr>
          <p:spPr>
            <a:xfrm>
              <a:off x="6789450" y="3384325"/>
              <a:ext cx="262200" cy="1863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6"/>
            <p:cNvSpPr/>
            <p:nvPr/>
          </p:nvSpPr>
          <p:spPr>
            <a:xfrm>
              <a:off x="6950850" y="4617725"/>
              <a:ext cx="254100" cy="1623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6"/>
            <p:cNvSpPr/>
            <p:nvPr/>
          </p:nvSpPr>
          <p:spPr>
            <a:xfrm>
              <a:off x="6051225" y="1090800"/>
              <a:ext cx="285300" cy="2835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6"/>
            <p:cNvSpPr/>
            <p:nvPr/>
          </p:nvSpPr>
          <p:spPr>
            <a:xfrm>
              <a:off x="6849975" y="3631900"/>
              <a:ext cx="270600" cy="339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6"/>
            <p:cNvSpPr/>
            <p:nvPr/>
          </p:nvSpPr>
          <p:spPr>
            <a:xfrm>
              <a:off x="6351100" y="3281600"/>
              <a:ext cx="366900" cy="3612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6"/>
            <p:cNvSpPr/>
            <p:nvPr/>
          </p:nvSpPr>
          <p:spPr>
            <a:xfrm>
              <a:off x="6316250" y="3040425"/>
              <a:ext cx="137700" cy="1221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6"/>
            <p:cNvSpPr/>
            <p:nvPr/>
          </p:nvSpPr>
          <p:spPr>
            <a:xfrm>
              <a:off x="6879325" y="4294925"/>
              <a:ext cx="344700" cy="255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6"/>
            <p:cNvSpPr/>
            <p:nvPr/>
          </p:nvSpPr>
          <p:spPr>
            <a:xfrm>
              <a:off x="6114500" y="2324225"/>
              <a:ext cx="158700" cy="3291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6"/>
            <p:cNvSpPr/>
            <p:nvPr/>
          </p:nvSpPr>
          <p:spPr>
            <a:xfrm>
              <a:off x="6335525" y="1405350"/>
              <a:ext cx="441900" cy="375000"/>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6"/>
            <p:cNvSpPr/>
            <p:nvPr/>
          </p:nvSpPr>
          <p:spPr>
            <a:xfrm>
              <a:off x="6059500" y="3516375"/>
              <a:ext cx="268800" cy="231900"/>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6"/>
            <p:cNvSpPr/>
            <p:nvPr/>
          </p:nvSpPr>
          <p:spPr>
            <a:xfrm>
              <a:off x="6385050" y="4208725"/>
              <a:ext cx="422700" cy="2991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6"/>
            <p:cNvSpPr/>
            <p:nvPr/>
          </p:nvSpPr>
          <p:spPr>
            <a:xfrm>
              <a:off x="7121425" y="2437925"/>
              <a:ext cx="246600" cy="315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6"/>
            <p:cNvSpPr/>
            <p:nvPr/>
          </p:nvSpPr>
          <p:spPr>
            <a:xfrm>
              <a:off x="6062250" y="3853825"/>
              <a:ext cx="333000" cy="3759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6"/>
            <p:cNvSpPr/>
            <p:nvPr/>
          </p:nvSpPr>
          <p:spPr>
            <a:xfrm>
              <a:off x="6023725" y="3167900"/>
              <a:ext cx="340200" cy="2274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6"/>
            <p:cNvSpPr/>
            <p:nvPr/>
          </p:nvSpPr>
          <p:spPr>
            <a:xfrm>
              <a:off x="7109500" y="3449425"/>
              <a:ext cx="154200" cy="1650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cxnSp>
        <p:nvCxnSpPr>
          <p:cNvPr id="351" name="Google Shape;351;p6"/>
          <p:cNvCxnSpPr/>
          <p:nvPr/>
        </p:nvCxnSpPr>
        <p:spPr>
          <a:xfrm>
            <a:off x="935522" y="1558598"/>
            <a:ext cx="6641400" cy="0"/>
          </a:xfrm>
          <a:prstGeom prst="straightConnector1">
            <a:avLst/>
          </a:prstGeom>
          <a:noFill/>
          <a:ln cap="rnd" cmpd="sng" w="19050">
            <a:solidFill>
              <a:srgbClr val="A4C2F4"/>
            </a:solidFill>
            <a:prstDash val="dash"/>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Subtitle">
    <p:spTree>
      <p:nvGrpSpPr>
        <p:cNvPr id="352" name="Shape 352"/>
        <p:cNvGrpSpPr/>
        <p:nvPr/>
      </p:nvGrpSpPr>
      <p:grpSpPr>
        <a:xfrm>
          <a:off x="0" y="0"/>
          <a:ext cx="0" cy="0"/>
          <a:chOff x="0" y="0"/>
          <a:chExt cx="0" cy="0"/>
        </a:xfrm>
      </p:grpSpPr>
      <p:sp>
        <p:nvSpPr>
          <p:cNvPr id="353" name="Google Shape;353;p7"/>
          <p:cNvSpPr txBox="1"/>
          <p:nvPr>
            <p:ph type="ctrTitle"/>
          </p:nvPr>
        </p:nvSpPr>
        <p:spPr>
          <a:xfrm>
            <a:off x="3532027" y="2511105"/>
            <a:ext cx="5831700" cy="1752600"/>
          </a:xfrm>
          <a:prstGeom prst="rect">
            <a:avLst/>
          </a:prstGeom>
          <a:noFill/>
          <a:ln>
            <a:noFill/>
          </a:ln>
        </p:spPr>
        <p:txBody>
          <a:bodyPr anchorCtr="0" anchor="b" bIns="91425" lIns="91425" spcFirstLastPara="1" rIns="91425" wrap="square" tIns="91425">
            <a:noAutofit/>
          </a:bodyPr>
          <a:lstStyle>
            <a:lvl1pPr indent="0" lvl="0" marL="0" marR="0" rtl="0" algn="r">
              <a:lnSpc>
                <a:spcPct val="100000"/>
              </a:lnSpc>
              <a:spcBef>
                <a:spcPts val="0"/>
              </a:spcBef>
              <a:spcAft>
                <a:spcPts val="0"/>
              </a:spcAft>
              <a:buClr>
                <a:srgbClr val="3C78D8"/>
              </a:buClr>
              <a:buSzPts val="1400"/>
              <a:buFont typeface="Sniglet"/>
              <a:buNone/>
              <a:defRPr b="0" i="0" sz="3700" u="none" cap="none" strike="noStrike">
                <a:solidFill>
                  <a:srgbClr val="3C78D8"/>
                </a:solidFill>
                <a:latin typeface="Sniglet"/>
                <a:ea typeface="Sniglet"/>
                <a:cs typeface="Sniglet"/>
                <a:sym typeface="Sniglet"/>
              </a:defRPr>
            </a:lvl1pPr>
            <a:lvl2pPr indent="0" lvl="1"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2pPr>
            <a:lvl3pPr indent="0" lvl="2"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3pPr>
            <a:lvl4pPr indent="0" lvl="3"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4pPr>
            <a:lvl5pPr indent="0" lvl="4"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5pPr>
            <a:lvl6pPr indent="0" lvl="5"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6pPr>
            <a:lvl7pPr indent="0" lvl="6"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7pPr>
            <a:lvl8pPr indent="0" lvl="7"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8pPr>
            <a:lvl9pPr indent="0" lvl="8"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9pPr>
          </a:lstStyle>
          <a:p/>
        </p:txBody>
      </p:sp>
      <p:sp>
        <p:nvSpPr>
          <p:cNvPr id="354" name="Google Shape;354;p7"/>
          <p:cNvSpPr txBox="1"/>
          <p:nvPr>
            <p:ph idx="1" type="subTitle"/>
          </p:nvPr>
        </p:nvSpPr>
        <p:spPr>
          <a:xfrm>
            <a:off x="3531972" y="4328088"/>
            <a:ext cx="5831700" cy="11859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1C4587"/>
              </a:buClr>
              <a:buSzPts val="2600"/>
              <a:buFont typeface="Dosis"/>
              <a:buNone/>
              <a:defRPr b="0" i="0" sz="2600" u="none" cap="none" strike="noStrike">
                <a:solidFill>
                  <a:srgbClr val="1C4587"/>
                </a:solidFill>
                <a:latin typeface="Dosis"/>
                <a:ea typeface="Dosis"/>
                <a:cs typeface="Dosis"/>
                <a:sym typeface="Dosis"/>
              </a:defRPr>
            </a:lvl1pPr>
            <a:lvl2pPr indent="0" lvl="1" marL="457200" marR="0" rtl="0" algn="r">
              <a:lnSpc>
                <a:spcPct val="100000"/>
              </a:lnSpc>
              <a:spcBef>
                <a:spcPts val="0"/>
              </a:spcBef>
              <a:spcAft>
                <a:spcPts val="0"/>
              </a:spcAft>
              <a:buClr>
                <a:srgbClr val="1C4587"/>
              </a:buClr>
              <a:buSzPts val="2000"/>
              <a:buFont typeface="Dosis"/>
              <a:buNone/>
              <a:defRPr b="0" i="0" sz="3000" u="none" cap="none" strike="noStrike">
                <a:solidFill>
                  <a:srgbClr val="1C4587"/>
                </a:solidFill>
                <a:latin typeface="Dosis"/>
                <a:ea typeface="Dosis"/>
                <a:cs typeface="Dosis"/>
                <a:sym typeface="Dosis"/>
              </a:defRPr>
            </a:lvl2pPr>
            <a:lvl3pPr indent="0" lvl="2" marL="9144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3pPr>
            <a:lvl4pPr indent="0" lvl="3" marL="13716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4pPr>
            <a:lvl5pPr indent="0" lvl="4" marL="18288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5pPr>
            <a:lvl6pPr indent="0" lvl="5" marL="22860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6pPr>
            <a:lvl7pPr indent="0" lvl="6" marL="27432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7pPr>
            <a:lvl8pPr indent="0" lvl="7" marL="32004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8pPr>
            <a:lvl9pPr indent="0" lvl="8" marL="36576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9pPr>
          </a:lstStyle>
          <a:p/>
        </p:txBody>
      </p:sp>
      <p:sp>
        <p:nvSpPr>
          <p:cNvPr id="355" name="Google Shape;355;p7"/>
          <p:cNvSpPr/>
          <p:nvPr/>
        </p:nvSpPr>
        <p:spPr>
          <a:xfrm>
            <a:off x="4853288" y="7044253"/>
            <a:ext cx="495900" cy="8439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6" name="Google Shape;356;p7"/>
          <p:cNvSpPr/>
          <p:nvPr/>
        </p:nvSpPr>
        <p:spPr>
          <a:xfrm>
            <a:off x="4365708" y="6044878"/>
            <a:ext cx="487500" cy="7623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7" name="Google Shape;357;p7"/>
          <p:cNvSpPr/>
          <p:nvPr/>
        </p:nvSpPr>
        <p:spPr>
          <a:xfrm>
            <a:off x="6911700" y="636104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8" name="Google Shape;358;p7"/>
          <p:cNvSpPr/>
          <p:nvPr/>
        </p:nvSpPr>
        <p:spPr>
          <a:xfrm>
            <a:off x="6321216" y="6109173"/>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9" name="Google Shape;359;p7"/>
          <p:cNvSpPr/>
          <p:nvPr/>
        </p:nvSpPr>
        <p:spPr>
          <a:xfrm>
            <a:off x="7769971" y="6243952"/>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0" name="Google Shape;360;p7"/>
          <p:cNvSpPr/>
          <p:nvPr/>
        </p:nvSpPr>
        <p:spPr>
          <a:xfrm>
            <a:off x="9617270" y="6296311"/>
            <a:ext cx="544800" cy="514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1" name="Google Shape;361;p7"/>
          <p:cNvSpPr/>
          <p:nvPr/>
        </p:nvSpPr>
        <p:spPr>
          <a:xfrm>
            <a:off x="7239669" y="6106764"/>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2" name="Google Shape;362;p7"/>
          <p:cNvSpPr/>
          <p:nvPr/>
        </p:nvSpPr>
        <p:spPr>
          <a:xfrm>
            <a:off x="7157844" y="6851319"/>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3" name="Google Shape;363;p7"/>
          <p:cNvSpPr/>
          <p:nvPr/>
        </p:nvSpPr>
        <p:spPr>
          <a:xfrm>
            <a:off x="6051158"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4" name="Google Shape;364;p7"/>
          <p:cNvSpPr/>
          <p:nvPr/>
        </p:nvSpPr>
        <p:spPr>
          <a:xfrm>
            <a:off x="5721723" y="6158681"/>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5" name="Google Shape;365;p7"/>
          <p:cNvSpPr/>
          <p:nvPr/>
        </p:nvSpPr>
        <p:spPr>
          <a:xfrm>
            <a:off x="5242142"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6" name="Google Shape;366;p7"/>
          <p:cNvSpPr/>
          <p:nvPr/>
        </p:nvSpPr>
        <p:spPr>
          <a:xfrm>
            <a:off x="607404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7" name="Google Shape;367;p7"/>
          <p:cNvSpPr/>
          <p:nvPr/>
        </p:nvSpPr>
        <p:spPr>
          <a:xfrm>
            <a:off x="8857828"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8" name="Google Shape;368;p7"/>
          <p:cNvSpPr/>
          <p:nvPr/>
        </p:nvSpPr>
        <p:spPr>
          <a:xfrm>
            <a:off x="8857835" y="608868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9" name="Google Shape;369;p7"/>
          <p:cNvSpPr/>
          <p:nvPr/>
        </p:nvSpPr>
        <p:spPr>
          <a:xfrm>
            <a:off x="7683030" y="7480578"/>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0" name="Google Shape;370;p7"/>
          <p:cNvSpPr/>
          <p:nvPr/>
        </p:nvSpPr>
        <p:spPr>
          <a:xfrm>
            <a:off x="962469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1" name="Google Shape;371;p7"/>
          <p:cNvSpPr/>
          <p:nvPr/>
        </p:nvSpPr>
        <p:spPr>
          <a:xfrm>
            <a:off x="6776785" y="7223463"/>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2" name="Google Shape;372;p7"/>
          <p:cNvSpPr/>
          <p:nvPr/>
        </p:nvSpPr>
        <p:spPr>
          <a:xfrm>
            <a:off x="937468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3" name="Google Shape;373;p7"/>
          <p:cNvSpPr/>
          <p:nvPr/>
        </p:nvSpPr>
        <p:spPr>
          <a:xfrm>
            <a:off x="538144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4" name="Google Shape;374;p7"/>
          <p:cNvSpPr/>
          <p:nvPr/>
        </p:nvSpPr>
        <p:spPr>
          <a:xfrm>
            <a:off x="971234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5" name="Google Shape;375;p7"/>
          <p:cNvSpPr/>
          <p:nvPr/>
        </p:nvSpPr>
        <p:spPr>
          <a:xfrm>
            <a:off x="4938096" y="6356780"/>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6" name="Google Shape;376;p7"/>
          <p:cNvSpPr/>
          <p:nvPr/>
        </p:nvSpPr>
        <p:spPr>
          <a:xfrm rot="2439525">
            <a:off x="7927933" y="706101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7" name="Google Shape;377;p7"/>
          <p:cNvSpPr/>
          <p:nvPr/>
        </p:nvSpPr>
        <p:spPr>
          <a:xfrm>
            <a:off x="9089621" y="6826904"/>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8" name="Google Shape;378;p7"/>
          <p:cNvSpPr/>
          <p:nvPr/>
        </p:nvSpPr>
        <p:spPr>
          <a:xfrm rot="-5400000">
            <a:off x="8395157" y="6091237"/>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9" name="Google Shape;379;p7"/>
          <p:cNvSpPr/>
          <p:nvPr/>
        </p:nvSpPr>
        <p:spPr>
          <a:xfrm>
            <a:off x="842561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0" name="Google Shape;380;p7"/>
          <p:cNvSpPr/>
          <p:nvPr/>
        </p:nvSpPr>
        <p:spPr>
          <a:xfrm>
            <a:off x="556551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1" name="Google Shape;381;p7"/>
          <p:cNvSpPr/>
          <p:nvPr/>
        </p:nvSpPr>
        <p:spPr>
          <a:xfrm>
            <a:off x="8560662"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2" name="Google Shape;382;p7"/>
          <p:cNvSpPr/>
          <p:nvPr/>
        </p:nvSpPr>
        <p:spPr>
          <a:xfrm>
            <a:off x="1631040" y="636104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3" name="Google Shape;383;p7"/>
          <p:cNvSpPr/>
          <p:nvPr/>
        </p:nvSpPr>
        <p:spPr>
          <a:xfrm>
            <a:off x="1040556" y="6109173"/>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4" name="Google Shape;384;p7"/>
          <p:cNvSpPr/>
          <p:nvPr/>
        </p:nvSpPr>
        <p:spPr>
          <a:xfrm>
            <a:off x="2489311" y="6243952"/>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5" name="Google Shape;385;p7"/>
          <p:cNvSpPr/>
          <p:nvPr/>
        </p:nvSpPr>
        <p:spPr>
          <a:xfrm>
            <a:off x="1959009" y="6106764"/>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6" name="Google Shape;386;p7"/>
          <p:cNvSpPr/>
          <p:nvPr/>
        </p:nvSpPr>
        <p:spPr>
          <a:xfrm>
            <a:off x="1877184" y="6851319"/>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7" name="Google Shape;387;p7"/>
          <p:cNvSpPr/>
          <p:nvPr/>
        </p:nvSpPr>
        <p:spPr>
          <a:xfrm>
            <a:off x="770499"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8" name="Google Shape;388;p7"/>
          <p:cNvSpPr/>
          <p:nvPr/>
        </p:nvSpPr>
        <p:spPr>
          <a:xfrm>
            <a:off x="441063" y="6158681"/>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9" name="Google Shape;389;p7"/>
          <p:cNvSpPr/>
          <p:nvPr/>
        </p:nvSpPr>
        <p:spPr>
          <a:xfrm>
            <a:off x="-38516"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0" name="Google Shape;390;p7"/>
          <p:cNvSpPr/>
          <p:nvPr/>
        </p:nvSpPr>
        <p:spPr>
          <a:xfrm>
            <a:off x="79338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1" name="Google Shape;391;p7"/>
          <p:cNvSpPr/>
          <p:nvPr/>
        </p:nvSpPr>
        <p:spPr>
          <a:xfrm>
            <a:off x="3577169"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2" name="Google Shape;392;p7"/>
          <p:cNvSpPr/>
          <p:nvPr/>
        </p:nvSpPr>
        <p:spPr>
          <a:xfrm>
            <a:off x="3577175" y="608868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3" name="Google Shape;393;p7"/>
          <p:cNvSpPr/>
          <p:nvPr/>
        </p:nvSpPr>
        <p:spPr>
          <a:xfrm>
            <a:off x="2402370" y="7480578"/>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4" name="Google Shape;394;p7"/>
          <p:cNvSpPr/>
          <p:nvPr/>
        </p:nvSpPr>
        <p:spPr>
          <a:xfrm>
            <a:off x="434403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5" name="Google Shape;395;p7"/>
          <p:cNvSpPr/>
          <p:nvPr/>
        </p:nvSpPr>
        <p:spPr>
          <a:xfrm>
            <a:off x="1496125" y="7223463"/>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6" name="Google Shape;396;p7"/>
          <p:cNvSpPr/>
          <p:nvPr/>
        </p:nvSpPr>
        <p:spPr>
          <a:xfrm>
            <a:off x="409402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7" name="Google Shape;397;p7"/>
          <p:cNvSpPr/>
          <p:nvPr/>
        </p:nvSpPr>
        <p:spPr>
          <a:xfrm>
            <a:off x="10078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8" name="Google Shape;398;p7"/>
          <p:cNvSpPr/>
          <p:nvPr/>
        </p:nvSpPr>
        <p:spPr>
          <a:xfrm>
            <a:off x="443168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9" name="Google Shape;399;p7"/>
          <p:cNvSpPr/>
          <p:nvPr/>
        </p:nvSpPr>
        <p:spPr>
          <a:xfrm>
            <a:off x="2973" y="740479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0" name="Google Shape;400;p7"/>
          <p:cNvSpPr/>
          <p:nvPr/>
        </p:nvSpPr>
        <p:spPr>
          <a:xfrm rot="2439525">
            <a:off x="2647273" y="706101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1" name="Google Shape;401;p7"/>
          <p:cNvSpPr/>
          <p:nvPr/>
        </p:nvSpPr>
        <p:spPr>
          <a:xfrm>
            <a:off x="3808961" y="6826904"/>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2" name="Google Shape;402;p7"/>
          <p:cNvSpPr/>
          <p:nvPr/>
        </p:nvSpPr>
        <p:spPr>
          <a:xfrm rot="-5400000">
            <a:off x="3114496" y="6091237"/>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3" name="Google Shape;403;p7"/>
          <p:cNvSpPr/>
          <p:nvPr/>
        </p:nvSpPr>
        <p:spPr>
          <a:xfrm>
            <a:off x="314495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4" name="Google Shape;404;p7"/>
          <p:cNvSpPr/>
          <p:nvPr/>
        </p:nvSpPr>
        <p:spPr>
          <a:xfrm>
            <a:off x="28485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5" name="Google Shape;405;p7"/>
          <p:cNvSpPr/>
          <p:nvPr/>
        </p:nvSpPr>
        <p:spPr>
          <a:xfrm>
            <a:off x="3280001"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406" name="Shape 406"/>
        <p:cNvGrpSpPr/>
        <p:nvPr/>
      </p:nvGrpSpPr>
      <p:grpSpPr>
        <a:xfrm>
          <a:off x="0" y="0"/>
          <a:ext cx="0" cy="0"/>
          <a:chOff x="0" y="0"/>
          <a:chExt cx="0" cy="0"/>
        </a:xfrm>
      </p:grpSpPr>
      <p:sp>
        <p:nvSpPr>
          <p:cNvPr id="407" name="Google Shape;407;p8"/>
          <p:cNvSpPr txBox="1"/>
          <p:nvPr>
            <p:ph type="title"/>
          </p:nvPr>
        </p:nvSpPr>
        <p:spPr>
          <a:xfrm>
            <a:off x="822718" y="340038"/>
            <a:ext cx="67545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sp>
        <p:nvSpPr>
          <p:cNvPr id="408" name="Google Shape;408;p8"/>
          <p:cNvSpPr txBox="1"/>
          <p:nvPr>
            <p:ph idx="1" type="body"/>
          </p:nvPr>
        </p:nvSpPr>
        <p:spPr>
          <a:xfrm>
            <a:off x="822718" y="1968730"/>
            <a:ext cx="6754500" cy="5456400"/>
          </a:xfrm>
          <a:prstGeom prst="rect">
            <a:avLst/>
          </a:prstGeom>
          <a:noFill/>
          <a:ln>
            <a:noFill/>
          </a:ln>
        </p:spPr>
        <p:txBody>
          <a:bodyPr anchorCtr="0" anchor="t" bIns="91425" lIns="91425" spcFirstLastPara="1" rIns="91425" wrap="square" tIns="91425">
            <a:noAutofit/>
          </a:bodyPr>
          <a:lstStyle>
            <a:lvl1pPr indent="-387350" lvl="0" marL="457200" marR="0" rtl="0" algn="l">
              <a:lnSpc>
                <a:spcPct val="100000"/>
              </a:lnSpc>
              <a:spcBef>
                <a:spcPts val="0"/>
              </a:spcBef>
              <a:spcAft>
                <a:spcPts val="0"/>
              </a:spcAft>
              <a:buClr>
                <a:srgbClr val="3D4965"/>
              </a:buClr>
              <a:buSzPts val="2500"/>
              <a:buFont typeface="Dosis"/>
              <a:buChar char="✘"/>
              <a:defRPr b="0" i="0" sz="2500" u="none" cap="none" strike="noStrike">
                <a:solidFill>
                  <a:srgbClr val="3D4965"/>
                </a:solidFill>
                <a:latin typeface="Dosis"/>
                <a:ea typeface="Dosis"/>
                <a:cs typeface="Dosis"/>
                <a:sym typeface="Dosis"/>
              </a:defRPr>
            </a:lvl1pPr>
            <a:lvl2pPr indent="-355600" lvl="1" marL="914400" marR="0" rtl="0" algn="l">
              <a:lnSpc>
                <a:spcPct val="100000"/>
              </a:lnSpc>
              <a:spcBef>
                <a:spcPts val="0"/>
              </a:spcBef>
              <a:spcAft>
                <a:spcPts val="0"/>
              </a:spcAft>
              <a:buClr>
                <a:srgbClr val="3D4965"/>
              </a:buClr>
              <a:buSzPts val="2000"/>
              <a:buFont typeface="Dosis"/>
              <a:buChar char="✗"/>
              <a:defRPr b="0" i="0" sz="20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20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grpSp>
        <p:nvGrpSpPr>
          <p:cNvPr id="409" name="Google Shape;409;p8"/>
          <p:cNvGrpSpPr/>
          <p:nvPr/>
        </p:nvGrpSpPr>
        <p:grpSpPr>
          <a:xfrm>
            <a:off x="8186832" y="-137739"/>
            <a:ext cx="1975728" cy="8055307"/>
            <a:chOff x="6023725" y="842300"/>
            <a:chExt cx="1358075" cy="4030475"/>
          </a:xfrm>
        </p:grpSpPr>
        <p:sp>
          <p:nvSpPr>
            <p:cNvPr id="410" name="Google Shape;410;p8"/>
            <p:cNvSpPr/>
            <p:nvPr/>
          </p:nvSpPr>
          <p:spPr>
            <a:xfrm>
              <a:off x="6371275" y="842300"/>
              <a:ext cx="397200" cy="4923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1" name="Google Shape;411;p8"/>
            <p:cNvSpPr/>
            <p:nvPr/>
          </p:nvSpPr>
          <p:spPr>
            <a:xfrm>
              <a:off x="6991200" y="2879025"/>
              <a:ext cx="390600" cy="4449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2" name="Google Shape;412;p8"/>
            <p:cNvSpPr/>
            <p:nvPr/>
          </p:nvSpPr>
          <p:spPr>
            <a:xfrm>
              <a:off x="6244725" y="2547975"/>
              <a:ext cx="185400" cy="404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3" name="Google Shape;413;p8"/>
            <p:cNvSpPr/>
            <p:nvPr/>
          </p:nvSpPr>
          <p:spPr>
            <a:xfrm>
              <a:off x="6823375" y="1978500"/>
              <a:ext cx="365100" cy="447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4" name="Google Shape;414;p8"/>
            <p:cNvSpPr/>
            <p:nvPr/>
          </p:nvSpPr>
          <p:spPr>
            <a:xfrm>
              <a:off x="6071400" y="1791425"/>
              <a:ext cx="402600" cy="3750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5" name="Google Shape;415;p8"/>
            <p:cNvSpPr/>
            <p:nvPr/>
          </p:nvSpPr>
          <p:spPr>
            <a:xfrm>
              <a:off x="6902250" y="3951050"/>
              <a:ext cx="436500" cy="3000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6" name="Google Shape;416;p8"/>
            <p:cNvSpPr/>
            <p:nvPr/>
          </p:nvSpPr>
          <p:spPr>
            <a:xfrm>
              <a:off x="6405225" y="2154575"/>
              <a:ext cx="328200" cy="339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7" name="Google Shape;417;p8"/>
            <p:cNvSpPr/>
            <p:nvPr/>
          </p:nvSpPr>
          <p:spPr>
            <a:xfrm>
              <a:off x="6537275" y="2750650"/>
              <a:ext cx="459600" cy="4752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8" name="Google Shape;418;p8"/>
            <p:cNvSpPr/>
            <p:nvPr/>
          </p:nvSpPr>
          <p:spPr>
            <a:xfrm>
              <a:off x="6855475" y="1544725"/>
              <a:ext cx="444900" cy="3531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9" name="Google Shape;419;p8"/>
            <p:cNvSpPr/>
            <p:nvPr/>
          </p:nvSpPr>
          <p:spPr>
            <a:xfrm>
              <a:off x="6844475" y="1037625"/>
              <a:ext cx="414600" cy="3897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0" name="Google Shape;420;p8"/>
            <p:cNvSpPr/>
            <p:nvPr/>
          </p:nvSpPr>
          <p:spPr>
            <a:xfrm>
              <a:off x="6553775" y="1840025"/>
              <a:ext cx="234900" cy="2769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1" name="Google Shape;421;p8"/>
            <p:cNvSpPr/>
            <p:nvPr/>
          </p:nvSpPr>
          <p:spPr>
            <a:xfrm>
              <a:off x="6618875" y="2550725"/>
              <a:ext cx="408000" cy="1569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2" name="Google Shape;422;p8"/>
            <p:cNvSpPr/>
            <p:nvPr/>
          </p:nvSpPr>
          <p:spPr>
            <a:xfrm>
              <a:off x="6336425" y="4507675"/>
              <a:ext cx="519900" cy="3651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3" name="Google Shape;423;p8"/>
            <p:cNvSpPr/>
            <p:nvPr/>
          </p:nvSpPr>
          <p:spPr>
            <a:xfrm>
              <a:off x="6425400" y="3728200"/>
              <a:ext cx="342000" cy="360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4" name="Google Shape;424;p8"/>
            <p:cNvSpPr/>
            <p:nvPr/>
          </p:nvSpPr>
          <p:spPr>
            <a:xfrm>
              <a:off x="6789450" y="3384325"/>
              <a:ext cx="262200" cy="1863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5" name="Google Shape;425;p8"/>
            <p:cNvSpPr/>
            <p:nvPr/>
          </p:nvSpPr>
          <p:spPr>
            <a:xfrm>
              <a:off x="6950850" y="4617725"/>
              <a:ext cx="254100" cy="1623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6" name="Google Shape;426;p8"/>
            <p:cNvSpPr/>
            <p:nvPr/>
          </p:nvSpPr>
          <p:spPr>
            <a:xfrm>
              <a:off x="6051225" y="1090800"/>
              <a:ext cx="285300" cy="2835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7" name="Google Shape;427;p8"/>
            <p:cNvSpPr/>
            <p:nvPr/>
          </p:nvSpPr>
          <p:spPr>
            <a:xfrm>
              <a:off x="6849975" y="3631900"/>
              <a:ext cx="270600" cy="339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8" name="Google Shape;428;p8"/>
            <p:cNvSpPr/>
            <p:nvPr/>
          </p:nvSpPr>
          <p:spPr>
            <a:xfrm>
              <a:off x="6351100" y="3281600"/>
              <a:ext cx="366900" cy="3612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9" name="Google Shape;429;p8"/>
            <p:cNvSpPr/>
            <p:nvPr/>
          </p:nvSpPr>
          <p:spPr>
            <a:xfrm>
              <a:off x="6316250" y="3040425"/>
              <a:ext cx="137700" cy="1221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0" name="Google Shape;430;p8"/>
            <p:cNvSpPr/>
            <p:nvPr/>
          </p:nvSpPr>
          <p:spPr>
            <a:xfrm>
              <a:off x="6879325" y="4294925"/>
              <a:ext cx="344700" cy="255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1" name="Google Shape;431;p8"/>
            <p:cNvSpPr/>
            <p:nvPr/>
          </p:nvSpPr>
          <p:spPr>
            <a:xfrm>
              <a:off x="6114500" y="2324225"/>
              <a:ext cx="158700" cy="3291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2" name="Google Shape;432;p8"/>
            <p:cNvSpPr/>
            <p:nvPr/>
          </p:nvSpPr>
          <p:spPr>
            <a:xfrm>
              <a:off x="6335525" y="1405350"/>
              <a:ext cx="441900" cy="375000"/>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3" name="Google Shape;433;p8"/>
            <p:cNvSpPr/>
            <p:nvPr/>
          </p:nvSpPr>
          <p:spPr>
            <a:xfrm>
              <a:off x="6059500" y="3516375"/>
              <a:ext cx="268800" cy="231900"/>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4" name="Google Shape;434;p8"/>
            <p:cNvSpPr/>
            <p:nvPr/>
          </p:nvSpPr>
          <p:spPr>
            <a:xfrm>
              <a:off x="6385050" y="4208725"/>
              <a:ext cx="422700" cy="2991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5" name="Google Shape;435;p8"/>
            <p:cNvSpPr/>
            <p:nvPr/>
          </p:nvSpPr>
          <p:spPr>
            <a:xfrm>
              <a:off x="7121425" y="2437925"/>
              <a:ext cx="246600" cy="315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6" name="Google Shape;436;p8"/>
            <p:cNvSpPr/>
            <p:nvPr/>
          </p:nvSpPr>
          <p:spPr>
            <a:xfrm>
              <a:off x="6062250" y="3853825"/>
              <a:ext cx="333000" cy="3759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7" name="Google Shape;437;p8"/>
            <p:cNvSpPr/>
            <p:nvPr/>
          </p:nvSpPr>
          <p:spPr>
            <a:xfrm>
              <a:off x="6023725" y="3167900"/>
              <a:ext cx="340200" cy="2274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8" name="Google Shape;438;p8"/>
            <p:cNvSpPr/>
            <p:nvPr/>
          </p:nvSpPr>
          <p:spPr>
            <a:xfrm>
              <a:off x="7109500" y="3449425"/>
              <a:ext cx="154200" cy="1650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grpSp>
      <p:cxnSp>
        <p:nvCxnSpPr>
          <p:cNvPr id="439" name="Google Shape;439;p8"/>
          <p:cNvCxnSpPr/>
          <p:nvPr/>
        </p:nvCxnSpPr>
        <p:spPr>
          <a:xfrm>
            <a:off x="935522" y="1558598"/>
            <a:ext cx="6641400" cy="0"/>
          </a:xfrm>
          <a:prstGeom prst="straightConnector1">
            <a:avLst/>
          </a:prstGeom>
          <a:noFill/>
          <a:ln cap="rnd" cmpd="sng" w="19050">
            <a:solidFill>
              <a:srgbClr val="A4C2F4"/>
            </a:solidFill>
            <a:prstDash val="dash"/>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440" name="Shape 440"/>
        <p:cNvGrpSpPr/>
        <p:nvPr/>
      </p:nvGrpSpPr>
      <p:grpSpPr>
        <a:xfrm>
          <a:off x="0" y="0"/>
          <a:ext cx="0" cy="0"/>
          <a:chOff x="0" y="0"/>
          <a:chExt cx="0" cy="0"/>
        </a:xfrm>
      </p:grpSpPr>
      <p:sp>
        <p:nvSpPr>
          <p:cNvPr id="441" name="Google Shape;441;p9"/>
          <p:cNvSpPr txBox="1"/>
          <p:nvPr>
            <p:ph type="title"/>
          </p:nvPr>
        </p:nvSpPr>
        <p:spPr>
          <a:xfrm>
            <a:off x="822718" y="340038"/>
            <a:ext cx="67545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sp>
        <p:nvSpPr>
          <p:cNvPr id="442" name="Google Shape;442;p9"/>
          <p:cNvSpPr txBox="1"/>
          <p:nvPr>
            <p:ph idx="1" type="body"/>
          </p:nvPr>
        </p:nvSpPr>
        <p:spPr>
          <a:xfrm>
            <a:off x="822717" y="2059876"/>
            <a:ext cx="3474600" cy="54564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0"/>
              </a:spcBef>
              <a:spcAft>
                <a:spcPts val="0"/>
              </a:spcAft>
              <a:buClr>
                <a:srgbClr val="3D4965"/>
              </a:buClr>
              <a:buSzPts val="2200"/>
              <a:buFont typeface="Dosis"/>
              <a:buChar char="✘"/>
              <a:defRPr b="0" i="0" sz="2200" u="none" cap="none" strike="noStrike">
                <a:solidFill>
                  <a:srgbClr val="3D4965"/>
                </a:solidFill>
                <a:latin typeface="Dosis"/>
                <a:ea typeface="Dosis"/>
                <a:cs typeface="Dosis"/>
                <a:sym typeface="Dosis"/>
              </a:defRPr>
            </a:lvl1pPr>
            <a:lvl2pPr indent="-368300" lvl="1" marL="914400" marR="0" rtl="0" algn="l">
              <a:lnSpc>
                <a:spcPct val="100000"/>
              </a:lnSpc>
              <a:spcBef>
                <a:spcPts val="0"/>
              </a:spcBef>
              <a:spcAft>
                <a:spcPts val="0"/>
              </a:spcAft>
              <a:buClr>
                <a:srgbClr val="3D4965"/>
              </a:buClr>
              <a:buSzPts val="2200"/>
              <a:buFont typeface="Dosis"/>
              <a:buChar char="✗"/>
              <a:defRPr b="0" i="0" sz="22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9pPr>
          </a:lstStyle>
          <a:p/>
        </p:txBody>
      </p:sp>
      <p:sp>
        <p:nvSpPr>
          <p:cNvPr id="443" name="Google Shape;443;p9"/>
          <p:cNvSpPr txBox="1"/>
          <p:nvPr>
            <p:ph idx="2" type="body"/>
          </p:nvPr>
        </p:nvSpPr>
        <p:spPr>
          <a:xfrm>
            <a:off x="4506808" y="2059876"/>
            <a:ext cx="3474600" cy="54564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0"/>
              </a:spcBef>
              <a:spcAft>
                <a:spcPts val="0"/>
              </a:spcAft>
              <a:buClr>
                <a:srgbClr val="3D4965"/>
              </a:buClr>
              <a:buSzPts val="2200"/>
              <a:buFont typeface="Dosis"/>
              <a:buChar char="✘"/>
              <a:defRPr b="0" i="0" sz="2200" u="none" cap="none" strike="noStrike">
                <a:solidFill>
                  <a:srgbClr val="3D4965"/>
                </a:solidFill>
                <a:latin typeface="Dosis"/>
                <a:ea typeface="Dosis"/>
                <a:cs typeface="Dosis"/>
                <a:sym typeface="Dosis"/>
              </a:defRPr>
            </a:lvl1pPr>
            <a:lvl2pPr indent="-368300" lvl="1" marL="914400" marR="0" rtl="0" algn="l">
              <a:lnSpc>
                <a:spcPct val="100000"/>
              </a:lnSpc>
              <a:spcBef>
                <a:spcPts val="0"/>
              </a:spcBef>
              <a:spcAft>
                <a:spcPts val="0"/>
              </a:spcAft>
              <a:buClr>
                <a:srgbClr val="3D4965"/>
              </a:buClr>
              <a:buSzPts val="2200"/>
              <a:buFont typeface="Dosis"/>
              <a:buChar char="✗"/>
              <a:defRPr b="0" i="0" sz="22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9pPr>
          </a:lstStyle>
          <a:p/>
        </p:txBody>
      </p:sp>
      <p:grpSp>
        <p:nvGrpSpPr>
          <p:cNvPr id="444" name="Google Shape;444;p9"/>
          <p:cNvGrpSpPr/>
          <p:nvPr/>
        </p:nvGrpSpPr>
        <p:grpSpPr>
          <a:xfrm>
            <a:off x="8186832" y="-137739"/>
            <a:ext cx="1975728" cy="8055307"/>
            <a:chOff x="6023725" y="842300"/>
            <a:chExt cx="1358075" cy="4030475"/>
          </a:xfrm>
        </p:grpSpPr>
        <p:sp>
          <p:nvSpPr>
            <p:cNvPr id="445" name="Google Shape;445;p9"/>
            <p:cNvSpPr/>
            <p:nvPr/>
          </p:nvSpPr>
          <p:spPr>
            <a:xfrm>
              <a:off x="6371275" y="842300"/>
              <a:ext cx="397200" cy="4923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9"/>
            <p:cNvSpPr/>
            <p:nvPr/>
          </p:nvSpPr>
          <p:spPr>
            <a:xfrm>
              <a:off x="6991200" y="2879025"/>
              <a:ext cx="390600" cy="4449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9"/>
            <p:cNvSpPr/>
            <p:nvPr/>
          </p:nvSpPr>
          <p:spPr>
            <a:xfrm>
              <a:off x="6244725" y="2547975"/>
              <a:ext cx="185400" cy="404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9"/>
            <p:cNvSpPr/>
            <p:nvPr/>
          </p:nvSpPr>
          <p:spPr>
            <a:xfrm>
              <a:off x="6823375" y="1978500"/>
              <a:ext cx="365100" cy="447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9"/>
            <p:cNvSpPr/>
            <p:nvPr/>
          </p:nvSpPr>
          <p:spPr>
            <a:xfrm>
              <a:off x="6071400" y="1791425"/>
              <a:ext cx="402600" cy="3750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9"/>
            <p:cNvSpPr/>
            <p:nvPr/>
          </p:nvSpPr>
          <p:spPr>
            <a:xfrm>
              <a:off x="6902250" y="3951050"/>
              <a:ext cx="436500" cy="3000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9"/>
            <p:cNvSpPr/>
            <p:nvPr/>
          </p:nvSpPr>
          <p:spPr>
            <a:xfrm>
              <a:off x="6405225" y="2154575"/>
              <a:ext cx="328200" cy="339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9"/>
            <p:cNvSpPr/>
            <p:nvPr/>
          </p:nvSpPr>
          <p:spPr>
            <a:xfrm>
              <a:off x="6537275" y="2750650"/>
              <a:ext cx="459600" cy="4752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9"/>
            <p:cNvSpPr/>
            <p:nvPr/>
          </p:nvSpPr>
          <p:spPr>
            <a:xfrm>
              <a:off x="6855475" y="1544725"/>
              <a:ext cx="444900" cy="3531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9"/>
            <p:cNvSpPr/>
            <p:nvPr/>
          </p:nvSpPr>
          <p:spPr>
            <a:xfrm>
              <a:off x="6844475" y="1037625"/>
              <a:ext cx="414600" cy="3897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9"/>
            <p:cNvSpPr/>
            <p:nvPr/>
          </p:nvSpPr>
          <p:spPr>
            <a:xfrm>
              <a:off x="6553775" y="1840025"/>
              <a:ext cx="234900" cy="2769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9"/>
            <p:cNvSpPr/>
            <p:nvPr/>
          </p:nvSpPr>
          <p:spPr>
            <a:xfrm>
              <a:off x="6618875" y="2550725"/>
              <a:ext cx="408000" cy="1569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9"/>
            <p:cNvSpPr/>
            <p:nvPr/>
          </p:nvSpPr>
          <p:spPr>
            <a:xfrm>
              <a:off x="6336425" y="4507675"/>
              <a:ext cx="519900" cy="3651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9"/>
            <p:cNvSpPr/>
            <p:nvPr/>
          </p:nvSpPr>
          <p:spPr>
            <a:xfrm>
              <a:off x="6425400" y="3728200"/>
              <a:ext cx="342000" cy="360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9"/>
            <p:cNvSpPr/>
            <p:nvPr/>
          </p:nvSpPr>
          <p:spPr>
            <a:xfrm>
              <a:off x="6789450" y="3384325"/>
              <a:ext cx="262200" cy="1863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9"/>
            <p:cNvSpPr/>
            <p:nvPr/>
          </p:nvSpPr>
          <p:spPr>
            <a:xfrm>
              <a:off x="6950850" y="4617725"/>
              <a:ext cx="254100" cy="1623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9"/>
            <p:cNvSpPr/>
            <p:nvPr/>
          </p:nvSpPr>
          <p:spPr>
            <a:xfrm>
              <a:off x="6051225" y="1090800"/>
              <a:ext cx="285300" cy="2835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9"/>
            <p:cNvSpPr/>
            <p:nvPr/>
          </p:nvSpPr>
          <p:spPr>
            <a:xfrm>
              <a:off x="6849975" y="3631900"/>
              <a:ext cx="270600" cy="339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9"/>
            <p:cNvSpPr/>
            <p:nvPr/>
          </p:nvSpPr>
          <p:spPr>
            <a:xfrm>
              <a:off x="6351100" y="3281600"/>
              <a:ext cx="366900" cy="3612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9"/>
            <p:cNvSpPr/>
            <p:nvPr/>
          </p:nvSpPr>
          <p:spPr>
            <a:xfrm>
              <a:off x="6316250" y="3040425"/>
              <a:ext cx="137700" cy="1221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9"/>
            <p:cNvSpPr/>
            <p:nvPr/>
          </p:nvSpPr>
          <p:spPr>
            <a:xfrm>
              <a:off x="6879325" y="4294925"/>
              <a:ext cx="344700" cy="255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9"/>
            <p:cNvSpPr/>
            <p:nvPr/>
          </p:nvSpPr>
          <p:spPr>
            <a:xfrm>
              <a:off x="6114500" y="2324225"/>
              <a:ext cx="158700" cy="3291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9"/>
            <p:cNvSpPr/>
            <p:nvPr/>
          </p:nvSpPr>
          <p:spPr>
            <a:xfrm>
              <a:off x="6335525" y="1405350"/>
              <a:ext cx="441900" cy="375000"/>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9"/>
            <p:cNvSpPr/>
            <p:nvPr/>
          </p:nvSpPr>
          <p:spPr>
            <a:xfrm>
              <a:off x="6059500" y="3516375"/>
              <a:ext cx="268800" cy="231900"/>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9"/>
            <p:cNvSpPr/>
            <p:nvPr/>
          </p:nvSpPr>
          <p:spPr>
            <a:xfrm>
              <a:off x="6385050" y="4208725"/>
              <a:ext cx="422700" cy="2991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9"/>
            <p:cNvSpPr/>
            <p:nvPr/>
          </p:nvSpPr>
          <p:spPr>
            <a:xfrm>
              <a:off x="7121425" y="2437925"/>
              <a:ext cx="246600" cy="315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9"/>
            <p:cNvSpPr/>
            <p:nvPr/>
          </p:nvSpPr>
          <p:spPr>
            <a:xfrm>
              <a:off x="6062250" y="3853825"/>
              <a:ext cx="333000" cy="3759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9"/>
            <p:cNvSpPr/>
            <p:nvPr/>
          </p:nvSpPr>
          <p:spPr>
            <a:xfrm>
              <a:off x="6023725" y="3167900"/>
              <a:ext cx="340200" cy="2274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9"/>
            <p:cNvSpPr/>
            <p:nvPr/>
          </p:nvSpPr>
          <p:spPr>
            <a:xfrm>
              <a:off x="7109500" y="3449425"/>
              <a:ext cx="154200" cy="1650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cxnSp>
        <p:nvCxnSpPr>
          <p:cNvPr id="474" name="Google Shape;474;p9"/>
          <p:cNvCxnSpPr/>
          <p:nvPr/>
        </p:nvCxnSpPr>
        <p:spPr>
          <a:xfrm>
            <a:off x="935522" y="1558598"/>
            <a:ext cx="6641400" cy="0"/>
          </a:xfrm>
          <a:prstGeom prst="straightConnector1">
            <a:avLst/>
          </a:prstGeom>
          <a:noFill/>
          <a:ln cap="rnd" cmpd="sng" w="19050">
            <a:solidFill>
              <a:srgbClr val="A4C2F4"/>
            </a:solidFill>
            <a:prstDash val="dash"/>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 + 3 columns">
    <p:spTree>
      <p:nvGrpSpPr>
        <p:cNvPr id="475" name="Shape 475"/>
        <p:cNvGrpSpPr/>
        <p:nvPr/>
      </p:nvGrpSpPr>
      <p:grpSpPr>
        <a:xfrm>
          <a:off x="0" y="0"/>
          <a:ext cx="0" cy="0"/>
          <a:chOff x="0" y="0"/>
          <a:chExt cx="0" cy="0"/>
        </a:xfrm>
      </p:grpSpPr>
      <p:sp>
        <p:nvSpPr>
          <p:cNvPr id="476" name="Google Shape;476;p10"/>
          <p:cNvSpPr txBox="1"/>
          <p:nvPr>
            <p:ph type="title"/>
          </p:nvPr>
        </p:nvSpPr>
        <p:spPr>
          <a:xfrm>
            <a:off x="822718" y="340038"/>
            <a:ext cx="67545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sp>
        <p:nvSpPr>
          <p:cNvPr id="477" name="Google Shape;477;p10"/>
          <p:cNvSpPr txBox="1"/>
          <p:nvPr>
            <p:ph idx="1" type="body"/>
          </p:nvPr>
        </p:nvSpPr>
        <p:spPr>
          <a:xfrm>
            <a:off x="822717" y="1977856"/>
            <a:ext cx="2307600" cy="5465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1pPr>
            <a:lvl2pPr indent="-342900" lvl="1" marL="9144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sp>
        <p:nvSpPr>
          <p:cNvPr id="478" name="Google Shape;478;p10"/>
          <p:cNvSpPr txBox="1"/>
          <p:nvPr>
            <p:ph idx="2" type="body"/>
          </p:nvPr>
        </p:nvSpPr>
        <p:spPr>
          <a:xfrm>
            <a:off x="3248395" y="1977856"/>
            <a:ext cx="2307600" cy="5465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1pPr>
            <a:lvl2pPr indent="-342900" lvl="1" marL="9144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sp>
        <p:nvSpPr>
          <p:cNvPr id="479" name="Google Shape;479;p10"/>
          <p:cNvSpPr txBox="1"/>
          <p:nvPr>
            <p:ph idx="3" type="body"/>
          </p:nvPr>
        </p:nvSpPr>
        <p:spPr>
          <a:xfrm>
            <a:off x="5674073" y="1977856"/>
            <a:ext cx="2307600" cy="5465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1pPr>
            <a:lvl2pPr indent="-342900" lvl="1" marL="9144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grpSp>
        <p:nvGrpSpPr>
          <p:cNvPr id="480" name="Google Shape;480;p10"/>
          <p:cNvGrpSpPr/>
          <p:nvPr/>
        </p:nvGrpSpPr>
        <p:grpSpPr>
          <a:xfrm>
            <a:off x="8186832" y="-137739"/>
            <a:ext cx="1975728" cy="8055307"/>
            <a:chOff x="6023725" y="842300"/>
            <a:chExt cx="1358075" cy="4030475"/>
          </a:xfrm>
        </p:grpSpPr>
        <p:sp>
          <p:nvSpPr>
            <p:cNvPr id="481" name="Google Shape;481;p10"/>
            <p:cNvSpPr/>
            <p:nvPr/>
          </p:nvSpPr>
          <p:spPr>
            <a:xfrm>
              <a:off x="6371275" y="842300"/>
              <a:ext cx="397200" cy="4923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0"/>
            <p:cNvSpPr/>
            <p:nvPr/>
          </p:nvSpPr>
          <p:spPr>
            <a:xfrm>
              <a:off x="6991200" y="2879025"/>
              <a:ext cx="390600" cy="4449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10"/>
            <p:cNvSpPr/>
            <p:nvPr/>
          </p:nvSpPr>
          <p:spPr>
            <a:xfrm>
              <a:off x="6244725" y="2547975"/>
              <a:ext cx="185400" cy="404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0"/>
            <p:cNvSpPr/>
            <p:nvPr/>
          </p:nvSpPr>
          <p:spPr>
            <a:xfrm>
              <a:off x="6823375" y="1978500"/>
              <a:ext cx="365100" cy="447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10"/>
            <p:cNvSpPr/>
            <p:nvPr/>
          </p:nvSpPr>
          <p:spPr>
            <a:xfrm>
              <a:off x="6071400" y="1791425"/>
              <a:ext cx="402600" cy="3750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10"/>
            <p:cNvSpPr/>
            <p:nvPr/>
          </p:nvSpPr>
          <p:spPr>
            <a:xfrm>
              <a:off x="6902250" y="3951050"/>
              <a:ext cx="436500" cy="3000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10"/>
            <p:cNvSpPr/>
            <p:nvPr/>
          </p:nvSpPr>
          <p:spPr>
            <a:xfrm>
              <a:off x="6405225" y="2154575"/>
              <a:ext cx="328200" cy="339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10"/>
            <p:cNvSpPr/>
            <p:nvPr/>
          </p:nvSpPr>
          <p:spPr>
            <a:xfrm>
              <a:off x="6537275" y="2750650"/>
              <a:ext cx="459600" cy="4752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10"/>
            <p:cNvSpPr/>
            <p:nvPr/>
          </p:nvSpPr>
          <p:spPr>
            <a:xfrm>
              <a:off x="6855475" y="1544725"/>
              <a:ext cx="444900" cy="3531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10"/>
            <p:cNvSpPr/>
            <p:nvPr/>
          </p:nvSpPr>
          <p:spPr>
            <a:xfrm>
              <a:off x="6844475" y="1037625"/>
              <a:ext cx="414600" cy="3897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10"/>
            <p:cNvSpPr/>
            <p:nvPr/>
          </p:nvSpPr>
          <p:spPr>
            <a:xfrm>
              <a:off x="6553775" y="1840025"/>
              <a:ext cx="234900" cy="2769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10"/>
            <p:cNvSpPr/>
            <p:nvPr/>
          </p:nvSpPr>
          <p:spPr>
            <a:xfrm>
              <a:off x="6618875" y="2550725"/>
              <a:ext cx="408000" cy="1569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10"/>
            <p:cNvSpPr/>
            <p:nvPr/>
          </p:nvSpPr>
          <p:spPr>
            <a:xfrm>
              <a:off x="6336425" y="4507675"/>
              <a:ext cx="519900" cy="3651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10"/>
            <p:cNvSpPr/>
            <p:nvPr/>
          </p:nvSpPr>
          <p:spPr>
            <a:xfrm>
              <a:off x="6425400" y="3728200"/>
              <a:ext cx="342000" cy="360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10"/>
            <p:cNvSpPr/>
            <p:nvPr/>
          </p:nvSpPr>
          <p:spPr>
            <a:xfrm>
              <a:off x="6789450" y="3384325"/>
              <a:ext cx="262200" cy="1863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10"/>
            <p:cNvSpPr/>
            <p:nvPr/>
          </p:nvSpPr>
          <p:spPr>
            <a:xfrm>
              <a:off x="6950850" y="4617725"/>
              <a:ext cx="254100" cy="1623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10"/>
            <p:cNvSpPr/>
            <p:nvPr/>
          </p:nvSpPr>
          <p:spPr>
            <a:xfrm>
              <a:off x="6051225" y="1090800"/>
              <a:ext cx="285300" cy="2835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10"/>
            <p:cNvSpPr/>
            <p:nvPr/>
          </p:nvSpPr>
          <p:spPr>
            <a:xfrm>
              <a:off x="6849975" y="3631900"/>
              <a:ext cx="270600" cy="339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10"/>
            <p:cNvSpPr/>
            <p:nvPr/>
          </p:nvSpPr>
          <p:spPr>
            <a:xfrm>
              <a:off x="6351100" y="3281600"/>
              <a:ext cx="366900" cy="3612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10"/>
            <p:cNvSpPr/>
            <p:nvPr/>
          </p:nvSpPr>
          <p:spPr>
            <a:xfrm>
              <a:off x="6316250" y="3040425"/>
              <a:ext cx="137700" cy="1221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10"/>
            <p:cNvSpPr/>
            <p:nvPr/>
          </p:nvSpPr>
          <p:spPr>
            <a:xfrm>
              <a:off x="6879325" y="4294925"/>
              <a:ext cx="344700" cy="255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0"/>
            <p:cNvSpPr/>
            <p:nvPr/>
          </p:nvSpPr>
          <p:spPr>
            <a:xfrm>
              <a:off x="6114500" y="2324225"/>
              <a:ext cx="158700" cy="3291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10"/>
            <p:cNvSpPr/>
            <p:nvPr/>
          </p:nvSpPr>
          <p:spPr>
            <a:xfrm>
              <a:off x="6335525" y="1405350"/>
              <a:ext cx="441900" cy="375000"/>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10"/>
            <p:cNvSpPr/>
            <p:nvPr/>
          </p:nvSpPr>
          <p:spPr>
            <a:xfrm>
              <a:off x="6059500" y="3516375"/>
              <a:ext cx="268800" cy="231900"/>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10"/>
            <p:cNvSpPr/>
            <p:nvPr/>
          </p:nvSpPr>
          <p:spPr>
            <a:xfrm>
              <a:off x="6385050" y="4208725"/>
              <a:ext cx="422700" cy="2991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0"/>
            <p:cNvSpPr/>
            <p:nvPr/>
          </p:nvSpPr>
          <p:spPr>
            <a:xfrm>
              <a:off x="7121425" y="2437925"/>
              <a:ext cx="246600" cy="315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0"/>
            <p:cNvSpPr/>
            <p:nvPr/>
          </p:nvSpPr>
          <p:spPr>
            <a:xfrm>
              <a:off x="6062250" y="3853825"/>
              <a:ext cx="333000" cy="3759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0"/>
            <p:cNvSpPr/>
            <p:nvPr/>
          </p:nvSpPr>
          <p:spPr>
            <a:xfrm>
              <a:off x="6023725" y="3167900"/>
              <a:ext cx="340200" cy="2274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0"/>
            <p:cNvSpPr/>
            <p:nvPr/>
          </p:nvSpPr>
          <p:spPr>
            <a:xfrm>
              <a:off x="7109500" y="3449425"/>
              <a:ext cx="154200" cy="1650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cxnSp>
        <p:nvCxnSpPr>
          <p:cNvPr id="510" name="Google Shape;510;p10"/>
          <p:cNvCxnSpPr/>
          <p:nvPr/>
        </p:nvCxnSpPr>
        <p:spPr>
          <a:xfrm>
            <a:off x="935522" y="1558598"/>
            <a:ext cx="6641400" cy="0"/>
          </a:xfrm>
          <a:prstGeom prst="straightConnector1">
            <a:avLst/>
          </a:prstGeom>
          <a:noFill/>
          <a:ln cap="rnd" cmpd="sng" w="19050">
            <a:solidFill>
              <a:srgbClr val="A4C2F4"/>
            </a:solidFill>
            <a:prstDash val="dash"/>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10" y="-13"/>
            <a:ext cx="10058527" cy="7772067"/>
            <a:chOff x="239950" y="872550"/>
            <a:chExt cx="7042800" cy="3961500"/>
          </a:xfrm>
        </p:grpSpPr>
        <p:sp>
          <p:nvSpPr>
            <p:cNvPr id="7" name="Google Shape;7;p1"/>
            <p:cNvSpPr/>
            <p:nvPr/>
          </p:nvSpPr>
          <p:spPr>
            <a:xfrm>
              <a:off x="239950" y="872550"/>
              <a:ext cx="7042800" cy="3961500"/>
            </a:xfrm>
            <a:custGeom>
              <a:rect b="b" l="l" r="r" t="t"/>
              <a:pathLst>
                <a:path extrusionOk="0" fill="none" h="120000" w="120000">
                  <a:moveTo>
                    <a:pt x="0" y="0"/>
                  </a:moveTo>
                  <a:lnTo>
                    <a:pt x="119999" y="0"/>
                  </a:lnTo>
                  <a:lnTo>
                    <a:pt x="119999" y="119999"/>
                  </a:lnTo>
                  <a:lnTo>
                    <a:pt x="0" y="119999"/>
                  </a:lnTo>
                  <a:lnTo>
                    <a:pt x="0" y="0"/>
                  </a:lnTo>
                  <a:close/>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1"/>
            <p:cNvSpPr/>
            <p:nvPr/>
          </p:nvSpPr>
          <p:spPr>
            <a:xfrm>
              <a:off x="239950" y="47617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 name="Google Shape;9;p1"/>
            <p:cNvSpPr/>
            <p:nvPr/>
          </p:nvSpPr>
          <p:spPr>
            <a:xfrm>
              <a:off x="239950" y="46901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1"/>
            <p:cNvSpPr/>
            <p:nvPr/>
          </p:nvSpPr>
          <p:spPr>
            <a:xfrm>
              <a:off x="239950" y="46177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
            <p:cNvSpPr/>
            <p:nvPr/>
          </p:nvSpPr>
          <p:spPr>
            <a:xfrm>
              <a:off x="239950" y="45462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
            <p:cNvSpPr/>
            <p:nvPr/>
          </p:nvSpPr>
          <p:spPr>
            <a:xfrm>
              <a:off x="239950" y="44737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
            <p:cNvSpPr/>
            <p:nvPr/>
          </p:nvSpPr>
          <p:spPr>
            <a:xfrm>
              <a:off x="239950" y="44022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
            <p:cNvSpPr/>
            <p:nvPr/>
          </p:nvSpPr>
          <p:spPr>
            <a:xfrm>
              <a:off x="239950" y="43297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
            <p:cNvSpPr/>
            <p:nvPr/>
          </p:nvSpPr>
          <p:spPr>
            <a:xfrm>
              <a:off x="239950" y="42582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
            <p:cNvSpPr/>
            <p:nvPr/>
          </p:nvSpPr>
          <p:spPr>
            <a:xfrm>
              <a:off x="239950" y="41858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
            <p:cNvSpPr/>
            <p:nvPr/>
          </p:nvSpPr>
          <p:spPr>
            <a:xfrm>
              <a:off x="239950" y="41142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
            <p:cNvSpPr/>
            <p:nvPr/>
          </p:nvSpPr>
          <p:spPr>
            <a:xfrm>
              <a:off x="239950" y="40418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
            <p:cNvSpPr/>
            <p:nvPr/>
          </p:nvSpPr>
          <p:spPr>
            <a:xfrm>
              <a:off x="239950" y="39693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
            <p:cNvSpPr/>
            <p:nvPr/>
          </p:nvSpPr>
          <p:spPr>
            <a:xfrm>
              <a:off x="239950" y="38978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
            <p:cNvSpPr/>
            <p:nvPr/>
          </p:nvSpPr>
          <p:spPr>
            <a:xfrm>
              <a:off x="239950" y="38254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
            <p:cNvSpPr/>
            <p:nvPr/>
          </p:nvSpPr>
          <p:spPr>
            <a:xfrm>
              <a:off x="239950" y="37538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
            <p:cNvSpPr/>
            <p:nvPr/>
          </p:nvSpPr>
          <p:spPr>
            <a:xfrm>
              <a:off x="239950" y="36814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1"/>
            <p:cNvSpPr/>
            <p:nvPr/>
          </p:nvSpPr>
          <p:spPr>
            <a:xfrm>
              <a:off x="239950" y="36099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
            <p:cNvSpPr/>
            <p:nvPr/>
          </p:nvSpPr>
          <p:spPr>
            <a:xfrm>
              <a:off x="239950" y="35374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
            <p:cNvSpPr/>
            <p:nvPr/>
          </p:nvSpPr>
          <p:spPr>
            <a:xfrm>
              <a:off x="239950" y="34659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1"/>
            <p:cNvSpPr/>
            <p:nvPr/>
          </p:nvSpPr>
          <p:spPr>
            <a:xfrm>
              <a:off x="239950" y="33934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
            <p:cNvSpPr/>
            <p:nvPr/>
          </p:nvSpPr>
          <p:spPr>
            <a:xfrm>
              <a:off x="239950" y="33219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
            <p:cNvSpPr/>
            <p:nvPr/>
          </p:nvSpPr>
          <p:spPr>
            <a:xfrm>
              <a:off x="239950" y="32495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
            <p:cNvSpPr/>
            <p:nvPr/>
          </p:nvSpPr>
          <p:spPr>
            <a:xfrm>
              <a:off x="239950" y="31770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1"/>
            <p:cNvSpPr/>
            <p:nvPr/>
          </p:nvSpPr>
          <p:spPr>
            <a:xfrm>
              <a:off x="239950" y="31055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
            <p:cNvSpPr/>
            <p:nvPr/>
          </p:nvSpPr>
          <p:spPr>
            <a:xfrm>
              <a:off x="239950" y="30331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
            <p:cNvSpPr/>
            <p:nvPr/>
          </p:nvSpPr>
          <p:spPr>
            <a:xfrm>
              <a:off x="239950" y="29615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
            <p:cNvSpPr/>
            <p:nvPr/>
          </p:nvSpPr>
          <p:spPr>
            <a:xfrm>
              <a:off x="239950" y="28891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
            <p:cNvSpPr/>
            <p:nvPr/>
          </p:nvSpPr>
          <p:spPr>
            <a:xfrm>
              <a:off x="239950" y="28175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1"/>
            <p:cNvSpPr/>
            <p:nvPr/>
          </p:nvSpPr>
          <p:spPr>
            <a:xfrm>
              <a:off x="239950" y="27451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
            <p:cNvSpPr/>
            <p:nvPr/>
          </p:nvSpPr>
          <p:spPr>
            <a:xfrm>
              <a:off x="239950" y="26736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
            <p:cNvSpPr/>
            <p:nvPr/>
          </p:nvSpPr>
          <p:spPr>
            <a:xfrm>
              <a:off x="239950" y="26011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
            <p:cNvSpPr/>
            <p:nvPr/>
          </p:nvSpPr>
          <p:spPr>
            <a:xfrm>
              <a:off x="239950" y="25296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
            <p:cNvSpPr/>
            <p:nvPr/>
          </p:nvSpPr>
          <p:spPr>
            <a:xfrm>
              <a:off x="239950" y="24572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
            <p:cNvSpPr/>
            <p:nvPr/>
          </p:nvSpPr>
          <p:spPr>
            <a:xfrm>
              <a:off x="239950" y="23847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1"/>
            <p:cNvSpPr/>
            <p:nvPr/>
          </p:nvSpPr>
          <p:spPr>
            <a:xfrm>
              <a:off x="239950" y="23132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
            <p:cNvSpPr/>
            <p:nvPr/>
          </p:nvSpPr>
          <p:spPr>
            <a:xfrm>
              <a:off x="239950" y="22407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
            <p:cNvSpPr/>
            <p:nvPr/>
          </p:nvSpPr>
          <p:spPr>
            <a:xfrm>
              <a:off x="239950" y="21692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
            <p:cNvSpPr/>
            <p:nvPr/>
          </p:nvSpPr>
          <p:spPr>
            <a:xfrm>
              <a:off x="239950" y="20968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
            <p:cNvSpPr/>
            <p:nvPr/>
          </p:nvSpPr>
          <p:spPr>
            <a:xfrm>
              <a:off x="239950" y="20252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
            <p:cNvSpPr/>
            <p:nvPr/>
          </p:nvSpPr>
          <p:spPr>
            <a:xfrm>
              <a:off x="239950" y="19528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1"/>
            <p:cNvSpPr/>
            <p:nvPr/>
          </p:nvSpPr>
          <p:spPr>
            <a:xfrm>
              <a:off x="239950" y="18813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
            <p:cNvSpPr/>
            <p:nvPr/>
          </p:nvSpPr>
          <p:spPr>
            <a:xfrm>
              <a:off x="239950" y="18088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
            <p:cNvSpPr/>
            <p:nvPr/>
          </p:nvSpPr>
          <p:spPr>
            <a:xfrm>
              <a:off x="239950" y="17373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1"/>
            <p:cNvSpPr/>
            <p:nvPr/>
          </p:nvSpPr>
          <p:spPr>
            <a:xfrm>
              <a:off x="239950" y="16648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
            <p:cNvSpPr/>
            <p:nvPr/>
          </p:nvSpPr>
          <p:spPr>
            <a:xfrm>
              <a:off x="239950" y="15924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
            <p:cNvSpPr/>
            <p:nvPr/>
          </p:nvSpPr>
          <p:spPr>
            <a:xfrm>
              <a:off x="239950" y="15209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
            <p:cNvSpPr/>
            <p:nvPr/>
          </p:nvSpPr>
          <p:spPr>
            <a:xfrm>
              <a:off x="239950" y="14484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
            <p:cNvSpPr/>
            <p:nvPr/>
          </p:nvSpPr>
          <p:spPr>
            <a:xfrm>
              <a:off x="239950" y="13769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
            <p:cNvSpPr/>
            <p:nvPr/>
          </p:nvSpPr>
          <p:spPr>
            <a:xfrm>
              <a:off x="239950" y="13044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
            <p:cNvSpPr/>
            <p:nvPr/>
          </p:nvSpPr>
          <p:spPr>
            <a:xfrm>
              <a:off x="239950" y="12329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
            <p:cNvSpPr/>
            <p:nvPr/>
          </p:nvSpPr>
          <p:spPr>
            <a:xfrm>
              <a:off x="239950" y="11605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
            <p:cNvSpPr/>
            <p:nvPr/>
          </p:nvSpPr>
          <p:spPr>
            <a:xfrm>
              <a:off x="239950" y="10889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
            <p:cNvSpPr/>
            <p:nvPr/>
          </p:nvSpPr>
          <p:spPr>
            <a:xfrm>
              <a:off x="239950" y="10165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
            <p:cNvSpPr/>
            <p:nvPr/>
          </p:nvSpPr>
          <p:spPr>
            <a:xfrm>
              <a:off x="239950" y="9450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
            <p:cNvSpPr/>
            <p:nvPr/>
          </p:nvSpPr>
          <p:spPr>
            <a:xfrm>
              <a:off x="72103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
            <p:cNvSpPr/>
            <p:nvPr/>
          </p:nvSpPr>
          <p:spPr>
            <a:xfrm>
              <a:off x="71379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
            <p:cNvSpPr/>
            <p:nvPr/>
          </p:nvSpPr>
          <p:spPr>
            <a:xfrm>
              <a:off x="70645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
            <p:cNvSpPr/>
            <p:nvPr/>
          </p:nvSpPr>
          <p:spPr>
            <a:xfrm>
              <a:off x="69921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
            <p:cNvSpPr/>
            <p:nvPr/>
          </p:nvSpPr>
          <p:spPr>
            <a:xfrm>
              <a:off x="69196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
            <p:cNvSpPr/>
            <p:nvPr/>
          </p:nvSpPr>
          <p:spPr>
            <a:xfrm>
              <a:off x="68472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
            <p:cNvSpPr/>
            <p:nvPr/>
          </p:nvSpPr>
          <p:spPr>
            <a:xfrm>
              <a:off x="67747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
            <p:cNvSpPr/>
            <p:nvPr/>
          </p:nvSpPr>
          <p:spPr>
            <a:xfrm>
              <a:off x="67023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
            <p:cNvSpPr/>
            <p:nvPr/>
          </p:nvSpPr>
          <p:spPr>
            <a:xfrm>
              <a:off x="66289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
            <p:cNvSpPr/>
            <p:nvPr/>
          </p:nvSpPr>
          <p:spPr>
            <a:xfrm>
              <a:off x="65565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
            <p:cNvSpPr/>
            <p:nvPr/>
          </p:nvSpPr>
          <p:spPr>
            <a:xfrm>
              <a:off x="64840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
            <p:cNvSpPr/>
            <p:nvPr/>
          </p:nvSpPr>
          <p:spPr>
            <a:xfrm>
              <a:off x="64116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
            <p:cNvSpPr/>
            <p:nvPr/>
          </p:nvSpPr>
          <p:spPr>
            <a:xfrm>
              <a:off x="63391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
            <p:cNvSpPr/>
            <p:nvPr/>
          </p:nvSpPr>
          <p:spPr>
            <a:xfrm>
              <a:off x="62667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
            <p:cNvSpPr/>
            <p:nvPr/>
          </p:nvSpPr>
          <p:spPr>
            <a:xfrm>
              <a:off x="61933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
            <p:cNvSpPr/>
            <p:nvPr/>
          </p:nvSpPr>
          <p:spPr>
            <a:xfrm>
              <a:off x="61209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
            <p:cNvSpPr/>
            <p:nvPr/>
          </p:nvSpPr>
          <p:spPr>
            <a:xfrm>
              <a:off x="60484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
            <p:cNvSpPr/>
            <p:nvPr/>
          </p:nvSpPr>
          <p:spPr>
            <a:xfrm>
              <a:off x="59760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
            <p:cNvSpPr/>
            <p:nvPr/>
          </p:nvSpPr>
          <p:spPr>
            <a:xfrm>
              <a:off x="59036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
            <p:cNvSpPr/>
            <p:nvPr/>
          </p:nvSpPr>
          <p:spPr>
            <a:xfrm>
              <a:off x="58302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
            <p:cNvSpPr/>
            <p:nvPr/>
          </p:nvSpPr>
          <p:spPr>
            <a:xfrm>
              <a:off x="57577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
            <p:cNvSpPr/>
            <p:nvPr/>
          </p:nvSpPr>
          <p:spPr>
            <a:xfrm>
              <a:off x="56853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
            <p:cNvSpPr/>
            <p:nvPr/>
          </p:nvSpPr>
          <p:spPr>
            <a:xfrm>
              <a:off x="56129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
            <p:cNvSpPr/>
            <p:nvPr/>
          </p:nvSpPr>
          <p:spPr>
            <a:xfrm>
              <a:off x="55404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
            <p:cNvSpPr/>
            <p:nvPr/>
          </p:nvSpPr>
          <p:spPr>
            <a:xfrm>
              <a:off x="54680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
            <p:cNvSpPr/>
            <p:nvPr/>
          </p:nvSpPr>
          <p:spPr>
            <a:xfrm>
              <a:off x="53946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
            <p:cNvSpPr/>
            <p:nvPr/>
          </p:nvSpPr>
          <p:spPr>
            <a:xfrm>
              <a:off x="53222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
            <p:cNvSpPr/>
            <p:nvPr/>
          </p:nvSpPr>
          <p:spPr>
            <a:xfrm>
              <a:off x="52497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
            <p:cNvSpPr/>
            <p:nvPr/>
          </p:nvSpPr>
          <p:spPr>
            <a:xfrm>
              <a:off x="51773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p:nvPr/>
          </p:nvSpPr>
          <p:spPr>
            <a:xfrm>
              <a:off x="51048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
            <p:cNvSpPr/>
            <p:nvPr/>
          </p:nvSpPr>
          <p:spPr>
            <a:xfrm>
              <a:off x="50324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a:off x="49590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
            <p:cNvSpPr/>
            <p:nvPr/>
          </p:nvSpPr>
          <p:spPr>
            <a:xfrm>
              <a:off x="48866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
            <p:cNvSpPr/>
            <p:nvPr/>
          </p:nvSpPr>
          <p:spPr>
            <a:xfrm>
              <a:off x="48141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a:off x="47417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
            <p:cNvSpPr/>
            <p:nvPr/>
          </p:nvSpPr>
          <p:spPr>
            <a:xfrm>
              <a:off x="46692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45968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a:off x="45234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
            <p:cNvSpPr/>
            <p:nvPr/>
          </p:nvSpPr>
          <p:spPr>
            <a:xfrm>
              <a:off x="44510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43785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
            <p:cNvSpPr/>
            <p:nvPr/>
          </p:nvSpPr>
          <p:spPr>
            <a:xfrm>
              <a:off x="43061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
            <p:cNvSpPr/>
            <p:nvPr/>
          </p:nvSpPr>
          <p:spPr>
            <a:xfrm>
              <a:off x="42336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
            <p:cNvSpPr/>
            <p:nvPr/>
          </p:nvSpPr>
          <p:spPr>
            <a:xfrm>
              <a:off x="41603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
            <p:cNvSpPr/>
            <p:nvPr/>
          </p:nvSpPr>
          <p:spPr>
            <a:xfrm>
              <a:off x="40878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
            <p:cNvSpPr/>
            <p:nvPr/>
          </p:nvSpPr>
          <p:spPr>
            <a:xfrm>
              <a:off x="40154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
            <p:cNvSpPr/>
            <p:nvPr/>
          </p:nvSpPr>
          <p:spPr>
            <a:xfrm>
              <a:off x="39429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
            <p:cNvSpPr/>
            <p:nvPr/>
          </p:nvSpPr>
          <p:spPr>
            <a:xfrm>
              <a:off x="38705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
            <p:cNvSpPr/>
            <p:nvPr/>
          </p:nvSpPr>
          <p:spPr>
            <a:xfrm>
              <a:off x="37980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
            <p:cNvSpPr/>
            <p:nvPr/>
          </p:nvSpPr>
          <p:spPr>
            <a:xfrm>
              <a:off x="37247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
            <p:cNvSpPr/>
            <p:nvPr/>
          </p:nvSpPr>
          <p:spPr>
            <a:xfrm>
              <a:off x="36522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
            <p:cNvSpPr/>
            <p:nvPr/>
          </p:nvSpPr>
          <p:spPr>
            <a:xfrm>
              <a:off x="35798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
            <p:cNvSpPr/>
            <p:nvPr/>
          </p:nvSpPr>
          <p:spPr>
            <a:xfrm>
              <a:off x="35073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
            <p:cNvSpPr/>
            <p:nvPr/>
          </p:nvSpPr>
          <p:spPr>
            <a:xfrm>
              <a:off x="34349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
            <p:cNvSpPr/>
            <p:nvPr/>
          </p:nvSpPr>
          <p:spPr>
            <a:xfrm>
              <a:off x="33624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
            <p:cNvSpPr/>
            <p:nvPr/>
          </p:nvSpPr>
          <p:spPr>
            <a:xfrm>
              <a:off x="32891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
            <p:cNvSpPr/>
            <p:nvPr/>
          </p:nvSpPr>
          <p:spPr>
            <a:xfrm>
              <a:off x="32166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
            <p:cNvSpPr/>
            <p:nvPr/>
          </p:nvSpPr>
          <p:spPr>
            <a:xfrm>
              <a:off x="31442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
            <p:cNvSpPr/>
            <p:nvPr/>
          </p:nvSpPr>
          <p:spPr>
            <a:xfrm>
              <a:off x="30717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
            <p:cNvSpPr/>
            <p:nvPr/>
          </p:nvSpPr>
          <p:spPr>
            <a:xfrm>
              <a:off x="29993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
            <p:cNvSpPr/>
            <p:nvPr/>
          </p:nvSpPr>
          <p:spPr>
            <a:xfrm>
              <a:off x="29259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
            <p:cNvSpPr/>
            <p:nvPr/>
          </p:nvSpPr>
          <p:spPr>
            <a:xfrm>
              <a:off x="28535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
            <p:cNvSpPr/>
            <p:nvPr/>
          </p:nvSpPr>
          <p:spPr>
            <a:xfrm>
              <a:off x="27810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
            <p:cNvSpPr/>
            <p:nvPr/>
          </p:nvSpPr>
          <p:spPr>
            <a:xfrm>
              <a:off x="27086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
            <p:cNvSpPr/>
            <p:nvPr/>
          </p:nvSpPr>
          <p:spPr>
            <a:xfrm>
              <a:off x="26361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
            <p:cNvSpPr/>
            <p:nvPr/>
          </p:nvSpPr>
          <p:spPr>
            <a:xfrm>
              <a:off x="25637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
            <p:cNvSpPr/>
            <p:nvPr/>
          </p:nvSpPr>
          <p:spPr>
            <a:xfrm>
              <a:off x="24903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
            <p:cNvSpPr/>
            <p:nvPr/>
          </p:nvSpPr>
          <p:spPr>
            <a:xfrm>
              <a:off x="24179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
            <p:cNvSpPr/>
            <p:nvPr/>
          </p:nvSpPr>
          <p:spPr>
            <a:xfrm>
              <a:off x="23454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
            <p:cNvSpPr/>
            <p:nvPr/>
          </p:nvSpPr>
          <p:spPr>
            <a:xfrm>
              <a:off x="22730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
            <p:cNvSpPr/>
            <p:nvPr/>
          </p:nvSpPr>
          <p:spPr>
            <a:xfrm>
              <a:off x="22005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
            <p:cNvSpPr/>
            <p:nvPr/>
          </p:nvSpPr>
          <p:spPr>
            <a:xfrm>
              <a:off x="21281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
            <p:cNvSpPr/>
            <p:nvPr/>
          </p:nvSpPr>
          <p:spPr>
            <a:xfrm>
              <a:off x="20547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
            <p:cNvSpPr/>
            <p:nvPr/>
          </p:nvSpPr>
          <p:spPr>
            <a:xfrm>
              <a:off x="19823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
            <p:cNvSpPr/>
            <p:nvPr/>
          </p:nvSpPr>
          <p:spPr>
            <a:xfrm>
              <a:off x="19098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
            <p:cNvSpPr/>
            <p:nvPr/>
          </p:nvSpPr>
          <p:spPr>
            <a:xfrm>
              <a:off x="18374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
            <p:cNvSpPr/>
            <p:nvPr/>
          </p:nvSpPr>
          <p:spPr>
            <a:xfrm>
              <a:off x="17649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
            <p:cNvSpPr/>
            <p:nvPr/>
          </p:nvSpPr>
          <p:spPr>
            <a:xfrm>
              <a:off x="16925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
            <p:cNvSpPr/>
            <p:nvPr/>
          </p:nvSpPr>
          <p:spPr>
            <a:xfrm>
              <a:off x="16191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
            <p:cNvSpPr/>
            <p:nvPr/>
          </p:nvSpPr>
          <p:spPr>
            <a:xfrm>
              <a:off x="15467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
            <p:cNvSpPr/>
            <p:nvPr/>
          </p:nvSpPr>
          <p:spPr>
            <a:xfrm>
              <a:off x="14742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
            <p:cNvSpPr/>
            <p:nvPr/>
          </p:nvSpPr>
          <p:spPr>
            <a:xfrm>
              <a:off x="14018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
            <p:cNvSpPr/>
            <p:nvPr/>
          </p:nvSpPr>
          <p:spPr>
            <a:xfrm>
              <a:off x="13294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
            <p:cNvSpPr/>
            <p:nvPr/>
          </p:nvSpPr>
          <p:spPr>
            <a:xfrm>
              <a:off x="12560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
            <p:cNvSpPr/>
            <p:nvPr/>
          </p:nvSpPr>
          <p:spPr>
            <a:xfrm>
              <a:off x="11835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
            <p:cNvSpPr/>
            <p:nvPr/>
          </p:nvSpPr>
          <p:spPr>
            <a:xfrm>
              <a:off x="11111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
            <p:cNvSpPr/>
            <p:nvPr/>
          </p:nvSpPr>
          <p:spPr>
            <a:xfrm>
              <a:off x="10387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
            <p:cNvSpPr/>
            <p:nvPr/>
          </p:nvSpPr>
          <p:spPr>
            <a:xfrm>
              <a:off x="9662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
            <p:cNvSpPr/>
            <p:nvPr/>
          </p:nvSpPr>
          <p:spPr>
            <a:xfrm>
              <a:off x="8938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
            <p:cNvSpPr/>
            <p:nvPr/>
          </p:nvSpPr>
          <p:spPr>
            <a:xfrm>
              <a:off x="8204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
            <p:cNvSpPr/>
            <p:nvPr/>
          </p:nvSpPr>
          <p:spPr>
            <a:xfrm>
              <a:off x="7479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
            <p:cNvSpPr/>
            <p:nvPr/>
          </p:nvSpPr>
          <p:spPr>
            <a:xfrm>
              <a:off x="6755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
            <p:cNvSpPr/>
            <p:nvPr/>
          </p:nvSpPr>
          <p:spPr>
            <a:xfrm>
              <a:off x="6031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
            <p:cNvSpPr/>
            <p:nvPr/>
          </p:nvSpPr>
          <p:spPr>
            <a:xfrm>
              <a:off x="5306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
            <p:cNvSpPr/>
            <p:nvPr/>
          </p:nvSpPr>
          <p:spPr>
            <a:xfrm>
              <a:off x="4582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
            <p:cNvSpPr/>
            <p:nvPr/>
          </p:nvSpPr>
          <p:spPr>
            <a:xfrm>
              <a:off x="3848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
            <p:cNvSpPr/>
            <p:nvPr/>
          </p:nvSpPr>
          <p:spPr>
            <a:xfrm>
              <a:off x="3124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
        <p:nvSpPr>
          <p:cNvPr id="158" name="Google Shape;158;p1"/>
          <p:cNvSpPr txBox="1"/>
          <p:nvPr>
            <p:ph type="title"/>
          </p:nvPr>
        </p:nvSpPr>
        <p:spPr>
          <a:xfrm>
            <a:off x="822718" y="340038"/>
            <a:ext cx="74709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sp>
        <p:nvSpPr>
          <p:cNvPr id="159" name="Google Shape;159;p1"/>
          <p:cNvSpPr txBox="1"/>
          <p:nvPr>
            <p:ph idx="1" type="body"/>
          </p:nvPr>
        </p:nvSpPr>
        <p:spPr>
          <a:xfrm>
            <a:off x="822718" y="1986960"/>
            <a:ext cx="7470900" cy="5456400"/>
          </a:xfrm>
          <a:prstGeom prst="rect">
            <a:avLst/>
          </a:prstGeom>
          <a:noFill/>
          <a:ln>
            <a:noFill/>
          </a:ln>
        </p:spPr>
        <p:txBody>
          <a:bodyPr anchorCtr="0" anchor="t" bIns="91425" lIns="91425" spcFirstLastPara="1" rIns="91425" wrap="square" tIns="91425">
            <a:noAutofit/>
          </a:bodyPr>
          <a:lstStyle>
            <a:lvl1pPr indent="-393700" lvl="0" marL="457200" marR="0" rtl="0" algn="l">
              <a:lnSpc>
                <a:spcPct val="100000"/>
              </a:lnSpc>
              <a:spcBef>
                <a:spcPts val="600"/>
              </a:spcBef>
              <a:spcAft>
                <a:spcPts val="0"/>
              </a:spcAft>
              <a:buClr>
                <a:srgbClr val="3D4965"/>
              </a:buClr>
              <a:buSzPts val="2600"/>
              <a:buFont typeface="Dosis"/>
              <a:buChar char="✘"/>
              <a:defRPr b="0" i="0" sz="2600" u="none" cap="none" strike="noStrike">
                <a:solidFill>
                  <a:srgbClr val="3D4965"/>
                </a:solidFill>
                <a:latin typeface="Dosis"/>
                <a:ea typeface="Dosis"/>
                <a:cs typeface="Dosis"/>
                <a:sym typeface="Dosis"/>
              </a:defRPr>
            </a:lvl1pPr>
            <a:lvl2pPr indent="-355600" lvl="1" marL="914400" marR="0" rtl="0" algn="l">
              <a:lnSpc>
                <a:spcPct val="100000"/>
              </a:lnSpc>
              <a:spcBef>
                <a:spcPts val="480"/>
              </a:spcBef>
              <a:spcAft>
                <a:spcPts val="0"/>
              </a:spcAft>
              <a:buClr>
                <a:srgbClr val="3D4965"/>
              </a:buClr>
              <a:buSzPts val="2000"/>
              <a:buFont typeface="Dosis"/>
              <a:buChar char="✗"/>
              <a:defRPr b="0" i="0" sz="2000" u="none" cap="none" strike="noStrike">
                <a:solidFill>
                  <a:srgbClr val="3D4965"/>
                </a:solidFill>
                <a:latin typeface="Dosis"/>
                <a:ea typeface="Dosis"/>
                <a:cs typeface="Dosis"/>
                <a:sym typeface="Dosis"/>
              </a:defRPr>
            </a:lvl2pPr>
            <a:lvl3pPr indent="-228600" lvl="2" marL="1371600" marR="0" rtl="0" algn="l">
              <a:lnSpc>
                <a:spcPct val="100000"/>
              </a:lnSpc>
              <a:spcBef>
                <a:spcPts val="480"/>
              </a:spcBef>
              <a:spcAft>
                <a:spcPts val="0"/>
              </a:spcAft>
              <a:buClr>
                <a:srgbClr val="3D4965"/>
              </a:buClr>
              <a:buSzPts val="1400"/>
              <a:buFont typeface="Dosis"/>
              <a:buNone/>
              <a:defRPr b="0" i="0" sz="2000" u="none" cap="none" strike="noStrike">
                <a:solidFill>
                  <a:srgbClr val="3D4965"/>
                </a:solidFill>
                <a:latin typeface="Dosis"/>
                <a:ea typeface="Dosis"/>
                <a:cs typeface="Dosis"/>
                <a:sym typeface="Dosis"/>
              </a:defRPr>
            </a:lvl3pPr>
            <a:lvl4pPr indent="-228600" lvl="3" marL="18288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recitmst.qc.ca" TargetMode="External"/><Relationship Id="rId4" Type="http://schemas.openxmlformats.org/officeDocument/2006/relationships/image" Target="../media/image6.png"/><Relationship Id="rId10" Type="http://schemas.openxmlformats.org/officeDocument/2006/relationships/image" Target="../media/image1.jpg"/><Relationship Id="rId9" Type="http://schemas.openxmlformats.org/officeDocument/2006/relationships/hyperlink" Target="http://www.youtube.com/watch?v=jaJXLl06I_k" TargetMode="External"/><Relationship Id="rId5" Type="http://schemas.openxmlformats.org/officeDocument/2006/relationships/hyperlink" Target="https://creativecommons.org/licenses/by-nc-sa/4.0/" TargetMode="External"/><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recitmst.qc.ca" TargetMode="External"/><Relationship Id="rId4" Type="http://schemas.openxmlformats.org/officeDocument/2006/relationships/image" Target="../media/image6.png"/><Relationship Id="rId11" Type="http://schemas.openxmlformats.org/officeDocument/2006/relationships/image" Target="../media/image3.png"/><Relationship Id="rId10" Type="http://schemas.openxmlformats.org/officeDocument/2006/relationships/hyperlink" Target="https://forms.gle/PhXKu5Eq1apCxHPz9" TargetMode="External"/><Relationship Id="rId9" Type="http://schemas.openxmlformats.org/officeDocument/2006/relationships/hyperlink" Target="https://forms.gle/PhXKu5Eq1apCxHPz9" TargetMode="External"/><Relationship Id="rId5" Type="http://schemas.openxmlformats.org/officeDocument/2006/relationships/hyperlink" Target="https://creativecommons.org/licenses/by-nc-sa/4.0/" TargetMode="External"/><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hyperlink" Target="https://phet.colorado.edu/sims/html/balloons-and-static-electricity/latest/balloons-and-static-electricity_fr.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5" name="Shape 515"/>
        <p:cNvGrpSpPr/>
        <p:nvPr/>
      </p:nvGrpSpPr>
      <p:grpSpPr>
        <a:xfrm>
          <a:off x="0" y="0"/>
          <a:ext cx="0" cy="0"/>
          <a:chOff x="0" y="0"/>
          <a:chExt cx="0" cy="0"/>
        </a:xfrm>
      </p:grpSpPr>
      <p:cxnSp>
        <p:nvCxnSpPr>
          <p:cNvPr id="516" name="Google Shape;516;p12"/>
          <p:cNvCxnSpPr/>
          <p:nvPr/>
        </p:nvCxnSpPr>
        <p:spPr>
          <a:xfrm flipH="1" rot="10800000">
            <a:off x="3078874" y="607401"/>
            <a:ext cx="3753900" cy="600"/>
          </a:xfrm>
          <a:prstGeom prst="straightConnector1">
            <a:avLst/>
          </a:prstGeom>
          <a:noFill/>
          <a:ln cap="flat" cmpd="sng" w="76200">
            <a:solidFill>
              <a:srgbClr val="FAA22A"/>
            </a:solidFill>
            <a:prstDash val="solid"/>
            <a:round/>
            <a:headEnd len="med" w="med" type="none"/>
            <a:tailEnd len="med" w="med" type="none"/>
          </a:ln>
        </p:spPr>
      </p:cxnSp>
      <p:sp>
        <p:nvSpPr>
          <p:cNvPr id="517" name="Google Shape;517;p12"/>
          <p:cNvSpPr txBox="1"/>
          <p:nvPr>
            <p:ph idx="4294967295" type="title"/>
          </p:nvPr>
        </p:nvSpPr>
        <p:spPr>
          <a:xfrm>
            <a:off x="2022124" y="686373"/>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Électricité statique</a:t>
            </a:r>
            <a:endParaRPr sz="2400">
              <a:solidFill>
                <a:srgbClr val="000000"/>
              </a:solidFill>
              <a:latin typeface="Ubuntu"/>
              <a:ea typeface="Ubuntu"/>
              <a:cs typeface="Ubuntu"/>
              <a:sym typeface="Ubuntu"/>
            </a:endParaRPr>
          </a:p>
        </p:txBody>
      </p:sp>
      <p:sp>
        <p:nvSpPr>
          <p:cNvPr id="518" name="Google Shape;518;p12"/>
          <p:cNvSpPr txBox="1"/>
          <p:nvPr/>
        </p:nvSpPr>
        <p:spPr>
          <a:xfrm>
            <a:off x="2433600" y="7462878"/>
            <a:ext cx="5191200" cy="1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Dosis"/>
                <a:ea typeface="Dosis"/>
                <a:cs typeface="Dosis"/>
                <a:sym typeface="Dosis"/>
              </a:rPr>
              <a:t>Créé par : </a:t>
            </a:r>
            <a:r>
              <a:rPr lang="fr-CA" sz="1000" u="sng">
                <a:solidFill>
                  <a:schemeClr val="hlink"/>
                </a:solidFill>
                <a:latin typeface="Dosis"/>
                <a:ea typeface="Dosis"/>
                <a:cs typeface="Dosis"/>
                <a:sym typeface="Dosis"/>
                <a:hlinkClick r:id="rId3"/>
              </a:rPr>
              <a:t>RÉCIT MST</a:t>
            </a:r>
            <a:r>
              <a:rPr lang="fr-CA" sz="1000">
                <a:solidFill>
                  <a:srgbClr val="434343"/>
                </a:solidFill>
                <a:latin typeface="Dosis"/>
                <a:ea typeface="Dosis"/>
                <a:cs typeface="Dosis"/>
                <a:sym typeface="Dosis"/>
              </a:rPr>
              <a:t> (equipe@recitmst.qc.ca)</a:t>
            </a:r>
            <a:endParaRPr sz="1000">
              <a:latin typeface="Dosis"/>
              <a:ea typeface="Dosis"/>
              <a:cs typeface="Dosis"/>
              <a:sym typeface="Dosis"/>
            </a:endParaRPr>
          </a:p>
        </p:txBody>
      </p:sp>
      <p:pic>
        <p:nvPicPr>
          <p:cNvPr id="519" name="Google Shape;519;p12"/>
          <p:cNvPicPr preferRelativeResize="0"/>
          <p:nvPr/>
        </p:nvPicPr>
        <p:blipFill>
          <a:blip r:embed="rId4">
            <a:alphaModFix/>
          </a:blip>
          <a:stretch>
            <a:fillRect/>
          </a:stretch>
        </p:blipFill>
        <p:spPr>
          <a:xfrm>
            <a:off x="4486208" y="102676"/>
            <a:ext cx="939233" cy="443623"/>
          </a:xfrm>
          <a:prstGeom prst="rect">
            <a:avLst/>
          </a:prstGeom>
          <a:noFill/>
          <a:ln>
            <a:noFill/>
          </a:ln>
        </p:spPr>
      </p:pic>
      <p:pic>
        <p:nvPicPr>
          <p:cNvPr id="520" name="Google Shape;520;p12">
            <a:hlinkClick r:id="rId5"/>
          </p:cNvPr>
          <p:cNvPicPr preferRelativeResize="0"/>
          <p:nvPr/>
        </p:nvPicPr>
        <p:blipFill>
          <a:blip r:embed="rId6">
            <a:alphaModFix/>
          </a:blip>
          <a:stretch>
            <a:fillRect/>
          </a:stretch>
        </p:blipFill>
        <p:spPr>
          <a:xfrm>
            <a:off x="5365975" y="7222150"/>
            <a:ext cx="878725" cy="243325"/>
          </a:xfrm>
          <a:prstGeom prst="rect">
            <a:avLst/>
          </a:prstGeom>
          <a:noFill/>
          <a:ln>
            <a:noFill/>
          </a:ln>
        </p:spPr>
      </p:pic>
      <p:pic>
        <p:nvPicPr>
          <p:cNvPr id="521" name="Google Shape;521;p12"/>
          <p:cNvPicPr preferRelativeResize="0"/>
          <p:nvPr/>
        </p:nvPicPr>
        <p:blipFill>
          <a:blip r:embed="rId7">
            <a:alphaModFix/>
          </a:blip>
          <a:stretch>
            <a:fillRect/>
          </a:stretch>
        </p:blipFill>
        <p:spPr>
          <a:xfrm>
            <a:off x="3784850" y="7172350"/>
            <a:ext cx="1194550" cy="342925"/>
          </a:xfrm>
          <a:prstGeom prst="rect">
            <a:avLst/>
          </a:prstGeom>
          <a:noFill/>
          <a:ln>
            <a:noFill/>
          </a:ln>
        </p:spPr>
      </p:pic>
      <p:sp>
        <p:nvSpPr>
          <p:cNvPr id="522" name="Google Shape;522;p12"/>
          <p:cNvSpPr txBox="1"/>
          <p:nvPr/>
        </p:nvSpPr>
        <p:spPr>
          <a:xfrm>
            <a:off x="1308800" y="1280575"/>
            <a:ext cx="60858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latin typeface="Dosis"/>
                <a:ea typeface="Dosis"/>
                <a:cs typeface="Dosis"/>
                <a:sym typeface="Dosis"/>
              </a:rPr>
              <a:t>Observations :  </a:t>
            </a:r>
            <a:endParaRPr b="1">
              <a:latin typeface="Dosis"/>
              <a:ea typeface="Dosis"/>
              <a:cs typeface="Dosis"/>
              <a:sym typeface="Dosis"/>
            </a:endParaRPr>
          </a:p>
          <a:p>
            <a:pPr indent="0" lvl="0" marL="0" rtl="0" algn="l">
              <a:spcBef>
                <a:spcPts val="0"/>
              </a:spcBef>
              <a:spcAft>
                <a:spcPts val="0"/>
              </a:spcAft>
              <a:buNone/>
            </a:pPr>
            <a:r>
              <a:t/>
            </a:r>
            <a:endParaRPr b="1">
              <a:latin typeface="Dosis"/>
              <a:ea typeface="Dosis"/>
              <a:cs typeface="Dosis"/>
              <a:sym typeface="Dosis"/>
            </a:endParaRPr>
          </a:p>
          <a:p>
            <a:pPr indent="0" lvl="0" marL="0" rtl="0" algn="l">
              <a:spcBef>
                <a:spcPts val="0"/>
              </a:spcBef>
              <a:spcAft>
                <a:spcPts val="0"/>
              </a:spcAft>
              <a:buNone/>
            </a:pPr>
            <a:r>
              <a:rPr lang="fr-CA">
                <a:latin typeface="Dosis"/>
                <a:ea typeface="Dosis"/>
                <a:cs typeface="Dosis"/>
                <a:sym typeface="Dosis"/>
              </a:rPr>
              <a:t>Lorsque tu sors les vêtements de la sécheuse, tu remarques parfois que certains vêtements restent collés ensemble ou encore, si tu frottes un ballon sur tes cheveux et que tu le places sur le mur, celui-ci reste collé à la surface du mur.  C’est ce qu’on appel </a:t>
            </a:r>
            <a:r>
              <a:rPr b="1" lang="fr-CA">
                <a:latin typeface="Dosis"/>
                <a:ea typeface="Dosis"/>
                <a:cs typeface="Dosis"/>
                <a:sym typeface="Dosis"/>
              </a:rPr>
              <a:t>l’électricité statique</a:t>
            </a:r>
            <a:r>
              <a:rPr lang="fr-CA">
                <a:latin typeface="Dosis"/>
                <a:ea typeface="Dosis"/>
                <a:cs typeface="Dosis"/>
                <a:sym typeface="Dosis"/>
              </a:rPr>
              <a:t>.  Tentons d’expliquer ce phénomène en utilisant une simulation.</a:t>
            </a:r>
            <a:endParaRPr>
              <a:latin typeface="Dosis"/>
              <a:ea typeface="Dosis"/>
              <a:cs typeface="Dosis"/>
              <a:sym typeface="Dosis"/>
            </a:endParaRPr>
          </a:p>
        </p:txBody>
      </p:sp>
      <p:pic>
        <p:nvPicPr>
          <p:cNvPr id="523" name="Google Shape;523;p12"/>
          <p:cNvPicPr preferRelativeResize="0"/>
          <p:nvPr/>
        </p:nvPicPr>
        <p:blipFill>
          <a:blip r:embed="rId8">
            <a:alphaModFix/>
          </a:blip>
          <a:stretch>
            <a:fillRect/>
          </a:stretch>
        </p:blipFill>
        <p:spPr>
          <a:xfrm>
            <a:off x="7154760" y="1280575"/>
            <a:ext cx="1613940" cy="1689599"/>
          </a:xfrm>
          <a:prstGeom prst="rect">
            <a:avLst/>
          </a:prstGeom>
          <a:noFill/>
          <a:ln>
            <a:noFill/>
          </a:ln>
        </p:spPr>
      </p:pic>
      <p:sp>
        <p:nvSpPr>
          <p:cNvPr id="524" name="Google Shape;524;p12"/>
          <p:cNvSpPr txBox="1"/>
          <p:nvPr/>
        </p:nvSpPr>
        <p:spPr>
          <a:xfrm>
            <a:off x="1308800" y="2935225"/>
            <a:ext cx="60858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latin typeface="Dosis"/>
                <a:ea typeface="Dosis"/>
                <a:cs typeface="Dosis"/>
                <a:sym typeface="Dosis"/>
              </a:rPr>
              <a:t>Présentation du simulateur</a:t>
            </a:r>
            <a:r>
              <a:rPr b="1" lang="fr-CA">
                <a:latin typeface="Dosis"/>
                <a:ea typeface="Dosis"/>
                <a:cs typeface="Dosis"/>
                <a:sym typeface="Dosis"/>
              </a:rPr>
              <a:t> :  </a:t>
            </a:r>
            <a:endParaRPr b="1">
              <a:latin typeface="Dosis"/>
              <a:ea typeface="Dosis"/>
              <a:cs typeface="Dosis"/>
              <a:sym typeface="Dosis"/>
            </a:endParaRPr>
          </a:p>
          <a:p>
            <a:pPr indent="0" lvl="0" marL="0" rtl="0" algn="l">
              <a:spcBef>
                <a:spcPts val="0"/>
              </a:spcBef>
              <a:spcAft>
                <a:spcPts val="0"/>
              </a:spcAft>
              <a:buNone/>
            </a:pPr>
            <a:r>
              <a:t/>
            </a:r>
            <a:endParaRPr b="1">
              <a:latin typeface="Dosis"/>
              <a:ea typeface="Dosis"/>
              <a:cs typeface="Dosis"/>
              <a:sym typeface="Dosis"/>
            </a:endParaRPr>
          </a:p>
          <a:p>
            <a:pPr indent="0" lvl="0" marL="0" rtl="0" algn="l">
              <a:spcBef>
                <a:spcPts val="0"/>
              </a:spcBef>
              <a:spcAft>
                <a:spcPts val="0"/>
              </a:spcAft>
              <a:buNone/>
            </a:pPr>
            <a:r>
              <a:rPr lang="fr-CA">
                <a:latin typeface="Dosis"/>
                <a:ea typeface="Dosis"/>
                <a:cs typeface="Dosis"/>
                <a:sym typeface="Dosis"/>
              </a:rPr>
              <a:t>Avant de commencer à utiliser le simulateur, regarde cette courte vidéo présentant les principales fonctions de celui-ci.</a:t>
            </a:r>
            <a:endParaRPr>
              <a:latin typeface="Dosis"/>
              <a:ea typeface="Dosis"/>
              <a:cs typeface="Dosis"/>
              <a:sym typeface="Dosis"/>
            </a:endParaRPr>
          </a:p>
        </p:txBody>
      </p:sp>
      <p:pic>
        <p:nvPicPr>
          <p:cNvPr id="525" name="Google Shape;525;p12" title="PhET - Électricité statique">
            <a:hlinkClick r:id="rId9"/>
          </p:cNvPr>
          <p:cNvPicPr preferRelativeResize="0"/>
          <p:nvPr/>
        </p:nvPicPr>
        <p:blipFill>
          <a:blip r:embed="rId10">
            <a:alphaModFix/>
          </a:blip>
          <a:stretch>
            <a:fillRect/>
          </a:stretch>
        </p:blipFill>
        <p:spPr>
          <a:xfrm>
            <a:off x="2918775" y="4006725"/>
            <a:ext cx="4074100" cy="3055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9" name="Shape 529"/>
        <p:cNvGrpSpPr/>
        <p:nvPr/>
      </p:nvGrpSpPr>
      <p:grpSpPr>
        <a:xfrm>
          <a:off x="0" y="0"/>
          <a:ext cx="0" cy="0"/>
          <a:chOff x="0" y="0"/>
          <a:chExt cx="0" cy="0"/>
        </a:xfrm>
      </p:grpSpPr>
      <p:cxnSp>
        <p:nvCxnSpPr>
          <p:cNvPr id="530" name="Google Shape;530;p13"/>
          <p:cNvCxnSpPr/>
          <p:nvPr/>
        </p:nvCxnSpPr>
        <p:spPr>
          <a:xfrm flipH="1" rot="10800000">
            <a:off x="3078874" y="607401"/>
            <a:ext cx="3753900" cy="600"/>
          </a:xfrm>
          <a:prstGeom prst="straightConnector1">
            <a:avLst/>
          </a:prstGeom>
          <a:noFill/>
          <a:ln cap="flat" cmpd="sng" w="76200">
            <a:solidFill>
              <a:srgbClr val="FAA22A"/>
            </a:solidFill>
            <a:prstDash val="solid"/>
            <a:round/>
            <a:headEnd len="med" w="med" type="none"/>
            <a:tailEnd len="med" w="med" type="none"/>
          </a:ln>
        </p:spPr>
      </p:cxnSp>
      <p:sp>
        <p:nvSpPr>
          <p:cNvPr id="531" name="Google Shape;531;p13"/>
          <p:cNvSpPr txBox="1"/>
          <p:nvPr>
            <p:ph idx="4294967295" type="title"/>
          </p:nvPr>
        </p:nvSpPr>
        <p:spPr>
          <a:xfrm>
            <a:off x="2022124" y="686373"/>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Électricité statique</a:t>
            </a:r>
            <a:endParaRPr sz="2400">
              <a:solidFill>
                <a:srgbClr val="000000"/>
              </a:solidFill>
              <a:latin typeface="Ubuntu"/>
              <a:ea typeface="Ubuntu"/>
              <a:cs typeface="Ubuntu"/>
              <a:sym typeface="Ubuntu"/>
            </a:endParaRPr>
          </a:p>
        </p:txBody>
      </p:sp>
      <p:sp>
        <p:nvSpPr>
          <p:cNvPr id="532" name="Google Shape;532;p13"/>
          <p:cNvSpPr txBox="1"/>
          <p:nvPr/>
        </p:nvSpPr>
        <p:spPr>
          <a:xfrm>
            <a:off x="2433600" y="7462878"/>
            <a:ext cx="5191200" cy="1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Dosis"/>
                <a:ea typeface="Dosis"/>
                <a:cs typeface="Dosis"/>
                <a:sym typeface="Dosis"/>
              </a:rPr>
              <a:t>Créé par : </a:t>
            </a:r>
            <a:r>
              <a:rPr lang="fr-CA" sz="1000" u="sng">
                <a:solidFill>
                  <a:schemeClr val="hlink"/>
                </a:solidFill>
                <a:latin typeface="Dosis"/>
                <a:ea typeface="Dosis"/>
                <a:cs typeface="Dosis"/>
                <a:sym typeface="Dosis"/>
                <a:hlinkClick r:id="rId3"/>
              </a:rPr>
              <a:t>RÉCIT MST</a:t>
            </a:r>
            <a:r>
              <a:rPr lang="fr-CA" sz="1000">
                <a:solidFill>
                  <a:srgbClr val="434343"/>
                </a:solidFill>
                <a:latin typeface="Dosis"/>
                <a:ea typeface="Dosis"/>
                <a:cs typeface="Dosis"/>
                <a:sym typeface="Dosis"/>
              </a:rPr>
              <a:t> (equipe@recitmst.qc.ca)</a:t>
            </a:r>
            <a:endParaRPr sz="1000">
              <a:latin typeface="Dosis"/>
              <a:ea typeface="Dosis"/>
              <a:cs typeface="Dosis"/>
              <a:sym typeface="Dosis"/>
            </a:endParaRPr>
          </a:p>
        </p:txBody>
      </p:sp>
      <p:pic>
        <p:nvPicPr>
          <p:cNvPr id="533" name="Google Shape;533;p13"/>
          <p:cNvPicPr preferRelativeResize="0"/>
          <p:nvPr/>
        </p:nvPicPr>
        <p:blipFill>
          <a:blip r:embed="rId4">
            <a:alphaModFix/>
          </a:blip>
          <a:stretch>
            <a:fillRect/>
          </a:stretch>
        </p:blipFill>
        <p:spPr>
          <a:xfrm>
            <a:off x="4486208" y="102676"/>
            <a:ext cx="939233" cy="443623"/>
          </a:xfrm>
          <a:prstGeom prst="rect">
            <a:avLst/>
          </a:prstGeom>
          <a:noFill/>
          <a:ln>
            <a:noFill/>
          </a:ln>
        </p:spPr>
      </p:pic>
      <p:pic>
        <p:nvPicPr>
          <p:cNvPr id="534" name="Google Shape;534;p13">
            <a:hlinkClick r:id="rId5"/>
          </p:cNvPr>
          <p:cNvPicPr preferRelativeResize="0"/>
          <p:nvPr/>
        </p:nvPicPr>
        <p:blipFill>
          <a:blip r:embed="rId6">
            <a:alphaModFix/>
          </a:blip>
          <a:stretch>
            <a:fillRect/>
          </a:stretch>
        </p:blipFill>
        <p:spPr>
          <a:xfrm>
            <a:off x="5365975" y="7222150"/>
            <a:ext cx="878725" cy="243325"/>
          </a:xfrm>
          <a:prstGeom prst="rect">
            <a:avLst/>
          </a:prstGeom>
          <a:noFill/>
          <a:ln>
            <a:noFill/>
          </a:ln>
        </p:spPr>
      </p:pic>
      <p:pic>
        <p:nvPicPr>
          <p:cNvPr id="535" name="Google Shape;535;p13"/>
          <p:cNvPicPr preferRelativeResize="0"/>
          <p:nvPr/>
        </p:nvPicPr>
        <p:blipFill>
          <a:blip r:embed="rId7">
            <a:alphaModFix/>
          </a:blip>
          <a:stretch>
            <a:fillRect/>
          </a:stretch>
        </p:blipFill>
        <p:spPr>
          <a:xfrm>
            <a:off x="3784850" y="7172350"/>
            <a:ext cx="1194550" cy="342925"/>
          </a:xfrm>
          <a:prstGeom prst="rect">
            <a:avLst/>
          </a:prstGeom>
          <a:noFill/>
          <a:ln>
            <a:noFill/>
          </a:ln>
        </p:spPr>
      </p:pic>
      <p:sp>
        <p:nvSpPr>
          <p:cNvPr id="536" name="Google Shape;536;p13"/>
          <p:cNvSpPr txBox="1"/>
          <p:nvPr/>
        </p:nvSpPr>
        <p:spPr>
          <a:xfrm>
            <a:off x="1171800" y="1298450"/>
            <a:ext cx="67176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latin typeface="Dosis"/>
                <a:ea typeface="Dosis"/>
                <a:cs typeface="Dosis"/>
                <a:sym typeface="Dosis"/>
              </a:rPr>
              <a:t>Accès à la simulation </a:t>
            </a:r>
            <a:r>
              <a:rPr b="1" lang="fr-CA">
                <a:latin typeface="Dosis"/>
                <a:ea typeface="Dosis"/>
                <a:cs typeface="Dosis"/>
                <a:sym typeface="Dosis"/>
              </a:rPr>
              <a:t>:  </a:t>
            </a:r>
            <a:r>
              <a:rPr b="1" lang="fr-CA" u="sng">
                <a:solidFill>
                  <a:schemeClr val="hlink"/>
                </a:solidFill>
                <a:latin typeface="Dosis"/>
                <a:ea typeface="Dosis"/>
                <a:cs typeface="Dosis"/>
                <a:sym typeface="Dosis"/>
                <a:hlinkClick r:id="rId8"/>
              </a:rPr>
              <a:t>PHET - Électricité statique</a:t>
            </a:r>
            <a:endParaRPr b="1">
              <a:latin typeface="Dosis"/>
              <a:ea typeface="Dosis"/>
              <a:cs typeface="Dosis"/>
              <a:sym typeface="Dosis"/>
            </a:endParaRPr>
          </a:p>
          <a:p>
            <a:pPr indent="0" lvl="0" marL="0" rtl="0" algn="l">
              <a:spcBef>
                <a:spcPts val="0"/>
              </a:spcBef>
              <a:spcAft>
                <a:spcPts val="0"/>
              </a:spcAft>
              <a:buNone/>
            </a:pPr>
            <a:r>
              <a:t/>
            </a:r>
            <a:endParaRPr b="1">
              <a:latin typeface="Dosis"/>
              <a:ea typeface="Dosis"/>
              <a:cs typeface="Dosis"/>
              <a:sym typeface="Dosis"/>
            </a:endParaRPr>
          </a:p>
          <a:p>
            <a:pPr indent="0" lvl="0" marL="0" rtl="0" algn="l">
              <a:spcBef>
                <a:spcPts val="0"/>
              </a:spcBef>
              <a:spcAft>
                <a:spcPts val="0"/>
              </a:spcAft>
              <a:buNone/>
            </a:pPr>
            <a:r>
              <a:rPr lang="fr-CA">
                <a:latin typeface="Dosis"/>
                <a:ea typeface="Dosis"/>
                <a:cs typeface="Dosis"/>
                <a:sym typeface="Dosis"/>
              </a:rPr>
              <a:t>Prends quelques minutes pour jouer avec le simulateur, et par la suite, fais des observations lorsque tu effectues les actions suivantes :</a:t>
            </a:r>
            <a:endParaRPr>
              <a:latin typeface="Dosis"/>
              <a:ea typeface="Dosis"/>
              <a:cs typeface="Dosis"/>
              <a:sym typeface="Dosis"/>
            </a:endParaRPr>
          </a:p>
          <a:p>
            <a:pPr indent="0" lvl="0" marL="0" rtl="0" algn="l">
              <a:spcBef>
                <a:spcPts val="0"/>
              </a:spcBef>
              <a:spcAft>
                <a:spcPts val="0"/>
              </a:spcAft>
              <a:buNone/>
            </a:pPr>
            <a:r>
              <a:t/>
            </a:r>
            <a:endParaRPr sz="500">
              <a:latin typeface="Dosis"/>
              <a:ea typeface="Dosis"/>
              <a:cs typeface="Dosis"/>
              <a:sym typeface="Dosis"/>
            </a:endParaRPr>
          </a:p>
          <a:p>
            <a:pPr indent="-317500" lvl="0" marL="457200" rtl="0" algn="l">
              <a:spcBef>
                <a:spcPts val="0"/>
              </a:spcBef>
              <a:spcAft>
                <a:spcPts val="0"/>
              </a:spcAft>
              <a:buSzPts val="1400"/>
              <a:buFont typeface="Dosis"/>
              <a:buAutoNum type="arabicPeriod"/>
            </a:pPr>
            <a:r>
              <a:rPr lang="fr-CA">
                <a:latin typeface="Dosis"/>
                <a:ea typeface="Dosis"/>
                <a:cs typeface="Dosis"/>
                <a:sym typeface="Dosis"/>
              </a:rPr>
              <a:t>Frotte le ballon sur le chandail;</a:t>
            </a:r>
            <a:endParaRPr>
              <a:latin typeface="Dosis"/>
              <a:ea typeface="Dosis"/>
              <a:cs typeface="Dosis"/>
              <a:sym typeface="Dosis"/>
            </a:endParaRPr>
          </a:p>
          <a:p>
            <a:pPr indent="-317500" lvl="0" marL="457200" rtl="0" algn="l">
              <a:spcBef>
                <a:spcPts val="0"/>
              </a:spcBef>
              <a:spcAft>
                <a:spcPts val="0"/>
              </a:spcAft>
              <a:buSzPts val="1400"/>
              <a:buFont typeface="Dosis"/>
              <a:buAutoNum type="arabicPeriod"/>
            </a:pPr>
            <a:r>
              <a:rPr lang="fr-CA">
                <a:latin typeface="Dosis"/>
                <a:ea typeface="Dosis"/>
                <a:cs typeface="Dosis"/>
                <a:sym typeface="Dosis"/>
              </a:rPr>
              <a:t>Éloigne le ballon frotté du chandail et laisse-le aller;</a:t>
            </a:r>
            <a:endParaRPr>
              <a:latin typeface="Dosis"/>
              <a:ea typeface="Dosis"/>
              <a:cs typeface="Dosis"/>
              <a:sym typeface="Dosis"/>
            </a:endParaRPr>
          </a:p>
          <a:p>
            <a:pPr indent="-317500" lvl="0" marL="457200" rtl="0" algn="l">
              <a:spcBef>
                <a:spcPts val="0"/>
              </a:spcBef>
              <a:spcAft>
                <a:spcPts val="0"/>
              </a:spcAft>
              <a:buSzPts val="1400"/>
              <a:buFont typeface="Dosis"/>
              <a:buAutoNum type="arabicPeriod"/>
            </a:pPr>
            <a:r>
              <a:rPr lang="fr-CA">
                <a:latin typeface="Dosis"/>
                <a:ea typeface="Dosis"/>
                <a:cs typeface="Dosis"/>
                <a:sym typeface="Dosis"/>
              </a:rPr>
              <a:t>Approche le ballon frotté du mur et laisse-le aller;</a:t>
            </a:r>
            <a:endParaRPr>
              <a:latin typeface="Dosis"/>
              <a:ea typeface="Dosis"/>
              <a:cs typeface="Dosis"/>
              <a:sym typeface="Dosis"/>
            </a:endParaRPr>
          </a:p>
          <a:p>
            <a:pPr indent="0" lvl="0" marL="0" rtl="0" algn="l">
              <a:spcBef>
                <a:spcPts val="0"/>
              </a:spcBef>
              <a:spcAft>
                <a:spcPts val="0"/>
              </a:spcAft>
              <a:buNone/>
            </a:pPr>
            <a:r>
              <a:t/>
            </a:r>
            <a:endParaRPr sz="500">
              <a:latin typeface="Dosis"/>
              <a:ea typeface="Dosis"/>
              <a:cs typeface="Dosis"/>
              <a:sym typeface="Dosis"/>
            </a:endParaRPr>
          </a:p>
          <a:p>
            <a:pPr indent="0" lvl="0" marL="0" rtl="0" algn="l">
              <a:spcBef>
                <a:spcPts val="0"/>
              </a:spcBef>
              <a:spcAft>
                <a:spcPts val="0"/>
              </a:spcAft>
              <a:buNone/>
            </a:pPr>
            <a:r>
              <a:rPr lang="fr-CA">
                <a:latin typeface="Dosis"/>
                <a:ea typeface="Dosis"/>
                <a:cs typeface="Dosis"/>
                <a:sym typeface="Dosis"/>
              </a:rPr>
              <a:t>Réinitialise la simulation </a:t>
            </a:r>
            <a:endParaRPr>
              <a:latin typeface="Dosis"/>
              <a:ea typeface="Dosis"/>
              <a:cs typeface="Dosis"/>
              <a:sym typeface="Dosis"/>
            </a:endParaRPr>
          </a:p>
          <a:p>
            <a:pPr indent="0" lvl="0" marL="0" rtl="0" algn="l">
              <a:spcBef>
                <a:spcPts val="0"/>
              </a:spcBef>
              <a:spcAft>
                <a:spcPts val="0"/>
              </a:spcAft>
              <a:buNone/>
            </a:pPr>
            <a:r>
              <a:t/>
            </a:r>
            <a:endParaRPr sz="500">
              <a:latin typeface="Dosis"/>
              <a:ea typeface="Dosis"/>
              <a:cs typeface="Dosis"/>
              <a:sym typeface="Dosis"/>
            </a:endParaRPr>
          </a:p>
          <a:p>
            <a:pPr indent="-317500" lvl="0" marL="457200" rtl="0" algn="l">
              <a:spcBef>
                <a:spcPts val="0"/>
              </a:spcBef>
              <a:spcAft>
                <a:spcPts val="0"/>
              </a:spcAft>
              <a:buSzPts val="1400"/>
              <a:buFont typeface="Dosis"/>
              <a:buAutoNum type="arabicPeriod"/>
            </a:pPr>
            <a:r>
              <a:rPr lang="fr-CA">
                <a:latin typeface="Dosis"/>
                <a:ea typeface="Dosis"/>
                <a:cs typeface="Dosis"/>
                <a:sym typeface="Dosis"/>
              </a:rPr>
              <a:t>Active la vue des deux ballons</a:t>
            </a:r>
            <a:endParaRPr>
              <a:latin typeface="Dosis"/>
              <a:ea typeface="Dosis"/>
              <a:cs typeface="Dosis"/>
              <a:sym typeface="Dosis"/>
            </a:endParaRPr>
          </a:p>
          <a:p>
            <a:pPr indent="-317500" lvl="0" marL="457200" rtl="0" algn="l">
              <a:spcBef>
                <a:spcPts val="0"/>
              </a:spcBef>
              <a:spcAft>
                <a:spcPts val="0"/>
              </a:spcAft>
              <a:buSzPts val="1400"/>
              <a:buFont typeface="Dosis"/>
              <a:buAutoNum type="arabicPeriod"/>
            </a:pPr>
            <a:r>
              <a:rPr lang="fr-CA">
                <a:latin typeface="Dosis"/>
                <a:ea typeface="Dosis"/>
                <a:cs typeface="Dosis"/>
                <a:sym typeface="Dosis"/>
              </a:rPr>
              <a:t>Approche les deux ballons non frottés sur le chandail l’un de l’autre;</a:t>
            </a:r>
            <a:endParaRPr>
              <a:latin typeface="Dosis"/>
              <a:ea typeface="Dosis"/>
              <a:cs typeface="Dosis"/>
              <a:sym typeface="Dosis"/>
            </a:endParaRPr>
          </a:p>
          <a:p>
            <a:pPr indent="-317500" lvl="0" marL="457200" rtl="0" algn="l">
              <a:spcBef>
                <a:spcPts val="0"/>
              </a:spcBef>
              <a:spcAft>
                <a:spcPts val="0"/>
              </a:spcAft>
              <a:buSzPts val="1400"/>
              <a:buFont typeface="Dosis"/>
              <a:buAutoNum type="arabicPeriod"/>
            </a:pPr>
            <a:r>
              <a:rPr lang="fr-CA">
                <a:latin typeface="Dosis"/>
                <a:ea typeface="Dosis"/>
                <a:cs typeface="Dosis"/>
                <a:sym typeface="Dosis"/>
              </a:rPr>
              <a:t>Approche les deux ballons non frottés sur le chandail du mur;</a:t>
            </a:r>
            <a:endParaRPr>
              <a:latin typeface="Dosis"/>
              <a:ea typeface="Dosis"/>
              <a:cs typeface="Dosis"/>
              <a:sym typeface="Dosis"/>
            </a:endParaRPr>
          </a:p>
          <a:p>
            <a:pPr indent="-317500" lvl="0" marL="457200" rtl="0" algn="l">
              <a:spcBef>
                <a:spcPts val="0"/>
              </a:spcBef>
              <a:spcAft>
                <a:spcPts val="0"/>
              </a:spcAft>
              <a:buSzPts val="1400"/>
              <a:buFont typeface="Dosis"/>
              <a:buAutoNum type="arabicPeriod"/>
            </a:pPr>
            <a:r>
              <a:rPr lang="fr-CA">
                <a:latin typeface="Dosis"/>
                <a:ea typeface="Dosis"/>
                <a:cs typeface="Dosis"/>
                <a:sym typeface="Dosis"/>
              </a:rPr>
              <a:t>Frotte un peu un ballon sur le chandail;</a:t>
            </a:r>
            <a:endParaRPr>
              <a:latin typeface="Dosis"/>
              <a:ea typeface="Dosis"/>
              <a:cs typeface="Dosis"/>
              <a:sym typeface="Dosis"/>
            </a:endParaRPr>
          </a:p>
          <a:p>
            <a:pPr indent="-317500" lvl="0" marL="457200" rtl="0" algn="l">
              <a:spcBef>
                <a:spcPts val="0"/>
              </a:spcBef>
              <a:spcAft>
                <a:spcPts val="0"/>
              </a:spcAft>
              <a:buSzPts val="1400"/>
              <a:buFont typeface="Dosis"/>
              <a:buAutoNum type="arabicPeriod"/>
            </a:pPr>
            <a:r>
              <a:rPr lang="fr-CA">
                <a:latin typeface="Dosis"/>
                <a:ea typeface="Dosis"/>
                <a:cs typeface="Dosis"/>
                <a:sym typeface="Dosis"/>
              </a:rPr>
              <a:t>Frotte un peu l’autre ballon sur le chandail;</a:t>
            </a:r>
            <a:endParaRPr>
              <a:latin typeface="Dosis"/>
              <a:ea typeface="Dosis"/>
              <a:cs typeface="Dosis"/>
              <a:sym typeface="Dosis"/>
            </a:endParaRPr>
          </a:p>
          <a:p>
            <a:pPr indent="-317500" lvl="0" marL="457200" rtl="0" algn="l">
              <a:spcBef>
                <a:spcPts val="0"/>
              </a:spcBef>
              <a:spcAft>
                <a:spcPts val="0"/>
              </a:spcAft>
              <a:buSzPts val="1400"/>
              <a:buFont typeface="Dosis"/>
              <a:buAutoNum type="arabicPeriod"/>
            </a:pPr>
            <a:r>
              <a:rPr lang="fr-CA">
                <a:latin typeface="Dosis"/>
                <a:ea typeface="Dosis"/>
                <a:cs typeface="Dosis"/>
                <a:sym typeface="Dosis"/>
              </a:rPr>
              <a:t>Approche les deux ballons frottés l’un de l’autre;</a:t>
            </a:r>
            <a:endParaRPr>
              <a:latin typeface="Dosis"/>
              <a:ea typeface="Dosis"/>
              <a:cs typeface="Dosis"/>
              <a:sym typeface="Dosis"/>
            </a:endParaRPr>
          </a:p>
          <a:p>
            <a:pPr indent="-317500" lvl="0" marL="457200" rtl="0" algn="l">
              <a:spcBef>
                <a:spcPts val="0"/>
              </a:spcBef>
              <a:spcAft>
                <a:spcPts val="0"/>
              </a:spcAft>
              <a:buSzPts val="1400"/>
              <a:buFont typeface="Dosis"/>
              <a:buAutoNum type="arabicPeriod"/>
            </a:pPr>
            <a:r>
              <a:rPr lang="fr-CA">
                <a:latin typeface="Dosis"/>
                <a:ea typeface="Dosis"/>
                <a:cs typeface="Dosis"/>
                <a:sym typeface="Dosis"/>
              </a:rPr>
              <a:t>Approche les deux ballons frottés du mur.</a:t>
            </a:r>
            <a:endParaRPr>
              <a:latin typeface="Dosis"/>
              <a:ea typeface="Dosis"/>
              <a:cs typeface="Dosis"/>
              <a:sym typeface="Dosis"/>
            </a:endParaRPr>
          </a:p>
          <a:p>
            <a:pPr indent="-317500" lvl="0" marL="457200" rtl="0" algn="l">
              <a:spcBef>
                <a:spcPts val="0"/>
              </a:spcBef>
              <a:spcAft>
                <a:spcPts val="0"/>
              </a:spcAft>
              <a:buSzPts val="1400"/>
              <a:buFont typeface="Dosis"/>
              <a:buAutoNum type="arabicPeriod"/>
            </a:pPr>
            <a:r>
              <a:rPr lang="fr-CA">
                <a:latin typeface="Dosis"/>
                <a:ea typeface="Dosis"/>
                <a:cs typeface="Dosis"/>
                <a:sym typeface="Dosis"/>
              </a:rPr>
              <a:t>Approche les deux ballons frottés du chandail.</a:t>
            </a:r>
            <a:endParaRPr>
              <a:latin typeface="Dosis"/>
              <a:ea typeface="Dosis"/>
              <a:cs typeface="Dosis"/>
              <a:sym typeface="Dosis"/>
            </a:endParaRPr>
          </a:p>
          <a:p>
            <a:pPr indent="0" lvl="0" marL="457200" rtl="0" algn="l">
              <a:spcBef>
                <a:spcPts val="0"/>
              </a:spcBef>
              <a:spcAft>
                <a:spcPts val="0"/>
              </a:spcAft>
              <a:buNone/>
            </a:pPr>
            <a:r>
              <a:t/>
            </a:r>
            <a:endParaRPr sz="500">
              <a:latin typeface="Dosis"/>
              <a:ea typeface="Dosis"/>
              <a:cs typeface="Dosis"/>
              <a:sym typeface="Dosis"/>
            </a:endParaRPr>
          </a:p>
          <a:p>
            <a:pPr indent="0" lvl="0" marL="0" rtl="0" algn="l">
              <a:spcBef>
                <a:spcPts val="0"/>
              </a:spcBef>
              <a:spcAft>
                <a:spcPts val="0"/>
              </a:spcAft>
              <a:buNone/>
            </a:pPr>
            <a:r>
              <a:rPr lang="fr-CA">
                <a:latin typeface="Dosis"/>
                <a:ea typeface="Dosis"/>
                <a:cs typeface="Dosis"/>
                <a:sym typeface="Dosis"/>
              </a:rPr>
              <a:t>Réinitialise la simulation</a:t>
            </a:r>
            <a:endParaRPr>
              <a:latin typeface="Dosis"/>
              <a:ea typeface="Dosis"/>
              <a:cs typeface="Dosis"/>
              <a:sym typeface="Dosis"/>
            </a:endParaRPr>
          </a:p>
          <a:p>
            <a:pPr indent="0" lvl="0" marL="0" rtl="0" algn="l">
              <a:spcBef>
                <a:spcPts val="0"/>
              </a:spcBef>
              <a:spcAft>
                <a:spcPts val="0"/>
              </a:spcAft>
              <a:buNone/>
            </a:pPr>
            <a:r>
              <a:t/>
            </a:r>
            <a:endParaRPr sz="500">
              <a:latin typeface="Dosis"/>
              <a:ea typeface="Dosis"/>
              <a:cs typeface="Dosis"/>
              <a:sym typeface="Dosis"/>
            </a:endParaRPr>
          </a:p>
          <a:p>
            <a:pPr indent="-317500" lvl="0" marL="457200" rtl="0" algn="l">
              <a:spcBef>
                <a:spcPts val="0"/>
              </a:spcBef>
              <a:spcAft>
                <a:spcPts val="0"/>
              </a:spcAft>
              <a:buSzPts val="1400"/>
              <a:buFont typeface="Dosis"/>
              <a:buAutoNum type="arabicPeriod"/>
            </a:pPr>
            <a:r>
              <a:rPr lang="fr-CA">
                <a:latin typeface="Dosis"/>
                <a:ea typeface="Dosis"/>
                <a:cs typeface="Dosis"/>
                <a:sym typeface="Dosis"/>
              </a:rPr>
              <a:t>Fais toutes autres actions que tu crois pertinentes à ta compréhension du phénomène d’électricité statique. </a:t>
            </a:r>
            <a:endParaRPr>
              <a:latin typeface="Dosis"/>
              <a:ea typeface="Dosis"/>
              <a:cs typeface="Dosis"/>
              <a:sym typeface="Dosis"/>
            </a:endParaRPr>
          </a:p>
        </p:txBody>
      </p:sp>
      <p:sp>
        <p:nvSpPr>
          <p:cNvPr id="537" name="Google Shape;537;p13"/>
          <p:cNvSpPr txBox="1"/>
          <p:nvPr/>
        </p:nvSpPr>
        <p:spPr>
          <a:xfrm>
            <a:off x="1912925" y="5857038"/>
            <a:ext cx="6085800" cy="4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a:latin typeface="Dosis"/>
                <a:ea typeface="Dosis"/>
                <a:cs typeface="Dosis"/>
                <a:sym typeface="Dosis"/>
              </a:rPr>
              <a:t>Synthèse des observations et questionnement</a:t>
            </a:r>
            <a:endParaRPr b="1">
              <a:latin typeface="Dosis"/>
              <a:ea typeface="Dosis"/>
              <a:cs typeface="Dosis"/>
              <a:sym typeface="Dosis"/>
            </a:endParaRPr>
          </a:p>
          <a:p>
            <a:pPr indent="0" lvl="0" marL="0" rtl="0" algn="l">
              <a:spcBef>
                <a:spcPts val="0"/>
              </a:spcBef>
              <a:spcAft>
                <a:spcPts val="0"/>
              </a:spcAft>
              <a:buNone/>
            </a:pPr>
            <a:r>
              <a:t/>
            </a:r>
            <a:endParaRPr b="1">
              <a:latin typeface="Dosis"/>
              <a:ea typeface="Dosis"/>
              <a:cs typeface="Dosis"/>
              <a:sym typeface="Dosis"/>
            </a:endParaRPr>
          </a:p>
          <a:p>
            <a:pPr indent="0" lvl="0" marL="0" rtl="0" algn="l">
              <a:spcBef>
                <a:spcPts val="0"/>
              </a:spcBef>
              <a:spcAft>
                <a:spcPts val="0"/>
              </a:spcAft>
              <a:buNone/>
            </a:pPr>
            <a:r>
              <a:rPr lang="fr-CA">
                <a:latin typeface="Dosis"/>
                <a:ea typeface="Dosis"/>
                <a:cs typeface="Dosis"/>
                <a:sym typeface="Dosis"/>
              </a:rPr>
              <a:t>À la suite de tes observations, réponds aux questions que tu retrouveras dans </a:t>
            </a:r>
            <a:r>
              <a:rPr b="1" lang="fr-CA" u="sng">
                <a:solidFill>
                  <a:schemeClr val="hlink"/>
                </a:solidFill>
                <a:latin typeface="Dosis"/>
                <a:ea typeface="Dosis"/>
                <a:cs typeface="Dosis"/>
                <a:sym typeface="Dosis"/>
                <a:hlinkClick r:id="rId9"/>
              </a:rPr>
              <a:t>le formulaire suivant</a:t>
            </a:r>
            <a:r>
              <a:rPr lang="fr-CA" u="sng">
                <a:solidFill>
                  <a:schemeClr val="hlink"/>
                </a:solidFill>
                <a:latin typeface="Dosis"/>
                <a:ea typeface="Dosis"/>
                <a:cs typeface="Dosis"/>
                <a:sym typeface="Dosis"/>
                <a:hlinkClick r:id="rId10"/>
              </a:rPr>
              <a:t> </a:t>
            </a:r>
            <a:r>
              <a:rPr lang="fr-CA">
                <a:latin typeface="Dosis"/>
                <a:ea typeface="Dosis"/>
                <a:cs typeface="Dosis"/>
                <a:sym typeface="Dosis"/>
              </a:rPr>
              <a:t>ou celui que tu as reçu dans ton google Classroom.  Nous ferons un retour sur les réponses du groupe lors de notre prochaine rencontre.</a:t>
            </a:r>
            <a:endParaRPr>
              <a:latin typeface="Dosis"/>
              <a:ea typeface="Dosis"/>
              <a:cs typeface="Dosis"/>
              <a:sym typeface="Dosis"/>
            </a:endParaRPr>
          </a:p>
        </p:txBody>
      </p:sp>
      <p:pic>
        <p:nvPicPr>
          <p:cNvPr id="538" name="Google Shape;538;p13"/>
          <p:cNvPicPr preferRelativeResize="0"/>
          <p:nvPr/>
        </p:nvPicPr>
        <p:blipFill>
          <a:blip r:embed="rId11">
            <a:alphaModFix/>
          </a:blip>
          <a:stretch>
            <a:fillRect/>
          </a:stretch>
        </p:blipFill>
        <p:spPr>
          <a:xfrm>
            <a:off x="2944000" y="2965700"/>
            <a:ext cx="304825" cy="288783"/>
          </a:xfrm>
          <a:prstGeom prst="rect">
            <a:avLst/>
          </a:prstGeom>
          <a:noFill/>
          <a:ln>
            <a:noFill/>
          </a:ln>
        </p:spPr>
      </p:pic>
      <p:pic>
        <p:nvPicPr>
          <p:cNvPr id="539" name="Google Shape;539;p13"/>
          <p:cNvPicPr preferRelativeResize="0"/>
          <p:nvPr/>
        </p:nvPicPr>
        <p:blipFill>
          <a:blip r:embed="rId11">
            <a:alphaModFix/>
          </a:blip>
          <a:stretch>
            <a:fillRect/>
          </a:stretch>
        </p:blipFill>
        <p:spPr>
          <a:xfrm>
            <a:off x="2944000" y="5003524"/>
            <a:ext cx="304825" cy="28877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